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0" r:id="rId2"/>
    <p:sldId id="905" r:id="rId3"/>
    <p:sldId id="916" r:id="rId4"/>
    <p:sldId id="917" r:id="rId5"/>
    <p:sldId id="877" r:id="rId6"/>
    <p:sldId id="868" r:id="rId7"/>
    <p:sldId id="866" r:id="rId8"/>
    <p:sldId id="867" r:id="rId9"/>
    <p:sldId id="883" r:id="rId10"/>
    <p:sldId id="891" r:id="rId11"/>
    <p:sldId id="892" r:id="rId12"/>
    <p:sldId id="899" r:id="rId13"/>
    <p:sldId id="901" r:id="rId14"/>
    <p:sldId id="918" r:id="rId15"/>
    <p:sldId id="906" r:id="rId16"/>
    <p:sldId id="888" r:id="rId17"/>
    <p:sldId id="915" r:id="rId18"/>
    <p:sldId id="911" r:id="rId19"/>
  </p:sldIdLst>
  <p:sldSz cx="9144000" cy="6858000" type="screen4x3"/>
  <p:notesSz cx="6881813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CCFFFF"/>
    <a:srgbClr val="FFFFCC"/>
    <a:srgbClr val="99CC00"/>
    <a:srgbClr val="FFA69F"/>
    <a:srgbClr val="00CC00"/>
    <a:srgbClr val="F7FC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8" autoAdjust="0"/>
    <p:restoredTop sz="92588" autoAdjust="0"/>
  </p:normalViewPr>
  <p:slideViewPr>
    <p:cSldViewPr>
      <p:cViewPr>
        <p:scale>
          <a:sx n="100" d="100"/>
          <a:sy n="100" d="100"/>
        </p:scale>
        <p:origin x="-4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nafile02\shared\VC\CC%20Record\Tender%20Documents\RFP\_%20Measles%20containing%20vaccines%20Tender%202010-2012\CRC\CRC%20background%20documents\Final%20rec%20award%20-%20%20DB%20for%20Tender%202010-2012%20and%20QBS%20-%20Paula%201.09.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MEA-10 WAP per dose</a:t>
            </a:r>
          </a:p>
        </c:rich>
      </c:tx>
      <c:layout>
        <c:manualLayout>
          <c:xMode val="edge"/>
          <c:yMode val="edge"/>
          <c:x val="0.3836738979056204"/>
          <c:y val="4.477611940298511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61237505219173"/>
          <c:y val="0.26865802169825531"/>
          <c:w val="0.84081716439848175"/>
          <c:h val="0.52736574629657562"/>
        </c:manualLayout>
      </c:layout>
      <c:lineChart>
        <c:grouping val="standard"/>
        <c:ser>
          <c:idx val="0"/>
          <c:order val="0"/>
          <c:tx>
            <c:strRef>
              <c:f>WAP!$B$92</c:f>
              <c:strCache>
                <c:ptCount val="1"/>
                <c:pt idx="0">
                  <c:v>WAP per dose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WAP!$A$93:$A$101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WAP!$B$93:$B$101</c:f>
              <c:numCache>
                <c:formatCode>[$$-409]#,##0.0000</c:formatCode>
                <c:ptCount val="9"/>
                <c:pt idx="0">
                  <c:v>0.15250262491630973</c:v>
                </c:pt>
                <c:pt idx="1">
                  <c:v>0.16079941074134413</c:v>
                </c:pt>
                <c:pt idx="2">
                  <c:v>0.17951315789473724</c:v>
                </c:pt>
                <c:pt idx="3">
                  <c:v>0.19302083333333347</c:v>
                </c:pt>
                <c:pt idx="4">
                  <c:v>0.21591666666666701</c:v>
                </c:pt>
                <c:pt idx="5">
                  <c:v>0.2184765625000003</c:v>
                </c:pt>
                <c:pt idx="6">
                  <c:v>0.22569696969696984</c:v>
                </c:pt>
                <c:pt idx="7">
                  <c:v>0.23700000000000004</c:v>
                </c:pt>
                <c:pt idx="8">
                  <c:v>0.24440909090909133</c:v>
                </c:pt>
              </c:numCache>
            </c:numRef>
          </c:val>
        </c:ser>
        <c:marker val="1"/>
        <c:axId val="33411456"/>
        <c:axId val="33413376"/>
      </c:lineChart>
      <c:catAx>
        <c:axId val="33411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13376"/>
        <c:crosses val="autoZero"/>
        <c:auto val="1"/>
        <c:lblAlgn val="ctr"/>
        <c:lblOffset val="100"/>
        <c:tickLblSkip val="1"/>
        <c:tickMarkSkip val="1"/>
      </c:catAx>
      <c:valAx>
        <c:axId val="334133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[$$-409]#,##0.0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11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675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463924-E445-4DE5-AE93-4F7884C4E1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6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7909BA-9AE2-46D6-9322-73F91C852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8C7F5-BEE9-4174-8416-4B24602CDA94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7DFB7-E1C6-4F3B-AE3B-2CE96D5D3A05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8500"/>
            <a:ext cx="4651375" cy="348773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74B0-F745-4D18-8736-203BC5B61D1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3AE61-42FE-4FA1-80ED-52128BD1D774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8C7F5-BEE9-4174-8416-4B24602CDA9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773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FAC46-2327-4F95-9DAA-0CDD22DF6C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962650"/>
            <a:ext cx="2590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114800"/>
            <a:ext cx="7924800" cy="129540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19400"/>
            <a:ext cx="7924800" cy="1066800"/>
          </a:xfrm>
        </p:spPr>
        <p:txBody>
          <a:bodyPr/>
          <a:lstStyle>
            <a:lvl1pPr marL="0" indent="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B6BD-185B-48E6-BE0F-22ACB8DA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31B1-CE3A-418A-98AB-2FAAC89DF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773238"/>
            <a:ext cx="7620000" cy="3962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E44B-440B-4F36-80E0-57F5DBDFB3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732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4513" y="17732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8306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513" y="38306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16688-E985-4D26-AF1E-13F3D734A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762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3830638"/>
            <a:ext cx="762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B69E-DD2E-4242-B795-04F267360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73238"/>
            <a:ext cx="3733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4513" y="17732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4513" y="38306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ADF0-DD07-425C-B03B-8349068A8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732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4513" y="1773238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3830638"/>
            <a:ext cx="762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984B-7EF6-459F-B708-750F951FE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62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62400"/>
            <a:ext cx="762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410D-B687-4503-9E7B-1F466FA7F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784B-4EE1-4AB1-A279-0CB517D9B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294-2EA1-4EFA-B5C1-C99C1C40B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3733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4513" y="1773238"/>
            <a:ext cx="3733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4A42-C255-4A76-AEEF-EEC57924B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C5F3-BF94-4EE6-BE18-70D997505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9B99-6202-484C-B2E3-22083838A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1E56-4BB0-4E15-AA3B-DA83D8872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E320-425B-4747-A652-5334C1F6A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1601-6983-406F-A67B-65E337B77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99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UNICEF, Oct 200</a:t>
            </a:r>
          </a:p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99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IMMUNIZATION TEAM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F642-F501-4858-9C2B-BA2D71BAF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5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99FF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png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5301208"/>
            <a:ext cx="2539008" cy="1295400"/>
          </a:xfrm>
        </p:spPr>
        <p:txBody>
          <a:bodyPr/>
          <a:lstStyle/>
          <a:p>
            <a:r>
              <a:rPr lang="en-US" sz="1400" dirty="0" smtClean="0"/>
              <a:t>UNICEF Supply Division</a:t>
            </a:r>
            <a:br>
              <a:rPr lang="en-US" sz="1400" dirty="0" smtClean="0"/>
            </a:br>
            <a:r>
              <a:rPr lang="en-US" sz="1400" dirty="0" smtClean="0"/>
              <a:t>GMMM Geneva, Switzerland</a:t>
            </a:r>
            <a:br>
              <a:rPr lang="en-US" sz="1400" dirty="0" smtClean="0"/>
            </a:br>
            <a:r>
              <a:rPr lang="en-US" sz="1400" dirty="0" smtClean="0"/>
              <a:t>15-17 March 2011</a:t>
            </a:r>
            <a:endParaRPr lang="en-GB" sz="1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365104"/>
            <a:ext cx="7924800" cy="1066800"/>
          </a:xfrm>
        </p:spPr>
        <p:txBody>
          <a:bodyPr/>
          <a:lstStyle/>
          <a:p>
            <a:r>
              <a:rPr lang="en-US" sz="2400" b="0" dirty="0" smtClean="0"/>
              <a:t>Vaccine Supply Update –</a:t>
            </a:r>
            <a:br>
              <a:rPr lang="en-US" sz="2400" b="0" dirty="0" smtClean="0"/>
            </a:br>
            <a:r>
              <a:rPr lang="en-US" sz="2400" b="0" dirty="0" smtClean="0"/>
              <a:t>UNICEF’s role at global level</a:t>
            </a:r>
            <a:endParaRPr lang="en-US" sz="24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4213087"/>
            <a:chOff x="0" y="0"/>
            <a:chExt cx="9144000" cy="4213087"/>
          </a:xfrm>
        </p:grpSpPr>
        <p:pic>
          <p:nvPicPr>
            <p:cNvPr id="7" name="Picture 6" descr="photo 4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792" y="0"/>
              <a:ext cx="1872208" cy="2420888"/>
            </a:xfrm>
            <a:prstGeom prst="rect">
              <a:avLst/>
            </a:prstGeom>
          </p:spPr>
        </p:pic>
        <p:pic>
          <p:nvPicPr>
            <p:cNvPr id="8" name="Picture 7" descr="photo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95736" cy="2420888"/>
            </a:xfrm>
            <a:prstGeom prst="rect">
              <a:avLst/>
            </a:prstGeom>
          </p:spPr>
        </p:pic>
        <p:pic>
          <p:nvPicPr>
            <p:cNvPr id="9" name="Picture 8" descr="photo 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20888"/>
              <a:ext cx="9144000" cy="1792199"/>
            </a:xfrm>
            <a:prstGeom prst="rect">
              <a:avLst/>
            </a:prstGeom>
          </p:spPr>
        </p:pic>
        <p:pic>
          <p:nvPicPr>
            <p:cNvPr id="10" name="Picture 9" descr="photo 3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5736" y="0"/>
              <a:ext cx="2880320" cy="2420888"/>
            </a:xfrm>
            <a:prstGeom prst="rect">
              <a:avLst/>
            </a:prstGeom>
          </p:spPr>
        </p:pic>
        <p:pic>
          <p:nvPicPr>
            <p:cNvPr id="11" name="Picture 10" descr="photo 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6056" y="0"/>
              <a:ext cx="2232248" cy="24482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68"/>
          <p:cNvSpPr>
            <a:spLocks noChangeArrowheads="1"/>
          </p:cNvSpPr>
          <p:nvPr/>
        </p:nvSpPr>
        <p:spPr bwMode="auto">
          <a:xfrm>
            <a:off x="251520" y="109081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B0F0"/>
                </a:solidFill>
                <a:latin typeface="Arial" charset="0"/>
              </a:rPr>
              <a:t>UNICEF procures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</a:rPr>
              <a:t>Measles containing vaccines on </a:t>
            </a:r>
            <a:r>
              <a:rPr lang="en-GB" sz="2000" dirty="0">
                <a:solidFill>
                  <a:srgbClr val="00B0F0"/>
                </a:solidFill>
                <a:latin typeface="Arial" charset="0"/>
              </a:rPr>
              <a:t>behalf of </a:t>
            </a:r>
            <a:r>
              <a:rPr lang="en-GB" sz="2000" dirty="0">
                <a:solidFill>
                  <a:srgbClr val="C00000"/>
                </a:solidFill>
                <a:latin typeface="Arial" charset="0"/>
              </a:rPr>
              <a:t>80-100 countries </a:t>
            </a:r>
            <a:r>
              <a:rPr lang="en-GB" sz="2000" dirty="0" smtClean="0">
                <a:solidFill>
                  <a:srgbClr val="00B0F0"/>
                </a:solidFill>
                <a:latin typeface="Arial" charset="0"/>
              </a:rPr>
              <a:t>annually for Routine and Supplementary Immunization Activities</a:t>
            </a:r>
            <a:endParaRPr lang="en-GB" sz="20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079" name="Text Box 476"/>
          <p:cNvSpPr txBox="1">
            <a:spLocks noChangeArrowheads="1"/>
          </p:cNvSpPr>
          <p:nvPr/>
        </p:nvSpPr>
        <p:spPr bwMode="auto">
          <a:xfrm>
            <a:off x="6429388" y="6429396"/>
            <a:ext cx="21723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 dirty="0" smtClean="0">
                <a:solidFill>
                  <a:srgbClr val="0066CC"/>
                </a:solidFill>
                <a:latin typeface="Arial" charset="0"/>
              </a:rPr>
              <a:t>Source: Allocation Table Data UNICEF</a:t>
            </a:r>
            <a:endParaRPr lang="en-GB" sz="900" i="1" dirty="0">
              <a:solidFill>
                <a:srgbClr val="0066CC"/>
              </a:solidFill>
              <a:latin typeface="Arial" charset="0"/>
            </a:endParaRPr>
          </a:p>
        </p:txBody>
      </p:sp>
      <p:grpSp>
        <p:nvGrpSpPr>
          <p:cNvPr id="2" name="Group 508"/>
          <p:cNvGrpSpPr/>
          <p:nvPr/>
        </p:nvGrpSpPr>
        <p:grpSpPr>
          <a:xfrm>
            <a:off x="2786050" y="3214687"/>
            <a:ext cx="6286545" cy="3214709"/>
            <a:chOff x="2786050" y="3214687"/>
            <a:chExt cx="6286545" cy="34290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33" name="Freeform 3"/>
            <p:cNvSpPr>
              <a:spLocks/>
            </p:cNvSpPr>
            <p:nvPr/>
          </p:nvSpPr>
          <p:spPr bwMode="auto">
            <a:xfrm>
              <a:off x="7596761" y="5196746"/>
              <a:ext cx="7956" cy="1583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0 h 2"/>
                <a:gd name="T6" fmla="*/ 8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4" name="Freeform 4"/>
            <p:cNvSpPr>
              <a:spLocks/>
            </p:cNvSpPr>
            <p:nvPr/>
          </p:nvSpPr>
          <p:spPr bwMode="auto">
            <a:xfrm>
              <a:off x="7702841" y="5119172"/>
              <a:ext cx="200225" cy="216887"/>
            </a:xfrm>
            <a:custGeom>
              <a:avLst/>
              <a:gdLst>
                <a:gd name="T0" fmla="*/ 226 w 226"/>
                <a:gd name="T1" fmla="*/ 82 h 201"/>
                <a:gd name="T2" fmla="*/ 205 w 226"/>
                <a:gd name="T3" fmla="*/ 80 h 201"/>
                <a:gd name="T4" fmla="*/ 203 w 226"/>
                <a:gd name="T5" fmla="*/ 80 h 201"/>
                <a:gd name="T6" fmla="*/ 193 w 226"/>
                <a:gd name="T7" fmla="*/ 111 h 201"/>
                <a:gd name="T8" fmla="*/ 195 w 226"/>
                <a:gd name="T9" fmla="*/ 115 h 201"/>
                <a:gd name="T10" fmla="*/ 191 w 226"/>
                <a:gd name="T11" fmla="*/ 126 h 201"/>
                <a:gd name="T12" fmla="*/ 177 w 226"/>
                <a:gd name="T13" fmla="*/ 131 h 201"/>
                <a:gd name="T14" fmla="*/ 168 w 226"/>
                <a:gd name="T15" fmla="*/ 146 h 201"/>
                <a:gd name="T16" fmla="*/ 168 w 226"/>
                <a:gd name="T17" fmla="*/ 157 h 201"/>
                <a:gd name="T18" fmla="*/ 172 w 226"/>
                <a:gd name="T19" fmla="*/ 157 h 201"/>
                <a:gd name="T20" fmla="*/ 166 w 226"/>
                <a:gd name="T21" fmla="*/ 164 h 201"/>
                <a:gd name="T22" fmla="*/ 162 w 226"/>
                <a:gd name="T23" fmla="*/ 173 h 201"/>
                <a:gd name="T24" fmla="*/ 156 w 226"/>
                <a:gd name="T25" fmla="*/ 190 h 201"/>
                <a:gd name="T26" fmla="*/ 127 w 226"/>
                <a:gd name="T27" fmla="*/ 201 h 201"/>
                <a:gd name="T28" fmla="*/ 123 w 226"/>
                <a:gd name="T29" fmla="*/ 188 h 201"/>
                <a:gd name="T30" fmla="*/ 119 w 226"/>
                <a:gd name="T31" fmla="*/ 184 h 201"/>
                <a:gd name="T32" fmla="*/ 103 w 226"/>
                <a:gd name="T33" fmla="*/ 184 h 201"/>
                <a:gd name="T34" fmla="*/ 90 w 226"/>
                <a:gd name="T35" fmla="*/ 177 h 201"/>
                <a:gd name="T36" fmla="*/ 76 w 226"/>
                <a:gd name="T37" fmla="*/ 184 h 201"/>
                <a:gd name="T38" fmla="*/ 64 w 226"/>
                <a:gd name="T39" fmla="*/ 184 h 201"/>
                <a:gd name="T40" fmla="*/ 61 w 226"/>
                <a:gd name="T41" fmla="*/ 173 h 201"/>
                <a:gd name="T42" fmla="*/ 41 w 226"/>
                <a:gd name="T43" fmla="*/ 175 h 201"/>
                <a:gd name="T44" fmla="*/ 43 w 226"/>
                <a:gd name="T45" fmla="*/ 173 h 201"/>
                <a:gd name="T46" fmla="*/ 37 w 226"/>
                <a:gd name="T47" fmla="*/ 175 h 201"/>
                <a:gd name="T48" fmla="*/ 27 w 226"/>
                <a:gd name="T49" fmla="*/ 173 h 201"/>
                <a:gd name="T50" fmla="*/ 22 w 226"/>
                <a:gd name="T51" fmla="*/ 148 h 201"/>
                <a:gd name="T52" fmla="*/ 24 w 226"/>
                <a:gd name="T53" fmla="*/ 131 h 201"/>
                <a:gd name="T54" fmla="*/ 8 w 226"/>
                <a:gd name="T55" fmla="*/ 120 h 201"/>
                <a:gd name="T56" fmla="*/ 12 w 226"/>
                <a:gd name="T57" fmla="*/ 120 h 201"/>
                <a:gd name="T58" fmla="*/ 4 w 226"/>
                <a:gd name="T59" fmla="*/ 109 h 201"/>
                <a:gd name="T60" fmla="*/ 6 w 226"/>
                <a:gd name="T61" fmla="*/ 102 h 201"/>
                <a:gd name="T62" fmla="*/ 0 w 226"/>
                <a:gd name="T63" fmla="*/ 84 h 201"/>
                <a:gd name="T64" fmla="*/ 6 w 226"/>
                <a:gd name="T65" fmla="*/ 71 h 201"/>
                <a:gd name="T66" fmla="*/ 2 w 226"/>
                <a:gd name="T67" fmla="*/ 71 h 201"/>
                <a:gd name="T68" fmla="*/ 16 w 226"/>
                <a:gd name="T69" fmla="*/ 55 h 201"/>
                <a:gd name="T70" fmla="*/ 20 w 226"/>
                <a:gd name="T71" fmla="*/ 69 h 201"/>
                <a:gd name="T72" fmla="*/ 43 w 226"/>
                <a:gd name="T73" fmla="*/ 82 h 201"/>
                <a:gd name="T74" fmla="*/ 72 w 226"/>
                <a:gd name="T75" fmla="*/ 77 h 201"/>
                <a:gd name="T76" fmla="*/ 80 w 226"/>
                <a:gd name="T77" fmla="*/ 67 h 201"/>
                <a:gd name="T78" fmla="*/ 109 w 226"/>
                <a:gd name="T79" fmla="*/ 73 h 201"/>
                <a:gd name="T80" fmla="*/ 129 w 226"/>
                <a:gd name="T81" fmla="*/ 66 h 201"/>
                <a:gd name="T82" fmla="*/ 138 w 226"/>
                <a:gd name="T83" fmla="*/ 45 h 201"/>
                <a:gd name="T84" fmla="*/ 142 w 226"/>
                <a:gd name="T85" fmla="*/ 33 h 201"/>
                <a:gd name="T86" fmla="*/ 148 w 226"/>
                <a:gd name="T87" fmla="*/ 16 h 201"/>
                <a:gd name="T88" fmla="*/ 154 w 226"/>
                <a:gd name="T89" fmla="*/ 0 h 201"/>
                <a:gd name="T90" fmla="*/ 173 w 226"/>
                <a:gd name="T91" fmla="*/ 2 h 201"/>
                <a:gd name="T92" fmla="*/ 193 w 226"/>
                <a:gd name="T93" fmla="*/ 3 h 201"/>
                <a:gd name="T94" fmla="*/ 189 w 226"/>
                <a:gd name="T95" fmla="*/ 7 h 201"/>
                <a:gd name="T96" fmla="*/ 191 w 226"/>
                <a:gd name="T97" fmla="*/ 11 h 201"/>
                <a:gd name="T98" fmla="*/ 197 w 226"/>
                <a:gd name="T99" fmla="*/ 16 h 201"/>
                <a:gd name="T100" fmla="*/ 191 w 226"/>
                <a:gd name="T101" fmla="*/ 16 h 201"/>
                <a:gd name="T102" fmla="*/ 185 w 226"/>
                <a:gd name="T103" fmla="*/ 18 h 201"/>
                <a:gd name="T104" fmla="*/ 187 w 226"/>
                <a:gd name="T105" fmla="*/ 27 h 201"/>
                <a:gd name="T106" fmla="*/ 205 w 226"/>
                <a:gd name="T107" fmla="*/ 51 h 201"/>
                <a:gd name="T108" fmla="*/ 201 w 226"/>
                <a:gd name="T109" fmla="*/ 58 h 201"/>
                <a:gd name="T110" fmla="*/ 212 w 226"/>
                <a:gd name="T111" fmla="*/ 71 h 201"/>
                <a:gd name="T112" fmla="*/ 226 w 226"/>
                <a:gd name="T113" fmla="*/ 82 h 2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201"/>
                <a:gd name="T173" fmla="*/ 226 w 226"/>
                <a:gd name="T174" fmla="*/ 201 h 2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201">
                  <a:moveTo>
                    <a:pt x="226" y="82"/>
                  </a:moveTo>
                  <a:lnTo>
                    <a:pt x="205" y="80"/>
                  </a:lnTo>
                  <a:lnTo>
                    <a:pt x="203" y="80"/>
                  </a:lnTo>
                  <a:lnTo>
                    <a:pt x="193" y="111"/>
                  </a:lnTo>
                  <a:lnTo>
                    <a:pt x="195" y="115"/>
                  </a:lnTo>
                  <a:lnTo>
                    <a:pt x="191" y="126"/>
                  </a:lnTo>
                  <a:lnTo>
                    <a:pt x="177" y="131"/>
                  </a:lnTo>
                  <a:lnTo>
                    <a:pt x="168" y="146"/>
                  </a:lnTo>
                  <a:lnTo>
                    <a:pt x="168" y="157"/>
                  </a:lnTo>
                  <a:lnTo>
                    <a:pt x="172" y="157"/>
                  </a:lnTo>
                  <a:lnTo>
                    <a:pt x="166" y="164"/>
                  </a:lnTo>
                  <a:lnTo>
                    <a:pt x="162" y="173"/>
                  </a:lnTo>
                  <a:lnTo>
                    <a:pt x="156" y="190"/>
                  </a:lnTo>
                  <a:lnTo>
                    <a:pt x="127" y="201"/>
                  </a:lnTo>
                  <a:lnTo>
                    <a:pt x="123" y="188"/>
                  </a:lnTo>
                  <a:lnTo>
                    <a:pt x="119" y="184"/>
                  </a:lnTo>
                  <a:lnTo>
                    <a:pt x="103" y="184"/>
                  </a:lnTo>
                  <a:lnTo>
                    <a:pt x="90" y="177"/>
                  </a:lnTo>
                  <a:lnTo>
                    <a:pt x="76" y="184"/>
                  </a:lnTo>
                  <a:lnTo>
                    <a:pt x="64" y="184"/>
                  </a:lnTo>
                  <a:lnTo>
                    <a:pt x="61" y="173"/>
                  </a:lnTo>
                  <a:lnTo>
                    <a:pt x="41" y="175"/>
                  </a:lnTo>
                  <a:lnTo>
                    <a:pt x="43" y="173"/>
                  </a:lnTo>
                  <a:lnTo>
                    <a:pt x="37" y="175"/>
                  </a:lnTo>
                  <a:lnTo>
                    <a:pt x="27" y="173"/>
                  </a:lnTo>
                  <a:lnTo>
                    <a:pt x="22" y="148"/>
                  </a:lnTo>
                  <a:lnTo>
                    <a:pt x="24" y="131"/>
                  </a:lnTo>
                  <a:lnTo>
                    <a:pt x="8" y="120"/>
                  </a:lnTo>
                  <a:lnTo>
                    <a:pt x="12" y="120"/>
                  </a:lnTo>
                  <a:lnTo>
                    <a:pt x="4" y="109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71"/>
                  </a:lnTo>
                  <a:lnTo>
                    <a:pt x="2" y="71"/>
                  </a:lnTo>
                  <a:lnTo>
                    <a:pt x="16" y="55"/>
                  </a:lnTo>
                  <a:lnTo>
                    <a:pt x="20" y="69"/>
                  </a:lnTo>
                  <a:lnTo>
                    <a:pt x="43" y="82"/>
                  </a:lnTo>
                  <a:lnTo>
                    <a:pt x="72" y="77"/>
                  </a:lnTo>
                  <a:lnTo>
                    <a:pt x="80" y="67"/>
                  </a:lnTo>
                  <a:lnTo>
                    <a:pt x="109" y="73"/>
                  </a:lnTo>
                  <a:lnTo>
                    <a:pt x="129" y="66"/>
                  </a:lnTo>
                  <a:lnTo>
                    <a:pt x="138" y="45"/>
                  </a:lnTo>
                  <a:lnTo>
                    <a:pt x="142" y="33"/>
                  </a:lnTo>
                  <a:lnTo>
                    <a:pt x="148" y="16"/>
                  </a:lnTo>
                  <a:lnTo>
                    <a:pt x="154" y="0"/>
                  </a:lnTo>
                  <a:lnTo>
                    <a:pt x="173" y="2"/>
                  </a:lnTo>
                  <a:lnTo>
                    <a:pt x="193" y="3"/>
                  </a:lnTo>
                  <a:lnTo>
                    <a:pt x="189" y="7"/>
                  </a:lnTo>
                  <a:lnTo>
                    <a:pt x="191" y="11"/>
                  </a:lnTo>
                  <a:lnTo>
                    <a:pt x="197" y="16"/>
                  </a:lnTo>
                  <a:lnTo>
                    <a:pt x="191" y="16"/>
                  </a:lnTo>
                  <a:lnTo>
                    <a:pt x="185" y="18"/>
                  </a:lnTo>
                  <a:lnTo>
                    <a:pt x="187" y="27"/>
                  </a:lnTo>
                  <a:lnTo>
                    <a:pt x="205" y="51"/>
                  </a:lnTo>
                  <a:lnTo>
                    <a:pt x="201" y="58"/>
                  </a:lnTo>
                  <a:lnTo>
                    <a:pt x="212" y="71"/>
                  </a:lnTo>
                  <a:lnTo>
                    <a:pt x="226" y="82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Freeform 5"/>
            <p:cNvSpPr>
              <a:spLocks/>
            </p:cNvSpPr>
            <p:nvPr/>
          </p:nvSpPr>
          <p:spPr bwMode="auto">
            <a:xfrm>
              <a:off x="7427035" y="5089094"/>
              <a:ext cx="216138" cy="291293"/>
            </a:xfrm>
            <a:custGeom>
              <a:avLst/>
              <a:gdLst>
                <a:gd name="T0" fmla="*/ 245 w 245"/>
                <a:gd name="T1" fmla="*/ 209 h 271"/>
                <a:gd name="T2" fmla="*/ 243 w 245"/>
                <a:gd name="T3" fmla="*/ 211 h 271"/>
                <a:gd name="T4" fmla="*/ 241 w 245"/>
                <a:gd name="T5" fmla="*/ 242 h 271"/>
                <a:gd name="T6" fmla="*/ 237 w 245"/>
                <a:gd name="T7" fmla="*/ 271 h 271"/>
                <a:gd name="T8" fmla="*/ 225 w 245"/>
                <a:gd name="T9" fmla="*/ 262 h 271"/>
                <a:gd name="T10" fmla="*/ 223 w 245"/>
                <a:gd name="T11" fmla="*/ 267 h 271"/>
                <a:gd name="T12" fmla="*/ 212 w 245"/>
                <a:gd name="T13" fmla="*/ 264 h 271"/>
                <a:gd name="T14" fmla="*/ 212 w 245"/>
                <a:gd name="T15" fmla="*/ 271 h 271"/>
                <a:gd name="T16" fmla="*/ 190 w 245"/>
                <a:gd name="T17" fmla="*/ 251 h 271"/>
                <a:gd name="T18" fmla="*/ 179 w 245"/>
                <a:gd name="T19" fmla="*/ 240 h 271"/>
                <a:gd name="T20" fmla="*/ 165 w 245"/>
                <a:gd name="T21" fmla="*/ 227 h 271"/>
                <a:gd name="T22" fmla="*/ 153 w 245"/>
                <a:gd name="T23" fmla="*/ 216 h 271"/>
                <a:gd name="T24" fmla="*/ 142 w 245"/>
                <a:gd name="T25" fmla="*/ 205 h 271"/>
                <a:gd name="T26" fmla="*/ 132 w 245"/>
                <a:gd name="T27" fmla="*/ 185 h 271"/>
                <a:gd name="T28" fmla="*/ 122 w 245"/>
                <a:gd name="T29" fmla="*/ 165 h 271"/>
                <a:gd name="T30" fmla="*/ 118 w 245"/>
                <a:gd name="T31" fmla="*/ 161 h 271"/>
                <a:gd name="T32" fmla="*/ 107 w 245"/>
                <a:gd name="T33" fmla="*/ 145 h 271"/>
                <a:gd name="T34" fmla="*/ 95 w 245"/>
                <a:gd name="T35" fmla="*/ 127 h 271"/>
                <a:gd name="T36" fmla="*/ 89 w 245"/>
                <a:gd name="T37" fmla="*/ 110 h 271"/>
                <a:gd name="T38" fmla="*/ 81 w 245"/>
                <a:gd name="T39" fmla="*/ 95 h 271"/>
                <a:gd name="T40" fmla="*/ 64 w 245"/>
                <a:gd name="T41" fmla="*/ 77 h 271"/>
                <a:gd name="T42" fmla="*/ 48 w 245"/>
                <a:gd name="T43" fmla="*/ 59 h 271"/>
                <a:gd name="T44" fmla="*/ 31 w 245"/>
                <a:gd name="T45" fmla="*/ 42 h 271"/>
                <a:gd name="T46" fmla="*/ 15 w 245"/>
                <a:gd name="T47" fmla="*/ 26 h 271"/>
                <a:gd name="T48" fmla="*/ 0 w 245"/>
                <a:gd name="T49" fmla="*/ 0 h 271"/>
                <a:gd name="T50" fmla="*/ 15 w 245"/>
                <a:gd name="T51" fmla="*/ 2 h 271"/>
                <a:gd name="T52" fmla="*/ 33 w 245"/>
                <a:gd name="T53" fmla="*/ 4 h 271"/>
                <a:gd name="T54" fmla="*/ 48 w 245"/>
                <a:gd name="T55" fmla="*/ 8 h 271"/>
                <a:gd name="T56" fmla="*/ 70 w 245"/>
                <a:gd name="T57" fmla="*/ 30 h 271"/>
                <a:gd name="T58" fmla="*/ 72 w 245"/>
                <a:gd name="T59" fmla="*/ 35 h 271"/>
                <a:gd name="T60" fmla="*/ 91 w 245"/>
                <a:gd name="T61" fmla="*/ 52 h 271"/>
                <a:gd name="T62" fmla="*/ 112 w 245"/>
                <a:gd name="T63" fmla="*/ 68 h 271"/>
                <a:gd name="T64" fmla="*/ 128 w 245"/>
                <a:gd name="T65" fmla="*/ 84 h 271"/>
                <a:gd name="T66" fmla="*/ 128 w 245"/>
                <a:gd name="T67" fmla="*/ 77 h 271"/>
                <a:gd name="T68" fmla="*/ 148 w 245"/>
                <a:gd name="T69" fmla="*/ 92 h 271"/>
                <a:gd name="T70" fmla="*/ 159 w 245"/>
                <a:gd name="T71" fmla="*/ 106 h 271"/>
                <a:gd name="T72" fmla="*/ 181 w 245"/>
                <a:gd name="T73" fmla="*/ 119 h 271"/>
                <a:gd name="T74" fmla="*/ 183 w 245"/>
                <a:gd name="T75" fmla="*/ 121 h 271"/>
                <a:gd name="T76" fmla="*/ 196 w 245"/>
                <a:gd name="T77" fmla="*/ 132 h 271"/>
                <a:gd name="T78" fmla="*/ 186 w 245"/>
                <a:gd name="T79" fmla="*/ 137 h 271"/>
                <a:gd name="T80" fmla="*/ 188 w 245"/>
                <a:gd name="T81" fmla="*/ 141 h 271"/>
                <a:gd name="T82" fmla="*/ 186 w 245"/>
                <a:gd name="T83" fmla="*/ 145 h 271"/>
                <a:gd name="T84" fmla="*/ 190 w 245"/>
                <a:gd name="T85" fmla="*/ 152 h 271"/>
                <a:gd name="T86" fmla="*/ 208 w 245"/>
                <a:gd name="T87" fmla="*/ 158 h 271"/>
                <a:gd name="T88" fmla="*/ 212 w 245"/>
                <a:gd name="T89" fmla="*/ 174 h 271"/>
                <a:gd name="T90" fmla="*/ 216 w 245"/>
                <a:gd name="T91" fmla="*/ 180 h 271"/>
                <a:gd name="T92" fmla="*/ 216 w 245"/>
                <a:gd name="T93" fmla="*/ 191 h 271"/>
                <a:gd name="T94" fmla="*/ 233 w 245"/>
                <a:gd name="T95" fmla="*/ 189 h 271"/>
                <a:gd name="T96" fmla="*/ 245 w 245"/>
                <a:gd name="T97" fmla="*/ 209 h 2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5"/>
                <a:gd name="T148" fmla="*/ 0 h 271"/>
                <a:gd name="T149" fmla="*/ 245 w 245"/>
                <a:gd name="T150" fmla="*/ 271 h 2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5" h="271">
                  <a:moveTo>
                    <a:pt x="245" y="209"/>
                  </a:moveTo>
                  <a:lnTo>
                    <a:pt x="243" y="211"/>
                  </a:lnTo>
                  <a:lnTo>
                    <a:pt x="241" y="242"/>
                  </a:lnTo>
                  <a:lnTo>
                    <a:pt x="237" y="271"/>
                  </a:lnTo>
                  <a:lnTo>
                    <a:pt x="225" y="262"/>
                  </a:lnTo>
                  <a:lnTo>
                    <a:pt x="223" y="267"/>
                  </a:lnTo>
                  <a:lnTo>
                    <a:pt x="212" y="264"/>
                  </a:lnTo>
                  <a:lnTo>
                    <a:pt x="212" y="271"/>
                  </a:lnTo>
                  <a:lnTo>
                    <a:pt x="190" y="251"/>
                  </a:lnTo>
                  <a:lnTo>
                    <a:pt x="179" y="240"/>
                  </a:lnTo>
                  <a:lnTo>
                    <a:pt x="165" y="227"/>
                  </a:lnTo>
                  <a:lnTo>
                    <a:pt x="153" y="216"/>
                  </a:lnTo>
                  <a:lnTo>
                    <a:pt x="142" y="205"/>
                  </a:lnTo>
                  <a:lnTo>
                    <a:pt x="132" y="185"/>
                  </a:lnTo>
                  <a:lnTo>
                    <a:pt x="122" y="165"/>
                  </a:lnTo>
                  <a:lnTo>
                    <a:pt x="118" y="161"/>
                  </a:lnTo>
                  <a:lnTo>
                    <a:pt x="107" y="145"/>
                  </a:lnTo>
                  <a:lnTo>
                    <a:pt x="95" y="127"/>
                  </a:lnTo>
                  <a:lnTo>
                    <a:pt x="89" y="110"/>
                  </a:lnTo>
                  <a:lnTo>
                    <a:pt x="81" y="95"/>
                  </a:lnTo>
                  <a:lnTo>
                    <a:pt x="64" y="77"/>
                  </a:lnTo>
                  <a:lnTo>
                    <a:pt x="48" y="59"/>
                  </a:lnTo>
                  <a:lnTo>
                    <a:pt x="31" y="42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3" y="4"/>
                  </a:lnTo>
                  <a:lnTo>
                    <a:pt x="48" y="8"/>
                  </a:lnTo>
                  <a:lnTo>
                    <a:pt x="70" y="30"/>
                  </a:lnTo>
                  <a:lnTo>
                    <a:pt x="72" y="35"/>
                  </a:lnTo>
                  <a:lnTo>
                    <a:pt x="91" y="52"/>
                  </a:lnTo>
                  <a:lnTo>
                    <a:pt x="112" y="68"/>
                  </a:lnTo>
                  <a:lnTo>
                    <a:pt x="128" y="84"/>
                  </a:lnTo>
                  <a:lnTo>
                    <a:pt x="128" y="77"/>
                  </a:lnTo>
                  <a:lnTo>
                    <a:pt x="148" y="92"/>
                  </a:lnTo>
                  <a:lnTo>
                    <a:pt x="159" y="106"/>
                  </a:lnTo>
                  <a:lnTo>
                    <a:pt x="181" y="119"/>
                  </a:lnTo>
                  <a:lnTo>
                    <a:pt x="183" y="121"/>
                  </a:lnTo>
                  <a:lnTo>
                    <a:pt x="196" y="132"/>
                  </a:lnTo>
                  <a:lnTo>
                    <a:pt x="186" y="137"/>
                  </a:lnTo>
                  <a:lnTo>
                    <a:pt x="188" y="141"/>
                  </a:lnTo>
                  <a:lnTo>
                    <a:pt x="186" y="145"/>
                  </a:lnTo>
                  <a:lnTo>
                    <a:pt x="190" y="152"/>
                  </a:lnTo>
                  <a:lnTo>
                    <a:pt x="208" y="158"/>
                  </a:lnTo>
                  <a:lnTo>
                    <a:pt x="212" y="174"/>
                  </a:lnTo>
                  <a:lnTo>
                    <a:pt x="216" y="180"/>
                  </a:lnTo>
                  <a:lnTo>
                    <a:pt x="216" y="191"/>
                  </a:lnTo>
                  <a:lnTo>
                    <a:pt x="233" y="189"/>
                  </a:lnTo>
                  <a:lnTo>
                    <a:pt x="245" y="209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6" name="Freeform 6"/>
            <p:cNvSpPr>
              <a:spLocks/>
            </p:cNvSpPr>
            <p:nvPr/>
          </p:nvSpPr>
          <p:spPr bwMode="auto">
            <a:xfrm>
              <a:off x="8143071" y="5242656"/>
              <a:ext cx="196248" cy="224803"/>
            </a:xfrm>
            <a:custGeom>
              <a:avLst/>
              <a:gdLst>
                <a:gd name="T0" fmla="*/ 169 w 222"/>
                <a:gd name="T1" fmla="*/ 174 h 207"/>
                <a:gd name="T2" fmla="*/ 167 w 222"/>
                <a:gd name="T3" fmla="*/ 185 h 207"/>
                <a:gd name="T4" fmla="*/ 173 w 222"/>
                <a:gd name="T5" fmla="*/ 183 h 207"/>
                <a:gd name="T6" fmla="*/ 193 w 222"/>
                <a:gd name="T7" fmla="*/ 179 h 207"/>
                <a:gd name="T8" fmla="*/ 198 w 222"/>
                <a:gd name="T9" fmla="*/ 194 h 207"/>
                <a:gd name="T10" fmla="*/ 212 w 222"/>
                <a:gd name="T11" fmla="*/ 207 h 207"/>
                <a:gd name="T12" fmla="*/ 212 w 222"/>
                <a:gd name="T13" fmla="*/ 188 h 207"/>
                <a:gd name="T14" fmla="*/ 214 w 222"/>
                <a:gd name="T15" fmla="*/ 168 h 207"/>
                <a:gd name="T16" fmla="*/ 216 w 222"/>
                <a:gd name="T17" fmla="*/ 148 h 207"/>
                <a:gd name="T18" fmla="*/ 218 w 222"/>
                <a:gd name="T19" fmla="*/ 130 h 207"/>
                <a:gd name="T20" fmla="*/ 220 w 222"/>
                <a:gd name="T21" fmla="*/ 110 h 207"/>
                <a:gd name="T22" fmla="*/ 220 w 222"/>
                <a:gd name="T23" fmla="*/ 90 h 207"/>
                <a:gd name="T24" fmla="*/ 220 w 222"/>
                <a:gd name="T25" fmla="*/ 71 h 207"/>
                <a:gd name="T26" fmla="*/ 222 w 222"/>
                <a:gd name="T27" fmla="*/ 51 h 207"/>
                <a:gd name="T28" fmla="*/ 206 w 222"/>
                <a:gd name="T29" fmla="*/ 48 h 207"/>
                <a:gd name="T30" fmla="*/ 179 w 222"/>
                <a:gd name="T31" fmla="*/ 37 h 207"/>
                <a:gd name="T32" fmla="*/ 152 w 222"/>
                <a:gd name="T33" fmla="*/ 24 h 207"/>
                <a:gd name="T34" fmla="*/ 136 w 222"/>
                <a:gd name="T35" fmla="*/ 37 h 207"/>
                <a:gd name="T36" fmla="*/ 115 w 222"/>
                <a:gd name="T37" fmla="*/ 48 h 207"/>
                <a:gd name="T38" fmla="*/ 91 w 222"/>
                <a:gd name="T39" fmla="*/ 69 h 207"/>
                <a:gd name="T40" fmla="*/ 84 w 222"/>
                <a:gd name="T41" fmla="*/ 60 h 207"/>
                <a:gd name="T42" fmla="*/ 74 w 222"/>
                <a:gd name="T43" fmla="*/ 51 h 207"/>
                <a:gd name="T44" fmla="*/ 74 w 222"/>
                <a:gd name="T45" fmla="*/ 55 h 207"/>
                <a:gd name="T46" fmla="*/ 68 w 222"/>
                <a:gd name="T47" fmla="*/ 29 h 207"/>
                <a:gd name="T48" fmla="*/ 68 w 222"/>
                <a:gd name="T49" fmla="*/ 16 h 207"/>
                <a:gd name="T50" fmla="*/ 66 w 222"/>
                <a:gd name="T51" fmla="*/ 7 h 207"/>
                <a:gd name="T52" fmla="*/ 45 w 222"/>
                <a:gd name="T53" fmla="*/ 4 h 207"/>
                <a:gd name="T54" fmla="*/ 25 w 222"/>
                <a:gd name="T55" fmla="*/ 0 h 207"/>
                <a:gd name="T56" fmla="*/ 4 w 222"/>
                <a:gd name="T57" fmla="*/ 13 h 207"/>
                <a:gd name="T58" fmla="*/ 0 w 222"/>
                <a:gd name="T59" fmla="*/ 24 h 207"/>
                <a:gd name="T60" fmla="*/ 17 w 222"/>
                <a:gd name="T61" fmla="*/ 29 h 207"/>
                <a:gd name="T62" fmla="*/ 29 w 222"/>
                <a:gd name="T63" fmla="*/ 44 h 207"/>
                <a:gd name="T64" fmla="*/ 45 w 222"/>
                <a:gd name="T65" fmla="*/ 42 h 207"/>
                <a:gd name="T66" fmla="*/ 62 w 222"/>
                <a:gd name="T67" fmla="*/ 42 h 207"/>
                <a:gd name="T68" fmla="*/ 60 w 222"/>
                <a:gd name="T69" fmla="*/ 48 h 207"/>
                <a:gd name="T70" fmla="*/ 58 w 222"/>
                <a:gd name="T71" fmla="*/ 49 h 207"/>
                <a:gd name="T72" fmla="*/ 56 w 222"/>
                <a:gd name="T73" fmla="*/ 49 h 207"/>
                <a:gd name="T74" fmla="*/ 48 w 222"/>
                <a:gd name="T75" fmla="*/ 49 h 207"/>
                <a:gd name="T76" fmla="*/ 29 w 222"/>
                <a:gd name="T77" fmla="*/ 55 h 207"/>
                <a:gd name="T78" fmla="*/ 19 w 222"/>
                <a:gd name="T79" fmla="*/ 58 h 207"/>
                <a:gd name="T80" fmla="*/ 39 w 222"/>
                <a:gd name="T81" fmla="*/ 73 h 207"/>
                <a:gd name="T82" fmla="*/ 37 w 222"/>
                <a:gd name="T83" fmla="*/ 84 h 207"/>
                <a:gd name="T84" fmla="*/ 48 w 222"/>
                <a:gd name="T85" fmla="*/ 86 h 207"/>
                <a:gd name="T86" fmla="*/ 62 w 222"/>
                <a:gd name="T87" fmla="*/ 62 h 207"/>
                <a:gd name="T88" fmla="*/ 58 w 222"/>
                <a:gd name="T89" fmla="*/ 77 h 207"/>
                <a:gd name="T90" fmla="*/ 78 w 222"/>
                <a:gd name="T91" fmla="*/ 84 h 207"/>
                <a:gd name="T92" fmla="*/ 82 w 222"/>
                <a:gd name="T93" fmla="*/ 84 h 207"/>
                <a:gd name="T94" fmla="*/ 82 w 222"/>
                <a:gd name="T95" fmla="*/ 91 h 207"/>
                <a:gd name="T96" fmla="*/ 97 w 222"/>
                <a:gd name="T97" fmla="*/ 97 h 207"/>
                <a:gd name="T98" fmla="*/ 115 w 222"/>
                <a:gd name="T99" fmla="*/ 102 h 207"/>
                <a:gd name="T100" fmla="*/ 130 w 222"/>
                <a:gd name="T101" fmla="*/ 108 h 207"/>
                <a:gd name="T102" fmla="*/ 148 w 222"/>
                <a:gd name="T103" fmla="*/ 115 h 207"/>
                <a:gd name="T104" fmla="*/ 156 w 222"/>
                <a:gd name="T105" fmla="*/ 124 h 207"/>
                <a:gd name="T106" fmla="*/ 167 w 222"/>
                <a:gd name="T107" fmla="*/ 152 h 207"/>
                <a:gd name="T108" fmla="*/ 173 w 222"/>
                <a:gd name="T109" fmla="*/ 155 h 207"/>
                <a:gd name="T110" fmla="*/ 161 w 222"/>
                <a:gd name="T111" fmla="*/ 157 h 207"/>
                <a:gd name="T112" fmla="*/ 173 w 222"/>
                <a:gd name="T113" fmla="*/ 163 h 207"/>
                <a:gd name="T114" fmla="*/ 163 w 222"/>
                <a:gd name="T115" fmla="*/ 163 h 207"/>
                <a:gd name="T116" fmla="*/ 167 w 222"/>
                <a:gd name="T117" fmla="*/ 170 h 207"/>
                <a:gd name="T118" fmla="*/ 152 w 222"/>
                <a:gd name="T119" fmla="*/ 168 h 207"/>
                <a:gd name="T120" fmla="*/ 138 w 222"/>
                <a:gd name="T121" fmla="*/ 190 h 207"/>
                <a:gd name="T122" fmla="*/ 159 w 222"/>
                <a:gd name="T123" fmla="*/ 186 h 207"/>
                <a:gd name="T124" fmla="*/ 169 w 222"/>
                <a:gd name="T125" fmla="*/ 174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"/>
                <a:gd name="T190" fmla="*/ 0 h 207"/>
                <a:gd name="T191" fmla="*/ 222 w 222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" h="207">
                  <a:moveTo>
                    <a:pt x="169" y="174"/>
                  </a:moveTo>
                  <a:lnTo>
                    <a:pt x="167" y="185"/>
                  </a:lnTo>
                  <a:lnTo>
                    <a:pt x="173" y="183"/>
                  </a:lnTo>
                  <a:lnTo>
                    <a:pt x="193" y="179"/>
                  </a:lnTo>
                  <a:lnTo>
                    <a:pt x="198" y="194"/>
                  </a:lnTo>
                  <a:lnTo>
                    <a:pt x="212" y="207"/>
                  </a:lnTo>
                  <a:lnTo>
                    <a:pt x="212" y="188"/>
                  </a:lnTo>
                  <a:lnTo>
                    <a:pt x="214" y="168"/>
                  </a:lnTo>
                  <a:lnTo>
                    <a:pt x="216" y="148"/>
                  </a:lnTo>
                  <a:lnTo>
                    <a:pt x="218" y="130"/>
                  </a:lnTo>
                  <a:lnTo>
                    <a:pt x="220" y="110"/>
                  </a:lnTo>
                  <a:lnTo>
                    <a:pt x="220" y="90"/>
                  </a:lnTo>
                  <a:lnTo>
                    <a:pt x="220" y="71"/>
                  </a:lnTo>
                  <a:lnTo>
                    <a:pt x="222" y="51"/>
                  </a:lnTo>
                  <a:lnTo>
                    <a:pt x="206" y="48"/>
                  </a:lnTo>
                  <a:lnTo>
                    <a:pt x="179" y="37"/>
                  </a:lnTo>
                  <a:lnTo>
                    <a:pt x="152" y="24"/>
                  </a:lnTo>
                  <a:lnTo>
                    <a:pt x="136" y="37"/>
                  </a:lnTo>
                  <a:lnTo>
                    <a:pt x="115" y="48"/>
                  </a:lnTo>
                  <a:lnTo>
                    <a:pt x="91" y="69"/>
                  </a:lnTo>
                  <a:lnTo>
                    <a:pt x="84" y="60"/>
                  </a:lnTo>
                  <a:lnTo>
                    <a:pt x="74" y="51"/>
                  </a:lnTo>
                  <a:lnTo>
                    <a:pt x="74" y="55"/>
                  </a:lnTo>
                  <a:lnTo>
                    <a:pt x="68" y="29"/>
                  </a:lnTo>
                  <a:lnTo>
                    <a:pt x="68" y="16"/>
                  </a:lnTo>
                  <a:lnTo>
                    <a:pt x="66" y="7"/>
                  </a:lnTo>
                  <a:lnTo>
                    <a:pt x="45" y="4"/>
                  </a:lnTo>
                  <a:lnTo>
                    <a:pt x="25" y="0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17" y="29"/>
                  </a:lnTo>
                  <a:lnTo>
                    <a:pt x="29" y="44"/>
                  </a:lnTo>
                  <a:lnTo>
                    <a:pt x="45" y="42"/>
                  </a:lnTo>
                  <a:lnTo>
                    <a:pt x="62" y="42"/>
                  </a:lnTo>
                  <a:lnTo>
                    <a:pt x="60" y="48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48" y="49"/>
                  </a:lnTo>
                  <a:lnTo>
                    <a:pt x="29" y="55"/>
                  </a:lnTo>
                  <a:lnTo>
                    <a:pt x="19" y="58"/>
                  </a:lnTo>
                  <a:lnTo>
                    <a:pt x="39" y="73"/>
                  </a:lnTo>
                  <a:lnTo>
                    <a:pt x="37" y="84"/>
                  </a:lnTo>
                  <a:lnTo>
                    <a:pt x="48" y="86"/>
                  </a:lnTo>
                  <a:lnTo>
                    <a:pt x="62" y="62"/>
                  </a:lnTo>
                  <a:lnTo>
                    <a:pt x="58" y="77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82" y="91"/>
                  </a:lnTo>
                  <a:lnTo>
                    <a:pt x="97" y="97"/>
                  </a:lnTo>
                  <a:lnTo>
                    <a:pt x="115" y="102"/>
                  </a:lnTo>
                  <a:lnTo>
                    <a:pt x="130" y="108"/>
                  </a:lnTo>
                  <a:lnTo>
                    <a:pt x="148" y="115"/>
                  </a:lnTo>
                  <a:lnTo>
                    <a:pt x="156" y="124"/>
                  </a:lnTo>
                  <a:lnTo>
                    <a:pt x="167" y="152"/>
                  </a:lnTo>
                  <a:lnTo>
                    <a:pt x="173" y="155"/>
                  </a:lnTo>
                  <a:lnTo>
                    <a:pt x="161" y="157"/>
                  </a:lnTo>
                  <a:lnTo>
                    <a:pt x="173" y="163"/>
                  </a:lnTo>
                  <a:lnTo>
                    <a:pt x="163" y="163"/>
                  </a:lnTo>
                  <a:lnTo>
                    <a:pt x="167" y="170"/>
                  </a:lnTo>
                  <a:lnTo>
                    <a:pt x="152" y="168"/>
                  </a:lnTo>
                  <a:lnTo>
                    <a:pt x="138" y="190"/>
                  </a:lnTo>
                  <a:lnTo>
                    <a:pt x="159" y="186"/>
                  </a:lnTo>
                  <a:lnTo>
                    <a:pt x="169" y="174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7" name="Freeform 7"/>
            <p:cNvSpPr>
              <a:spLocks/>
            </p:cNvSpPr>
            <p:nvPr/>
          </p:nvSpPr>
          <p:spPr bwMode="auto">
            <a:xfrm>
              <a:off x="7899089" y="5188830"/>
              <a:ext cx="127295" cy="189974"/>
            </a:xfrm>
            <a:custGeom>
              <a:avLst/>
              <a:gdLst>
                <a:gd name="T0" fmla="*/ 144 w 144"/>
                <a:gd name="T1" fmla="*/ 3 h 175"/>
                <a:gd name="T2" fmla="*/ 138 w 144"/>
                <a:gd name="T3" fmla="*/ 0 h 175"/>
                <a:gd name="T4" fmla="*/ 117 w 144"/>
                <a:gd name="T5" fmla="*/ 20 h 175"/>
                <a:gd name="T6" fmla="*/ 88 w 144"/>
                <a:gd name="T7" fmla="*/ 16 h 175"/>
                <a:gd name="T8" fmla="*/ 59 w 144"/>
                <a:gd name="T9" fmla="*/ 13 h 175"/>
                <a:gd name="T10" fmla="*/ 45 w 144"/>
                <a:gd name="T11" fmla="*/ 11 h 175"/>
                <a:gd name="T12" fmla="*/ 37 w 144"/>
                <a:gd name="T13" fmla="*/ 22 h 175"/>
                <a:gd name="T14" fmla="*/ 33 w 144"/>
                <a:gd name="T15" fmla="*/ 20 h 175"/>
                <a:gd name="T16" fmla="*/ 22 w 144"/>
                <a:gd name="T17" fmla="*/ 40 h 175"/>
                <a:gd name="T18" fmla="*/ 24 w 144"/>
                <a:gd name="T19" fmla="*/ 60 h 175"/>
                <a:gd name="T20" fmla="*/ 20 w 144"/>
                <a:gd name="T21" fmla="*/ 58 h 175"/>
                <a:gd name="T22" fmla="*/ 12 w 144"/>
                <a:gd name="T23" fmla="*/ 80 h 175"/>
                <a:gd name="T24" fmla="*/ 0 w 144"/>
                <a:gd name="T25" fmla="*/ 104 h 175"/>
                <a:gd name="T26" fmla="*/ 2 w 144"/>
                <a:gd name="T27" fmla="*/ 124 h 175"/>
                <a:gd name="T28" fmla="*/ 14 w 144"/>
                <a:gd name="T29" fmla="*/ 126 h 175"/>
                <a:gd name="T30" fmla="*/ 14 w 144"/>
                <a:gd name="T31" fmla="*/ 144 h 175"/>
                <a:gd name="T32" fmla="*/ 12 w 144"/>
                <a:gd name="T33" fmla="*/ 161 h 175"/>
                <a:gd name="T34" fmla="*/ 14 w 144"/>
                <a:gd name="T35" fmla="*/ 175 h 175"/>
                <a:gd name="T36" fmla="*/ 33 w 144"/>
                <a:gd name="T37" fmla="*/ 172 h 175"/>
                <a:gd name="T38" fmla="*/ 33 w 144"/>
                <a:gd name="T39" fmla="*/ 142 h 175"/>
                <a:gd name="T40" fmla="*/ 31 w 144"/>
                <a:gd name="T41" fmla="*/ 113 h 175"/>
                <a:gd name="T42" fmla="*/ 47 w 144"/>
                <a:gd name="T43" fmla="*/ 104 h 175"/>
                <a:gd name="T44" fmla="*/ 47 w 144"/>
                <a:gd name="T45" fmla="*/ 119 h 175"/>
                <a:gd name="T46" fmla="*/ 49 w 144"/>
                <a:gd name="T47" fmla="*/ 128 h 175"/>
                <a:gd name="T48" fmla="*/ 61 w 144"/>
                <a:gd name="T49" fmla="*/ 141 h 175"/>
                <a:gd name="T50" fmla="*/ 63 w 144"/>
                <a:gd name="T51" fmla="*/ 155 h 175"/>
                <a:gd name="T52" fmla="*/ 70 w 144"/>
                <a:gd name="T53" fmla="*/ 152 h 175"/>
                <a:gd name="T54" fmla="*/ 86 w 144"/>
                <a:gd name="T55" fmla="*/ 144 h 175"/>
                <a:gd name="T56" fmla="*/ 90 w 144"/>
                <a:gd name="T57" fmla="*/ 141 h 175"/>
                <a:gd name="T58" fmla="*/ 76 w 144"/>
                <a:gd name="T59" fmla="*/ 120 h 175"/>
                <a:gd name="T60" fmla="*/ 80 w 144"/>
                <a:gd name="T61" fmla="*/ 115 h 175"/>
                <a:gd name="T62" fmla="*/ 68 w 144"/>
                <a:gd name="T63" fmla="*/ 99 h 175"/>
                <a:gd name="T64" fmla="*/ 57 w 144"/>
                <a:gd name="T65" fmla="*/ 84 h 175"/>
                <a:gd name="T66" fmla="*/ 66 w 144"/>
                <a:gd name="T67" fmla="*/ 84 h 175"/>
                <a:gd name="T68" fmla="*/ 82 w 144"/>
                <a:gd name="T69" fmla="*/ 73 h 175"/>
                <a:gd name="T70" fmla="*/ 98 w 144"/>
                <a:gd name="T71" fmla="*/ 62 h 175"/>
                <a:gd name="T72" fmla="*/ 103 w 144"/>
                <a:gd name="T73" fmla="*/ 62 h 175"/>
                <a:gd name="T74" fmla="*/ 100 w 144"/>
                <a:gd name="T75" fmla="*/ 53 h 175"/>
                <a:gd name="T76" fmla="*/ 92 w 144"/>
                <a:gd name="T77" fmla="*/ 56 h 175"/>
                <a:gd name="T78" fmla="*/ 64 w 144"/>
                <a:gd name="T79" fmla="*/ 62 h 175"/>
                <a:gd name="T80" fmla="*/ 45 w 144"/>
                <a:gd name="T81" fmla="*/ 73 h 175"/>
                <a:gd name="T82" fmla="*/ 27 w 144"/>
                <a:gd name="T83" fmla="*/ 49 h 175"/>
                <a:gd name="T84" fmla="*/ 37 w 144"/>
                <a:gd name="T85" fmla="*/ 29 h 175"/>
                <a:gd name="T86" fmla="*/ 68 w 144"/>
                <a:gd name="T87" fmla="*/ 29 h 175"/>
                <a:gd name="T88" fmla="*/ 100 w 144"/>
                <a:gd name="T89" fmla="*/ 31 h 175"/>
                <a:gd name="T90" fmla="*/ 131 w 144"/>
                <a:gd name="T91" fmla="*/ 25 h 175"/>
                <a:gd name="T92" fmla="*/ 144 w 144"/>
                <a:gd name="T93" fmla="*/ 3 h 1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4"/>
                <a:gd name="T142" fmla="*/ 0 h 175"/>
                <a:gd name="T143" fmla="*/ 144 w 144"/>
                <a:gd name="T144" fmla="*/ 175 h 1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4" h="175">
                  <a:moveTo>
                    <a:pt x="144" y="3"/>
                  </a:moveTo>
                  <a:lnTo>
                    <a:pt x="138" y="0"/>
                  </a:lnTo>
                  <a:lnTo>
                    <a:pt x="117" y="20"/>
                  </a:lnTo>
                  <a:lnTo>
                    <a:pt x="88" y="16"/>
                  </a:lnTo>
                  <a:lnTo>
                    <a:pt x="59" y="13"/>
                  </a:lnTo>
                  <a:lnTo>
                    <a:pt x="45" y="11"/>
                  </a:lnTo>
                  <a:lnTo>
                    <a:pt x="37" y="22"/>
                  </a:lnTo>
                  <a:lnTo>
                    <a:pt x="33" y="20"/>
                  </a:lnTo>
                  <a:lnTo>
                    <a:pt x="22" y="40"/>
                  </a:lnTo>
                  <a:lnTo>
                    <a:pt x="24" y="60"/>
                  </a:lnTo>
                  <a:lnTo>
                    <a:pt x="20" y="58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2" y="124"/>
                  </a:lnTo>
                  <a:lnTo>
                    <a:pt x="14" y="126"/>
                  </a:lnTo>
                  <a:lnTo>
                    <a:pt x="14" y="144"/>
                  </a:lnTo>
                  <a:lnTo>
                    <a:pt x="12" y="161"/>
                  </a:lnTo>
                  <a:lnTo>
                    <a:pt x="14" y="175"/>
                  </a:lnTo>
                  <a:lnTo>
                    <a:pt x="33" y="172"/>
                  </a:lnTo>
                  <a:lnTo>
                    <a:pt x="33" y="142"/>
                  </a:lnTo>
                  <a:lnTo>
                    <a:pt x="31" y="113"/>
                  </a:lnTo>
                  <a:lnTo>
                    <a:pt x="47" y="104"/>
                  </a:lnTo>
                  <a:lnTo>
                    <a:pt x="47" y="119"/>
                  </a:lnTo>
                  <a:lnTo>
                    <a:pt x="49" y="128"/>
                  </a:lnTo>
                  <a:lnTo>
                    <a:pt x="61" y="141"/>
                  </a:lnTo>
                  <a:lnTo>
                    <a:pt x="63" y="155"/>
                  </a:lnTo>
                  <a:lnTo>
                    <a:pt x="70" y="152"/>
                  </a:lnTo>
                  <a:lnTo>
                    <a:pt x="86" y="144"/>
                  </a:lnTo>
                  <a:lnTo>
                    <a:pt x="90" y="141"/>
                  </a:lnTo>
                  <a:lnTo>
                    <a:pt x="76" y="120"/>
                  </a:lnTo>
                  <a:lnTo>
                    <a:pt x="80" y="115"/>
                  </a:lnTo>
                  <a:lnTo>
                    <a:pt x="68" y="99"/>
                  </a:lnTo>
                  <a:lnTo>
                    <a:pt x="57" y="84"/>
                  </a:lnTo>
                  <a:lnTo>
                    <a:pt x="66" y="84"/>
                  </a:lnTo>
                  <a:lnTo>
                    <a:pt x="82" y="73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0" y="53"/>
                  </a:lnTo>
                  <a:lnTo>
                    <a:pt x="92" y="56"/>
                  </a:lnTo>
                  <a:lnTo>
                    <a:pt x="64" y="62"/>
                  </a:lnTo>
                  <a:lnTo>
                    <a:pt x="45" y="73"/>
                  </a:lnTo>
                  <a:lnTo>
                    <a:pt x="27" y="49"/>
                  </a:lnTo>
                  <a:lnTo>
                    <a:pt x="37" y="29"/>
                  </a:lnTo>
                  <a:lnTo>
                    <a:pt x="68" y="29"/>
                  </a:lnTo>
                  <a:lnTo>
                    <a:pt x="100" y="31"/>
                  </a:lnTo>
                  <a:lnTo>
                    <a:pt x="131" y="25"/>
                  </a:lnTo>
                  <a:lnTo>
                    <a:pt x="144" y="3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8" name="Freeform 8"/>
            <p:cNvSpPr>
              <a:spLocks/>
            </p:cNvSpPr>
            <p:nvPr/>
          </p:nvSpPr>
          <p:spPr bwMode="auto">
            <a:xfrm>
              <a:off x="7625933" y="5385135"/>
              <a:ext cx="181662" cy="74407"/>
            </a:xfrm>
            <a:custGeom>
              <a:avLst/>
              <a:gdLst>
                <a:gd name="T0" fmla="*/ 207 w 207"/>
                <a:gd name="T1" fmla="*/ 67 h 67"/>
                <a:gd name="T2" fmla="*/ 205 w 207"/>
                <a:gd name="T3" fmla="*/ 64 h 67"/>
                <a:gd name="T4" fmla="*/ 205 w 207"/>
                <a:gd name="T5" fmla="*/ 43 h 67"/>
                <a:gd name="T6" fmla="*/ 189 w 207"/>
                <a:gd name="T7" fmla="*/ 42 h 67"/>
                <a:gd name="T8" fmla="*/ 172 w 207"/>
                <a:gd name="T9" fmla="*/ 40 h 67"/>
                <a:gd name="T10" fmla="*/ 166 w 207"/>
                <a:gd name="T11" fmla="*/ 25 h 67"/>
                <a:gd name="T12" fmla="*/ 139 w 207"/>
                <a:gd name="T13" fmla="*/ 18 h 67"/>
                <a:gd name="T14" fmla="*/ 129 w 207"/>
                <a:gd name="T15" fmla="*/ 11 h 67"/>
                <a:gd name="T16" fmla="*/ 119 w 207"/>
                <a:gd name="T17" fmla="*/ 22 h 67"/>
                <a:gd name="T18" fmla="*/ 102 w 207"/>
                <a:gd name="T19" fmla="*/ 22 h 67"/>
                <a:gd name="T20" fmla="*/ 84 w 207"/>
                <a:gd name="T21" fmla="*/ 22 h 67"/>
                <a:gd name="T22" fmla="*/ 75 w 207"/>
                <a:gd name="T23" fmla="*/ 12 h 67"/>
                <a:gd name="T24" fmla="*/ 49 w 207"/>
                <a:gd name="T25" fmla="*/ 1 h 67"/>
                <a:gd name="T26" fmla="*/ 20 w 207"/>
                <a:gd name="T27" fmla="*/ 0 h 67"/>
                <a:gd name="T28" fmla="*/ 8 w 207"/>
                <a:gd name="T29" fmla="*/ 16 h 67"/>
                <a:gd name="T30" fmla="*/ 0 w 207"/>
                <a:gd name="T31" fmla="*/ 18 h 67"/>
                <a:gd name="T32" fmla="*/ 26 w 207"/>
                <a:gd name="T33" fmla="*/ 25 h 67"/>
                <a:gd name="T34" fmla="*/ 24 w 207"/>
                <a:gd name="T35" fmla="*/ 31 h 67"/>
                <a:gd name="T36" fmla="*/ 47 w 207"/>
                <a:gd name="T37" fmla="*/ 36 h 67"/>
                <a:gd name="T38" fmla="*/ 71 w 207"/>
                <a:gd name="T39" fmla="*/ 42 h 67"/>
                <a:gd name="T40" fmla="*/ 92 w 207"/>
                <a:gd name="T41" fmla="*/ 45 h 67"/>
                <a:gd name="T42" fmla="*/ 113 w 207"/>
                <a:gd name="T43" fmla="*/ 51 h 67"/>
                <a:gd name="T44" fmla="*/ 143 w 207"/>
                <a:gd name="T45" fmla="*/ 53 h 67"/>
                <a:gd name="T46" fmla="*/ 170 w 207"/>
                <a:gd name="T47" fmla="*/ 56 h 67"/>
                <a:gd name="T48" fmla="*/ 189 w 207"/>
                <a:gd name="T49" fmla="*/ 62 h 67"/>
                <a:gd name="T50" fmla="*/ 207 w 207"/>
                <a:gd name="T51" fmla="*/ 67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7"/>
                <a:gd name="T79" fmla="*/ 0 h 67"/>
                <a:gd name="T80" fmla="*/ 207 w 207"/>
                <a:gd name="T81" fmla="*/ 67 h 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7" h="67">
                  <a:moveTo>
                    <a:pt x="207" y="67"/>
                  </a:moveTo>
                  <a:lnTo>
                    <a:pt x="205" y="64"/>
                  </a:lnTo>
                  <a:lnTo>
                    <a:pt x="205" y="43"/>
                  </a:lnTo>
                  <a:lnTo>
                    <a:pt x="189" y="42"/>
                  </a:lnTo>
                  <a:lnTo>
                    <a:pt x="172" y="40"/>
                  </a:lnTo>
                  <a:lnTo>
                    <a:pt x="166" y="25"/>
                  </a:lnTo>
                  <a:lnTo>
                    <a:pt x="139" y="18"/>
                  </a:lnTo>
                  <a:lnTo>
                    <a:pt x="129" y="11"/>
                  </a:lnTo>
                  <a:lnTo>
                    <a:pt x="119" y="22"/>
                  </a:lnTo>
                  <a:lnTo>
                    <a:pt x="102" y="22"/>
                  </a:lnTo>
                  <a:lnTo>
                    <a:pt x="84" y="22"/>
                  </a:lnTo>
                  <a:lnTo>
                    <a:pt x="75" y="12"/>
                  </a:lnTo>
                  <a:lnTo>
                    <a:pt x="49" y="1"/>
                  </a:lnTo>
                  <a:lnTo>
                    <a:pt x="20" y="0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26" y="25"/>
                  </a:lnTo>
                  <a:lnTo>
                    <a:pt x="24" y="31"/>
                  </a:lnTo>
                  <a:lnTo>
                    <a:pt x="47" y="36"/>
                  </a:lnTo>
                  <a:lnTo>
                    <a:pt x="71" y="42"/>
                  </a:lnTo>
                  <a:lnTo>
                    <a:pt x="92" y="45"/>
                  </a:lnTo>
                  <a:lnTo>
                    <a:pt x="113" y="51"/>
                  </a:lnTo>
                  <a:lnTo>
                    <a:pt x="143" y="53"/>
                  </a:lnTo>
                  <a:lnTo>
                    <a:pt x="170" y="56"/>
                  </a:lnTo>
                  <a:lnTo>
                    <a:pt x="189" y="62"/>
                  </a:lnTo>
                  <a:lnTo>
                    <a:pt x="207" y="67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9" name="Freeform 9"/>
            <p:cNvSpPr>
              <a:spLocks/>
            </p:cNvSpPr>
            <p:nvPr/>
          </p:nvSpPr>
          <p:spPr bwMode="auto">
            <a:xfrm>
              <a:off x="7981301" y="5450043"/>
              <a:ext cx="76909" cy="50660"/>
            </a:xfrm>
            <a:custGeom>
              <a:avLst/>
              <a:gdLst>
                <a:gd name="T0" fmla="*/ 87 w 87"/>
                <a:gd name="T1" fmla="*/ 0 h 48"/>
                <a:gd name="T2" fmla="*/ 56 w 87"/>
                <a:gd name="T3" fmla="*/ 2 h 48"/>
                <a:gd name="T4" fmla="*/ 33 w 87"/>
                <a:gd name="T5" fmla="*/ 13 h 48"/>
                <a:gd name="T6" fmla="*/ 11 w 87"/>
                <a:gd name="T7" fmla="*/ 22 h 48"/>
                <a:gd name="T8" fmla="*/ 2 w 87"/>
                <a:gd name="T9" fmla="*/ 40 h 48"/>
                <a:gd name="T10" fmla="*/ 0 w 87"/>
                <a:gd name="T11" fmla="*/ 42 h 48"/>
                <a:gd name="T12" fmla="*/ 4 w 87"/>
                <a:gd name="T13" fmla="*/ 48 h 48"/>
                <a:gd name="T14" fmla="*/ 31 w 87"/>
                <a:gd name="T15" fmla="*/ 31 h 48"/>
                <a:gd name="T16" fmla="*/ 60 w 87"/>
                <a:gd name="T17" fmla="*/ 17 h 48"/>
                <a:gd name="T18" fmla="*/ 87 w 87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8"/>
                <a:gd name="T32" fmla="*/ 87 w 87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8">
                  <a:moveTo>
                    <a:pt x="87" y="0"/>
                  </a:moveTo>
                  <a:lnTo>
                    <a:pt x="56" y="2"/>
                  </a:lnTo>
                  <a:lnTo>
                    <a:pt x="33" y="13"/>
                  </a:lnTo>
                  <a:lnTo>
                    <a:pt x="11" y="22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31" y="31"/>
                  </a:lnTo>
                  <a:lnTo>
                    <a:pt x="60" y="1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0" name="Freeform 10"/>
            <p:cNvSpPr>
              <a:spLocks/>
            </p:cNvSpPr>
            <p:nvPr/>
          </p:nvSpPr>
          <p:spPr bwMode="auto">
            <a:xfrm>
              <a:off x="8072793" y="5174582"/>
              <a:ext cx="27847" cy="80739"/>
            </a:xfrm>
            <a:custGeom>
              <a:avLst/>
              <a:gdLst>
                <a:gd name="T0" fmla="*/ 31 w 31"/>
                <a:gd name="T1" fmla="*/ 46 h 73"/>
                <a:gd name="T2" fmla="*/ 17 w 31"/>
                <a:gd name="T3" fmla="*/ 29 h 73"/>
                <a:gd name="T4" fmla="*/ 27 w 31"/>
                <a:gd name="T5" fmla="*/ 18 h 73"/>
                <a:gd name="T6" fmla="*/ 21 w 31"/>
                <a:gd name="T7" fmla="*/ 14 h 73"/>
                <a:gd name="T8" fmla="*/ 14 w 31"/>
                <a:gd name="T9" fmla="*/ 20 h 73"/>
                <a:gd name="T10" fmla="*/ 6 w 31"/>
                <a:gd name="T11" fmla="*/ 33 h 73"/>
                <a:gd name="T12" fmla="*/ 6 w 31"/>
                <a:gd name="T13" fmla="*/ 25 h 73"/>
                <a:gd name="T14" fmla="*/ 10 w 31"/>
                <a:gd name="T15" fmla="*/ 9 h 73"/>
                <a:gd name="T16" fmla="*/ 10 w 31"/>
                <a:gd name="T17" fmla="*/ 0 h 73"/>
                <a:gd name="T18" fmla="*/ 0 w 31"/>
                <a:gd name="T19" fmla="*/ 16 h 73"/>
                <a:gd name="T20" fmla="*/ 2 w 31"/>
                <a:gd name="T21" fmla="*/ 35 h 73"/>
                <a:gd name="T22" fmla="*/ 4 w 31"/>
                <a:gd name="T23" fmla="*/ 51 h 73"/>
                <a:gd name="T24" fmla="*/ 17 w 31"/>
                <a:gd name="T25" fmla="*/ 73 h 73"/>
                <a:gd name="T26" fmla="*/ 8 w 31"/>
                <a:gd name="T27" fmla="*/ 44 h 73"/>
                <a:gd name="T28" fmla="*/ 31 w 31"/>
                <a:gd name="T29" fmla="*/ 46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73"/>
                <a:gd name="T47" fmla="*/ 31 w 31"/>
                <a:gd name="T48" fmla="*/ 73 h 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73">
                  <a:moveTo>
                    <a:pt x="31" y="46"/>
                  </a:moveTo>
                  <a:lnTo>
                    <a:pt x="17" y="29"/>
                  </a:lnTo>
                  <a:lnTo>
                    <a:pt x="27" y="18"/>
                  </a:lnTo>
                  <a:lnTo>
                    <a:pt x="21" y="14"/>
                  </a:lnTo>
                  <a:lnTo>
                    <a:pt x="14" y="20"/>
                  </a:lnTo>
                  <a:lnTo>
                    <a:pt x="6" y="33"/>
                  </a:lnTo>
                  <a:lnTo>
                    <a:pt x="6" y="25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2" y="35"/>
                  </a:lnTo>
                  <a:lnTo>
                    <a:pt x="4" y="51"/>
                  </a:lnTo>
                  <a:lnTo>
                    <a:pt x="17" y="73"/>
                  </a:lnTo>
                  <a:lnTo>
                    <a:pt x="8" y="44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1" name="Freeform 11"/>
            <p:cNvSpPr>
              <a:spLocks/>
            </p:cNvSpPr>
            <p:nvPr/>
          </p:nvSpPr>
          <p:spPr bwMode="auto">
            <a:xfrm>
              <a:off x="8079423" y="5304396"/>
              <a:ext cx="57019" cy="26912"/>
            </a:xfrm>
            <a:custGeom>
              <a:avLst/>
              <a:gdLst>
                <a:gd name="T0" fmla="*/ 64 w 64"/>
                <a:gd name="T1" fmla="*/ 20 h 23"/>
                <a:gd name="T2" fmla="*/ 62 w 64"/>
                <a:gd name="T3" fmla="*/ 23 h 23"/>
                <a:gd name="T4" fmla="*/ 35 w 64"/>
                <a:gd name="T5" fmla="*/ 12 h 23"/>
                <a:gd name="T6" fmla="*/ 15 w 64"/>
                <a:gd name="T7" fmla="*/ 12 h 23"/>
                <a:gd name="T8" fmla="*/ 2 w 64"/>
                <a:gd name="T9" fmla="*/ 9 h 23"/>
                <a:gd name="T10" fmla="*/ 0 w 64"/>
                <a:gd name="T11" fmla="*/ 14 h 23"/>
                <a:gd name="T12" fmla="*/ 0 w 64"/>
                <a:gd name="T13" fmla="*/ 5 h 23"/>
                <a:gd name="T14" fmla="*/ 13 w 64"/>
                <a:gd name="T15" fmla="*/ 0 h 23"/>
                <a:gd name="T16" fmla="*/ 33 w 64"/>
                <a:gd name="T17" fmla="*/ 1 h 23"/>
                <a:gd name="T18" fmla="*/ 54 w 64"/>
                <a:gd name="T19" fmla="*/ 3 h 23"/>
                <a:gd name="T20" fmla="*/ 64 w 64"/>
                <a:gd name="T21" fmla="*/ 2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3"/>
                <a:gd name="T35" fmla="*/ 64 w 6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3">
                  <a:moveTo>
                    <a:pt x="64" y="20"/>
                  </a:moveTo>
                  <a:lnTo>
                    <a:pt x="62" y="23"/>
                  </a:lnTo>
                  <a:lnTo>
                    <a:pt x="35" y="12"/>
                  </a:lnTo>
                  <a:lnTo>
                    <a:pt x="15" y="12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3" y="0"/>
                  </a:lnTo>
                  <a:lnTo>
                    <a:pt x="33" y="1"/>
                  </a:lnTo>
                  <a:lnTo>
                    <a:pt x="54" y="3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2" name="Freeform 12"/>
            <p:cNvSpPr>
              <a:spLocks/>
            </p:cNvSpPr>
            <p:nvPr/>
          </p:nvSpPr>
          <p:spPr bwMode="auto">
            <a:xfrm>
              <a:off x="7909696" y="5445294"/>
              <a:ext cx="63648" cy="15831"/>
            </a:xfrm>
            <a:custGeom>
              <a:avLst/>
              <a:gdLst>
                <a:gd name="T0" fmla="*/ 72 w 72"/>
                <a:gd name="T1" fmla="*/ 2 h 15"/>
                <a:gd name="T2" fmla="*/ 72 w 72"/>
                <a:gd name="T3" fmla="*/ 0 h 15"/>
                <a:gd name="T4" fmla="*/ 68 w 72"/>
                <a:gd name="T5" fmla="*/ 0 h 15"/>
                <a:gd name="T6" fmla="*/ 60 w 72"/>
                <a:gd name="T7" fmla="*/ 6 h 15"/>
                <a:gd name="T8" fmla="*/ 49 w 72"/>
                <a:gd name="T9" fmla="*/ 6 h 15"/>
                <a:gd name="T10" fmla="*/ 29 w 72"/>
                <a:gd name="T11" fmla="*/ 4 h 15"/>
                <a:gd name="T12" fmla="*/ 12 w 72"/>
                <a:gd name="T13" fmla="*/ 0 h 15"/>
                <a:gd name="T14" fmla="*/ 0 w 72"/>
                <a:gd name="T15" fmla="*/ 11 h 15"/>
                <a:gd name="T16" fmla="*/ 10 w 72"/>
                <a:gd name="T17" fmla="*/ 15 h 15"/>
                <a:gd name="T18" fmla="*/ 31 w 72"/>
                <a:gd name="T19" fmla="*/ 13 h 15"/>
                <a:gd name="T20" fmla="*/ 54 w 72"/>
                <a:gd name="T21" fmla="*/ 11 h 15"/>
                <a:gd name="T22" fmla="*/ 72 w 72"/>
                <a:gd name="T23" fmla="*/ 2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15"/>
                <a:gd name="T38" fmla="*/ 72 w 7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15">
                  <a:moveTo>
                    <a:pt x="72" y="2"/>
                  </a:moveTo>
                  <a:lnTo>
                    <a:pt x="7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9" y="6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0" y="15"/>
                  </a:lnTo>
                  <a:lnTo>
                    <a:pt x="31" y="13"/>
                  </a:lnTo>
                  <a:lnTo>
                    <a:pt x="54" y="11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3" name="Freeform 13"/>
            <p:cNvSpPr>
              <a:spLocks/>
            </p:cNvSpPr>
            <p:nvPr/>
          </p:nvSpPr>
          <p:spPr bwMode="auto">
            <a:xfrm>
              <a:off x="7627259" y="5271151"/>
              <a:ext cx="31823" cy="41160"/>
            </a:xfrm>
            <a:custGeom>
              <a:avLst/>
              <a:gdLst>
                <a:gd name="T0" fmla="*/ 37 w 37"/>
                <a:gd name="T1" fmla="*/ 25 h 36"/>
                <a:gd name="T2" fmla="*/ 36 w 37"/>
                <a:gd name="T3" fmla="*/ 36 h 36"/>
                <a:gd name="T4" fmla="*/ 16 w 37"/>
                <a:gd name="T5" fmla="*/ 25 h 36"/>
                <a:gd name="T6" fmla="*/ 10 w 37"/>
                <a:gd name="T7" fmla="*/ 12 h 36"/>
                <a:gd name="T8" fmla="*/ 0 w 37"/>
                <a:gd name="T9" fmla="*/ 9 h 36"/>
                <a:gd name="T10" fmla="*/ 12 w 37"/>
                <a:gd name="T11" fmla="*/ 1 h 36"/>
                <a:gd name="T12" fmla="*/ 16 w 37"/>
                <a:gd name="T13" fmla="*/ 0 h 36"/>
                <a:gd name="T14" fmla="*/ 26 w 37"/>
                <a:gd name="T15" fmla="*/ 20 h 36"/>
                <a:gd name="T16" fmla="*/ 37 w 37"/>
                <a:gd name="T17" fmla="*/ 2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37" y="25"/>
                  </a:moveTo>
                  <a:lnTo>
                    <a:pt x="36" y="36"/>
                  </a:lnTo>
                  <a:lnTo>
                    <a:pt x="16" y="25"/>
                  </a:lnTo>
                  <a:lnTo>
                    <a:pt x="10" y="12"/>
                  </a:lnTo>
                  <a:lnTo>
                    <a:pt x="0" y="9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6" y="20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4" name="Freeform 14"/>
            <p:cNvSpPr>
              <a:spLocks/>
            </p:cNvSpPr>
            <p:nvPr/>
          </p:nvSpPr>
          <p:spPr bwMode="auto">
            <a:xfrm>
              <a:off x="7848701" y="5442128"/>
              <a:ext cx="50388" cy="23747"/>
            </a:xfrm>
            <a:custGeom>
              <a:avLst/>
              <a:gdLst>
                <a:gd name="T0" fmla="*/ 56 w 56"/>
                <a:gd name="T1" fmla="*/ 13 h 22"/>
                <a:gd name="T2" fmla="*/ 52 w 56"/>
                <a:gd name="T3" fmla="*/ 7 h 22"/>
                <a:gd name="T4" fmla="*/ 44 w 56"/>
                <a:gd name="T5" fmla="*/ 9 h 22"/>
                <a:gd name="T6" fmla="*/ 25 w 56"/>
                <a:gd name="T7" fmla="*/ 0 h 22"/>
                <a:gd name="T8" fmla="*/ 35 w 56"/>
                <a:gd name="T9" fmla="*/ 13 h 22"/>
                <a:gd name="T10" fmla="*/ 23 w 56"/>
                <a:gd name="T11" fmla="*/ 11 h 22"/>
                <a:gd name="T12" fmla="*/ 6 w 56"/>
                <a:gd name="T13" fmla="*/ 9 h 22"/>
                <a:gd name="T14" fmla="*/ 0 w 56"/>
                <a:gd name="T15" fmla="*/ 22 h 22"/>
                <a:gd name="T16" fmla="*/ 19 w 56"/>
                <a:gd name="T17" fmla="*/ 18 h 22"/>
                <a:gd name="T18" fmla="*/ 39 w 56"/>
                <a:gd name="T19" fmla="*/ 14 h 22"/>
                <a:gd name="T20" fmla="*/ 46 w 56"/>
                <a:gd name="T21" fmla="*/ 16 h 22"/>
                <a:gd name="T22" fmla="*/ 44 w 56"/>
                <a:gd name="T23" fmla="*/ 16 h 22"/>
                <a:gd name="T24" fmla="*/ 56 w 56"/>
                <a:gd name="T25" fmla="*/ 13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22"/>
                <a:gd name="T41" fmla="*/ 56 w 5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22">
                  <a:moveTo>
                    <a:pt x="56" y="13"/>
                  </a:moveTo>
                  <a:lnTo>
                    <a:pt x="52" y="7"/>
                  </a:lnTo>
                  <a:lnTo>
                    <a:pt x="44" y="9"/>
                  </a:lnTo>
                  <a:lnTo>
                    <a:pt x="25" y="0"/>
                  </a:lnTo>
                  <a:lnTo>
                    <a:pt x="35" y="13"/>
                  </a:lnTo>
                  <a:lnTo>
                    <a:pt x="23" y="11"/>
                  </a:lnTo>
                  <a:lnTo>
                    <a:pt x="6" y="9"/>
                  </a:lnTo>
                  <a:lnTo>
                    <a:pt x="0" y="22"/>
                  </a:lnTo>
                  <a:lnTo>
                    <a:pt x="19" y="18"/>
                  </a:lnTo>
                  <a:lnTo>
                    <a:pt x="39" y="14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5" name="Freeform 15"/>
            <p:cNvSpPr>
              <a:spLocks/>
            </p:cNvSpPr>
            <p:nvPr/>
          </p:nvSpPr>
          <p:spPr bwMode="auto">
            <a:xfrm>
              <a:off x="7893785" y="5473790"/>
              <a:ext cx="34476" cy="22164"/>
            </a:xfrm>
            <a:custGeom>
              <a:avLst/>
              <a:gdLst>
                <a:gd name="T0" fmla="*/ 39 w 39"/>
                <a:gd name="T1" fmla="*/ 16 h 20"/>
                <a:gd name="T2" fmla="*/ 24 w 39"/>
                <a:gd name="T3" fmla="*/ 20 h 20"/>
                <a:gd name="T4" fmla="*/ 6 w 39"/>
                <a:gd name="T5" fmla="*/ 9 h 20"/>
                <a:gd name="T6" fmla="*/ 0 w 39"/>
                <a:gd name="T7" fmla="*/ 0 h 20"/>
                <a:gd name="T8" fmla="*/ 24 w 39"/>
                <a:gd name="T9" fmla="*/ 2 h 20"/>
                <a:gd name="T10" fmla="*/ 39 w 39"/>
                <a:gd name="T11" fmla="*/ 1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0"/>
                <a:gd name="T20" fmla="*/ 39 w 3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0">
                  <a:moveTo>
                    <a:pt x="39" y="16"/>
                  </a:moveTo>
                  <a:lnTo>
                    <a:pt x="24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24" y="2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6" name="Freeform 16"/>
            <p:cNvSpPr>
              <a:spLocks/>
            </p:cNvSpPr>
            <p:nvPr/>
          </p:nvSpPr>
          <p:spPr bwMode="auto">
            <a:xfrm>
              <a:off x="8038318" y="5312311"/>
              <a:ext cx="26520" cy="18997"/>
            </a:xfrm>
            <a:custGeom>
              <a:avLst/>
              <a:gdLst>
                <a:gd name="T0" fmla="*/ 29 w 29"/>
                <a:gd name="T1" fmla="*/ 7 h 18"/>
                <a:gd name="T2" fmla="*/ 17 w 29"/>
                <a:gd name="T3" fmla="*/ 18 h 18"/>
                <a:gd name="T4" fmla="*/ 0 w 29"/>
                <a:gd name="T5" fmla="*/ 7 h 18"/>
                <a:gd name="T6" fmla="*/ 10 w 29"/>
                <a:gd name="T7" fmla="*/ 0 h 18"/>
                <a:gd name="T8" fmla="*/ 29 w 29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8"/>
                <a:gd name="T17" fmla="*/ 29 w 2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8">
                  <a:moveTo>
                    <a:pt x="29" y="7"/>
                  </a:moveTo>
                  <a:lnTo>
                    <a:pt x="17" y="1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7" name="Freeform 17"/>
            <p:cNvSpPr>
              <a:spLocks/>
            </p:cNvSpPr>
            <p:nvPr/>
          </p:nvSpPr>
          <p:spPr bwMode="auto">
            <a:xfrm>
              <a:off x="7807594" y="5442128"/>
              <a:ext cx="22542" cy="14248"/>
            </a:xfrm>
            <a:custGeom>
              <a:avLst/>
              <a:gdLst>
                <a:gd name="T0" fmla="*/ 25 w 25"/>
                <a:gd name="T1" fmla="*/ 7 h 14"/>
                <a:gd name="T2" fmla="*/ 21 w 25"/>
                <a:gd name="T3" fmla="*/ 2 h 14"/>
                <a:gd name="T4" fmla="*/ 0 w 25"/>
                <a:gd name="T5" fmla="*/ 0 h 14"/>
                <a:gd name="T6" fmla="*/ 12 w 25"/>
                <a:gd name="T7" fmla="*/ 14 h 14"/>
                <a:gd name="T8" fmla="*/ 25 w 25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8" name="Freeform 18"/>
            <p:cNvSpPr>
              <a:spLocks/>
            </p:cNvSpPr>
            <p:nvPr/>
          </p:nvSpPr>
          <p:spPr bwMode="auto">
            <a:xfrm>
              <a:off x="7466814" y="5195162"/>
              <a:ext cx="17237" cy="23747"/>
            </a:xfrm>
            <a:custGeom>
              <a:avLst/>
              <a:gdLst>
                <a:gd name="T0" fmla="*/ 20 w 20"/>
                <a:gd name="T1" fmla="*/ 11 h 22"/>
                <a:gd name="T2" fmla="*/ 18 w 20"/>
                <a:gd name="T3" fmla="*/ 22 h 22"/>
                <a:gd name="T4" fmla="*/ 0 w 20"/>
                <a:gd name="T5" fmla="*/ 2 h 22"/>
                <a:gd name="T6" fmla="*/ 6 w 20"/>
                <a:gd name="T7" fmla="*/ 0 h 22"/>
                <a:gd name="T8" fmla="*/ 20 w 20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20" y="11"/>
                  </a:moveTo>
                  <a:lnTo>
                    <a:pt x="18" y="22"/>
                  </a:lnTo>
                  <a:lnTo>
                    <a:pt x="0" y="2"/>
                  </a:lnTo>
                  <a:lnTo>
                    <a:pt x="6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9" name="Freeform 19"/>
            <p:cNvSpPr>
              <a:spLocks/>
            </p:cNvSpPr>
            <p:nvPr/>
          </p:nvSpPr>
          <p:spPr bwMode="auto">
            <a:xfrm>
              <a:off x="7835441" y="5443711"/>
              <a:ext cx="14586" cy="18997"/>
            </a:xfrm>
            <a:custGeom>
              <a:avLst/>
              <a:gdLst>
                <a:gd name="T0" fmla="*/ 18 w 18"/>
                <a:gd name="T1" fmla="*/ 5 h 18"/>
                <a:gd name="T2" fmla="*/ 12 w 18"/>
                <a:gd name="T3" fmla="*/ 0 h 18"/>
                <a:gd name="T4" fmla="*/ 0 w 18"/>
                <a:gd name="T5" fmla="*/ 12 h 18"/>
                <a:gd name="T6" fmla="*/ 8 w 18"/>
                <a:gd name="T7" fmla="*/ 18 h 18"/>
                <a:gd name="T8" fmla="*/ 18 w 18"/>
                <a:gd name="T9" fmla="*/ 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5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8" y="18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0" name="Freeform 20"/>
            <p:cNvSpPr>
              <a:spLocks/>
            </p:cNvSpPr>
            <p:nvPr/>
          </p:nvSpPr>
          <p:spPr bwMode="auto">
            <a:xfrm>
              <a:off x="7674996" y="5298064"/>
              <a:ext cx="14586" cy="15831"/>
            </a:xfrm>
            <a:custGeom>
              <a:avLst/>
              <a:gdLst>
                <a:gd name="T0" fmla="*/ 16 w 16"/>
                <a:gd name="T1" fmla="*/ 6 h 15"/>
                <a:gd name="T2" fmla="*/ 8 w 16"/>
                <a:gd name="T3" fmla="*/ 13 h 15"/>
                <a:gd name="T4" fmla="*/ 0 w 16"/>
                <a:gd name="T5" fmla="*/ 15 h 15"/>
                <a:gd name="T6" fmla="*/ 2 w 16"/>
                <a:gd name="T7" fmla="*/ 0 h 15"/>
                <a:gd name="T8" fmla="*/ 16 w 16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6"/>
                  </a:moveTo>
                  <a:lnTo>
                    <a:pt x="8" y="13"/>
                  </a:lnTo>
                  <a:lnTo>
                    <a:pt x="0" y="15"/>
                  </a:lnTo>
                  <a:lnTo>
                    <a:pt x="2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1" name="Freeform 21"/>
            <p:cNvSpPr>
              <a:spLocks/>
            </p:cNvSpPr>
            <p:nvPr/>
          </p:nvSpPr>
          <p:spPr bwMode="auto">
            <a:xfrm>
              <a:off x="7970691" y="5345558"/>
              <a:ext cx="11934" cy="33245"/>
            </a:xfrm>
            <a:custGeom>
              <a:avLst/>
              <a:gdLst>
                <a:gd name="T0" fmla="*/ 14 w 14"/>
                <a:gd name="T1" fmla="*/ 20 h 29"/>
                <a:gd name="T2" fmla="*/ 12 w 14"/>
                <a:gd name="T3" fmla="*/ 18 h 29"/>
                <a:gd name="T4" fmla="*/ 12 w 14"/>
                <a:gd name="T5" fmla="*/ 7 h 29"/>
                <a:gd name="T6" fmla="*/ 12 w 14"/>
                <a:gd name="T7" fmla="*/ 0 h 29"/>
                <a:gd name="T8" fmla="*/ 0 w 14"/>
                <a:gd name="T9" fmla="*/ 29 h 29"/>
                <a:gd name="T10" fmla="*/ 14 w 14"/>
                <a:gd name="T11" fmla="*/ 2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9"/>
                <a:gd name="T20" fmla="*/ 14 w 14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9">
                  <a:moveTo>
                    <a:pt x="14" y="20"/>
                  </a:moveTo>
                  <a:lnTo>
                    <a:pt x="12" y="18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0" y="2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B0D0B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2" name="Freeform 22"/>
            <p:cNvSpPr>
              <a:spLocks/>
            </p:cNvSpPr>
            <p:nvPr/>
          </p:nvSpPr>
          <p:spPr bwMode="auto">
            <a:xfrm>
              <a:off x="8202740" y="5377220"/>
              <a:ext cx="9282" cy="15831"/>
            </a:xfrm>
            <a:custGeom>
              <a:avLst/>
              <a:gdLst>
                <a:gd name="T0" fmla="*/ 10 w 10"/>
                <a:gd name="T1" fmla="*/ 13 h 17"/>
                <a:gd name="T2" fmla="*/ 8 w 10"/>
                <a:gd name="T3" fmla="*/ 0 h 17"/>
                <a:gd name="T4" fmla="*/ 0 w 10"/>
                <a:gd name="T5" fmla="*/ 2 h 17"/>
                <a:gd name="T6" fmla="*/ 0 w 10"/>
                <a:gd name="T7" fmla="*/ 17 h 17"/>
                <a:gd name="T8" fmla="*/ 10 w 10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7"/>
                <a:gd name="T17" fmla="*/ 10 w 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7">
                  <a:moveTo>
                    <a:pt x="10" y="13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B0D0B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3" name="Freeform 23"/>
            <p:cNvSpPr>
              <a:spLocks/>
            </p:cNvSpPr>
            <p:nvPr/>
          </p:nvSpPr>
          <p:spPr bwMode="auto">
            <a:xfrm>
              <a:off x="7499964" y="5255321"/>
              <a:ext cx="10607" cy="18997"/>
            </a:xfrm>
            <a:custGeom>
              <a:avLst/>
              <a:gdLst>
                <a:gd name="T0" fmla="*/ 12 w 12"/>
                <a:gd name="T1" fmla="*/ 18 h 18"/>
                <a:gd name="T2" fmla="*/ 2 w 12"/>
                <a:gd name="T3" fmla="*/ 18 h 18"/>
                <a:gd name="T4" fmla="*/ 0 w 12"/>
                <a:gd name="T5" fmla="*/ 0 h 18"/>
                <a:gd name="T6" fmla="*/ 12 w 12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12" y="18"/>
                  </a:moveTo>
                  <a:lnTo>
                    <a:pt x="2" y="18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4" name="Freeform 24"/>
            <p:cNvSpPr>
              <a:spLocks/>
            </p:cNvSpPr>
            <p:nvPr/>
          </p:nvSpPr>
          <p:spPr bwMode="auto">
            <a:xfrm>
              <a:off x="7968040" y="5353473"/>
              <a:ext cx="5304" cy="15831"/>
            </a:xfrm>
            <a:custGeom>
              <a:avLst/>
              <a:gdLst>
                <a:gd name="T0" fmla="*/ 8 w 8"/>
                <a:gd name="T1" fmla="*/ 7 h 16"/>
                <a:gd name="T2" fmla="*/ 8 w 8"/>
                <a:gd name="T3" fmla="*/ 0 h 16"/>
                <a:gd name="T4" fmla="*/ 4 w 8"/>
                <a:gd name="T5" fmla="*/ 1 h 16"/>
                <a:gd name="T6" fmla="*/ 0 w 8"/>
                <a:gd name="T7" fmla="*/ 16 h 16"/>
                <a:gd name="T8" fmla="*/ 8 w 8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8" y="7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0" y="16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5" name="Freeform 25"/>
            <p:cNvSpPr>
              <a:spLocks/>
            </p:cNvSpPr>
            <p:nvPr/>
          </p:nvSpPr>
          <p:spPr bwMode="auto">
            <a:xfrm>
              <a:off x="8009146" y="5274318"/>
              <a:ext cx="18565" cy="6333"/>
            </a:xfrm>
            <a:custGeom>
              <a:avLst/>
              <a:gdLst>
                <a:gd name="T0" fmla="*/ 21 w 21"/>
                <a:gd name="T1" fmla="*/ 6 h 6"/>
                <a:gd name="T2" fmla="*/ 10 w 21"/>
                <a:gd name="T3" fmla="*/ 0 h 6"/>
                <a:gd name="T4" fmla="*/ 0 w 21"/>
                <a:gd name="T5" fmla="*/ 6 h 6"/>
                <a:gd name="T6" fmla="*/ 21 w 2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6" name="Freeform 26"/>
            <p:cNvSpPr>
              <a:spLocks/>
            </p:cNvSpPr>
            <p:nvPr/>
          </p:nvSpPr>
          <p:spPr bwMode="auto">
            <a:xfrm>
              <a:off x="8197437" y="5393051"/>
              <a:ext cx="7956" cy="15831"/>
            </a:xfrm>
            <a:custGeom>
              <a:avLst/>
              <a:gdLst>
                <a:gd name="T0" fmla="*/ 8 w 8"/>
                <a:gd name="T1" fmla="*/ 7 h 15"/>
                <a:gd name="T2" fmla="*/ 2 w 8"/>
                <a:gd name="T3" fmla="*/ 15 h 15"/>
                <a:gd name="T4" fmla="*/ 0 w 8"/>
                <a:gd name="T5" fmla="*/ 0 h 15"/>
                <a:gd name="T6" fmla="*/ 8 w 8"/>
                <a:gd name="T7" fmla="*/ 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7"/>
                  </a:moveTo>
                  <a:lnTo>
                    <a:pt x="2" y="15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7" name="Freeform 27"/>
            <p:cNvSpPr>
              <a:spLocks/>
            </p:cNvSpPr>
            <p:nvPr/>
          </p:nvSpPr>
          <p:spPr bwMode="auto">
            <a:xfrm>
              <a:off x="7774444" y="5410466"/>
              <a:ext cx="26520" cy="7916"/>
            </a:xfrm>
            <a:custGeom>
              <a:avLst/>
              <a:gdLst>
                <a:gd name="T0" fmla="*/ 31 w 31"/>
                <a:gd name="T1" fmla="*/ 0 h 6"/>
                <a:gd name="T2" fmla="*/ 8 w 31"/>
                <a:gd name="T3" fmla="*/ 6 h 6"/>
                <a:gd name="T4" fmla="*/ 0 w 31"/>
                <a:gd name="T5" fmla="*/ 2 h 6"/>
                <a:gd name="T6" fmla="*/ 31 w 3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6"/>
                <a:gd name="T14" fmla="*/ 31 w 3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6">
                  <a:moveTo>
                    <a:pt x="31" y="0"/>
                  </a:moveTo>
                  <a:lnTo>
                    <a:pt x="8" y="6"/>
                  </a:lnTo>
                  <a:lnTo>
                    <a:pt x="0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0D0B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8" name="Freeform 28"/>
            <p:cNvSpPr>
              <a:spLocks/>
            </p:cNvSpPr>
            <p:nvPr/>
          </p:nvSpPr>
          <p:spPr bwMode="auto">
            <a:xfrm>
              <a:off x="7802290" y="5103341"/>
              <a:ext cx="19890" cy="23747"/>
            </a:xfrm>
            <a:custGeom>
              <a:avLst/>
              <a:gdLst>
                <a:gd name="T0" fmla="*/ 12 w 22"/>
                <a:gd name="T1" fmla="*/ 22 h 22"/>
                <a:gd name="T2" fmla="*/ 0 w 22"/>
                <a:gd name="T3" fmla="*/ 9 h 22"/>
                <a:gd name="T4" fmla="*/ 22 w 22"/>
                <a:gd name="T5" fmla="*/ 0 h 22"/>
                <a:gd name="T6" fmla="*/ 22 w 22"/>
                <a:gd name="T7" fmla="*/ 2 h 22"/>
                <a:gd name="T8" fmla="*/ 18 w 22"/>
                <a:gd name="T9" fmla="*/ 13 h 22"/>
                <a:gd name="T10" fmla="*/ 12 w 22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"/>
                <a:gd name="T20" fmla="*/ 22 w 2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">
                  <a:moveTo>
                    <a:pt x="12" y="22"/>
                  </a:moveTo>
                  <a:lnTo>
                    <a:pt x="0" y="9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13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9" name="Freeform 29"/>
            <p:cNvSpPr>
              <a:spLocks/>
            </p:cNvSpPr>
            <p:nvPr/>
          </p:nvSpPr>
          <p:spPr bwMode="auto">
            <a:xfrm>
              <a:off x="8673469" y="5051098"/>
              <a:ext cx="5304" cy="4750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1 h 3"/>
                <a:gd name="T4" fmla="*/ 2 w 5"/>
                <a:gd name="T5" fmla="*/ 1 h 3"/>
                <a:gd name="T6" fmla="*/ 2 w 5"/>
                <a:gd name="T7" fmla="*/ 3 h 3"/>
                <a:gd name="T8" fmla="*/ 4 w 5"/>
                <a:gd name="T9" fmla="*/ 3 h 3"/>
                <a:gd name="T10" fmla="*/ 4 w 5"/>
                <a:gd name="T11" fmla="*/ 1 h 3"/>
                <a:gd name="T12" fmla="*/ 5 w 5"/>
                <a:gd name="T13" fmla="*/ 1 h 3"/>
                <a:gd name="T14" fmla="*/ 4 w 5"/>
                <a:gd name="T15" fmla="*/ 0 h 3"/>
                <a:gd name="T16" fmla="*/ 2 w 5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0" name="Freeform 30"/>
            <p:cNvSpPr>
              <a:spLocks/>
            </p:cNvSpPr>
            <p:nvPr/>
          </p:nvSpPr>
          <p:spPr bwMode="auto">
            <a:xfrm>
              <a:off x="8770267" y="5092260"/>
              <a:ext cx="3979" cy="316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1" name="Freeform 31"/>
            <p:cNvSpPr>
              <a:spLocks/>
            </p:cNvSpPr>
            <p:nvPr/>
          </p:nvSpPr>
          <p:spPr bwMode="auto">
            <a:xfrm>
              <a:off x="8270367" y="4984608"/>
              <a:ext cx="3979" cy="4750"/>
            </a:xfrm>
            <a:custGeom>
              <a:avLst/>
              <a:gdLst>
                <a:gd name="T0" fmla="*/ 2 w 4"/>
                <a:gd name="T1" fmla="*/ 2 h 4"/>
                <a:gd name="T2" fmla="*/ 2 w 4"/>
                <a:gd name="T3" fmla="*/ 0 h 4"/>
                <a:gd name="T4" fmla="*/ 0 w 4"/>
                <a:gd name="T5" fmla="*/ 4 h 4"/>
                <a:gd name="T6" fmla="*/ 2 w 4"/>
                <a:gd name="T7" fmla="*/ 2 h 4"/>
                <a:gd name="T8" fmla="*/ 2 w 4"/>
                <a:gd name="T9" fmla="*/ 0 h 4"/>
                <a:gd name="T10" fmla="*/ 4 w 4"/>
                <a:gd name="T11" fmla="*/ 0 h 4"/>
                <a:gd name="T12" fmla="*/ 2 w 4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2" name="Freeform 32"/>
            <p:cNvSpPr>
              <a:spLocks/>
            </p:cNvSpPr>
            <p:nvPr/>
          </p:nvSpPr>
          <p:spPr bwMode="auto">
            <a:xfrm>
              <a:off x="8542196" y="5038434"/>
              <a:ext cx="2652" cy="158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3" name="Freeform 33"/>
            <p:cNvSpPr>
              <a:spLocks/>
            </p:cNvSpPr>
            <p:nvPr/>
          </p:nvSpPr>
          <p:spPr bwMode="auto">
            <a:xfrm>
              <a:off x="8547500" y="5036850"/>
              <a:ext cx="2652" cy="158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4" name="Freeform 34"/>
            <p:cNvSpPr>
              <a:spLocks/>
            </p:cNvSpPr>
            <p:nvPr/>
          </p:nvSpPr>
          <p:spPr bwMode="auto">
            <a:xfrm>
              <a:off x="7716100" y="5054264"/>
              <a:ext cx="188291" cy="153562"/>
            </a:xfrm>
            <a:custGeom>
              <a:avLst/>
              <a:gdLst>
                <a:gd name="T0" fmla="*/ 159 w 214"/>
                <a:gd name="T1" fmla="*/ 0 h 143"/>
                <a:gd name="T2" fmla="*/ 173 w 214"/>
                <a:gd name="T3" fmla="*/ 10 h 143"/>
                <a:gd name="T4" fmla="*/ 173 w 214"/>
                <a:gd name="T5" fmla="*/ 24 h 143"/>
                <a:gd name="T6" fmla="*/ 183 w 214"/>
                <a:gd name="T7" fmla="*/ 21 h 143"/>
                <a:gd name="T8" fmla="*/ 183 w 214"/>
                <a:gd name="T9" fmla="*/ 26 h 143"/>
                <a:gd name="T10" fmla="*/ 187 w 214"/>
                <a:gd name="T11" fmla="*/ 28 h 143"/>
                <a:gd name="T12" fmla="*/ 214 w 214"/>
                <a:gd name="T13" fmla="*/ 39 h 143"/>
                <a:gd name="T14" fmla="*/ 191 w 214"/>
                <a:gd name="T15" fmla="*/ 46 h 143"/>
                <a:gd name="T16" fmla="*/ 196 w 214"/>
                <a:gd name="T17" fmla="*/ 57 h 143"/>
                <a:gd name="T18" fmla="*/ 181 w 214"/>
                <a:gd name="T19" fmla="*/ 61 h 143"/>
                <a:gd name="T20" fmla="*/ 177 w 214"/>
                <a:gd name="T21" fmla="*/ 64 h 143"/>
                <a:gd name="T22" fmla="*/ 157 w 214"/>
                <a:gd name="T23" fmla="*/ 63 h 143"/>
                <a:gd name="T24" fmla="*/ 138 w 214"/>
                <a:gd name="T25" fmla="*/ 61 h 143"/>
                <a:gd name="T26" fmla="*/ 132 w 214"/>
                <a:gd name="T27" fmla="*/ 77 h 143"/>
                <a:gd name="T28" fmla="*/ 126 w 214"/>
                <a:gd name="T29" fmla="*/ 94 h 143"/>
                <a:gd name="T30" fmla="*/ 122 w 214"/>
                <a:gd name="T31" fmla="*/ 106 h 143"/>
                <a:gd name="T32" fmla="*/ 113 w 214"/>
                <a:gd name="T33" fmla="*/ 127 h 143"/>
                <a:gd name="T34" fmla="*/ 93 w 214"/>
                <a:gd name="T35" fmla="*/ 134 h 143"/>
                <a:gd name="T36" fmla="*/ 64 w 214"/>
                <a:gd name="T37" fmla="*/ 128 h 143"/>
                <a:gd name="T38" fmla="*/ 56 w 214"/>
                <a:gd name="T39" fmla="*/ 138 h 143"/>
                <a:gd name="T40" fmla="*/ 27 w 214"/>
                <a:gd name="T41" fmla="*/ 143 h 143"/>
                <a:gd name="T42" fmla="*/ 4 w 214"/>
                <a:gd name="T43" fmla="*/ 130 h 143"/>
                <a:gd name="T44" fmla="*/ 0 w 214"/>
                <a:gd name="T45" fmla="*/ 116 h 143"/>
                <a:gd name="T46" fmla="*/ 2 w 214"/>
                <a:gd name="T47" fmla="*/ 117 h 143"/>
                <a:gd name="T48" fmla="*/ 19 w 214"/>
                <a:gd name="T49" fmla="*/ 127 h 143"/>
                <a:gd name="T50" fmla="*/ 37 w 214"/>
                <a:gd name="T51" fmla="*/ 132 h 143"/>
                <a:gd name="T52" fmla="*/ 31 w 214"/>
                <a:gd name="T53" fmla="*/ 130 h 143"/>
                <a:gd name="T54" fmla="*/ 35 w 214"/>
                <a:gd name="T55" fmla="*/ 125 h 143"/>
                <a:gd name="T56" fmla="*/ 37 w 214"/>
                <a:gd name="T57" fmla="*/ 114 h 143"/>
                <a:gd name="T58" fmla="*/ 37 w 214"/>
                <a:gd name="T59" fmla="*/ 108 h 143"/>
                <a:gd name="T60" fmla="*/ 39 w 214"/>
                <a:gd name="T61" fmla="*/ 101 h 143"/>
                <a:gd name="T62" fmla="*/ 54 w 214"/>
                <a:gd name="T63" fmla="*/ 96 h 143"/>
                <a:gd name="T64" fmla="*/ 72 w 214"/>
                <a:gd name="T65" fmla="*/ 90 h 143"/>
                <a:gd name="T66" fmla="*/ 83 w 214"/>
                <a:gd name="T67" fmla="*/ 74 h 143"/>
                <a:gd name="T68" fmla="*/ 97 w 214"/>
                <a:gd name="T69" fmla="*/ 55 h 143"/>
                <a:gd name="T70" fmla="*/ 109 w 214"/>
                <a:gd name="T71" fmla="*/ 68 h 143"/>
                <a:gd name="T72" fmla="*/ 115 w 214"/>
                <a:gd name="T73" fmla="*/ 59 h 143"/>
                <a:gd name="T74" fmla="*/ 119 w 214"/>
                <a:gd name="T75" fmla="*/ 48 h 143"/>
                <a:gd name="T76" fmla="*/ 124 w 214"/>
                <a:gd name="T77" fmla="*/ 61 h 143"/>
                <a:gd name="T78" fmla="*/ 122 w 214"/>
                <a:gd name="T79" fmla="*/ 52 h 143"/>
                <a:gd name="T80" fmla="*/ 128 w 214"/>
                <a:gd name="T81" fmla="*/ 44 h 143"/>
                <a:gd name="T82" fmla="*/ 126 w 214"/>
                <a:gd name="T83" fmla="*/ 39 h 143"/>
                <a:gd name="T84" fmla="*/ 132 w 214"/>
                <a:gd name="T85" fmla="*/ 33 h 143"/>
                <a:gd name="T86" fmla="*/ 142 w 214"/>
                <a:gd name="T87" fmla="*/ 17 h 143"/>
                <a:gd name="T88" fmla="*/ 154 w 214"/>
                <a:gd name="T89" fmla="*/ 0 h 143"/>
                <a:gd name="T90" fmla="*/ 156 w 214"/>
                <a:gd name="T91" fmla="*/ 6 h 143"/>
                <a:gd name="T92" fmla="*/ 159 w 214"/>
                <a:gd name="T93" fmla="*/ 0 h 1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43"/>
                <a:gd name="T143" fmla="*/ 214 w 214"/>
                <a:gd name="T144" fmla="*/ 143 h 1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43">
                  <a:moveTo>
                    <a:pt x="159" y="0"/>
                  </a:moveTo>
                  <a:lnTo>
                    <a:pt x="173" y="10"/>
                  </a:lnTo>
                  <a:lnTo>
                    <a:pt x="173" y="24"/>
                  </a:lnTo>
                  <a:lnTo>
                    <a:pt x="183" y="21"/>
                  </a:lnTo>
                  <a:lnTo>
                    <a:pt x="183" y="26"/>
                  </a:lnTo>
                  <a:lnTo>
                    <a:pt x="187" y="28"/>
                  </a:lnTo>
                  <a:lnTo>
                    <a:pt x="214" y="39"/>
                  </a:lnTo>
                  <a:lnTo>
                    <a:pt x="191" y="46"/>
                  </a:lnTo>
                  <a:lnTo>
                    <a:pt x="196" y="57"/>
                  </a:lnTo>
                  <a:lnTo>
                    <a:pt x="181" y="61"/>
                  </a:lnTo>
                  <a:lnTo>
                    <a:pt x="177" y="64"/>
                  </a:lnTo>
                  <a:lnTo>
                    <a:pt x="157" y="63"/>
                  </a:lnTo>
                  <a:lnTo>
                    <a:pt x="138" y="61"/>
                  </a:lnTo>
                  <a:lnTo>
                    <a:pt x="132" y="77"/>
                  </a:lnTo>
                  <a:lnTo>
                    <a:pt x="126" y="94"/>
                  </a:lnTo>
                  <a:lnTo>
                    <a:pt x="122" y="106"/>
                  </a:lnTo>
                  <a:lnTo>
                    <a:pt x="113" y="127"/>
                  </a:lnTo>
                  <a:lnTo>
                    <a:pt x="93" y="134"/>
                  </a:lnTo>
                  <a:lnTo>
                    <a:pt x="64" y="128"/>
                  </a:lnTo>
                  <a:lnTo>
                    <a:pt x="56" y="138"/>
                  </a:lnTo>
                  <a:lnTo>
                    <a:pt x="27" y="143"/>
                  </a:lnTo>
                  <a:lnTo>
                    <a:pt x="4" y="130"/>
                  </a:lnTo>
                  <a:lnTo>
                    <a:pt x="0" y="116"/>
                  </a:lnTo>
                  <a:lnTo>
                    <a:pt x="2" y="117"/>
                  </a:lnTo>
                  <a:lnTo>
                    <a:pt x="19" y="127"/>
                  </a:lnTo>
                  <a:lnTo>
                    <a:pt x="37" y="132"/>
                  </a:lnTo>
                  <a:lnTo>
                    <a:pt x="31" y="130"/>
                  </a:lnTo>
                  <a:lnTo>
                    <a:pt x="35" y="125"/>
                  </a:lnTo>
                  <a:lnTo>
                    <a:pt x="37" y="114"/>
                  </a:lnTo>
                  <a:lnTo>
                    <a:pt x="37" y="108"/>
                  </a:lnTo>
                  <a:lnTo>
                    <a:pt x="39" y="101"/>
                  </a:lnTo>
                  <a:lnTo>
                    <a:pt x="54" y="96"/>
                  </a:lnTo>
                  <a:lnTo>
                    <a:pt x="72" y="90"/>
                  </a:lnTo>
                  <a:lnTo>
                    <a:pt x="83" y="74"/>
                  </a:lnTo>
                  <a:lnTo>
                    <a:pt x="97" y="55"/>
                  </a:lnTo>
                  <a:lnTo>
                    <a:pt x="109" y="68"/>
                  </a:lnTo>
                  <a:lnTo>
                    <a:pt x="115" y="59"/>
                  </a:lnTo>
                  <a:lnTo>
                    <a:pt x="119" y="48"/>
                  </a:lnTo>
                  <a:lnTo>
                    <a:pt x="124" y="61"/>
                  </a:lnTo>
                  <a:lnTo>
                    <a:pt x="122" y="52"/>
                  </a:lnTo>
                  <a:lnTo>
                    <a:pt x="128" y="44"/>
                  </a:lnTo>
                  <a:lnTo>
                    <a:pt x="126" y="39"/>
                  </a:lnTo>
                  <a:lnTo>
                    <a:pt x="132" y="33"/>
                  </a:lnTo>
                  <a:lnTo>
                    <a:pt x="142" y="17"/>
                  </a:lnTo>
                  <a:lnTo>
                    <a:pt x="154" y="0"/>
                  </a:lnTo>
                  <a:lnTo>
                    <a:pt x="156" y="6"/>
                  </a:lnTo>
                  <a:lnTo>
                    <a:pt x="159" y="0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5" name="Freeform 35"/>
            <p:cNvSpPr>
              <a:spLocks/>
            </p:cNvSpPr>
            <p:nvPr/>
          </p:nvSpPr>
          <p:spPr bwMode="auto">
            <a:xfrm>
              <a:off x="7522506" y="5060598"/>
              <a:ext cx="87516" cy="136148"/>
            </a:xfrm>
            <a:custGeom>
              <a:avLst/>
              <a:gdLst>
                <a:gd name="T0" fmla="*/ 83 w 97"/>
                <a:gd name="T1" fmla="*/ 124 h 124"/>
                <a:gd name="T2" fmla="*/ 56 w 97"/>
                <a:gd name="T3" fmla="*/ 106 h 124"/>
                <a:gd name="T4" fmla="*/ 29 w 97"/>
                <a:gd name="T5" fmla="*/ 88 h 124"/>
                <a:gd name="T6" fmla="*/ 17 w 97"/>
                <a:gd name="T7" fmla="*/ 60 h 124"/>
                <a:gd name="T8" fmla="*/ 9 w 97"/>
                <a:gd name="T9" fmla="*/ 33 h 124"/>
                <a:gd name="T10" fmla="*/ 0 w 97"/>
                <a:gd name="T11" fmla="*/ 3 h 124"/>
                <a:gd name="T12" fmla="*/ 2 w 97"/>
                <a:gd name="T13" fmla="*/ 0 h 124"/>
                <a:gd name="T14" fmla="*/ 19 w 97"/>
                <a:gd name="T15" fmla="*/ 7 h 124"/>
                <a:gd name="T16" fmla="*/ 19 w 97"/>
                <a:gd name="T17" fmla="*/ 18 h 124"/>
                <a:gd name="T18" fmla="*/ 35 w 97"/>
                <a:gd name="T19" fmla="*/ 18 h 124"/>
                <a:gd name="T20" fmla="*/ 44 w 97"/>
                <a:gd name="T21" fmla="*/ 7 h 124"/>
                <a:gd name="T22" fmla="*/ 58 w 97"/>
                <a:gd name="T23" fmla="*/ 22 h 124"/>
                <a:gd name="T24" fmla="*/ 72 w 97"/>
                <a:gd name="T25" fmla="*/ 36 h 124"/>
                <a:gd name="T26" fmla="*/ 76 w 97"/>
                <a:gd name="T27" fmla="*/ 58 h 124"/>
                <a:gd name="T28" fmla="*/ 77 w 97"/>
                <a:gd name="T29" fmla="*/ 80 h 124"/>
                <a:gd name="T30" fmla="*/ 87 w 97"/>
                <a:gd name="T31" fmla="*/ 102 h 124"/>
                <a:gd name="T32" fmla="*/ 97 w 97"/>
                <a:gd name="T33" fmla="*/ 122 h 124"/>
                <a:gd name="T34" fmla="*/ 89 w 97"/>
                <a:gd name="T35" fmla="*/ 119 h 124"/>
                <a:gd name="T36" fmla="*/ 83 w 97"/>
                <a:gd name="T37" fmla="*/ 124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124"/>
                <a:gd name="T59" fmla="*/ 97 w 97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124">
                  <a:moveTo>
                    <a:pt x="83" y="124"/>
                  </a:moveTo>
                  <a:lnTo>
                    <a:pt x="56" y="106"/>
                  </a:lnTo>
                  <a:lnTo>
                    <a:pt x="29" y="88"/>
                  </a:lnTo>
                  <a:lnTo>
                    <a:pt x="17" y="60"/>
                  </a:lnTo>
                  <a:lnTo>
                    <a:pt x="9" y="3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9" y="7"/>
                  </a:lnTo>
                  <a:lnTo>
                    <a:pt x="19" y="18"/>
                  </a:lnTo>
                  <a:lnTo>
                    <a:pt x="35" y="18"/>
                  </a:lnTo>
                  <a:lnTo>
                    <a:pt x="44" y="7"/>
                  </a:lnTo>
                  <a:lnTo>
                    <a:pt x="58" y="22"/>
                  </a:lnTo>
                  <a:lnTo>
                    <a:pt x="72" y="36"/>
                  </a:lnTo>
                  <a:lnTo>
                    <a:pt x="76" y="58"/>
                  </a:lnTo>
                  <a:lnTo>
                    <a:pt x="77" y="80"/>
                  </a:lnTo>
                  <a:lnTo>
                    <a:pt x="87" y="102"/>
                  </a:lnTo>
                  <a:lnTo>
                    <a:pt x="97" y="122"/>
                  </a:lnTo>
                  <a:lnTo>
                    <a:pt x="89" y="119"/>
                  </a:lnTo>
                  <a:lnTo>
                    <a:pt x="83" y="124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6" name="Freeform 36"/>
            <p:cNvSpPr>
              <a:spLocks/>
            </p:cNvSpPr>
            <p:nvPr/>
          </p:nvSpPr>
          <p:spPr bwMode="auto">
            <a:xfrm>
              <a:off x="8881651" y="5040017"/>
              <a:ext cx="3979" cy="316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7" name="Freeform 37"/>
            <p:cNvSpPr>
              <a:spLocks/>
            </p:cNvSpPr>
            <p:nvPr/>
          </p:nvSpPr>
          <p:spPr bwMode="auto">
            <a:xfrm>
              <a:off x="8875021" y="5084344"/>
              <a:ext cx="1326" cy="158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8" name="Freeform 38"/>
            <p:cNvSpPr>
              <a:spLocks/>
            </p:cNvSpPr>
            <p:nvPr/>
          </p:nvSpPr>
          <p:spPr bwMode="auto">
            <a:xfrm>
              <a:off x="8886955" y="5033684"/>
              <a:ext cx="1326" cy="316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9" name="Freeform 39"/>
            <p:cNvSpPr>
              <a:spLocks/>
            </p:cNvSpPr>
            <p:nvPr/>
          </p:nvSpPr>
          <p:spPr bwMode="auto">
            <a:xfrm>
              <a:off x="8855131" y="5242656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0" name="Freeform 40"/>
            <p:cNvSpPr>
              <a:spLocks/>
            </p:cNvSpPr>
            <p:nvPr/>
          </p:nvSpPr>
          <p:spPr bwMode="auto">
            <a:xfrm>
              <a:off x="8202740" y="5032101"/>
              <a:ext cx="3979" cy="7916"/>
            </a:xfrm>
            <a:custGeom>
              <a:avLst/>
              <a:gdLst>
                <a:gd name="T0" fmla="*/ 0 w 4"/>
                <a:gd name="T1" fmla="*/ 6 h 9"/>
                <a:gd name="T2" fmla="*/ 2 w 4"/>
                <a:gd name="T3" fmla="*/ 6 h 9"/>
                <a:gd name="T4" fmla="*/ 0 w 4"/>
                <a:gd name="T5" fmla="*/ 4 h 9"/>
                <a:gd name="T6" fmla="*/ 2 w 4"/>
                <a:gd name="T7" fmla="*/ 4 h 9"/>
                <a:gd name="T8" fmla="*/ 2 w 4"/>
                <a:gd name="T9" fmla="*/ 2 h 9"/>
                <a:gd name="T10" fmla="*/ 4 w 4"/>
                <a:gd name="T11" fmla="*/ 2 h 9"/>
                <a:gd name="T12" fmla="*/ 2 w 4"/>
                <a:gd name="T13" fmla="*/ 0 h 9"/>
                <a:gd name="T14" fmla="*/ 4 w 4"/>
                <a:gd name="T15" fmla="*/ 2 h 9"/>
                <a:gd name="T16" fmla="*/ 4 w 4"/>
                <a:gd name="T17" fmla="*/ 6 h 9"/>
                <a:gd name="T18" fmla="*/ 2 w 4"/>
                <a:gd name="T19" fmla="*/ 8 h 9"/>
                <a:gd name="T20" fmla="*/ 2 w 4"/>
                <a:gd name="T21" fmla="*/ 9 h 9"/>
                <a:gd name="T22" fmla="*/ 0 w 4"/>
                <a:gd name="T23" fmla="*/ 8 h 9"/>
                <a:gd name="T24" fmla="*/ 0 w 4"/>
                <a:gd name="T25" fmla="*/ 6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9"/>
                <a:gd name="T41" fmla="*/ 4 w 4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9">
                  <a:moveTo>
                    <a:pt x="0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" name="Freeform 41"/>
            <p:cNvSpPr>
              <a:spLocks/>
            </p:cNvSpPr>
            <p:nvPr/>
          </p:nvSpPr>
          <p:spPr bwMode="auto">
            <a:xfrm>
              <a:off x="8201415" y="5040017"/>
              <a:ext cx="1326" cy="47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0 w 2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2" name="Freeform 42"/>
            <p:cNvSpPr>
              <a:spLocks/>
            </p:cNvSpPr>
            <p:nvPr/>
          </p:nvSpPr>
          <p:spPr bwMode="auto">
            <a:xfrm>
              <a:off x="8202740" y="5040017"/>
              <a:ext cx="2652" cy="316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3" name="Freeform 43"/>
            <p:cNvSpPr>
              <a:spLocks/>
            </p:cNvSpPr>
            <p:nvPr/>
          </p:nvSpPr>
          <p:spPr bwMode="auto">
            <a:xfrm>
              <a:off x="8197437" y="5051098"/>
              <a:ext cx="2652" cy="316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4" name="Freeform 44"/>
            <p:cNvSpPr>
              <a:spLocks/>
            </p:cNvSpPr>
            <p:nvPr/>
          </p:nvSpPr>
          <p:spPr bwMode="auto">
            <a:xfrm>
              <a:off x="8200089" y="5049515"/>
              <a:ext cx="1326" cy="158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5" name="Freeform 45"/>
            <p:cNvSpPr>
              <a:spLocks/>
            </p:cNvSpPr>
            <p:nvPr/>
          </p:nvSpPr>
          <p:spPr bwMode="auto">
            <a:xfrm>
              <a:off x="8330037" y="5298064"/>
              <a:ext cx="193596" cy="208970"/>
            </a:xfrm>
            <a:custGeom>
              <a:avLst/>
              <a:gdLst>
                <a:gd name="T0" fmla="*/ 218 w 218"/>
                <a:gd name="T1" fmla="*/ 183 h 192"/>
                <a:gd name="T2" fmla="*/ 208 w 218"/>
                <a:gd name="T3" fmla="*/ 187 h 192"/>
                <a:gd name="T4" fmla="*/ 210 w 218"/>
                <a:gd name="T5" fmla="*/ 192 h 192"/>
                <a:gd name="T6" fmla="*/ 197 w 218"/>
                <a:gd name="T7" fmla="*/ 190 h 192"/>
                <a:gd name="T8" fmla="*/ 175 w 218"/>
                <a:gd name="T9" fmla="*/ 185 h 192"/>
                <a:gd name="T10" fmla="*/ 154 w 218"/>
                <a:gd name="T11" fmla="*/ 181 h 192"/>
                <a:gd name="T12" fmla="*/ 142 w 218"/>
                <a:gd name="T13" fmla="*/ 168 h 192"/>
                <a:gd name="T14" fmla="*/ 131 w 218"/>
                <a:gd name="T15" fmla="*/ 156 h 192"/>
                <a:gd name="T16" fmla="*/ 119 w 218"/>
                <a:gd name="T17" fmla="*/ 143 h 192"/>
                <a:gd name="T18" fmla="*/ 107 w 218"/>
                <a:gd name="T19" fmla="*/ 128 h 192"/>
                <a:gd name="T20" fmla="*/ 78 w 218"/>
                <a:gd name="T21" fmla="*/ 117 h 192"/>
                <a:gd name="T22" fmla="*/ 78 w 218"/>
                <a:gd name="T23" fmla="*/ 123 h 192"/>
                <a:gd name="T24" fmla="*/ 64 w 218"/>
                <a:gd name="T25" fmla="*/ 119 h 192"/>
                <a:gd name="T26" fmla="*/ 64 w 218"/>
                <a:gd name="T27" fmla="*/ 130 h 192"/>
                <a:gd name="T28" fmla="*/ 57 w 218"/>
                <a:gd name="T29" fmla="*/ 130 h 192"/>
                <a:gd name="T30" fmla="*/ 60 w 218"/>
                <a:gd name="T31" fmla="*/ 135 h 192"/>
                <a:gd name="T32" fmla="*/ 29 w 218"/>
                <a:gd name="T33" fmla="*/ 134 h 192"/>
                <a:gd name="T34" fmla="*/ 55 w 218"/>
                <a:gd name="T35" fmla="*/ 148 h 192"/>
                <a:gd name="T36" fmla="*/ 43 w 218"/>
                <a:gd name="T37" fmla="*/ 157 h 192"/>
                <a:gd name="T38" fmla="*/ 21 w 218"/>
                <a:gd name="T39" fmla="*/ 157 h 192"/>
                <a:gd name="T40" fmla="*/ 0 w 218"/>
                <a:gd name="T41" fmla="*/ 156 h 192"/>
                <a:gd name="T42" fmla="*/ 0 w 218"/>
                <a:gd name="T43" fmla="*/ 137 h 192"/>
                <a:gd name="T44" fmla="*/ 2 w 218"/>
                <a:gd name="T45" fmla="*/ 117 h 192"/>
                <a:gd name="T46" fmla="*/ 4 w 218"/>
                <a:gd name="T47" fmla="*/ 97 h 192"/>
                <a:gd name="T48" fmla="*/ 6 w 218"/>
                <a:gd name="T49" fmla="*/ 79 h 192"/>
                <a:gd name="T50" fmla="*/ 8 w 218"/>
                <a:gd name="T51" fmla="*/ 59 h 192"/>
                <a:gd name="T52" fmla="*/ 8 w 218"/>
                <a:gd name="T53" fmla="*/ 39 h 192"/>
                <a:gd name="T54" fmla="*/ 8 w 218"/>
                <a:gd name="T55" fmla="*/ 20 h 192"/>
                <a:gd name="T56" fmla="*/ 10 w 218"/>
                <a:gd name="T57" fmla="*/ 0 h 192"/>
                <a:gd name="T58" fmla="*/ 31 w 218"/>
                <a:gd name="T59" fmla="*/ 9 h 192"/>
                <a:gd name="T60" fmla="*/ 53 w 218"/>
                <a:gd name="T61" fmla="*/ 18 h 192"/>
                <a:gd name="T62" fmla="*/ 74 w 218"/>
                <a:gd name="T63" fmla="*/ 28 h 192"/>
                <a:gd name="T64" fmla="*/ 95 w 218"/>
                <a:gd name="T65" fmla="*/ 37 h 192"/>
                <a:gd name="T66" fmla="*/ 115 w 218"/>
                <a:gd name="T67" fmla="*/ 60 h 192"/>
                <a:gd name="T68" fmla="*/ 117 w 218"/>
                <a:gd name="T69" fmla="*/ 70 h 192"/>
                <a:gd name="T70" fmla="*/ 136 w 218"/>
                <a:gd name="T71" fmla="*/ 79 h 192"/>
                <a:gd name="T72" fmla="*/ 156 w 218"/>
                <a:gd name="T73" fmla="*/ 86 h 192"/>
                <a:gd name="T74" fmla="*/ 158 w 218"/>
                <a:gd name="T75" fmla="*/ 99 h 192"/>
                <a:gd name="T76" fmla="*/ 136 w 218"/>
                <a:gd name="T77" fmla="*/ 101 h 192"/>
                <a:gd name="T78" fmla="*/ 148 w 218"/>
                <a:gd name="T79" fmla="*/ 123 h 192"/>
                <a:gd name="T80" fmla="*/ 162 w 218"/>
                <a:gd name="T81" fmla="*/ 135 h 192"/>
                <a:gd name="T82" fmla="*/ 171 w 218"/>
                <a:gd name="T83" fmla="*/ 156 h 192"/>
                <a:gd name="T84" fmla="*/ 185 w 218"/>
                <a:gd name="T85" fmla="*/ 157 h 192"/>
                <a:gd name="T86" fmla="*/ 185 w 218"/>
                <a:gd name="T87" fmla="*/ 165 h 192"/>
                <a:gd name="T88" fmla="*/ 197 w 218"/>
                <a:gd name="T89" fmla="*/ 172 h 192"/>
                <a:gd name="T90" fmla="*/ 195 w 218"/>
                <a:gd name="T91" fmla="*/ 176 h 192"/>
                <a:gd name="T92" fmla="*/ 218 w 218"/>
                <a:gd name="T93" fmla="*/ 183 h 1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8"/>
                <a:gd name="T142" fmla="*/ 0 h 192"/>
                <a:gd name="T143" fmla="*/ 218 w 218"/>
                <a:gd name="T144" fmla="*/ 192 h 1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8" h="192">
                  <a:moveTo>
                    <a:pt x="218" y="183"/>
                  </a:moveTo>
                  <a:lnTo>
                    <a:pt x="208" y="187"/>
                  </a:lnTo>
                  <a:lnTo>
                    <a:pt x="210" y="192"/>
                  </a:lnTo>
                  <a:lnTo>
                    <a:pt x="197" y="190"/>
                  </a:lnTo>
                  <a:lnTo>
                    <a:pt x="175" y="185"/>
                  </a:lnTo>
                  <a:lnTo>
                    <a:pt x="154" y="181"/>
                  </a:lnTo>
                  <a:lnTo>
                    <a:pt x="142" y="168"/>
                  </a:lnTo>
                  <a:lnTo>
                    <a:pt x="131" y="156"/>
                  </a:lnTo>
                  <a:lnTo>
                    <a:pt x="119" y="143"/>
                  </a:lnTo>
                  <a:lnTo>
                    <a:pt x="107" y="128"/>
                  </a:lnTo>
                  <a:lnTo>
                    <a:pt x="78" y="117"/>
                  </a:lnTo>
                  <a:lnTo>
                    <a:pt x="78" y="123"/>
                  </a:lnTo>
                  <a:lnTo>
                    <a:pt x="64" y="119"/>
                  </a:lnTo>
                  <a:lnTo>
                    <a:pt x="64" y="130"/>
                  </a:lnTo>
                  <a:lnTo>
                    <a:pt x="57" y="130"/>
                  </a:lnTo>
                  <a:lnTo>
                    <a:pt x="60" y="135"/>
                  </a:lnTo>
                  <a:lnTo>
                    <a:pt x="29" y="134"/>
                  </a:lnTo>
                  <a:lnTo>
                    <a:pt x="55" y="148"/>
                  </a:lnTo>
                  <a:lnTo>
                    <a:pt x="43" y="157"/>
                  </a:lnTo>
                  <a:lnTo>
                    <a:pt x="21" y="157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2" y="117"/>
                  </a:lnTo>
                  <a:lnTo>
                    <a:pt x="4" y="97"/>
                  </a:lnTo>
                  <a:lnTo>
                    <a:pt x="6" y="79"/>
                  </a:lnTo>
                  <a:lnTo>
                    <a:pt x="8" y="59"/>
                  </a:lnTo>
                  <a:lnTo>
                    <a:pt x="8" y="39"/>
                  </a:lnTo>
                  <a:lnTo>
                    <a:pt x="8" y="20"/>
                  </a:lnTo>
                  <a:lnTo>
                    <a:pt x="10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4" y="28"/>
                  </a:lnTo>
                  <a:lnTo>
                    <a:pt x="95" y="37"/>
                  </a:lnTo>
                  <a:lnTo>
                    <a:pt x="115" y="60"/>
                  </a:lnTo>
                  <a:lnTo>
                    <a:pt x="117" y="70"/>
                  </a:lnTo>
                  <a:lnTo>
                    <a:pt x="136" y="79"/>
                  </a:lnTo>
                  <a:lnTo>
                    <a:pt x="156" y="86"/>
                  </a:lnTo>
                  <a:lnTo>
                    <a:pt x="158" y="99"/>
                  </a:lnTo>
                  <a:lnTo>
                    <a:pt x="136" y="101"/>
                  </a:lnTo>
                  <a:lnTo>
                    <a:pt x="148" y="123"/>
                  </a:lnTo>
                  <a:lnTo>
                    <a:pt x="162" y="135"/>
                  </a:lnTo>
                  <a:lnTo>
                    <a:pt x="171" y="156"/>
                  </a:lnTo>
                  <a:lnTo>
                    <a:pt x="185" y="157"/>
                  </a:lnTo>
                  <a:lnTo>
                    <a:pt x="185" y="165"/>
                  </a:lnTo>
                  <a:lnTo>
                    <a:pt x="197" y="172"/>
                  </a:lnTo>
                  <a:lnTo>
                    <a:pt x="195" y="176"/>
                  </a:lnTo>
                  <a:lnTo>
                    <a:pt x="218" y="183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6" name="Freeform 46"/>
            <p:cNvSpPr>
              <a:spLocks/>
            </p:cNvSpPr>
            <p:nvPr/>
          </p:nvSpPr>
          <p:spPr bwMode="auto">
            <a:xfrm>
              <a:off x="8482527" y="5342392"/>
              <a:ext cx="80885" cy="50660"/>
            </a:xfrm>
            <a:custGeom>
              <a:avLst/>
              <a:gdLst>
                <a:gd name="T0" fmla="*/ 94 w 94"/>
                <a:gd name="T1" fmla="*/ 2 h 48"/>
                <a:gd name="T2" fmla="*/ 88 w 94"/>
                <a:gd name="T3" fmla="*/ 17 h 48"/>
                <a:gd name="T4" fmla="*/ 82 w 94"/>
                <a:gd name="T5" fmla="*/ 20 h 48"/>
                <a:gd name="T6" fmla="*/ 84 w 94"/>
                <a:gd name="T7" fmla="*/ 30 h 48"/>
                <a:gd name="T8" fmla="*/ 69 w 94"/>
                <a:gd name="T9" fmla="*/ 35 h 48"/>
                <a:gd name="T10" fmla="*/ 37 w 94"/>
                <a:gd name="T11" fmla="*/ 48 h 48"/>
                <a:gd name="T12" fmla="*/ 20 w 94"/>
                <a:gd name="T13" fmla="*/ 44 h 48"/>
                <a:gd name="T14" fmla="*/ 6 w 94"/>
                <a:gd name="T15" fmla="*/ 37 h 48"/>
                <a:gd name="T16" fmla="*/ 0 w 94"/>
                <a:gd name="T17" fmla="*/ 30 h 48"/>
                <a:gd name="T18" fmla="*/ 32 w 94"/>
                <a:gd name="T19" fmla="*/ 31 h 48"/>
                <a:gd name="T20" fmla="*/ 39 w 94"/>
                <a:gd name="T21" fmla="*/ 19 h 48"/>
                <a:gd name="T22" fmla="*/ 39 w 94"/>
                <a:gd name="T23" fmla="*/ 26 h 48"/>
                <a:gd name="T24" fmla="*/ 51 w 94"/>
                <a:gd name="T25" fmla="*/ 31 h 48"/>
                <a:gd name="T26" fmla="*/ 73 w 94"/>
                <a:gd name="T27" fmla="*/ 15 h 48"/>
                <a:gd name="T28" fmla="*/ 74 w 94"/>
                <a:gd name="T29" fmla="*/ 0 h 48"/>
                <a:gd name="T30" fmla="*/ 86 w 94"/>
                <a:gd name="T31" fmla="*/ 0 h 48"/>
                <a:gd name="T32" fmla="*/ 94 w 94"/>
                <a:gd name="T33" fmla="*/ 2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48"/>
                <a:gd name="T53" fmla="*/ 94 w 9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48">
                  <a:moveTo>
                    <a:pt x="94" y="2"/>
                  </a:moveTo>
                  <a:lnTo>
                    <a:pt x="88" y="17"/>
                  </a:lnTo>
                  <a:lnTo>
                    <a:pt x="82" y="20"/>
                  </a:lnTo>
                  <a:lnTo>
                    <a:pt x="84" y="30"/>
                  </a:lnTo>
                  <a:lnTo>
                    <a:pt x="69" y="35"/>
                  </a:lnTo>
                  <a:lnTo>
                    <a:pt x="37" y="48"/>
                  </a:lnTo>
                  <a:lnTo>
                    <a:pt x="20" y="44"/>
                  </a:lnTo>
                  <a:lnTo>
                    <a:pt x="6" y="37"/>
                  </a:lnTo>
                  <a:lnTo>
                    <a:pt x="0" y="30"/>
                  </a:lnTo>
                  <a:lnTo>
                    <a:pt x="32" y="31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51" y="31"/>
                  </a:lnTo>
                  <a:lnTo>
                    <a:pt x="73" y="15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4" y="2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7" name="Freeform 47"/>
            <p:cNvSpPr>
              <a:spLocks/>
            </p:cNvSpPr>
            <p:nvPr/>
          </p:nvSpPr>
          <p:spPr bwMode="auto">
            <a:xfrm>
              <a:off x="8609822" y="5372471"/>
              <a:ext cx="21216" cy="36411"/>
            </a:xfrm>
            <a:custGeom>
              <a:avLst/>
              <a:gdLst>
                <a:gd name="T0" fmla="*/ 25 w 25"/>
                <a:gd name="T1" fmla="*/ 31 h 35"/>
                <a:gd name="T2" fmla="*/ 17 w 25"/>
                <a:gd name="T3" fmla="*/ 35 h 35"/>
                <a:gd name="T4" fmla="*/ 3 w 25"/>
                <a:gd name="T5" fmla="*/ 18 h 35"/>
                <a:gd name="T6" fmla="*/ 0 w 25"/>
                <a:gd name="T7" fmla="*/ 0 h 35"/>
                <a:gd name="T8" fmla="*/ 11 w 25"/>
                <a:gd name="T9" fmla="*/ 14 h 35"/>
                <a:gd name="T10" fmla="*/ 25 w 25"/>
                <a:gd name="T11" fmla="*/ 3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25" y="31"/>
                  </a:moveTo>
                  <a:lnTo>
                    <a:pt x="17" y="35"/>
                  </a:lnTo>
                  <a:lnTo>
                    <a:pt x="3" y="18"/>
                  </a:lnTo>
                  <a:lnTo>
                    <a:pt x="0" y="0"/>
                  </a:lnTo>
                  <a:lnTo>
                    <a:pt x="11" y="14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8" name="Freeform 48"/>
            <p:cNvSpPr>
              <a:spLocks/>
            </p:cNvSpPr>
            <p:nvPr/>
          </p:nvSpPr>
          <p:spPr bwMode="auto">
            <a:xfrm>
              <a:off x="8535566" y="5301230"/>
              <a:ext cx="42433" cy="53826"/>
            </a:xfrm>
            <a:custGeom>
              <a:avLst/>
              <a:gdLst>
                <a:gd name="T0" fmla="*/ 49 w 49"/>
                <a:gd name="T1" fmla="*/ 40 h 49"/>
                <a:gd name="T2" fmla="*/ 41 w 49"/>
                <a:gd name="T3" fmla="*/ 49 h 49"/>
                <a:gd name="T4" fmla="*/ 27 w 49"/>
                <a:gd name="T5" fmla="*/ 20 h 49"/>
                <a:gd name="T6" fmla="*/ 13 w 49"/>
                <a:gd name="T7" fmla="*/ 11 h 49"/>
                <a:gd name="T8" fmla="*/ 0 w 49"/>
                <a:gd name="T9" fmla="*/ 0 h 49"/>
                <a:gd name="T10" fmla="*/ 17 w 49"/>
                <a:gd name="T11" fmla="*/ 13 h 49"/>
                <a:gd name="T12" fmla="*/ 37 w 49"/>
                <a:gd name="T13" fmla="*/ 26 h 49"/>
                <a:gd name="T14" fmla="*/ 49 w 49"/>
                <a:gd name="T15" fmla="*/ 4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49"/>
                <a:gd name="T26" fmla="*/ 49 w 4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49">
                  <a:moveTo>
                    <a:pt x="49" y="40"/>
                  </a:moveTo>
                  <a:lnTo>
                    <a:pt x="41" y="49"/>
                  </a:lnTo>
                  <a:lnTo>
                    <a:pt x="27" y="20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37" y="26"/>
                  </a:lnTo>
                  <a:lnTo>
                    <a:pt x="49" y="40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9" name="Freeform 49"/>
            <p:cNvSpPr>
              <a:spLocks/>
            </p:cNvSpPr>
            <p:nvPr/>
          </p:nvSpPr>
          <p:spPr bwMode="auto">
            <a:xfrm>
              <a:off x="8524958" y="5484871"/>
              <a:ext cx="6630" cy="7916"/>
            </a:xfrm>
            <a:custGeom>
              <a:avLst/>
              <a:gdLst>
                <a:gd name="T0" fmla="*/ 8 w 8"/>
                <a:gd name="T1" fmla="*/ 4 h 7"/>
                <a:gd name="T2" fmla="*/ 2 w 8"/>
                <a:gd name="T3" fmla="*/ 7 h 7"/>
                <a:gd name="T4" fmla="*/ 0 w 8"/>
                <a:gd name="T5" fmla="*/ 0 h 7"/>
                <a:gd name="T6" fmla="*/ 8 w 8"/>
                <a:gd name="T7" fmla="*/ 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4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50B05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0" name="Freeform 50"/>
            <p:cNvSpPr>
              <a:spLocks/>
            </p:cNvSpPr>
            <p:nvPr/>
          </p:nvSpPr>
          <p:spPr bwMode="auto">
            <a:xfrm>
              <a:off x="8404292" y="4834212"/>
              <a:ext cx="2652" cy="791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2 h 6"/>
                <a:gd name="T4" fmla="*/ 0 w 2"/>
                <a:gd name="T5" fmla="*/ 2 h 6"/>
                <a:gd name="T6" fmla="*/ 0 w 2"/>
                <a:gd name="T7" fmla="*/ 4 h 6"/>
                <a:gd name="T8" fmla="*/ 2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2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6"/>
                <a:gd name="T26" fmla="*/ 2 w 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1" name="Freeform 51"/>
            <p:cNvSpPr>
              <a:spLocks/>
            </p:cNvSpPr>
            <p:nvPr/>
          </p:nvSpPr>
          <p:spPr bwMode="auto">
            <a:xfrm>
              <a:off x="8402967" y="4842128"/>
              <a:ext cx="1326" cy="3166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2 h 3"/>
                <a:gd name="T10" fmla="*/ 2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2" name="Freeform 52"/>
            <p:cNvSpPr>
              <a:spLocks/>
            </p:cNvSpPr>
            <p:nvPr/>
          </p:nvSpPr>
          <p:spPr bwMode="auto">
            <a:xfrm>
              <a:off x="8397663" y="4862709"/>
              <a:ext cx="1326" cy="316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3" name="Freeform 53"/>
            <p:cNvSpPr>
              <a:spLocks/>
            </p:cNvSpPr>
            <p:nvPr/>
          </p:nvSpPr>
          <p:spPr bwMode="auto">
            <a:xfrm>
              <a:off x="8392358" y="4759806"/>
              <a:ext cx="1326" cy="3166"/>
            </a:xfrm>
            <a:custGeom>
              <a:avLst/>
              <a:gdLst>
                <a:gd name="T0" fmla="*/ 2 w 2"/>
                <a:gd name="T1" fmla="*/ 2 h 4"/>
                <a:gd name="T2" fmla="*/ 0 w 2"/>
                <a:gd name="T3" fmla="*/ 4 h 4"/>
                <a:gd name="T4" fmla="*/ 0 w 2"/>
                <a:gd name="T5" fmla="*/ 2 h 4"/>
                <a:gd name="T6" fmla="*/ 0 w 2"/>
                <a:gd name="T7" fmla="*/ 0 h 4"/>
                <a:gd name="T8" fmla="*/ 2 w 2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4" name="Freeform 54"/>
            <p:cNvSpPr>
              <a:spLocks/>
            </p:cNvSpPr>
            <p:nvPr/>
          </p:nvSpPr>
          <p:spPr bwMode="auto">
            <a:xfrm>
              <a:off x="8387055" y="4743975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5" name="Freeform 55"/>
            <p:cNvSpPr>
              <a:spLocks/>
            </p:cNvSpPr>
            <p:nvPr/>
          </p:nvSpPr>
          <p:spPr bwMode="auto">
            <a:xfrm>
              <a:off x="8397663" y="4807300"/>
              <a:ext cx="1326" cy="158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6" name="Freeform 56"/>
            <p:cNvSpPr>
              <a:spLocks/>
            </p:cNvSpPr>
            <p:nvPr/>
          </p:nvSpPr>
          <p:spPr bwMode="auto">
            <a:xfrm>
              <a:off x="7242720" y="4544503"/>
              <a:ext cx="96798" cy="145646"/>
            </a:xfrm>
            <a:custGeom>
              <a:avLst/>
              <a:gdLst>
                <a:gd name="T0" fmla="*/ 39 w 111"/>
                <a:gd name="T1" fmla="*/ 111 h 135"/>
                <a:gd name="T2" fmla="*/ 39 w 111"/>
                <a:gd name="T3" fmla="*/ 113 h 135"/>
                <a:gd name="T4" fmla="*/ 33 w 111"/>
                <a:gd name="T5" fmla="*/ 107 h 135"/>
                <a:gd name="T6" fmla="*/ 33 w 111"/>
                <a:gd name="T7" fmla="*/ 109 h 135"/>
                <a:gd name="T8" fmla="*/ 25 w 111"/>
                <a:gd name="T9" fmla="*/ 91 h 135"/>
                <a:gd name="T10" fmla="*/ 20 w 111"/>
                <a:gd name="T11" fmla="*/ 73 h 135"/>
                <a:gd name="T12" fmla="*/ 18 w 111"/>
                <a:gd name="T13" fmla="*/ 60 h 135"/>
                <a:gd name="T14" fmla="*/ 2 w 111"/>
                <a:gd name="T15" fmla="*/ 45 h 135"/>
                <a:gd name="T16" fmla="*/ 8 w 111"/>
                <a:gd name="T17" fmla="*/ 36 h 135"/>
                <a:gd name="T18" fmla="*/ 16 w 111"/>
                <a:gd name="T19" fmla="*/ 33 h 135"/>
                <a:gd name="T20" fmla="*/ 0 w 111"/>
                <a:gd name="T21" fmla="*/ 16 h 135"/>
                <a:gd name="T22" fmla="*/ 0 w 111"/>
                <a:gd name="T23" fmla="*/ 0 h 135"/>
                <a:gd name="T24" fmla="*/ 14 w 111"/>
                <a:gd name="T25" fmla="*/ 5 h 135"/>
                <a:gd name="T26" fmla="*/ 22 w 111"/>
                <a:gd name="T27" fmla="*/ 12 h 135"/>
                <a:gd name="T28" fmla="*/ 27 w 111"/>
                <a:gd name="T29" fmla="*/ 7 h 135"/>
                <a:gd name="T30" fmla="*/ 35 w 111"/>
                <a:gd name="T31" fmla="*/ 27 h 135"/>
                <a:gd name="T32" fmla="*/ 59 w 111"/>
                <a:gd name="T33" fmla="*/ 29 h 135"/>
                <a:gd name="T34" fmla="*/ 84 w 111"/>
                <a:gd name="T35" fmla="*/ 33 h 135"/>
                <a:gd name="T36" fmla="*/ 94 w 111"/>
                <a:gd name="T37" fmla="*/ 40 h 135"/>
                <a:gd name="T38" fmla="*/ 90 w 111"/>
                <a:gd name="T39" fmla="*/ 49 h 135"/>
                <a:gd name="T40" fmla="*/ 74 w 111"/>
                <a:gd name="T41" fmla="*/ 60 h 135"/>
                <a:gd name="T42" fmla="*/ 78 w 111"/>
                <a:gd name="T43" fmla="*/ 80 h 135"/>
                <a:gd name="T44" fmla="*/ 84 w 111"/>
                <a:gd name="T45" fmla="*/ 84 h 135"/>
                <a:gd name="T46" fmla="*/ 94 w 111"/>
                <a:gd name="T47" fmla="*/ 67 h 135"/>
                <a:gd name="T48" fmla="*/ 101 w 111"/>
                <a:gd name="T49" fmla="*/ 87 h 135"/>
                <a:gd name="T50" fmla="*/ 111 w 111"/>
                <a:gd name="T51" fmla="*/ 107 h 135"/>
                <a:gd name="T52" fmla="*/ 111 w 111"/>
                <a:gd name="T53" fmla="*/ 122 h 135"/>
                <a:gd name="T54" fmla="*/ 105 w 111"/>
                <a:gd name="T55" fmla="*/ 128 h 135"/>
                <a:gd name="T56" fmla="*/ 107 w 111"/>
                <a:gd name="T57" fmla="*/ 135 h 135"/>
                <a:gd name="T58" fmla="*/ 96 w 111"/>
                <a:gd name="T59" fmla="*/ 111 h 135"/>
                <a:gd name="T60" fmla="*/ 82 w 111"/>
                <a:gd name="T61" fmla="*/ 89 h 135"/>
                <a:gd name="T62" fmla="*/ 68 w 111"/>
                <a:gd name="T63" fmla="*/ 87 h 135"/>
                <a:gd name="T64" fmla="*/ 61 w 111"/>
                <a:gd name="T65" fmla="*/ 73 h 135"/>
                <a:gd name="T66" fmla="*/ 39 w 111"/>
                <a:gd name="T67" fmla="*/ 60 h 135"/>
                <a:gd name="T68" fmla="*/ 31 w 111"/>
                <a:gd name="T69" fmla="*/ 62 h 135"/>
                <a:gd name="T70" fmla="*/ 55 w 111"/>
                <a:gd name="T71" fmla="*/ 75 h 135"/>
                <a:gd name="T72" fmla="*/ 62 w 111"/>
                <a:gd name="T73" fmla="*/ 89 h 135"/>
                <a:gd name="T74" fmla="*/ 62 w 111"/>
                <a:gd name="T75" fmla="*/ 95 h 135"/>
                <a:gd name="T76" fmla="*/ 59 w 111"/>
                <a:gd name="T77" fmla="*/ 113 h 135"/>
                <a:gd name="T78" fmla="*/ 55 w 111"/>
                <a:gd name="T79" fmla="*/ 106 h 135"/>
                <a:gd name="T80" fmla="*/ 49 w 111"/>
                <a:gd name="T81" fmla="*/ 107 h 135"/>
                <a:gd name="T82" fmla="*/ 45 w 111"/>
                <a:gd name="T83" fmla="*/ 111 h 135"/>
                <a:gd name="T84" fmla="*/ 39 w 111"/>
                <a:gd name="T85" fmla="*/ 111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135"/>
                <a:gd name="T131" fmla="*/ 111 w 111"/>
                <a:gd name="T132" fmla="*/ 135 h 1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135">
                  <a:moveTo>
                    <a:pt x="39" y="111"/>
                  </a:moveTo>
                  <a:lnTo>
                    <a:pt x="39" y="113"/>
                  </a:lnTo>
                  <a:lnTo>
                    <a:pt x="33" y="107"/>
                  </a:lnTo>
                  <a:lnTo>
                    <a:pt x="33" y="109"/>
                  </a:lnTo>
                  <a:lnTo>
                    <a:pt x="25" y="91"/>
                  </a:lnTo>
                  <a:lnTo>
                    <a:pt x="20" y="73"/>
                  </a:lnTo>
                  <a:lnTo>
                    <a:pt x="18" y="60"/>
                  </a:lnTo>
                  <a:lnTo>
                    <a:pt x="2" y="45"/>
                  </a:lnTo>
                  <a:lnTo>
                    <a:pt x="8" y="3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2" y="12"/>
                  </a:lnTo>
                  <a:lnTo>
                    <a:pt x="27" y="7"/>
                  </a:lnTo>
                  <a:lnTo>
                    <a:pt x="35" y="27"/>
                  </a:lnTo>
                  <a:lnTo>
                    <a:pt x="59" y="29"/>
                  </a:lnTo>
                  <a:lnTo>
                    <a:pt x="84" y="33"/>
                  </a:lnTo>
                  <a:lnTo>
                    <a:pt x="94" y="40"/>
                  </a:lnTo>
                  <a:lnTo>
                    <a:pt x="90" y="49"/>
                  </a:lnTo>
                  <a:lnTo>
                    <a:pt x="74" y="60"/>
                  </a:lnTo>
                  <a:lnTo>
                    <a:pt x="78" y="80"/>
                  </a:lnTo>
                  <a:lnTo>
                    <a:pt x="84" y="84"/>
                  </a:lnTo>
                  <a:lnTo>
                    <a:pt x="94" y="67"/>
                  </a:lnTo>
                  <a:lnTo>
                    <a:pt x="101" y="87"/>
                  </a:lnTo>
                  <a:lnTo>
                    <a:pt x="111" y="107"/>
                  </a:lnTo>
                  <a:lnTo>
                    <a:pt x="111" y="122"/>
                  </a:lnTo>
                  <a:lnTo>
                    <a:pt x="105" y="128"/>
                  </a:lnTo>
                  <a:lnTo>
                    <a:pt x="107" y="135"/>
                  </a:lnTo>
                  <a:lnTo>
                    <a:pt x="96" y="111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61" y="73"/>
                  </a:lnTo>
                  <a:lnTo>
                    <a:pt x="39" y="60"/>
                  </a:lnTo>
                  <a:lnTo>
                    <a:pt x="31" y="62"/>
                  </a:lnTo>
                  <a:lnTo>
                    <a:pt x="55" y="75"/>
                  </a:lnTo>
                  <a:lnTo>
                    <a:pt x="62" y="89"/>
                  </a:lnTo>
                  <a:lnTo>
                    <a:pt x="62" y="95"/>
                  </a:lnTo>
                  <a:lnTo>
                    <a:pt x="59" y="113"/>
                  </a:lnTo>
                  <a:lnTo>
                    <a:pt x="55" y="106"/>
                  </a:lnTo>
                  <a:lnTo>
                    <a:pt x="49" y="107"/>
                  </a:lnTo>
                  <a:lnTo>
                    <a:pt x="45" y="111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7" name="Freeform 57"/>
            <p:cNvSpPr>
              <a:spLocks/>
            </p:cNvSpPr>
            <p:nvPr/>
          </p:nvSpPr>
          <p:spPr bwMode="auto">
            <a:xfrm>
              <a:off x="7248024" y="4501758"/>
              <a:ext cx="63648" cy="34828"/>
            </a:xfrm>
            <a:custGeom>
              <a:avLst/>
              <a:gdLst>
                <a:gd name="T0" fmla="*/ 47 w 72"/>
                <a:gd name="T1" fmla="*/ 4 h 33"/>
                <a:gd name="T2" fmla="*/ 14 w 72"/>
                <a:gd name="T3" fmla="*/ 0 h 33"/>
                <a:gd name="T4" fmla="*/ 0 w 72"/>
                <a:gd name="T5" fmla="*/ 22 h 33"/>
                <a:gd name="T6" fmla="*/ 4 w 72"/>
                <a:gd name="T7" fmla="*/ 31 h 33"/>
                <a:gd name="T8" fmla="*/ 31 w 72"/>
                <a:gd name="T9" fmla="*/ 33 h 33"/>
                <a:gd name="T10" fmla="*/ 51 w 72"/>
                <a:gd name="T11" fmla="*/ 31 h 33"/>
                <a:gd name="T12" fmla="*/ 72 w 72"/>
                <a:gd name="T13" fmla="*/ 31 h 33"/>
                <a:gd name="T14" fmla="*/ 64 w 72"/>
                <a:gd name="T15" fmla="*/ 19 h 33"/>
                <a:gd name="T16" fmla="*/ 56 w 72"/>
                <a:gd name="T17" fmla="*/ 11 h 33"/>
                <a:gd name="T18" fmla="*/ 47 w 72"/>
                <a:gd name="T19" fmla="*/ 4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33"/>
                <a:gd name="T32" fmla="*/ 72 w 7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33">
                  <a:moveTo>
                    <a:pt x="47" y="4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4" y="31"/>
                  </a:lnTo>
                  <a:lnTo>
                    <a:pt x="31" y="33"/>
                  </a:lnTo>
                  <a:lnTo>
                    <a:pt x="51" y="31"/>
                  </a:lnTo>
                  <a:lnTo>
                    <a:pt x="72" y="31"/>
                  </a:lnTo>
                  <a:lnTo>
                    <a:pt x="64" y="19"/>
                  </a:lnTo>
                  <a:lnTo>
                    <a:pt x="56" y="11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8" name="Freeform 58"/>
            <p:cNvSpPr>
              <a:spLocks/>
            </p:cNvSpPr>
            <p:nvPr/>
          </p:nvSpPr>
          <p:spPr bwMode="auto">
            <a:xfrm>
              <a:off x="7556981" y="4850043"/>
              <a:ext cx="100775" cy="112400"/>
            </a:xfrm>
            <a:custGeom>
              <a:avLst/>
              <a:gdLst>
                <a:gd name="T0" fmla="*/ 81 w 115"/>
                <a:gd name="T1" fmla="*/ 75 h 102"/>
                <a:gd name="T2" fmla="*/ 89 w 115"/>
                <a:gd name="T3" fmla="*/ 93 h 102"/>
                <a:gd name="T4" fmla="*/ 72 w 115"/>
                <a:gd name="T5" fmla="*/ 90 h 102"/>
                <a:gd name="T6" fmla="*/ 66 w 115"/>
                <a:gd name="T7" fmla="*/ 93 h 102"/>
                <a:gd name="T8" fmla="*/ 52 w 115"/>
                <a:gd name="T9" fmla="*/ 102 h 102"/>
                <a:gd name="T10" fmla="*/ 39 w 115"/>
                <a:gd name="T11" fmla="*/ 99 h 102"/>
                <a:gd name="T12" fmla="*/ 33 w 115"/>
                <a:gd name="T13" fmla="*/ 95 h 102"/>
                <a:gd name="T14" fmla="*/ 29 w 115"/>
                <a:gd name="T15" fmla="*/ 84 h 102"/>
                <a:gd name="T16" fmla="*/ 23 w 115"/>
                <a:gd name="T17" fmla="*/ 90 h 102"/>
                <a:gd name="T18" fmla="*/ 17 w 115"/>
                <a:gd name="T19" fmla="*/ 75 h 102"/>
                <a:gd name="T20" fmla="*/ 15 w 115"/>
                <a:gd name="T21" fmla="*/ 73 h 102"/>
                <a:gd name="T22" fmla="*/ 7 w 115"/>
                <a:gd name="T23" fmla="*/ 53 h 102"/>
                <a:gd name="T24" fmla="*/ 0 w 115"/>
                <a:gd name="T25" fmla="*/ 33 h 102"/>
                <a:gd name="T26" fmla="*/ 13 w 115"/>
                <a:gd name="T27" fmla="*/ 9 h 102"/>
                <a:gd name="T28" fmla="*/ 37 w 115"/>
                <a:gd name="T29" fmla="*/ 9 h 102"/>
                <a:gd name="T30" fmla="*/ 60 w 115"/>
                <a:gd name="T31" fmla="*/ 7 h 102"/>
                <a:gd name="T32" fmla="*/ 79 w 115"/>
                <a:gd name="T33" fmla="*/ 18 h 102"/>
                <a:gd name="T34" fmla="*/ 79 w 115"/>
                <a:gd name="T35" fmla="*/ 11 h 102"/>
                <a:gd name="T36" fmla="*/ 87 w 115"/>
                <a:gd name="T37" fmla="*/ 5 h 102"/>
                <a:gd name="T38" fmla="*/ 95 w 115"/>
                <a:gd name="T39" fmla="*/ 7 h 102"/>
                <a:gd name="T40" fmla="*/ 111 w 115"/>
                <a:gd name="T41" fmla="*/ 0 h 102"/>
                <a:gd name="T42" fmla="*/ 113 w 115"/>
                <a:gd name="T43" fmla="*/ 20 h 102"/>
                <a:gd name="T44" fmla="*/ 113 w 115"/>
                <a:gd name="T45" fmla="*/ 40 h 102"/>
                <a:gd name="T46" fmla="*/ 115 w 115"/>
                <a:gd name="T47" fmla="*/ 58 h 102"/>
                <a:gd name="T48" fmla="*/ 95 w 115"/>
                <a:gd name="T49" fmla="*/ 68 h 102"/>
                <a:gd name="T50" fmla="*/ 81 w 115"/>
                <a:gd name="T51" fmla="*/ 75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102"/>
                <a:gd name="T80" fmla="*/ 115 w 115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102">
                  <a:moveTo>
                    <a:pt x="81" y="75"/>
                  </a:moveTo>
                  <a:lnTo>
                    <a:pt x="89" y="93"/>
                  </a:lnTo>
                  <a:lnTo>
                    <a:pt x="72" y="90"/>
                  </a:lnTo>
                  <a:lnTo>
                    <a:pt x="66" y="93"/>
                  </a:lnTo>
                  <a:lnTo>
                    <a:pt x="52" y="102"/>
                  </a:lnTo>
                  <a:lnTo>
                    <a:pt x="39" y="99"/>
                  </a:lnTo>
                  <a:lnTo>
                    <a:pt x="33" y="95"/>
                  </a:lnTo>
                  <a:lnTo>
                    <a:pt x="29" y="84"/>
                  </a:lnTo>
                  <a:lnTo>
                    <a:pt x="23" y="90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7" y="53"/>
                  </a:lnTo>
                  <a:lnTo>
                    <a:pt x="0" y="33"/>
                  </a:lnTo>
                  <a:lnTo>
                    <a:pt x="13" y="9"/>
                  </a:lnTo>
                  <a:lnTo>
                    <a:pt x="37" y="9"/>
                  </a:lnTo>
                  <a:lnTo>
                    <a:pt x="60" y="7"/>
                  </a:lnTo>
                  <a:lnTo>
                    <a:pt x="79" y="18"/>
                  </a:lnTo>
                  <a:lnTo>
                    <a:pt x="79" y="11"/>
                  </a:lnTo>
                  <a:lnTo>
                    <a:pt x="87" y="5"/>
                  </a:lnTo>
                  <a:lnTo>
                    <a:pt x="95" y="7"/>
                  </a:lnTo>
                  <a:lnTo>
                    <a:pt x="111" y="0"/>
                  </a:lnTo>
                  <a:lnTo>
                    <a:pt x="113" y="20"/>
                  </a:lnTo>
                  <a:lnTo>
                    <a:pt x="113" y="40"/>
                  </a:lnTo>
                  <a:lnTo>
                    <a:pt x="115" y="58"/>
                  </a:lnTo>
                  <a:lnTo>
                    <a:pt x="95" y="68"/>
                  </a:lnTo>
                  <a:lnTo>
                    <a:pt x="81" y="75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9" name="Freeform 59"/>
            <p:cNvSpPr>
              <a:spLocks/>
            </p:cNvSpPr>
            <p:nvPr/>
          </p:nvSpPr>
          <p:spPr bwMode="auto">
            <a:xfrm>
              <a:off x="8391032" y="4878538"/>
              <a:ext cx="5304" cy="11081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3 h 9"/>
                <a:gd name="T4" fmla="*/ 4 w 6"/>
                <a:gd name="T5" fmla="*/ 0 h 9"/>
                <a:gd name="T6" fmla="*/ 6 w 6"/>
                <a:gd name="T7" fmla="*/ 0 h 9"/>
                <a:gd name="T8" fmla="*/ 0 w 6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9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0" name="Freeform 60"/>
            <p:cNvSpPr>
              <a:spLocks/>
            </p:cNvSpPr>
            <p:nvPr/>
          </p:nvSpPr>
          <p:spPr bwMode="auto">
            <a:xfrm>
              <a:off x="7750577" y="4653737"/>
              <a:ext cx="3979" cy="1583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1" name="Freeform 61"/>
            <p:cNvSpPr>
              <a:spLocks/>
            </p:cNvSpPr>
            <p:nvPr/>
          </p:nvSpPr>
          <p:spPr bwMode="auto">
            <a:xfrm>
              <a:off x="7490681" y="4650571"/>
              <a:ext cx="163097" cy="221637"/>
            </a:xfrm>
            <a:custGeom>
              <a:avLst/>
              <a:gdLst>
                <a:gd name="T0" fmla="*/ 103 w 185"/>
                <a:gd name="T1" fmla="*/ 52 h 203"/>
                <a:gd name="T2" fmla="*/ 97 w 185"/>
                <a:gd name="T3" fmla="*/ 46 h 203"/>
                <a:gd name="T4" fmla="*/ 85 w 185"/>
                <a:gd name="T5" fmla="*/ 35 h 203"/>
                <a:gd name="T6" fmla="*/ 74 w 185"/>
                <a:gd name="T7" fmla="*/ 41 h 203"/>
                <a:gd name="T8" fmla="*/ 58 w 185"/>
                <a:gd name="T9" fmla="*/ 26 h 203"/>
                <a:gd name="T10" fmla="*/ 54 w 185"/>
                <a:gd name="T11" fmla="*/ 17 h 203"/>
                <a:gd name="T12" fmla="*/ 37 w 185"/>
                <a:gd name="T13" fmla="*/ 0 h 203"/>
                <a:gd name="T14" fmla="*/ 25 w 185"/>
                <a:gd name="T15" fmla="*/ 0 h 203"/>
                <a:gd name="T16" fmla="*/ 31 w 185"/>
                <a:gd name="T17" fmla="*/ 30 h 203"/>
                <a:gd name="T18" fmla="*/ 21 w 185"/>
                <a:gd name="T19" fmla="*/ 24 h 203"/>
                <a:gd name="T20" fmla="*/ 17 w 185"/>
                <a:gd name="T21" fmla="*/ 20 h 203"/>
                <a:gd name="T22" fmla="*/ 7 w 185"/>
                <a:gd name="T23" fmla="*/ 37 h 203"/>
                <a:gd name="T24" fmla="*/ 0 w 185"/>
                <a:gd name="T25" fmla="*/ 50 h 203"/>
                <a:gd name="T26" fmla="*/ 7 w 185"/>
                <a:gd name="T27" fmla="*/ 52 h 203"/>
                <a:gd name="T28" fmla="*/ 9 w 185"/>
                <a:gd name="T29" fmla="*/ 66 h 203"/>
                <a:gd name="T30" fmla="*/ 27 w 185"/>
                <a:gd name="T31" fmla="*/ 68 h 203"/>
                <a:gd name="T32" fmla="*/ 29 w 185"/>
                <a:gd name="T33" fmla="*/ 92 h 203"/>
                <a:gd name="T34" fmla="*/ 31 w 185"/>
                <a:gd name="T35" fmla="*/ 116 h 203"/>
                <a:gd name="T36" fmla="*/ 50 w 185"/>
                <a:gd name="T37" fmla="*/ 103 h 203"/>
                <a:gd name="T38" fmla="*/ 64 w 185"/>
                <a:gd name="T39" fmla="*/ 106 h 203"/>
                <a:gd name="T40" fmla="*/ 74 w 185"/>
                <a:gd name="T41" fmla="*/ 103 h 203"/>
                <a:gd name="T42" fmla="*/ 83 w 185"/>
                <a:gd name="T43" fmla="*/ 95 h 203"/>
                <a:gd name="T44" fmla="*/ 111 w 185"/>
                <a:gd name="T45" fmla="*/ 117 h 203"/>
                <a:gd name="T46" fmla="*/ 114 w 185"/>
                <a:gd name="T47" fmla="*/ 134 h 203"/>
                <a:gd name="T48" fmla="*/ 134 w 185"/>
                <a:gd name="T49" fmla="*/ 159 h 203"/>
                <a:gd name="T50" fmla="*/ 142 w 185"/>
                <a:gd name="T51" fmla="*/ 179 h 203"/>
                <a:gd name="T52" fmla="*/ 134 w 185"/>
                <a:gd name="T53" fmla="*/ 192 h 203"/>
                <a:gd name="T54" fmla="*/ 153 w 185"/>
                <a:gd name="T55" fmla="*/ 203 h 203"/>
                <a:gd name="T56" fmla="*/ 153 w 185"/>
                <a:gd name="T57" fmla="*/ 196 h 203"/>
                <a:gd name="T58" fmla="*/ 161 w 185"/>
                <a:gd name="T59" fmla="*/ 190 h 203"/>
                <a:gd name="T60" fmla="*/ 169 w 185"/>
                <a:gd name="T61" fmla="*/ 192 h 203"/>
                <a:gd name="T62" fmla="*/ 185 w 185"/>
                <a:gd name="T63" fmla="*/ 185 h 203"/>
                <a:gd name="T64" fmla="*/ 183 w 185"/>
                <a:gd name="T65" fmla="*/ 165 h 203"/>
                <a:gd name="T66" fmla="*/ 175 w 185"/>
                <a:gd name="T67" fmla="*/ 158 h 203"/>
                <a:gd name="T68" fmla="*/ 175 w 185"/>
                <a:gd name="T69" fmla="*/ 152 h 203"/>
                <a:gd name="T70" fmla="*/ 155 w 185"/>
                <a:gd name="T71" fmla="*/ 137 h 203"/>
                <a:gd name="T72" fmla="*/ 146 w 185"/>
                <a:gd name="T73" fmla="*/ 123 h 203"/>
                <a:gd name="T74" fmla="*/ 132 w 185"/>
                <a:gd name="T75" fmla="*/ 106 h 203"/>
                <a:gd name="T76" fmla="*/ 118 w 185"/>
                <a:gd name="T77" fmla="*/ 92 h 203"/>
                <a:gd name="T78" fmla="*/ 89 w 185"/>
                <a:gd name="T79" fmla="*/ 72 h 203"/>
                <a:gd name="T80" fmla="*/ 93 w 185"/>
                <a:gd name="T81" fmla="*/ 64 h 203"/>
                <a:gd name="T82" fmla="*/ 107 w 185"/>
                <a:gd name="T83" fmla="*/ 61 h 203"/>
                <a:gd name="T84" fmla="*/ 103 w 185"/>
                <a:gd name="T85" fmla="*/ 52 h 2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5"/>
                <a:gd name="T130" fmla="*/ 0 h 203"/>
                <a:gd name="T131" fmla="*/ 185 w 185"/>
                <a:gd name="T132" fmla="*/ 203 h 2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5" h="203">
                  <a:moveTo>
                    <a:pt x="103" y="52"/>
                  </a:moveTo>
                  <a:lnTo>
                    <a:pt x="97" y="46"/>
                  </a:lnTo>
                  <a:lnTo>
                    <a:pt x="85" y="35"/>
                  </a:lnTo>
                  <a:lnTo>
                    <a:pt x="74" y="41"/>
                  </a:lnTo>
                  <a:lnTo>
                    <a:pt x="58" y="26"/>
                  </a:lnTo>
                  <a:lnTo>
                    <a:pt x="54" y="17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7" y="20"/>
                  </a:lnTo>
                  <a:lnTo>
                    <a:pt x="7" y="37"/>
                  </a:lnTo>
                  <a:lnTo>
                    <a:pt x="0" y="50"/>
                  </a:lnTo>
                  <a:lnTo>
                    <a:pt x="7" y="52"/>
                  </a:lnTo>
                  <a:lnTo>
                    <a:pt x="9" y="66"/>
                  </a:lnTo>
                  <a:lnTo>
                    <a:pt x="27" y="68"/>
                  </a:lnTo>
                  <a:lnTo>
                    <a:pt x="29" y="92"/>
                  </a:lnTo>
                  <a:lnTo>
                    <a:pt x="31" y="116"/>
                  </a:lnTo>
                  <a:lnTo>
                    <a:pt x="50" y="103"/>
                  </a:lnTo>
                  <a:lnTo>
                    <a:pt x="64" y="106"/>
                  </a:lnTo>
                  <a:lnTo>
                    <a:pt x="74" y="103"/>
                  </a:lnTo>
                  <a:lnTo>
                    <a:pt x="83" y="95"/>
                  </a:lnTo>
                  <a:lnTo>
                    <a:pt x="111" y="117"/>
                  </a:lnTo>
                  <a:lnTo>
                    <a:pt x="114" y="134"/>
                  </a:lnTo>
                  <a:lnTo>
                    <a:pt x="134" y="159"/>
                  </a:lnTo>
                  <a:lnTo>
                    <a:pt x="142" y="179"/>
                  </a:lnTo>
                  <a:lnTo>
                    <a:pt x="134" y="192"/>
                  </a:lnTo>
                  <a:lnTo>
                    <a:pt x="153" y="203"/>
                  </a:lnTo>
                  <a:lnTo>
                    <a:pt x="153" y="196"/>
                  </a:lnTo>
                  <a:lnTo>
                    <a:pt x="161" y="190"/>
                  </a:lnTo>
                  <a:lnTo>
                    <a:pt x="169" y="192"/>
                  </a:lnTo>
                  <a:lnTo>
                    <a:pt x="185" y="185"/>
                  </a:lnTo>
                  <a:lnTo>
                    <a:pt x="183" y="165"/>
                  </a:lnTo>
                  <a:lnTo>
                    <a:pt x="175" y="158"/>
                  </a:lnTo>
                  <a:lnTo>
                    <a:pt x="175" y="152"/>
                  </a:lnTo>
                  <a:lnTo>
                    <a:pt x="155" y="137"/>
                  </a:lnTo>
                  <a:lnTo>
                    <a:pt x="146" y="123"/>
                  </a:lnTo>
                  <a:lnTo>
                    <a:pt x="132" y="106"/>
                  </a:lnTo>
                  <a:lnTo>
                    <a:pt x="118" y="92"/>
                  </a:lnTo>
                  <a:lnTo>
                    <a:pt x="89" y="72"/>
                  </a:lnTo>
                  <a:lnTo>
                    <a:pt x="93" y="64"/>
                  </a:lnTo>
                  <a:lnTo>
                    <a:pt x="107" y="61"/>
                  </a:lnTo>
                  <a:lnTo>
                    <a:pt x="103" y="5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2" name="Freeform 62"/>
            <p:cNvSpPr>
              <a:spLocks/>
            </p:cNvSpPr>
            <p:nvPr/>
          </p:nvSpPr>
          <p:spPr bwMode="auto">
            <a:xfrm>
              <a:off x="7334215" y="4492260"/>
              <a:ext cx="172380" cy="474935"/>
            </a:xfrm>
            <a:custGeom>
              <a:avLst/>
              <a:gdLst>
                <a:gd name="T0" fmla="*/ 107 w 195"/>
                <a:gd name="T1" fmla="*/ 108 h 439"/>
                <a:gd name="T2" fmla="*/ 106 w 195"/>
                <a:gd name="T3" fmla="*/ 88 h 439"/>
                <a:gd name="T4" fmla="*/ 119 w 195"/>
                <a:gd name="T5" fmla="*/ 60 h 439"/>
                <a:gd name="T6" fmla="*/ 109 w 195"/>
                <a:gd name="T7" fmla="*/ 22 h 439"/>
                <a:gd name="T8" fmla="*/ 82 w 195"/>
                <a:gd name="T9" fmla="*/ 0 h 439"/>
                <a:gd name="T10" fmla="*/ 76 w 195"/>
                <a:gd name="T11" fmla="*/ 18 h 439"/>
                <a:gd name="T12" fmla="*/ 78 w 195"/>
                <a:gd name="T13" fmla="*/ 33 h 439"/>
                <a:gd name="T14" fmla="*/ 41 w 195"/>
                <a:gd name="T15" fmla="*/ 49 h 439"/>
                <a:gd name="T16" fmla="*/ 39 w 195"/>
                <a:gd name="T17" fmla="*/ 81 h 439"/>
                <a:gd name="T18" fmla="*/ 16 w 195"/>
                <a:gd name="T19" fmla="*/ 110 h 439"/>
                <a:gd name="T20" fmla="*/ 14 w 195"/>
                <a:gd name="T21" fmla="*/ 155 h 439"/>
                <a:gd name="T22" fmla="*/ 6 w 195"/>
                <a:gd name="T23" fmla="*/ 170 h 439"/>
                <a:gd name="T24" fmla="*/ 14 w 195"/>
                <a:gd name="T25" fmla="*/ 198 h 439"/>
                <a:gd name="T26" fmla="*/ 20 w 195"/>
                <a:gd name="T27" fmla="*/ 192 h 439"/>
                <a:gd name="T28" fmla="*/ 28 w 195"/>
                <a:gd name="T29" fmla="*/ 208 h 439"/>
                <a:gd name="T30" fmla="*/ 43 w 195"/>
                <a:gd name="T31" fmla="*/ 216 h 439"/>
                <a:gd name="T32" fmla="*/ 43 w 195"/>
                <a:gd name="T33" fmla="*/ 229 h 439"/>
                <a:gd name="T34" fmla="*/ 55 w 195"/>
                <a:gd name="T35" fmla="*/ 240 h 439"/>
                <a:gd name="T36" fmla="*/ 63 w 195"/>
                <a:gd name="T37" fmla="*/ 278 h 439"/>
                <a:gd name="T38" fmla="*/ 70 w 195"/>
                <a:gd name="T39" fmla="*/ 287 h 439"/>
                <a:gd name="T40" fmla="*/ 76 w 195"/>
                <a:gd name="T41" fmla="*/ 304 h 439"/>
                <a:gd name="T42" fmla="*/ 86 w 195"/>
                <a:gd name="T43" fmla="*/ 300 h 439"/>
                <a:gd name="T44" fmla="*/ 102 w 195"/>
                <a:gd name="T45" fmla="*/ 291 h 439"/>
                <a:gd name="T46" fmla="*/ 111 w 195"/>
                <a:gd name="T47" fmla="*/ 287 h 439"/>
                <a:gd name="T48" fmla="*/ 127 w 195"/>
                <a:gd name="T49" fmla="*/ 280 h 439"/>
                <a:gd name="T50" fmla="*/ 146 w 195"/>
                <a:gd name="T51" fmla="*/ 322 h 439"/>
                <a:gd name="T52" fmla="*/ 156 w 195"/>
                <a:gd name="T53" fmla="*/ 349 h 439"/>
                <a:gd name="T54" fmla="*/ 170 w 195"/>
                <a:gd name="T55" fmla="*/ 384 h 439"/>
                <a:gd name="T56" fmla="*/ 174 w 195"/>
                <a:gd name="T57" fmla="*/ 421 h 439"/>
                <a:gd name="T58" fmla="*/ 178 w 195"/>
                <a:gd name="T59" fmla="*/ 435 h 439"/>
                <a:gd name="T60" fmla="*/ 193 w 195"/>
                <a:gd name="T61" fmla="*/ 404 h 439"/>
                <a:gd name="T62" fmla="*/ 180 w 195"/>
                <a:gd name="T63" fmla="*/ 360 h 439"/>
                <a:gd name="T64" fmla="*/ 158 w 195"/>
                <a:gd name="T65" fmla="*/ 329 h 439"/>
                <a:gd name="T66" fmla="*/ 160 w 195"/>
                <a:gd name="T67" fmla="*/ 305 h 439"/>
                <a:gd name="T68" fmla="*/ 160 w 195"/>
                <a:gd name="T69" fmla="*/ 291 h 439"/>
                <a:gd name="T70" fmla="*/ 123 w 195"/>
                <a:gd name="T71" fmla="*/ 238 h 439"/>
                <a:gd name="T72" fmla="*/ 133 w 195"/>
                <a:gd name="T73" fmla="*/ 212 h 439"/>
                <a:gd name="T74" fmla="*/ 164 w 195"/>
                <a:gd name="T75" fmla="*/ 198 h 439"/>
                <a:gd name="T76" fmla="*/ 185 w 195"/>
                <a:gd name="T77" fmla="*/ 183 h 439"/>
                <a:gd name="T78" fmla="*/ 189 w 195"/>
                <a:gd name="T79" fmla="*/ 163 h 439"/>
                <a:gd name="T80" fmla="*/ 162 w 195"/>
                <a:gd name="T81" fmla="*/ 154 h 439"/>
                <a:gd name="T82" fmla="*/ 152 w 195"/>
                <a:gd name="T83" fmla="*/ 130 h 439"/>
                <a:gd name="T84" fmla="*/ 133 w 195"/>
                <a:gd name="T85" fmla="*/ 108 h 4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439"/>
                <a:gd name="T131" fmla="*/ 195 w 195"/>
                <a:gd name="T132" fmla="*/ 439 h 4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439">
                  <a:moveTo>
                    <a:pt x="131" y="106"/>
                  </a:moveTo>
                  <a:lnTo>
                    <a:pt x="107" y="108"/>
                  </a:lnTo>
                  <a:lnTo>
                    <a:pt x="107" y="97"/>
                  </a:lnTo>
                  <a:lnTo>
                    <a:pt x="106" y="88"/>
                  </a:lnTo>
                  <a:lnTo>
                    <a:pt x="115" y="71"/>
                  </a:lnTo>
                  <a:lnTo>
                    <a:pt x="119" y="60"/>
                  </a:lnTo>
                  <a:lnTo>
                    <a:pt x="115" y="40"/>
                  </a:lnTo>
                  <a:lnTo>
                    <a:pt x="109" y="22"/>
                  </a:lnTo>
                  <a:lnTo>
                    <a:pt x="102" y="17"/>
                  </a:lnTo>
                  <a:lnTo>
                    <a:pt x="82" y="0"/>
                  </a:lnTo>
                  <a:lnTo>
                    <a:pt x="80" y="7"/>
                  </a:lnTo>
                  <a:lnTo>
                    <a:pt x="76" y="18"/>
                  </a:lnTo>
                  <a:lnTo>
                    <a:pt x="74" y="26"/>
                  </a:lnTo>
                  <a:lnTo>
                    <a:pt x="78" y="33"/>
                  </a:lnTo>
                  <a:lnTo>
                    <a:pt x="63" y="29"/>
                  </a:lnTo>
                  <a:lnTo>
                    <a:pt x="41" y="49"/>
                  </a:lnTo>
                  <a:lnTo>
                    <a:pt x="39" y="71"/>
                  </a:lnTo>
                  <a:lnTo>
                    <a:pt x="39" y="81"/>
                  </a:lnTo>
                  <a:lnTo>
                    <a:pt x="30" y="110"/>
                  </a:lnTo>
                  <a:lnTo>
                    <a:pt x="16" y="110"/>
                  </a:lnTo>
                  <a:lnTo>
                    <a:pt x="14" y="130"/>
                  </a:lnTo>
                  <a:lnTo>
                    <a:pt x="14" y="155"/>
                  </a:lnTo>
                  <a:lnTo>
                    <a:pt x="6" y="155"/>
                  </a:lnTo>
                  <a:lnTo>
                    <a:pt x="6" y="170"/>
                  </a:lnTo>
                  <a:lnTo>
                    <a:pt x="0" y="176"/>
                  </a:lnTo>
                  <a:lnTo>
                    <a:pt x="14" y="198"/>
                  </a:lnTo>
                  <a:lnTo>
                    <a:pt x="16" y="199"/>
                  </a:lnTo>
                  <a:lnTo>
                    <a:pt x="20" y="192"/>
                  </a:lnTo>
                  <a:lnTo>
                    <a:pt x="26" y="207"/>
                  </a:lnTo>
                  <a:lnTo>
                    <a:pt x="28" y="208"/>
                  </a:lnTo>
                  <a:lnTo>
                    <a:pt x="37" y="207"/>
                  </a:lnTo>
                  <a:lnTo>
                    <a:pt x="43" y="216"/>
                  </a:lnTo>
                  <a:lnTo>
                    <a:pt x="37" y="219"/>
                  </a:lnTo>
                  <a:lnTo>
                    <a:pt x="43" y="229"/>
                  </a:lnTo>
                  <a:lnTo>
                    <a:pt x="47" y="221"/>
                  </a:lnTo>
                  <a:lnTo>
                    <a:pt x="55" y="240"/>
                  </a:lnTo>
                  <a:lnTo>
                    <a:pt x="63" y="258"/>
                  </a:lnTo>
                  <a:lnTo>
                    <a:pt x="63" y="278"/>
                  </a:lnTo>
                  <a:lnTo>
                    <a:pt x="61" y="298"/>
                  </a:lnTo>
                  <a:lnTo>
                    <a:pt x="70" y="287"/>
                  </a:lnTo>
                  <a:lnTo>
                    <a:pt x="74" y="300"/>
                  </a:lnTo>
                  <a:lnTo>
                    <a:pt x="76" y="304"/>
                  </a:lnTo>
                  <a:lnTo>
                    <a:pt x="82" y="302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102" y="291"/>
                  </a:lnTo>
                  <a:lnTo>
                    <a:pt x="106" y="283"/>
                  </a:lnTo>
                  <a:lnTo>
                    <a:pt x="111" y="287"/>
                  </a:lnTo>
                  <a:lnTo>
                    <a:pt x="117" y="269"/>
                  </a:lnTo>
                  <a:lnTo>
                    <a:pt x="127" y="280"/>
                  </a:lnTo>
                  <a:lnTo>
                    <a:pt x="137" y="287"/>
                  </a:lnTo>
                  <a:lnTo>
                    <a:pt x="146" y="322"/>
                  </a:lnTo>
                  <a:lnTo>
                    <a:pt x="156" y="355"/>
                  </a:lnTo>
                  <a:lnTo>
                    <a:pt x="156" y="349"/>
                  </a:lnTo>
                  <a:lnTo>
                    <a:pt x="162" y="366"/>
                  </a:lnTo>
                  <a:lnTo>
                    <a:pt x="170" y="384"/>
                  </a:lnTo>
                  <a:lnTo>
                    <a:pt x="174" y="402"/>
                  </a:lnTo>
                  <a:lnTo>
                    <a:pt x="174" y="421"/>
                  </a:lnTo>
                  <a:lnTo>
                    <a:pt x="174" y="439"/>
                  </a:lnTo>
                  <a:lnTo>
                    <a:pt x="178" y="435"/>
                  </a:lnTo>
                  <a:lnTo>
                    <a:pt x="185" y="419"/>
                  </a:lnTo>
                  <a:lnTo>
                    <a:pt x="193" y="404"/>
                  </a:lnTo>
                  <a:lnTo>
                    <a:pt x="185" y="380"/>
                  </a:lnTo>
                  <a:lnTo>
                    <a:pt x="180" y="360"/>
                  </a:lnTo>
                  <a:lnTo>
                    <a:pt x="170" y="346"/>
                  </a:lnTo>
                  <a:lnTo>
                    <a:pt x="158" y="329"/>
                  </a:lnTo>
                  <a:lnTo>
                    <a:pt x="158" y="316"/>
                  </a:lnTo>
                  <a:lnTo>
                    <a:pt x="160" y="305"/>
                  </a:lnTo>
                  <a:lnTo>
                    <a:pt x="166" y="293"/>
                  </a:lnTo>
                  <a:lnTo>
                    <a:pt x="160" y="291"/>
                  </a:lnTo>
                  <a:lnTo>
                    <a:pt x="141" y="265"/>
                  </a:lnTo>
                  <a:lnTo>
                    <a:pt x="123" y="238"/>
                  </a:lnTo>
                  <a:lnTo>
                    <a:pt x="129" y="240"/>
                  </a:lnTo>
                  <a:lnTo>
                    <a:pt x="133" y="212"/>
                  </a:lnTo>
                  <a:lnTo>
                    <a:pt x="154" y="208"/>
                  </a:lnTo>
                  <a:lnTo>
                    <a:pt x="164" y="198"/>
                  </a:lnTo>
                  <a:lnTo>
                    <a:pt x="178" y="196"/>
                  </a:lnTo>
                  <a:lnTo>
                    <a:pt x="185" y="183"/>
                  </a:lnTo>
                  <a:lnTo>
                    <a:pt x="195" y="166"/>
                  </a:lnTo>
                  <a:lnTo>
                    <a:pt x="189" y="163"/>
                  </a:lnTo>
                  <a:lnTo>
                    <a:pt x="174" y="168"/>
                  </a:lnTo>
                  <a:lnTo>
                    <a:pt x="162" y="154"/>
                  </a:lnTo>
                  <a:lnTo>
                    <a:pt x="150" y="150"/>
                  </a:lnTo>
                  <a:lnTo>
                    <a:pt x="152" y="130"/>
                  </a:lnTo>
                  <a:lnTo>
                    <a:pt x="139" y="124"/>
                  </a:lnTo>
                  <a:lnTo>
                    <a:pt x="133" y="108"/>
                  </a:lnTo>
                  <a:lnTo>
                    <a:pt x="131" y="10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3" name="Freeform 63"/>
            <p:cNvSpPr>
              <a:spLocks/>
            </p:cNvSpPr>
            <p:nvPr/>
          </p:nvSpPr>
          <p:spPr bwMode="auto">
            <a:xfrm>
              <a:off x="7893785" y="4748724"/>
              <a:ext cx="92820" cy="155146"/>
            </a:xfrm>
            <a:custGeom>
              <a:avLst/>
              <a:gdLst>
                <a:gd name="T0" fmla="*/ 20 w 106"/>
                <a:gd name="T1" fmla="*/ 91 h 144"/>
                <a:gd name="T2" fmla="*/ 20 w 106"/>
                <a:gd name="T3" fmla="*/ 100 h 144"/>
                <a:gd name="T4" fmla="*/ 2 w 106"/>
                <a:gd name="T5" fmla="*/ 77 h 144"/>
                <a:gd name="T6" fmla="*/ 0 w 106"/>
                <a:gd name="T7" fmla="*/ 58 h 144"/>
                <a:gd name="T8" fmla="*/ 10 w 106"/>
                <a:gd name="T9" fmla="*/ 60 h 144"/>
                <a:gd name="T10" fmla="*/ 8 w 106"/>
                <a:gd name="T11" fmla="*/ 35 h 144"/>
                <a:gd name="T12" fmla="*/ 4 w 106"/>
                <a:gd name="T13" fmla="*/ 11 h 144"/>
                <a:gd name="T14" fmla="*/ 10 w 106"/>
                <a:gd name="T15" fmla="*/ 0 h 144"/>
                <a:gd name="T16" fmla="*/ 39 w 106"/>
                <a:gd name="T17" fmla="*/ 5 h 144"/>
                <a:gd name="T18" fmla="*/ 43 w 106"/>
                <a:gd name="T19" fmla="*/ 11 h 144"/>
                <a:gd name="T20" fmla="*/ 49 w 106"/>
                <a:gd name="T21" fmla="*/ 31 h 144"/>
                <a:gd name="T22" fmla="*/ 53 w 106"/>
                <a:gd name="T23" fmla="*/ 44 h 144"/>
                <a:gd name="T24" fmla="*/ 49 w 106"/>
                <a:gd name="T25" fmla="*/ 60 h 144"/>
                <a:gd name="T26" fmla="*/ 39 w 106"/>
                <a:gd name="T27" fmla="*/ 69 h 144"/>
                <a:gd name="T28" fmla="*/ 39 w 106"/>
                <a:gd name="T29" fmla="*/ 86 h 144"/>
                <a:gd name="T30" fmla="*/ 53 w 106"/>
                <a:gd name="T31" fmla="*/ 111 h 144"/>
                <a:gd name="T32" fmla="*/ 61 w 106"/>
                <a:gd name="T33" fmla="*/ 110 h 144"/>
                <a:gd name="T34" fmla="*/ 61 w 106"/>
                <a:gd name="T35" fmla="*/ 108 h 144"/>
                <a:gd name="T36" fmla="*/ 72 w 106"/>
                <a:gd name="T37" fmla="*/ 104 h 144"/>
                <a:gd name="T38" fmla="*/ 84 w 106"/>
                <a:gd name="T39" fmla="*/ 117 h 144"/>
                <a:gd name="T40" fmla="*/ 86 w 106"/>
                <a:gd name="T41" fmla="*/ 111 h 144"/>
                <a:gd name="T42" fmla="*/ 96 w 106"/>
                <a:gd name="T43" fmla="*/ 119 h 144"/>
                <a:gd name="T44" fmla="*/ 90 w 106"/>
                <a:gd name="T45" fmla="*/ 122 h 144"/>
                <a:gd name="T46" fmla="*/ 102 w 106"/>
                <a:gd name="T47" fmla="*/ 133 h 144"/>
                <a:gd name="T48" fmla="*/ 106 w 106"/>
                <a:gd name="T49" fmla="*/ 135 h 144"/>
                <a:gd name="T50" fmla="*/ 102 w 106"/>
                <a:gd name="T51" fmla="*/ 144 h 144"/>
                <a:gd name="T52" fmla="*/ 102 w 106"/>
                <a:gd name="T53" fmla="*/ 139 h 144"/>
                <a:gd name="T54" fmla="*/ 86 w 106"/>
                <a:gd name="T55" fmla="*/ 130 h 144"/>
                <a:gd name="T56" fmla="*/ 74 w 106"/>
                <a:gd name="T57" fmla="*/ 119 h 144"/>
                <a:gd name="T58" fmla="*/ 67 w 106"/>
                <a:gd name="T59" fmla="*/ 115 h 144"/>
                <a:gd name="T60" fmla="*/ 70 w 106"/>
                <a:gd name="T61" fmla="*/ 132 h 144"/>
                <a:gd name="T62" fmla="*/ 49 w 106"/>
                <a:gd name="T63" fmla="*/ 113 h 144"/>
                <a:gd name="T64" fmla="*/ 33 w 106"/>
                <a:gd name="T65" fmla="*/ 121 h 144"/>
                <a:gd name="T66" fmla="*/ 26 w 106"/>
                <a:gd name="T67" fmla="*/ 115 h 144"/>
                <a:gd name="T68" fmla="*/ 26 w 106"/>
                <a:gd name="T69" fmla="*/ 104 h 144"/>
                <a:gd name="T70" fmla="*/ 28 w 106"/>
                <a:gd name="T71" fmla="*/ 93 h 144"/>
                <a:gd name="T72" fmla="*/ 20 w 106"/>
                <a:gd name="T73" fmla="*/ 91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44"/>
                <a:gd name="T113" fmla="*/ 106 w 106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44">
                  <a:moveTo>
                    <a:pt x="20" y="91"/>
                  </a:moveTo>
                  <a:lnTo>
                    <a:pt x="20" y="100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10" y="60"/>
                  </a:lnTo>
                  <a:lnTo>
                    <a:pt x="8" y="35"/>
                  </a:lnTo>
                  <a:lnTo>
                    <a:pt x="4" y="11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9" y="31"/>
                  </a:lnTo>
                  <a:lnTo>
                    <a:pt x="53" y="44"/>
                  </a:lnTo>
                  <a:lnTo>
                    <a:pt x="49" y="60"/>
                  </a:lnTo>
                  <a:lnTo>
                    <a:pt x="39" y="69"/>
                  </a:lnTo>
                  <a:lnTo>
                    <a:pt x="39" y="86"/>
                  </a:lnTo>
                  <a:lnTo>
                    <a:pt x="53" y="111"/>
                  </a:lnTo>
                  <a:lnTo>
                    <a:pt x="61" y="110"/>
                  </a:lnTo>
                  <a:lnTo>
                    <a:pt x="61" y="108"/>
                  </a:lnTo>
                  <a:lnTo>
                    <a:pt x="72" y="104"/>
                  </a:lnTo>
                  <a:lnTo>
                    <a:pt x="84" y="117"/>
                  </a:lnTo>
                  <a:lnTo>
                    <a:pt x="86" y="111"/>
                  </a:lnTo>
                  <a:lnTo>
                    <a:pt x="96" y="119"/>
                  </a:lnTo>
                  <a:lnTo>
                    <a:pt x="90" y="122"/>
                  </a:lnTo>
                  <a:lnTo>
                    <a:pt x="102" y="133"/>
                  </a:lnTo>
                  <a:lnTo>
                    <a:pt x="106" y="135"/>
                  </a:lnTo>
                  <a:lnTo>
                    <a:pt x="102" y="144"/>
                  </a:lnTo>
                  <a:lnTo>
                    <a:pt x="102" y="139"/>
                  </a:lnTo>
                  <a:lnTo>
                    <a:pt x="86" y="130"/>
                  </a:lnTo>
                  <a:lnTo>
                    <a:pt x="74" y="119"/>
                  </a:lnTo>
                  <a:lnTo>
                    <a:pt x="67" y="115"/>
                  </a:lnTo>
                  <a:lnTo>
                    <a:pt x="70" y="132"/>
                  </a:lnTo>
                  <a:lnTo>
                    <a:pt x="49" y="113"/>
                  </a:lnTo>
                  <a:lnTo>
                    <a:pt x="33" y="121"/>
                  </a:lnTo>
                  <a:lnTo>
                    <a:pt x="26" y="115"/>
                  </a:lnTo>
                  <a:lnTo>
                    <a:pt x="26" y="104"/>
                  </a:lnTo>
                  <a:lnTo>
                    <a:pt x="28" y="93"/>
                  </a:lnTo>
                  <a:lnTo>
                    <a:pt x="20" y="9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4" name="Freeform 64"/>
            <p:cNvSpPr>
              <a:spLocks/>
            </p:cNvSpPr>
            <p:nvPr/>
          </p:nvSpPr>
          <p:spPr bwMode="auto">
            <a:xfrm>
              <a:off x="7956105" y="4979860"/>
              <a:ext cx="91494" cy="106069"/>
            </a:xfrm>
            <a:custGeom>
              <a:avLst/>
              <a:gdLst>
                <a:gd name="T0" fmla="*/ 80 w 106"/>
                <a:gd name="T1" fmla="*/ 99 h 99"/>
                <a:gd name="T2" fmla="*/ 76 w 106"/>
                <a:gd name="T3" fmla="*/ 89 h 99"/>
                <a:gd name="T4" fmla="*/ 73 w 106"/>
                <a:gd name="T5" fmla="*/ 91 h 99"/>
                <a:gd name="T6" fmla="*/ 49 w 106"/>
                <a:gd name="T7" fmla="*/ 78 h 99"/>
                <a:gd name="T8" fmla="*/ 51 w 106"/>
                <a:gd name="T9" fmla="*/ 58 h 99"/>
                <a:gd name="T10" fmla="*/ 37 w 106"/>
                <a:gd name="T11" fmla="*/ 46 h 99"/>
                <a:gd name="T12" fmla="*/ 32 w 106"/>
                <a:gd name="T13" fmla="*/ 53 h 99"/>
                <a:gd name="T14" fmla="*/ 28 w 106"/>
                <a:gd name="T15" fmla="*/ 49 h 99"/>
                <a:gd name="T16" fmla="*/ 24 w 106"/>
                <a:gd name="T17" fmla="*/ 53 h 99"/>
                <a:gd name="T18" fmla="*/ 16 w 106"/>
                <a:gd name="T19" fmla="*/ 47 h 99"/>
                <a:gd name="T20" fmla="*/ 6 w 106"/>
                <a:gd name="T21" fmla="*/ 60 h 99"/>
                <a:gd name="T22" fmla="*/ 0 w 106"/>
                <a:gd name="T23" fmla="*/ 66 h 99"/>
                <a:gd name="T24" fmla="*/ 2 w 106"/>
                <a:gd name="T25" fmla="*/ 47 h 99"/>
                <a:gd name="T26" fmla="*/ 22 w 106"/>
                <a:gd name="T27" fmla="*/ 35 h 99"/>
                <a:gd name="T28" fmla="*/ 36 w 106"/>
                <a:gd name="T29" fmla="*/ 25 h 99"/>
                <a:gd name="T30" fmla="*/ 39 w 106"/>
                <a:gd name="T31" fmla="*/ 38 h 99"/>
                <a:gd name="T32" fmla="*/ 49 w 106"/>
                <a:gd name="T33" fmla="*/ 33 h 99"/>
                <a:gd name="T34" fmla="*/ 57 w 106"/>
                <a:gd name="T35" fmla="*/ 29 h 99"/>
                <a:gd name="T36" fmla="*/ 61 w 106"/>
                <a:gd name="T37" fmla="*/ 18 h 99"/>
                <a:gd name="T38" fmla="*/ 71 w 106"/>
                <a:gd name="T39" fmla="*/ 18 h 99"/>
                <a:gd name="T40" fmla="*/ 74 w 106"/>
                <a:gd name="T41" fmla="*/ 18 h 99"/>
                <a:gd name="T42" fmla="*/ 73 w 106"/>
                <a:gd name="T43" fmla="*/ 0 h 99"/>
                <a:gd name="T44" fmla="*/ 90 w 106"/>
                <a:gd name="T45" fmla="*/ 11 h 99"/>
                <a:gd name="T46" fmla="*/ 94 w 106"/>
                <a:gd name="T47" fmla="*/ 29 h 99"/>
                <a:gd name="T48" fmla="*/ 106 w 106"/>
                <a:gd name="T49" fmla="*/ 58 h 99"/>
                <a:gd name="T50" fmla="*/ 98 w 106"/>
                <a:gd name="T51" fmla="*/ 69 h 99"/>
                <a:gd name="T52" fmla="*/ 98 w 106"/>
                <a:gd name="T53" fmla="*/ 78 h 99"/>
                <a:gd name="T54" fmla="*/ 88 w 106"/>
                <a:gd name="T55" fmla="*/ 60 h 99"/>
                <a:gd name="T56" fmla="*/ 80 w 106"/>
                <a:gd name="T57" fmla="*/ 66 h 99"/>
                <a:gd name="T58" fmla="*/ 84 w 106"/>
                <a:gd name="T59" fmla="*/ 80 h 99"/>
                <a:gd name="T60" fmla="*/ 80 w 106"/>
                <a:gd name="T61" fmla="*/ 99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6"/>
                <a:gd name="T94" fmla="*/ 0 h 99"/>
                <a:gd name="T95" fmla="*/ 106 w 106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6" h="99">
                  <a:moveTo>
                    <a:pt x="80" y="99"/>
                  </a:moveTo>
                  <a:lnTo>
                    <a:pt x="76" y="89"/>
                  </a:lnTo>
                  <a:lnTo>
                    <a:pt x="73" y="91"/>
                  </a:lnTo>
                  <a:lnTo>
                    <a:pt x="49" y="78"/>
                  </a:lnTo>
                  <a:lnTo>
                    <a:pt x="51" y="58"/>
                  </a:lnTo>
                  <a:lnTo>
                    <a:pt x="37" y="46"/>
                  </a:lnTo>
                  <a:lnTo>
                    <a:pt x="32" y="53"/>
                  </a:lnTo>
                  <a:lnTo>
                    <a:pt x="28" y="49"/>
                  </a:lnTo>
                  <a:lnTo>
                    <a:pt x="24" y="53"/>
                  </a:lnTo>
                  <a:lnTo>
                    <a:pt x="16" y="47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2" y="47"/>
                  </a:lnTo>
                  <a:lnTo>
                    <a:pt x="22" y="35"/>
                  </a:lnTo>
                  <a:lnTo>
                    <a:pt x="36" y="25"/>
                  </a:lnTo>
                  <a:lnTo>
                    <a:pt x="39" y="38"/>
                  </a:lnTo>
                  <a:lnTo>
                    <a:pt x="49" y="33"/>
                  </a:lnTo>
                  <a:lnTo>
                    <a:pt x="57" y="29"/>
                  </a:lnTo>
                  <a:lnTo>
                    <a:pt x="61" y="18"/>
                  </a:lnTo>
                  <a:lnTo>
                    <a:pt x="71" y="18"/>
                  </a:lnTo>
                  <a:lnTo>
                    <a:pt x="74" y="18"/>
                  </a:lnTo>
                  <a:lnTo>
                    <a:pt x="73" y="0"/>
                  </a:lnTo>
                  <a:lnTo>
                    <a:pt x="90" y="11"/>
                  </a:lnTo>
                  <a:lnTo>
                    <a:pt x="94" y="29"/>
                  </a:lnTo>
                  <a:lnTo>
                    <a:pt x="106" y="58"/>
                  </a:lnTo>
                  <a:lnTo>
                    <a:pt x="98" y="69"/>
                  </a:lnTo>
                  <a:lnTo>
                    <a:pt x="98" y="78"/>
                  </a:lnTo>
                  <a:lnTo>
                    <a:pt x="88" y="60"/>
                  </a:lnTo>
                  <a:lnTo>
                    <a:pt x="80" y="66"/>
                  </a:lnTo>
                  <a:lnTo>
                    <a:pt x="84" y="80"/>
                  </a:lnTo>
                  <a:lnTo>
                    <a:pt x="80" y="99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5" name="Freeform 65"/>
            <p:cNvSpPr>
              <a:spLocks/>
            </p:cNvSpPr>
            <p:nvPr/>
          </p:nvSpPr>
          <p:spPr bwMode="auto">
            <a:xfrm>
              <a:off x="7961410" y="4949779"/>
              <a:ext cx="19890" cy="45911"/>
            </a:xfrm>
            <a:custGeom>
              <a:avLst/>
              <a:gdLst>
                <a:gd name="T0" fmla="*/ 24 w 24"/>
                <a:gd name="T1" fmla="*/ 0 h 42"/>
                <a:gd name="T2" fmla="*/ 18 w 24"/>
                <a:gd name="T3" fmla="*/ 31 h 42"/>
                <a:gd name="T4" fmla="*/ 18 w 24"/>
                <a:gd name="T5" fmla="*/ 42 h 42"/>
                <a:gd name="T6" fmla="*/ 0 w 24"/>
                <a:gd name="T7" fmla="*/ 30 h 42"/>
                <a:gd name="T8" fmla="*/ 6 w 24"/>
                <a:gd name="T9" fmla="*/ 22 h 42"/>
                <a:gd name="T10" fmla="*/ 10 w 24"/>
                <a:gd name="T11" fmla="*/ 0 h 42"/>
                <a:gd name="T12" fmla="*/ 24 w 2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2"/>
                <a:gd name="T23" fmla="*/ 24 w 2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2">
                  <a:moveTo>
                    <a:pt x="24" y="0"/>
                  </a:moveTo>
                  <a:lnTo>
                    <a:pt x="18" y="31"/>
                  </a:lnTo>
                  <a:lnTo>
                    <a:pt x="18" y="42"/>
                  </a:lnTo>
                  <a:lnTo>
                    <a:pt x="0" y="30"/>
                  </a:lnTo>
                  <a:lnTo>
                    <a:pt x="6" y="22"/>
                  </a:lnTo>
                  <a:lnTo>
                    <a:pt x="1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6" name="Freeform 66"/>
            <p:cNvSpPr>
              <a:spLocks/>
            </p:cNvSpPr>
            <p:nvPr/>
          </p:nvSpPr>
          <p:spPr bwMode="auto">
            <a:xfrm>
              <a:off x="7991908" y="4907036"/>
              <a:ext cx="33151" cy="36411"/>
            </a:xfrm>
            <a:custGeom>
              <a:avLst/>
              <a:gdLst>
                <a:gd name="T0" fmla="*/ 28 w 37"/>
                <a:gd name="T1" fmla="*/ 35 h 35"/>
                <a:gd name="T2" fmla="*/ 18 w 37"/>
                <a:gd name="T3" fmla="*/ 22 h 35"/>
                <a:gd name="T4" fmla="*/ 0 w 37"/>
                <a:gd name="T5" fmla="*/ 2 h 35"/>
                <a:gd name="T6" fmla="*/ 18 w 37"/>
                <a:gd name="T7" fmla="*/ 0 h 35"/>
                <a:gd name="T8" fmla="*/ 28 w 37"/>
                <a:gd name="T9" fmla="*/ 15 h 35"/>
                <a:gd name="T10" fmla="*/ 37 w 37"/>
                <a:gd name="T11" fmla="*/ 35 h 35"/>
                <a:gd name="T12" fmla="*/ 28 w 37"/>
                <a:gd name="T13" fmla="*/ 35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5"/>
                <a:gd name="T23" fmla="*/ 37 w 3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5">
                  <a:moveTo>
                    <a:pt x="28" y="35"/>
                  </a:moveTo>
                  <a:lnTo>
                    <a:pt x="18" y="22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8" y="15"/>
                  </a:lnTo>
                  <a:lnTo>
                    <a:pt x="37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7" name="Freeform 67"/>
            <p:cNvSpPr>
              <a:spLocks/>
            </p:cNvSpPr>
            <p:nvPr/>
          </p:nvSpPr>
          <p:spPr bwMode="auto">
            <a:xfrm>
              <a:off x="7946824" y="4924450"/>
              <a:ext cx="23868" cy="36411"/>
            </a:xfrm>
            <a:custGeom>
              <a:avLst/>
              <a:gdLst>
                <a:gd name="T0" fmla="*/ 25 w 27"/>
                <a:gd name="T1" fmla="*/ 7 h 33"/>
                <a:gd name="T2" fmla="*/ 2 w 27"/>
                <a:gd name="T3" fmla="*/ 0 h 33"/>
                <a:gd name="T4" fmla="*/ 0 w 27"/>
                <a:gd name="T5" fmla="*/ 1 h 33"/>
                <a:gd name="T6" fmla="*/ 6 w 27"/>
                <a:gd name="T7" fmla="*/ 33 h 33"/>
                <a:gd name="T8" fmla="*/ 27 w 27"/>
                <a:gd name="T9" fmla="*/ 12 h 33"/>
                <a:gd name="T10" fmla="*/ 27 w 27"/>
                <a:gd name="T11" fmla="*/ 11 h 33"/>
                <a:gd name="T12" fmla="*/ 25 w 27"/>
                <a:gd name="T13" fmla="*/ 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5" y="7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8" name="Freeform 68"/>
            <p:cNvSpPr>
              <a:spLocks/>
            </p:cNvSpPr>
            <p:nvPr/>
          </p:nvSpPr>
          <p:spPr bwMode="auto">
            <a:xfrm>
              <a:off x="7859308" y="4938698"/>
              <a:ext cx="45084" cy="74407"/>
            </a:xfrm>
            <a:custGeom>
              <a:avLst/>
              <a:gdLst>
                <a:gd name="T0" fmla="*/ 53 w 53"/>
                <a:gd name="T1" fmla="*/ 21 h 70"/>
                <a:gd name="T2" fmla="*/ 32 w 53"/>
                <a:gd name="T3" fmla="*/ 39 h 70"/>
                <a:gd name="T4" fmla="*/ 16 w 53"/>
                <a:gd name="T5" fmla="*/ 53 h 70"/>
                <a:gd name="T6" fmla="*/ 0 w 53"/>
                <a:gd name="T7" fmla="*/ 70 h 70"/>
                <a:gd name="T8" fmla="*/ 2 w 53"/>
                <a:gd name="T9" fmla="*/ 64 h 70"/>
                <a:gd name="T10" fmla="*/ 18 w 53"/>
                <a:gd name="T11" fmla="*/ 46 h 70"/>
                <a:gd name="T12" fmla="*/ 33 w 53"/>
                <a:gd name="T13" fmla="*/ 28 h 70"/>
                <a:gd name="T14" fmla="*/ 41 w 53"/>
                <a:gd name="T15" fmla="*/ 11 h 70"/>
                <a:gd name="T16" fmla="*/ 43 w 53"/>
                <a:gd name="T17" fmla="*/ 11 h 70"/>
                <a:gd name="T18" fmla="*/ 43 w 53"/>
                <a:gd name="T19" fmla="*/ 0 h 70"/>
                <a:gd name="T20" fmla="*/ 53 w 53"/>
                <a:gd name="T21" fmla="*/ 21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70"/>
                <a:gd name="T35" fmla="*/ 53 w 53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70">
                  <a:moveTo>
                    <a:pt x="53" y="21"/>
                  </a:moveTo>
                  <a:lnTo>
                    <a:pt x="32" y="39"/>
                  </a:lnTo>
                  <a:lnTo>
                    <a:pt x="16" y="53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18" y="46"/>
                  </a:lnTo>
                  <a:lnTo>
                    <a:pt x="33" y="28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0"/>
                  </a:lnTo>
                  <a:lnTo>
                    <a:pt x="53" y="2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9" name="Freeform 69"/>
            <p:cNvSpPr>
              <a:spLocks/>
            </p:cNvSpPr>
            <p:nvPr/>
          </p:nvSpPr>
          <p:spPr bwMode="auto">
            <a:xfrm>
              <a:off x="7908371" y="4883288"/>
              <a:ext cx="27847" cy="30079"/>
            </a:xfrm>
            <a:custGeom>
              <a:avLst/>
              <a:gdLst>
                <a:gd name="T0" fmla="*/ 31 w 31"/>
                <a:gd name="T1" fmla="*/ 20 h 28"/>
                <a:gd name="T2" fmla="*/ 25 w 31"/>
                <a:gd name="T3" fmla="*/ 28 h 28"/>
                <a:gd name="T4" fmla="*/ 14 w 31"/>
                <a:gd name="T5" fmla="*/ 15 h 28"/>
                <a:gd name="T6" fmla="*/ 0 w 31"/>
                <a:gd name="T7" fmla="*/ 0 h 28"/>
                <a:gd name="T8" fmla="*/ 23 w 31"/>
                <a:gd name="T9" fmla="*/ 4 h 28"/>
                <a:gd name="T10" fmla="*/ 31 w 31"/>
                <a:gd name="T11" fmla="*/ 2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31" y="20"/>
                  </a:moveTo>
                  <a:lnTo>
                    <a:pt x="25" y="28"/>
                  </a:lnTo>
                  <a:lnTo>
                    <a:pt x="14" y="15"/>
                  </a:lnTo>
                  <a:lnTo>
                    <a:pt x="0" y="0"/>
                  </a:lnTo>
                  <a:lnTo>
                    <a:pt x="23" y="4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0" name="Freeform 70"/>
            <p:cNvSpPr>
              <a:spLocks/>
            </p:cNvSpPr>
            <p:nvPr/>
          </p:nvSpPr>
          <p:spPr bwMode="auto">
            <a:xfrm>
              <a:off x="7994560" y="4933948"/>
              <a:ext cx="21216" cy="34828"/>
            </a:xfrm>
            <a:custGeom>
              <a:avLst/>
              <a:gdLst>
                <a:gd name="T0" fmla="*/ 16 w 24"/>
                <a:gd name="T1" fmla="*/ 5 h 33"/>
                <a:gd name="T2" fmla="*/ 24 w 24"/>
                <a:gd name="T3" fmla="*/ 27 h 33"/>
                <a:gd name="T4" fmla="*/ 18 w 24"/>
                <a:gd name="T5" fmla="*/ 29 h 33"/>
                <a:gd name="T6" fmla="*/ 16 w 24"/>
                <a:gd name="T7" fmla="*/ 33 h 33"/>
                <a:gd name="T8" fmla="*/ 6 w 24"/>
                <a:gd name="T9" fmla="*/ 13 h 33"/>
                <a:gd name="T10" fmla="*/ 0 w 24"/>
                <a:gd name="T11" fmla="*/ 0 h 33"/>
                <a:gd name="T12" fmla="*/ 16 w 24"/>
                <a:gd name="T13" fmla="*/ 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3"/>
                <a:gd name="T23" fmla="*/ 24 w 2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3">
                  <a:moveTo>
                    <a:pt x="16" y="5"/>
                  </a:moveTo>
                  <a:lnTo>
                    <a:pt x="24" y="27"/>
                  </a:lnTo>
                  <a:lnTo>
                    <a:pt x="18" y="29"/>
                  </a:lnTo>
                  <a:lnTo>
                    <a:pt x="16" y="3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1" name="Freeform 71"/>
            <p:cNvSpPr>
              <a:spLocks/>
            </p:cNvSpPr>
            <p:nvPr/>
          </p:nvSpPr>
          <p:spPr bwMode="auto">
            <a:xfrm>
              <a:off x="7970691" y="4908619"/>
              <a:ext cx="17237" cy="18997"/>
            </a:xfrm>
            <a:custGeom>
              <a:avLst/>
              <a:gdLst>
                <a:gd name="T0" fmla="*/ 21 w 21"/>
                <a:gd name="T1" fmla="*/ 18 h 18"/>
                <a:gd name="T2" fmla="*/ 4 w 21"/>
                <a:gd name="T3" fmla="*/ 9 h 18"/>
                <a:gd name="T4" fmla="*/ 0 w 21"/>
                <a:gd name="T5" fmla="*/ 11 h 18"/>
                <a:gd name="T6" fmla="*/ 2 w 21"/>
                <a:gd name="T7" fmla="*/ 0 h 18"/>
                <a:gd name="T8" fmla="*/ 21 w 21"/>
                <a:gd name="T9" fmla="*/ 15 h 18"/>
                <a:gd name="T10" fmla="*/ 21 w 21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8"/>
                <a:gd name="T20" fmla="*/ 21 w 2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8">
                  <a:moveTo>
                    <a:pt x="21" y="18"/>
                  </a:moveTo>
                  <a:lnTo>
                    <a:pt x="4" y="9"/>
                  </a:lnTo>
                  <a:lnTo>
                    <a:pt x="0" y="11"/>
                  </a:lnTo>
                  <a:lnTo>
                    <a:pt x="2" y="0"/>
                  </a:lnTo>
                  <a:lnTo>
                    <a:pt x="21" y="15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0099FF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2" name="Freeform 72"/>
            <p:cNvSpPr>
              <a:spLocks/>
            </p:cNvSpPr>
            <p:nvPr/>
          </p:nvSpPr>
          <p:spPr bwMode="auto">
            <a:xfrm>
              <a:off x="7987930" y="4968776"/>
              <a:ext cx="15912" cy="9498"/>
            </a:xfrm>
            <a:custGeom>
              <a:avLst/>
              <a:gdLst>
                <a:gd name="T0" fmla="*/ 18 w 18"/>
                <a:gd name="T1" fmla="*/ 7 h 7"/>
                <a:gd name="T2" fmla="*/ 14 w 18"/>
                <a:gd name="T3" fmla="*/ 0 h 7"/>
                <a:gd name="T4" fmla="*/ 0 w 18"/>
                <a:gd name="T5" fmla="*/ 7 h 7"/>
                <a:gd name="T6" fmla="*/ 18 w 18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"/>
                <a:gd name="T14" fmla="*/ 18 w 1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">
                  <a:moveTo>
                    <a:pt x="18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3" name="Freeform 73"/>
            <p:cNvSpPr>
              <a:spLocks/>
            </p:cNvSpPr>
            <p:nvPr/>
          </p:nvSpPr>
          <p:spPr bwMode="auto">
            <a:xfrm>
              <a:off x="7978647" y="4941864"/>
              <a:ext cx="10607" cy="47494"/>
            </a:xfrm>
            <a:custGeom>
              <a:avLst/>
              <a:gdLst>
                <a:gd name="T0" fmla="*/ 11 w 11"/>
                <a:gd name="T1" fmla="*/ 0 h 44"/>
                <a:gd name="T2" fmla="*/ 11 w 11"/>
                <a:gd name="T3" fmla="*/ 11 h 44"/>
                <a:gd name="T4" fmla="*/ 6 w 11"/>
                <a:gd name="T5" fmla="*/ 28 h 44"/>
                <a:gd name="T6" fmla="*/ 0 w 11"/>
                <a:gd name="T7" fmla="*/ 44 h 44"/>
                <a:gd name="T8" fmla="*/ 6 w 11"/>
                <a:gd name="T9" fmla="*/ 22 h 44"/>
                <a:gd name="T10" fmla="*/ 11 w 1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4"/>
                <a:gd name="T20" fmla="*/ 11 w 1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4">
                  <a:moveTo>
                    <a:pt x="11" y="0"/>
                  </a:moveTo>
                  <a:lnTo>
                    <a:pt x="11" y="11"/>
                  </a:lnTo>
                  <a:lnTo>
                    <a:pt x="6" y="28"/>
                  </a:lnTo>
                  <a:lnTo>
                    <a:pt x="0" y="44"/>
                  </a:lnTo>
                  <a:lnTo>
                    <a:pt x="6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4" name="Freeform 74"/>
            <p:cNvSpPr>
              <a:spLocks/>
            </p:cNvSpPr>
            <p:nvPr/>
          </p:nvSpPr>
          <p:spPr bwMode="auto">
            <a:xfrm>
              <a:off x="7442946" y="4704397"/>
              <a:ext cx="173705" cy="376780"/>
            </a:xfrm>
            <a:custGeom>
              <a:avLst/>
              <a:gdLst>
                <a:gd name="T0" fmla="*/ 64 w 197"/>
                <a:gd name="T1" fmla="*/ 247 h 347"/>
                <a:gd name="T2" fmla="*/ 74 w 197"/>
                <a:gd name="T3" fmla="*/ 206 h 347"/>
                <a:gd name="T4" fmla="*/ 76 w 197"/>
                <a:gd name="T5" fmla="*/ 166 h 347"/>
                <a:gd name="T6" fmla="*/ 97 w 197"/>
                <a:gd name="T7" fmla="*/ 181 h 347"/>
                <a:gd name="T8" fmla="*/ 136 w 197"/>
                <a:gd name="T9" fmla="*/ 197 h 347"/>
                <a:gd name="T10" fmla="*/ 136 w 197"/>
                <a:gd name="T11" fmla="*/ 188 h 347"/>
                <a:gd name="T12" fmla="*/ 142 w 197"/>
                <a:gd name="T13" fmla="*/ 144 h 347"/>
                <a:gd name="T14" fmla="*/ 189 w 197"/>
                <a:gd name="T15" fmla="*/ 142 h 347"/>
                <a:gd name="T16" fmla="*/ 189 w 197"/>
                <a:gd name="T17" fmla="*/ 109 h 347"/>
                <a:gd name="T18" fmla="*/ 166 w 197"/>
                <a:gd name="T19" fmla="*/ 67 h 347"/>
                <a:gd name="T20" fmla="*/ 129 w 197"/>
                <a:gd name="T21" fmla="*/ 53 h 347"/>
                <a:gd name="T22" fmla="*/ 105 w 197"/>
                <a:gd name="T23" fmla="*/ 53 h 347"/>
                <a:gd name="T24" fmla="*/ 84 w 197"/>
                <a:gd name="T25" fmla="*/ 42 h 347"/>
                <a:gd name="T26" fmla="*/ 64 w 197"/>
                <a:gd name="T27" fmla="*/ 16 h 347"/>
                <a:gd name="T28" fmla="*/ 55 w 197"/>
                <a:gd name="T29" fmla="*/ 0 h 347"/>
                <a:gd name="T30" fmla="*/ 31 w 197"/>
                <a:gd name="T31" fmla="*/ 12 h 347"/>
                <a:gd name="T32" fmla="*/ 6 w 197"/>
                <a:gd name="T33" fmla="*/ 44 h 347"/>
                <a:gd name="T34" fmla="*/ 18 w 197"/>
                <a:gd name="T35" fmla="*/ 69 h 347"/>
                <a:gd name="T36" fmla="*/ 43 w 197"/>
                <a:gd name="T37" fmla="*/ 97 h 347"/>
                <a:gd name="T38" fmla="*/ 35 w 197"/>
                <a:gd name="T39" fmla="*/ 120 h 347"/>
                <a:gd name="T40" fmla="*/ 47 w 197"/>
                <a:gd name="T41" fmla="*/ 150 h 347"/>
                <a:gd name="T42" fmla="*/ 62 w 197"/>
                <a:gd name="T43" fmla="*/ 184 h 347"/>
                <a:gd name="T44" fmla="*/ 62 w 197"/>
                <a:gd name="T45" fmla="*/ 223 h 347"/>
                <a:gd name="T46" fmla="*/ 55 w 197"/>
                <a:gd name="T47" fmla="*/ 243 h 347"/>
                <a:gd name="T48" fmla="*/ 47 w 197"/>
                <a:gd name="T49" fmla="*/ 290 h 347"/>
                <a:gd name="T50" fmla="*/ 62 w 197"/>
                <a:gd name="T51" fmla="*/ 300 h 347"/>
                <a:gd name="T52" fmla="*/ 80 w 197"/>
                <a:gd name="T53" fmla="*/ 318 h 347"/>
                <a:gd name="T54" fmla="*/ 94 w 197"/>
                <a:gd name="T55" fmla="*/ 329 h 347"/>
                <a:gd name="T56" fmla="*/ 111 w 197"/>
                <a:gd name="T57" fmla="*/ 347 h 347"/>
                <a:gd name="T58" fmla="*/ 136 w 197"/>
                <a:gd name="T59" fmla="*/ 336 h 347"/>
                <a:gd name="T60" fmla="*/ 107 w 197"/>
                <a:gd name="T61" fmla="*/ 320 h 347"/>
                <a:gd name="T62" fmla="*/ 90 w 197"/>
                <a:gd name="T63" fmla="*/ 290 h 347"/>
                <a:gd name="T64" fmla="*/ 70 w 197"/>
                <a:gd name="T65" fmla="*/ 267 h 3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347"/>
                <a:gd name="T101" fmla="*/ 197 w 197"/>
                <a:gd name="T102" fmla="*/ 347 h 3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347">
                  <a:moveTo>
                    <a:pt x="70" y="267"/>
                  </a:moveTo>
                  <a:lnTo>
                    <a:pt x="64" y="247"/>
                  </a:lnTo>
                  <a:lnTo>
                    <a:pt x="70" y="226"/>
                  </a:lnTo>
                  <a:lnTo>
                    <a:pt x="74" y="206"/>
                  </a:lnTo>
                  <a:lnTo>
                    <a:pt x="74" y="186"/>
                  </a:lnTo>
                  <a:lnTo>
                    <a:pt x="76" y="166"/>
                  </a:lnTo>
                  <a:lnTo>
                    <a:pt x="95" y="164"/>
                  </a:lnTo>
                  <a:lnTo>
                    <a:pt x="97" y="181"/>
                  </a:lnTo>
                  <a:lnTo>
                    <a:pt x="113" y="184"/>
                  </a:lnTo>
                  <a:lnTo>
                    <a:pt x="136" y="197"/>
                  </a:lnTo>
                  <a:lnTo>
                    <a:pt x="144" y="208"/>
                  </a:lnTo>
                  <a:lnTo>
                    <a:pt x="136" y="188"/>
                  </a:lnTo>
                  <a:lnTo>
                    <a:pt x="129" y="168"/>
                  </a:lnTo>
                  <a:lnTo>
                    <a:pt x="142" y="144"/>
                  </a:lnTo>
                  <a:lnTo>
                    <a:pt x="166" y="144"/>
                  </a:lnTo>
                  <a:lnTo>
                    <a:pt x="189" y="142"/>
                  </a:lnTo>
                  <a:lnTo>
                    <a:pt x="197" y="129"/>
                  </a:lnTo>
                  <a:lnTo>
                    <a:pt x="189" y="109"/>
                  </a:lnTo>
                  <a:lnTo>
                    <a:pt x="169" y="84"/>
                  </a:lnTo>
                  <a:lnTo>
                    <a:pt x="166" y="67"/>
                  </a:lnTo>
                  <a:lnTo>
                    <a:pt x="138" y="45"/>
                  </a:lnTo>
                  <a:lnTo>
                    <a:pt x="129" y="53"/>
                  </a:lnTo>
                  <a:lnTo>
                    <a:pt x="119" y="56"/>
                  </a:lnTo>
                  <a:lnTo>
                    <a:pt x="105" y="53"/>
                  </a:lnTo>
                  <a:lnTo>
                    <a:pt x="86" y="66"/>
                  </a:lnTo>
                  <a:lnTo>
                    <a:pt x="84" y="42"/>
                  </a:lnTo>
                  <a:lnTo>
                    <a:pt x="82" y="18"/>
                  </a:lnTo>
                  <a:lnTo>
                    <a:pt x="64" y="16"/>
                  </a:lnTo>
                  <a:lnTo>
                    <a:pt x="62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31" y="12"/>
                  </a:lnTo>
                  <a:lnTo>
                    <a:pt x="10" y="16"/>
                  </a:lnTo>
                  <a:lnTo>
                    <a:pt x="6" y="44"/>
                  </a:lnTo>
                  <a:lnTo>
                    <a:pt x="0" y="42"/>
                  </a:lnTo>
                  <a:lnTo>
                    <a:pt x="18" y="69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37" y="109"/>
                  </a:lnTo>
                  <a:lnTo>
                    <a:pt x="35" y="120"/>
                  </a:lnTo>
                  <a:lnTo>
                    <a:pt x="35" y="133"/>
                  </a:lnTo>
                  <a:lnTo>
                    <a:pt x="47" y="150"/>
                  </a:lnTo>
                  <a:lnTo>
                    <a:pt x="57" y="164"/>
                  </a:lnTo>
                  <a:lnTo>
                    <a:pt x="62" y="184"/>
                  </a:lnTo>
                  <a:lnTo>
                    <a:pt x="70" y="208"/>
                  </a:lnTo>
                  <a:lnTo>
                    <a:pt x="62" y="223"/>
                  </a:lnTo>
                  <a:lnTo>
                    <a:pt x="55" y="239"/>
                  </a:lnTo>
                  <a:lnTo>
                    <a:pt x="55" y="243"/>
                  </a:lnTo>
                  <a:lnTo>
                    <a:pt x="51" y="267"/>
                  </a:lnTo>
                  <a:lnTo>
                    <a:pt x="47" y="290"/>
                  </a:lnTo>
                  <a:lnTo>
                    <a:pt x="51" y="287"/>
                  </a:lnTo>
                  <a:lnTo>
                    <a:pt x="62" y="300"/>
                  </a:lnTo>
                  <a:lnTo>
                    <a:pt x="76" y="312"/>
                  </a:lnTo>
                  <a:lnTo>
                    <a:pt x="80" y="318"/>
                  </a:lnTo>
                  <a:lnTo>
                    <a:pt x="92" y="332"/>
                  </a:lnTo>
                  <a:lnTo>
                    <a:pt x="94" y="329"/>
                  </a:lnTo>
                  <a:lnTo>
                    <a:pt x="111" y="336"/>
                  </a:lnTo>
                  <a:lnTo>
                    <a:pt x="111" y="347"/>
                  </a:lnTo>
                  <a:lnTo>
                    <a:pt x="127" y="347"/>
                  </a:lnTo>
                  <a:lnTo>
                    <a:pt x="136" y="336"/>
                  </a:lnTo>
                  <a:lnTo>
                    <a:pt x="123" y="323"/>
                  </a:lnTo>
                  <a:lnTo>
                    <a:pt x="107" y="320"/>
                  </a:lnTo>
                  <a:lnTo>
                    <a:pt x="95" y="307"/>
                  </a:lnTo>
                  <a:lnTo>
                    <a:pt x="90" y="290"/>
                  </a:lnTo>
                  <a:lnTo>
                    <a:pt x="82" y="267"/>
                  </a:lnTo>
                  <a:lnTo>
                    <a:pt x="70" y="267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5" name="Freeform 75"/>
            <p:cNvSpPr>
              <a:spLocks/>
            </p:cNvSpPr>
            <p:nvPr/>
          </p:nvSpPr>
          <p:spPr bwMode="auto">
            <a:xfrm>
              <a:off x="7522506" y="4628407"/>
              <a:ext cx="173705" cy="378363"/>
            </a:xfrm>
            <a:custGeom>
              <a:avLst/>
              <a:gdLst>
                <a:gd name="T0" fmla="*/ 60 w 194"/>
                <a:gd name="T1" fmla="*/ 66 h 348"/>
                <a:gd name="T2" fmla="*/ 37 w 194"/>
                <a:gd name="T3" fmla="*/ 61 h 348"/>
                <a:gd name="T4" fmla="*/ 17 w 194"/>
                <a:gd name="T5" fmla="*/ 37 h 348"/>
                <a:gd name="T6" fmla="*/ 3 w 194"/>
                <a:gd name="T7" fmla="*/ 15 h 348"/>
                <a:gd name="T8" fmla="*/ 21 w 194"/>
                <a:gd name="T9" fmla="*/ 15 h 348"/>
                <a:gd name="T10" fmla="*/ 35 w 194"/>
                <a:gd name="T11" fmla="*/ 15 h 348"/>
                <a:gd name="T12" fmla="*/ 46 w 194"/>
                <a:gd name="T13" fmla="*/ 13 h 348"/>
                <a:gd name="T14" fmla="*/ 70 w 194"/>
                <a:gd name="T15" fmla="*/ 2 h 348"/>
                <a:gd name="T16" fmla="*/ 99 w 194"/>
                <a:gd name="T17" fmla="*/ 26 h 348"/>
                <a:gd name="T18" fmla="*/ 132 w 194"/>
                <a:gd name="T19" fmla="*/ 40 h 348"/>
                <a:gd name="T20" fmla="*/ 107 w 194"/>
                <a:gd name="T21" fmla="*/ 55 h 348"/>
                <a:gd name="T22" fmla="*/ 99 w 194"/>
                <a:gd name="T23" fmla="*/ 77 h 348"/>
                <a:gd name="T24" fmla="*/ 107 w 194"/>
                <a:gd name="T25" fmla="*/ 121 h 348"/>
                <a:gd name="T26" fmla="*/ 126 w 194"/>
                <a:gd name="T27" fmla="*/ 145 h 348"/>
                <a:gd name="T28" fmla="*/ 159 w 194"/>
                <a:gd name="T29" fmla="*/ 172 h 348"/>
                <a:gd name="T30" fmla="*/ 185 w 194"/>
                <a:gd name="T31" fmla="*/ 220 h 348"/>
                <a:gd name="T32" fmla="*/ 192 w 194"/>
                <a:gd name="T33" fmla="*/ 260 h 348"/>
                <a:gd name="T34" fmla="*/ 190 w 194"/>
                <a:gd name="T35" fmla="*/ 278 h 348"/>
                <a:gd name="T36" fmla="*/ 159 w 194"/>
                <a:gd name="T37" fmla="*/ 306 h 348"/>
                <a:gd name="T38" fmla="*/ 142 w 194"/>
                <a:gd name="T39" fmla="*/ 307 h 348"/>
                <a:gd name="T40" fmla="*/ 138 w 194"/>
                <a:gd name="T41" fmla="*/ 318 h 348"/>
                <a:gd name="T42" fmla="*/ 130 w 194"/>
                <a:gd name="T43" fmla="*/ 327 h 348"/>
                <a:gd name="T44" fmla="*/ 103 w 194"/>
                <a:gd name="T45" fmla="*/ 348 h 348"/>
                <a:gd name="T46" fmla="*/ 89 w 194"/>
                <a:gd name="T47" fmla="*/ 307 h 348"/>
                <a:gd name="T48" fmla="*/ 109 w 194"/>
                <a:gd name="T49" fmla="*/ 295 h 348"/>
                <a:gd name="T50" fmla="*/ 118 w 194"/>
                <a:gd name="T51" fmla="*/ 280 h 348"/>
                <a:gd name="T52" fmla="*/ 152 w 194"/>
                <a:gd name="T53" fmla="*/ 263 h 348"/>
                <a:gd name="T54" fmla="*/ 150 w 194"/>
                <a:gd name="T55" fmla="*/ 225 h 348"/>
                <a:gd name="T56" fmla="*/ 146 w 194"/>
                <a:gd name="T57" fmla="*/ 185 h 348"/>
                <a:gd name="T58" fmla="*/ 138 w 194"/>
                <a:gd name="T59" fmla="*/ 172 h 348"/>
                <a:gd name="T60" fmla="*/ 109 w 194"/>
                <a:gd name="T61" fmla="*/ 143 h 348"/>
                <a:gd name="T62" fmla="*/ 81 w 194"/>
                <a:gd name="T63" fmla="*/ 112 h 348"/>
                <a:gd name="T64" fmla="*/ 56 w 194"/>
                <a:gd name="T65" fmla="*/ 84 h 348"/>
                <a:gd name="T66" fmla="*/ 66 w 194"/>
                <a:gd name="T67" fmla="*/ 72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348"/>
                <a:gd name="T104" fmla="*/ 194 w 194"/>
                <a:gd name="T105" fmla="*/ 348 h 3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348">
                  <a:moveTo>
                    <a:pt x="66" y="72"/>
                  </a:moveTo>
                  <a:lnTo>
                    <a:pt x="60" y="66"/>
                  </a:lnTo>
                  <a:lnTo>
                    <a:pt x="48" y="55"/>
                  </a:lnTo>
                  <a:lnTo>
                    <a:pt x="37" y="61"/>
                  </a:lnTo>
                  <a:lnTo>
                    <a:pt x="21" y="46"/>
                  </a:lnTo>
                  <a:lnTo>
                    <a:pt x="17" y="37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15" y="18"/>
                  </a:lnTo>
                  <a:lnTo>
                    <a:pt x="21" y="15"/>
                  </a:lnTo>
                  <a:lnTo>
                    <a:pt x="29" y="15"/>
                  </a:lnTo>
                  <a:lnTo>
                    <a:pt x="35" y="15"/>
                  </a:lnTo>
                  <a:lnTo>
                    <a:pt x="39" y="13"/>
                  </a:lnTo>
                  <a:lnTo>
                    <a:pt x="46" y="13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97" y="9"/>
                  </a:lnTo>
                  <a:lnTo>
                    <a:pt x="99" y="26"/>
                  </a:lnTo>
                  <a:lnTo>
                    <a:pt x="109" y="33"/>
                  </a:lnTo>
                  <a:lnTo>
                    <a:pt x="132" y="40"/>
                  </a:lnTo>
                  <a:lnTo>
                    <a:pt x="118" y="50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99" y="77"/>
                  </a:lnTo>
                  <a:lnTo>
                    <a:pt x="91" y="99"/>
                  </a:lnTo>
                  <a:lnTo>
                    <a:pt x="107" y="121"/>
                  </a:lnTo>
                  <a:lnTo>
                    <a:pt x="113" y="132"/>
                  </a:lnTo>
                  <a:lnTo>
                    <a:pt x="126" y="145"/>
                  </a:lnTo>
                  <a:lnTo>
                    <a:pt x="140" y="157"/>
                  </a:lnTo>
                  <a:lnTo>
                    <a:pt x="159" y="172"/>
                  </a:lnTo>
                  <a:lnTo>
                    <a:pt x="175" y="189"/>
                  </a:lnTo>
                  <a:lnTo>
                    <a:pt x="185" y="220"/>
                  </a:lnTo>
                  <a:lnTo>
                    <a:pt x="194" y="253"/>
                  </a:lnTo>
                  <a:lnTo>
                    <a:pt x="192" y="260"/>
                  </a:lnTo>
                  <a:lnTo>
                    <a:pt x="192" y="269"/>
                  </a:lnTo>
                  <a:lnTo>
                    <a:pt x="190" y="278"/>
                  </a:lnTo>
                  <a:lnTo>
                    <a:pt x="175" y="293"/>
                  </a:lnTo>
                  <a:lnTo>
                    <a:pt x="159" y="306"/>
                  </a:lnTo>
                  <a:lnTo>
                    <a:pt x="144" y="302"/>
                  </a:lnTo>
                  <a:lnTo>
                    <a:pt x="142" y="307"/>
                  </a:lnTo>
                  <a:lnTo>
                    <a:pt x="144" y="315"/>
                  </a:lnTo>
                  <a:lnTo>
                    <a:pt x="138" y="318"/>
                  </a:lnTo>
                  <a:lnTo>
                    <a:pt x="138" y="327"/>
                  </a:lnTo>
                  <a:lnTo>
                    <a:pt x="130" y="327"/>
                  </a:lnTo>
                  <a:lnTo>
                    <a:pt x="113" y="344"/>
                  </a:lnTo>
                  <a:lnTo>
                    <a:pt x="103" y="348"/>
                  </a:lnTo>
                  <a:lnTo>
                    <a:pt x="105" y="318"/>
                  </a:lnTo>
                  <a:lnTo>
                    <a:pt x="89" y="307"/>
                  </a:lnTo>
                  <a:lnTo>
                    <a:pt x="103" y="298"/>
                  </a:lnTo>
                  <a:lnTo>
                    <a:pt x="109" y="295"/>
                  </a:lnTo>
                  <a:lnTo>
                    <a:pt x="126" y="298"/>
                  </a:lnTo>
                  <a:lnTo>
                    <a:pt x="118" y="280"/>
                  </a:lnTo>
                  <a:lnTo>
                    <a:pt x="132" y="273"/>
                  </a:lnTo>
                  <a:lnTo>
                    <a:pt x="152" y="263"/>
                  </a:lnTo>
                  <a:lnTo>
                    <a:pt x="150" y="245"/>
                  </a:lnTo>
                  <a:lnTo>
                    <a:pt x="150" y="225"/>
                  </a:lnTo>
                  <a:lnTo>
                    <a:pt x="148" y="205"/>
                  </a:lnTo>
                  <a:lnTo>
                    <a:pt x="146" y="185"/>
                  </a:lnTo>
                  <a:lnTo>
                    <a:pt x="138" y="178"/>
                  </a:lnTo>
                  <a:lnTo>
                    <a:pt x="138" y="172"/>
                  </a:lnTo>
                  <a:lnTo>
                    <a:pt x="118" y="157"/>
                  </a:lnTo>
                  <a:lnTo>
                    <a:pt x="109" y="143"/>
                  </a:lnTo>
                  <a:lnTo>
                    <a:pt x="95" y="126"/>
                  </a:lnTo>
                  <a:lnTo>
                    <a:pt x="81" y="112"/>
                  </a:lnTo>
                  <a:lnTo>
                    <a:pt x="52" y="92"/>
                  </a:lnTo>
                  <a:lnTo>
                    <a:pt x="56" y="84"/>
                  </a:lnTo>
                  <a:lnTo>
                    <a:pt x="70" y="81"/>
                  </a:lnTo>
                  <a:lnTo>
                    <a:pt x="66" y="72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6" name="Freeform 76"/>
            <p:cNvSpPr>
              <a:spLocks/>
            </p:cNvSpPr>
            <p:nvPr/>
          </p:nvSpPr>
          <p:spPr bwMode="auto">
            <a:xfrm>
              <a:off x="6521379" y="4555585"/>
              <a:ext cx="11934" cy="41160"/>
            </a:xfrm>
            <a:custGeom>
              <a:avLst/>
              <a:gdLst>
                <a:gd name="T0" fmla="*/ 10 w 16"/>
                <a:gd name="T1" fmla="*/ 34 h 36"/>
                <a:gd name="T2" fmla="*/ 6 w 16"/>
                <a:gd name="T3" fmla="*/ 36 h 36"/>
                <a:gd name="T4" fmla="*/ 0 w 16"/>
                <a:gd name="T5" fmla="*/ 31 h 36"/>
                <a:gd name="T6" fmla="*/ 0 w 16"/>
                <a:gd name="T7" fmla="*/ 11 h 36"/>
                <a:gd name="T8" fmla="*/ 8 w 16"/>
                <a:gd name="T9" fmla="*/ 0 h 36"/>
                <a:gd name="T10" fmla="*/ 16 w 16"/>
                <a:gd name="T11" fmla="*/ 18 h 36"/>
                <a:gd name="T12" fmla="*/ 10 w 16"/>
                <a:gd name="T13" fmla="*/ 3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6"/>
                <a:gd name="T23" fmla="*/ 16 w 1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6">
                  <a:moveTo>
                    <a:pt x="10" y="34"/>
                  </a:moveTo>
                  <a:lnTo>
                    <a:pt x="6" y="36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6" y="18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7" name="Freeform 77"/>
            <p:cNvSpPr>
              <a:spLocks/>
            </p:cNvSpPr>
            <p:nvPr/>
          </p:nvSpPr>
          <p:spPr bwMode="auto">
            <a:xfrm>
              <a:off x="6350325" y="4204134"/>
              <a:ext cx="404429" cy="373615"/>
            </a:xfrm>
            <a:custGeom>
              <a:avLst/>
              <a:gdLst>
                <a:gd name="T0" fmla="*/ 51 w 458"/>
                <a:gd name="T1" fmla="*/ 141 h 346"/>
                <a:gd name="T2" fmla="*/ 57 w 458"/>
                <a:gd name="T3" fmla="*/ 106 h 346"/>
                <a:gd name="T4" fmla="*/ 41 w 458"/>
                <a:gd name="T5" fmla="*/ 88 h 346"/>
                <a:gd name="T6" fmla="*/ 6 w 458"/>
                <a:gd name="T7" fmla="*/ 44 h 346"/>
                <a:gd name="T8" fmla="*/ 0 w 458"/>
                <a:gd name="T9" fmla="*/ 7 h 346"/>
                <a:gd name="T10" fmla="*/ 10 w 458"/>
                <a:gd name="T11" fmla="*/ 2 h 346"/>
                <a:gd name="T12" fmla="*/ 39 w 458"/>
                <a:gd name="T13" fmla="*/ 18 h 346"/>
                <a:gd name="T14" fmla="*/ 78 w 458"/>
                <a:gd name="T15" fmla="*/ 0 h 346"/>
                <a:gd name="T16" fmla="*/ 82 w 458"/>
                <a:gd name="T17" fmla="*/ 18 h 346"/>
                <a:gd name="T18" fmla="*/ 113 w 458"/>
                <a:gd name="T19" fmla="*/ 51 h 346"/>
                <a:gd name="T20" fmla="*/ 156 w 458"/>
                <a:gd name="T21" fmla="*/ 68 h 346"/>
                <a:gd name="T22" fmla="*/ 197 w 458"/>
                <a:gd name="T23" fmla="*/ 70 h 346"/>
                <a:gd name="T24" fmla="*/ 215 w 458"/>
                <a:gd name="T25" fmla="*/ 64 h 346"/>
                <a:gd name="T26" fmla="*/ 218 w 458"/>
                <a:gd name="T27" fmla="*/ 57 h 346"/>
                <a:gd name="T28" fmla="*/ 257 w 458"/>
                <a:gd name="T29" fmla="*/ 39 h 346"/>
                <a:gd name="T30" fmla="*/ 312 w 458"/>
                <a:gd name="T31" fmla="*/ 48 h 346"/>
                <a:gd name="T32" fmla="*/ 349 w 458"/>
                <a:gd name="T33" fmla="*/ 70 h 346"/>
                <a:gd name="T34" fmla="*/ 376 w 458"/>
                <a:gd name="T35" fmla="*/ 97 h 346"/>
                <a:gd name="T36" fmla="*/ 370 w 458"/>
                <a:gd name="T37" fmla="*/ 128 h 346"/>
                <a:gd name="T38" fmla="*/ 378 w 458"/>
                <a:gd name="T39" fmla="*/ 146 h 346"/>
                <a:gd name="T40" fmla="*/ 382 w 458"/>
                <a:gd name="T41" fmla="*/ 172 h 346"/>
                <a:gd name="T42" fmla="*/ 407 w 458"/>
                <a:gd name="T43" fmla="*/ 198 h 346"/>
                <a:gd name="T44" fmla="*/ 396 w 458"/>
                <a:gd name="T45" fmla="*/ 234 h 346"/>
                <a:gd name="T46" fmla="*/ 427 w 458"/>
                <a:gd name="T47" fmla="*/ 267 h 346"/>
                <a:gd name="T48" fmla="*/ 450 w 458"/>
                <a:gd name="T49" fmla="*/ 298 h 346"/>
                <a:gd name="T50" fmla="*/ 458 w 458"/>
                <a:gd name="T51" fmla="*/ 313 h 346"/>
                <a:gd name="T52" fmla="*/ 431 w 458"/>
                <a:gd name="T53" fmla="*/ 327 h 346"/>
                <a:gd name="T54" fmla="*/ 403 w 458"/>
                <a:gd name="T55" fmla="*/ 342 h 346"/>
                <a:gd name="T56" fmla="*/ 357 w 458"/>
                <a:gd name="T57" fmla="*/ 337 h 346"/>
                <a:gd name="T58" fmla="*/ 324 w 458"/>
                <a:gd name="T59" fmla="*/ 316 h 346"/>
                <a:gd name="T60" fmla="*/ 296 w 458"/>
                <a:gd name="T61" fmla="*/ 307 h 346"/>
                <a:gd name="T62" fmla="*/ 244 w 458"/>
                <a:gd name="T63" fmla="*/ 305 h 346"/>
                <a:gd name="T64" fmla="*/ 205 w 458"/>
                <a:gd name="T65" fmla="*/ 284 h 346"/>
                <a:gd name="T66" fmla="*/ 177 w 458"/>
                <a:gd name="T67" fmla="*/ 252 h 346"/>
                <a:gd name="T68" fmla="*/ 148 w 458"/>
                <a:gd name="T69" fmla="*/ 229 h 346"/>
                <a:gd name="T70" fmla="*/ 139 w 458"/>
                <a:gd name="T71" fmla="*/ 220 h 346"/>
                <a:gd name="T72" fmla="*/ 129 w 458"/>
                <a:gd name="T73" fmla="*/ 232 h 346"/>
                <a:gd name="T74" fmla="*/ 113 w 458"/>
                <a:gd name="T75" fmla="*/ 207 h 346"/>
                <a:gd name="T76" fmla="*/ 107 w 458"/>
                <a:gd name="T77" fmla="*/ 188 h 346"/>
                <a:gd name="T78" fmla="*/ 80 w 458"/>
                <a:gd name="T79" fmla="*/ 168 h 3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8"/>
                <a:gd name="T121" fmla="*/ 0 h 346"/>
                <a:gd name="T122" fmla="*/ 458 w 458"/>
                <a:gd name="T123" fmla="*/ 346 h 3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8" h="346">
                  <a:moveTo>
                    <a:pt x="63" y="157"/>
                  </a:moveTo>
                  <a:lnTo>
                    <a:pt x="51" y="141"/>
                  </a:lnTo>
                  <a:lnTo>
                    <a:pt x="49" y="128"/>
                  </a:lnTo>
                  <a:lnTo>
                    <a:pt x="57" y="106"/>
                  </a:lnTo>
                  <a:lnTo>
                    <a:pt x="57" y="95"/>
                  </a:lnTo>
                  <a:lnTo>
                    <a:pt x="41" y="88"/>
                  </a:lnTo>
                  <a:lnTo>
                    <a:pt x="22" y="60"/>
                  </a:lnTo>
                  <a:lnTo>
                    <a:pt x="6" y="44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18"/>
                  </a:lnTo>
                  <a:lnTo>
                    <a:pt x="57" y="13"/>
                  </a:lnTo>
                  <a:lnTo>
                    <a:pt x="78" y="0"/>
                  </a:lnTo>
                  <a:lnTo>
                    <a:pt x="84" y="13"/>
                  </a:lnTo>
                  <a:lnTo>
                    <a:pt x="82" y="18"/>
                  </a:lnTo>
                  <a:lnTo>
                    <a:pt x="102" y="29"/>
                  </a:lnTo>
                  <a:lnTo>
                    <a:pt x="113" y="51"/>
                  </a:lnTo>
                  <a:lnTo>
                    <a:pt x="137" y="60"/>
                  </a:lnTo>
                  <a:lnTo>
                    <a:pt x="156" y="68"/>
                  </a:lnTo>
                  <a:lnTo>
                    <a:pt x="177" y="73"/>
                  </a:lnTo>
                  <a:lnTo>
                    <a:pt x="197" y="70"/>
                  </a:lnTo>
                  <a:lnTo>
                    <a:pt x="211" y="68"/>
                  </a:lnTo>
                  <a:lnTo>
                    <a:pt x="215" y="64"/>
                  </a:lnTo>
                  <a:lnTo>
                    <a:pt x="211" y="55"/>
                  </a:lnTo>
                  <a:lnTo>
                    <a:pt x="218" y="57"/>
                  </a:lnTo>
                  <a:lnTo>
                    <a:pt x="234" y="42"/>
                  </a:lnTo>
                  <a:lnTo>
                    <a:pt x="257" y="39"/>
                  </a:lnTo>
                  <a:lnTo>
                    <a:pt x="277" y="37"/>
                  </a:lnTo>
                  <a:lnTo>
                    <a:pt x="312" y="48"/>
                  </a:lnTo>
                  <a:lnTo>
                    <a:pt x="329" y="59"/>
                  </a:lnTo>
                  <a:lnTo>
                    <a:pt x="349" y="70"/>
                  </a:lnTo>
                  <a:lnTo>
                    <a:pt x="368" y="73"/>
                  </a:lnTo>
                  <a:lnTo>
                    <a:pt x="376" y="97"/>
                  </a:lnTo>
                  <a:lnTo>
                    <a:pt x="372" y="124"/>
                  </a:lnTo>
                  <a:lnTo>
                    <a:pt x="370" y="128"/>
                  </a:lnTo>
                  <a:lnTo>
                    <a:pt x="370" y="141"/>
                  </a:lnTo>
                  <a:lnTo>
                    <a:pt x="378" y="146"/>
                  </a:lnTo>
                  <a:lnTo>
                    <a:pt x="376" y="152"/>
                  </a:lnTo>
                  <a:lnTo>
                    <a:pt x="382" y="172"/>
                  </a:lnTo>
                  <a:lnTo>
                    <a:pt x="386" y="192"/>
                  </a:lnTo>
                  <a:lnTo>
                    <a:pt x="407" y="198"/>
                  </a:lnTo>
                  <a:lnTo>
                    <a:pt x="411" y="207"/>
                  </a:lnTo>
                  <a:lnTo>
                    <a:pt x="396" y="234"/>
                  </a:lnTo>
                  <a:lnTo>
                    <a:pt x="411" y="251"/>
                  </a:lnTo>
                  <a:lnTo>
                    <a:pt x="427" y="267"/>
                  </a:lnTo>
                  <a:lnTo>
                    <a:pt x="442" y="274"/>
                  </a:lnTo>
                  <a:lnTo>
                    <a:pt x="450" y="298"/>
                  </a:lnTo>
                  <a:lnTo>
                    <a:pt x="458" y="302"/>
                  </a:lnTo>
                  <a:lnTo>
                    <a:pt x="458" y="313"/>
                  </a:lnTo>
                  <a:lnTo>
                    <a:pt x="438" y="320"/>
                  </a:lnTo>
                  <a:lnTo>
                    <a:pt x="431" y="327"/>
                  </a:lnTo>
                  <a:lnTo>
                    <a:pt x="429" y="346"/>
                  </a:lnTo>
                  <a:lnTo>
                    <a:pt x="403" y="342"/>
                  </a:lnTo>
                  <a:lnTo>
                    <a:pt x="380" y="340"/>
                  </a:lnTo>
                  <a:lnTo>
                    <a:pt x="357" y="337"/>
                  </a:lnTo>
                  <a:lnTo>
                    <a:pt x="331" y="333"/>
                  </a:lnTo>
                  <a:lnTo>
                    <a:pt x="324" y="316"/>
                  </a:lnTo>
                  <a:lnTo>
                    <a:pt x="314" y="300"/>
                  </a:lnTo>
                  <a:lnTo>
                    <a:pt x="296" y="307"/>
                  </a:lnTo>
                  <a:lnTo>
                    <a:pt x="277" y="313"/>
                  </a:lnTo>
                  <a:lnTo>
                    <a:pt x="244" y="305"/>
                  </a:lnTo>
                  <a:lnTo>
                    <a:pt x="224" y="294"/>
                  </a:lnTo>
                  <a:lnTo>
                    <a:pt x="205" y="284"/>
                  </a:lnTo>
                  <a:lnTo>
                    <a:pt x="187" y="267"/>
                  </a:lnTo>
                  <a:lnTo>
                    <a:pt x="177" y="252"/>
                  </a:lnTo>
                  <a:lnTo>
                    <a:pt x="158" y="227"/>
                  </a:lnTo>
                  <a:lnTo>
                    <a:pt x="148" y="229"/>
                  </a:lnTo>
                  <a:lnTo>
                    <a:pt x="139" y="221"/>
                  </a:lnTo>
                  <a:lnTo>
                    <a:pt x="139" y="220"/>
                  </a:lnTo>
                  <a:lnTo>
                    <a:pt x="131" y="231"/>
                  </a:lnTo>
                  <a:lnTo>
                    <a:pt x="129" y="232"/>
                  </a:lnTo>
                  <a:lnTo>
                    <a:pt x="121" y="223"/>
                  </a:lnTo>
                  <a:lnTo>
                    <a:pt x="113" y="207"/>
                  </a:lnTo>
                  <a:lnTo>
                    <a:pt x="105" y="207"/>
                  </a:lnTo>
                  <a:lnTo>
                    <a:pt x="107" y="188"/>
                  </a:lnTo>
                  <a:lnTo>
                    <a:pt x="98" y="177"/>
                  </a:lnTo>
                  <a:lnTo>
                    <a:pt x="80" y="168"/>
                  </a:lnTo>
                  <a:lnTo>
                    <a:pt x="63" y="15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8" name="Freeform 78"/>
            <p:cNvSpPr>
              <a:spLocks/>
            </p:cNvSpPr>
            <p:nvPr/>
          </p:nvSpPr>
          <p:spPr bwMode="auto">
            <a:xfrm>
              <a:off x="6266788" y="4265874"/>
              <a:ext cx="196248" cy="212136"/>
            </a:xfrm>
            <a:custGeom>
              <a:avLst/>
              <a:gdLst>
                <a:gd name="T0" fmla="*/ 144 w 222"/>
                <a:gd name="T1" fmla="*/ 84 h 195"/>
                <a:gd name="T2" fmla="*/ 142 w 222"/>
                <a:gd name="T3" fmla="*/ 71 h 195"/>
                <a:gd name="T4" fmla="*/ 150 w 222"/>
                <a:gd name="T5" fmla="*/ 49 h 195"/>
                <a:gd name="T6" fmla="*/ 150 w 222"/>
                <a:gd name="T7" fmla="*/ 38 h 195"/>
                <a:gd name="T8" fmla="*/ 134 w 222"/>
                <a:gd name="T9" fmla="*/ 31 h 195"/>
                <a:gd name="T10" fmla="*/ 115 w 222"/>
                <a:gd name="T11" fmla="*/ 3 h 195"/>
                <a:gd name="T12" fmla="*/ 101 w 222"/>
                <a:gd name="T13" fmla="*/ 5 h 195"/>
                <a:gd name="T14" fmla="*/ 95 w 222"/>
                <a:gd name="T15" fmla="*/ 0 h 195"/>
                <a:gd name="T16" fmla="*/ 68 w 222"/>
                <a:gd name="T17" fmla="*/ 2 h 195"/>
                <a:gd name="T18" fmla="*/ 62 w 222"/>
                <a:gd name="T19" fmla="*/ 5 h 195"/>
                <a:gd name="T20" fmla="*/ 43 w 222"/>
                <a:gd name="T21" fmla="*/ 24 h 195"/>
                <a:gd name="T22" fmla="*/ 45 w 222"/>
                <a:gd name="T23" fmla="*/ 46 h 195"/>
                <a:gd name="T24" fmla="*/ 45 w 222"/>
                <a:gd name="T25" fmla="*/ 69 h 195"/>
                <a:gd name="T26" fmla="*/ 23 w 222"/>
                <a:gd name="T27" fmla="*/ 82 h 195"/>
                <a:gd name="T28" fmla="*/ 0 w 222"/>
                <a:gd name="T29" fmla="*/ 93 h 195"/>
                <a:gd name="T30" fmla="*/ 15 w 222"/>
                <a:gd name="T31" fmla="*/ 120 h 195"/>
                <a:gd name="T32" fmla="*/ 35 w 222"/>
                <a:gd name="T33" fmla="*/ 130 h 195"/>
                <a:gd name="T34" fmla="*/ 56 w 222"/>
                <a:gd name="T35" fmla="*/ 139 h 195"/>
                <a:gd name="T36" fmla="*/ 78 w 222"/>
                <a:gd name="T37" fmla="*/ 148 h 195"/>
                <a:gd name="T38" fmla="*/ 99 w 222"/>
                <a:gd name="T39" fmla="*/ 157 h 195"/>
                <a:gd name="T40" fmla="*/ 119 w 222"/>
                <a:gd name="T41" fmla="*/ 175 h 195"/>
                <a:gd name="T42" fmla="*/ 140 w 222"/>
                <a:gd name="T43" fmla="*/ 194 h 195"/>
                <a:gd name="T44" fmla="*/ 181 w 222"/>
                <a:gd name="T45" fmla="*/ 195 h 195"/>
                <a:gd name="T46" fmla="*/ 191 w 222"/>
                <a:gd name="T47" fmla="*/ 175 h 195"/>
                <a:gd name="T48" fmla="*/ 208 w 222"/>
                <a:gd name="T49" fmla="*/ 174 h 195"/>
                <a:gd name="T50" fmla="*/ 222 w 222"/>
                <a:gd name="T51" fmla="*/ 175 h 195"/>
                <a:gd name="T52" fmla="*/ 214 w 222"/>
                <a:gd name="T53" fmla="*/ 166 h 195"/>
                <a:gd name="T54" fmla="*/ 206 w 222"/>
                <a:gd name="T55" fmla="*/ 150 h 195"/>
                <a:gd name="T56" fmla="*/ 198 w 222"/>
                <a:gd name="T57" fmla="*/ 150 h 195"/>
                <a:gd name="T58" fmla="*/ 200 w 222"/>
                <a:gd name="T59" fmla="*/ 131 h 195"/>
                <a:gd name="T60" fmla="*/ 191 w 222"/>
                <a:gd name="T61" fmla="*/ 120 h 195"/>
                <a:gd name="T62" fmla="*/ 173 w 222"/>
                <a:gd name="T63" fmla="*/ 111 h 195"/>
                <a:gd name="T64" fmla="*/ 156 w 222"/>
                <a:gd name="T65" fmla="*/ 100 h 195"/>
                <a:gd name="T66" fmla="*/ 144 w 222"/>
                <a:gd name="T67" fmla="*/ 84 h 1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195"/>
                <a:gd name="T104" fmla="*/ 222 w 222"/>
                <a:gd name="T105" fmla="*/ 195 h 1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195">
                  <a:moveTo>
                    <a:pt x="144" y="84"/>
                  </a:moveTo>
                  <a:lnTo>
                    <a:pt x="142" y="71"/>
                  </a:lnTo>
                  <a:lnTo>
                    <a:pt x="150" y="49"/>
                  </a:lnTo>
                  <a:lnTo>
                    <a:pt x="150" y="38"/>
                  </a:lnTo>
                  <a:lnTo>
                    <a:pt x="134" y="31"/>
                  </a:lnTo>
                  <a:lnTo>
                    <a:pt x="115" y="3"/>
                  </a:lnTo>
                  <a:lnTo>
                    <a:pt x="101" y="5"/>
                  </a:lnTo>
                  <a:lnTo>
                    <a:pt x="95" y="0"/>
                  </a:lnTo>
                  <a:lnTo>
                    <a:pt x="68" y="2"/>
                  </a:lnTo>
                  <a:lnTo>
                    <a:pt x="62" y="5"/>
                  </a:lnTo>
                  <a:lnTo>
                    <a:pt x="43" y="24"/>
                  </a:lnTo>
                  <a:lnTo>
                    <a:pt x="45" y="46"/>
                  </a:lnTo>
                  <a:lnTo>
                    <a:pt x="45" y="69"/>
                  </a:lnTo>
                  <a:lnTo>
                    <a:pt x="23" y="82"/>
                  </a:lnTo>
                  <a:lnTo>
                    <a:pt x="0" y="93"/>
                  </a:lnTo>
                  <a:lnTo>
                    <a:pt x="15" y="120"/>
                  </a:lnTo>
                  <a:lnTo>
                    <a:pt x="35" y="130"/>
                  </a:lnTo>
                  <a:lnTo>
                    <a:pt x="56" y="139"/>
                  </a:lnTo>
                  <a:lnTo>
                    <a:pt x="78" y="148"/>
                  </a:lnTo>
                  <a:lnTo>
                    <a:pt x="99" y="157"/>
                  </a:lnTo>
                  <a:lnTo>
                    <a:pt x="119" y="175"/>
                  </a:lnTo>
                  <a:lnTo>
                    <a:pt x="140" y="194"/>
                  </a:lnTo>
                  <a:lnTo>
                    <a:pt x="181" y="195"/>
                  </a:lnTo>
                  <a:lnTo>
                    <a:pt x="191" y="175"/>
                  </a:lnTo>
                  <a:lnTo>
                    <a:pt x="208" y="174"/>
                  </a:lnTo>
                  <a:lnTo>
                    <a:pt x="222" y="175"/>
                  </a:lnTo>
                  <a:lnTo>
                    <a:pt x="214" y="166"/>
                  </a:lnTo>
                  <a:lnTo>
                    <a:pt x="206" y="150"/>
                  </a:lnTo>
                  <a:lnTo>
                    <a:pt x="198" y="150"/>
                  </a:lnTo>
                  <a:lnTo>
                    <a:pt x="200" y="131"/>
                  </a:lnTo>
                  <a:lnTo>
                    <a:pt x="191" y="120"/>
                  </a:lnTo>
                  <a:lnTo>
                    <a:pt x="173" y="111"/>
                  </a:lnTo>
                  <a:lnTo>
                    <a:pt x="156" y="100"/>
                  </a:lnTo>
                  <a:lnTo>
                    <a:pt x="144" y="84"/>
                  </a:lnTo>
                  <a:close/>
                </a:path>
              </a:pathLst>
            </a:custGeom>
            <a:noFill/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9" name="Freeform 79"/>
            <p:cNvSpPr>
              <a:spLocks/>
            </p:cNvSpPr>
            <p:nvPr/>
          </p:nvSpPr>
          <p:spPr bwMode="auto">
            <a:xfrm>
              <a:off x="6427234" y="4454265"/>
              <a:ext cx="35802" cy="37995"/>
            </a:xfrm>
            <a:custGeom>
              <a:avLst/>
              <a:gdLst>
                <a:gd name="T0" fmla="*/ 33 w 41"/>
                <a:gd name="T1" fmla="*/ 10 h 36"/>
                <a:gd name="T2" fmla="*/ 27 w 41"/>
                <a:gd name="T3" fmla="*/ 12 h 36"/>
                <a:gd name="T4" fmla="*/ 27 w 41"/>
                <a:gd name="T5" fmla="*/ 16 h 36"/>
                <a:gd name="T6" fmla="*/ 41 w 41"/>
                <a:gd name="T7" fmla="*/ 36 h 36"/>
                <a:gd name="T8" fmla="*/ 23 w 41"/>
                <a:gd name="T9" fmla="*/ 32 h 36"/>
                <a:gd name="T10" fmla="*/ 19 w 41"/>
                <a:gd name="T11" fmla="*/ 25 h 36"/>
                <a:gd name="T12" fmla="*/ 0 w 41"/>
                <a:gd name="T13" fmla="*/ 21 h 36"/>
                <a:gd name="T14" fmla="*/ 10 w 41"/>
                <a:gd name="T15" fmla="*/ 1 h 36"/>
                <a:gd name="T16" fmla="*/ 27 w 41"/>
                <a:gd name="T17" fmla="*/ 0 h 36"/>
                <a:gd name="T18" fmla="*/ 33 w 41"/>
                <a:gd name="T19" fmla="*/ 1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3" y="10"/>
                  </a:moveTo>
                  <a:lnTo>
                    <a:pt x="27" y="12"/>
                  </a:lnTo>
                  <a:lnTo>
                    <a:pt x="27" y="16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1"/>
                  </a:lnTo>
                  <a:lnTo>
                    <a:pt x="10" y="1"/>
                  </a:lnTo>
                  <a:lnTo>
                    <a:pt x="27" y="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0" name="Freeform 80"/>
            <p:cNvSpPr>
              <a:spLocks/>
            </p:cNvSpPr>
            <p:nvPr/>
          </p:nvSpPr>
          <p:spPr bwMode="auto">
            <a:xfrm>
              <a:off x="7070341" y="4443182"/>
              <a:ext cx="164424" cy="102902"/>
            </a:xfrm>
            <a:custGeom>
              <a:avLst/>
              <a:gdLst>
                <a:gd name="T0" fmla="*/ 106 w 185"/>
                <a:gd name="T1" fmla="*/ 75 h 95"/>
                <a:gd name="T2" fmla="*/ 78 w 185"/>
                <a:gd name="T3" fmla="*/ 70 h 95"/>
                <a:gd name="T4" fmla="*/ 57 w 185"/>
                <a:gd name="T5" fmla="*/ 66 h 95"/>
                <a:gd name="T6" fmla="*/ 30 w 185"/>
                <a:gd name="T7" fmla="*/ 53 h 95"/>
                <a:gd name="T8" fmla="*/ 2 w 185"/>
                <a:gd name="T9" fmla="*/ 41 h 95"/>
                <a:gd name="T10" fmla="*/ 0 w 185"/>
                <a:gd name="T11" fmla="*/ 26 h 95"/>
                <a:gd name="T12" fmla="*/ 14 w 185"/>
                <a:gd name="T13" fmla="*/ 6 h 95"/>
                <a:gd name="T14" fmla="*/ 14 w 185"/>
                <a:gd name="T15" fmla="*/ 8 h 95"/>
                <a:gd name="T16" fmla="*/ 24 w 185"/>
                <a:gd name="T17" fmla="*/ 0 h 95"/>
                <a:gd name="T18" fmla="*/ 43 w 185"/>
                <a:gd name="T19" fmla="*/ 10 h 95"/>
                <a:gd name="T20" fmla="*/ 70 w 185"/>
                <a:gd name="T21" fmla="*/ 30 h 95"/>
                <a:gd name="T22" fmla="*/ 80 w 185"/>
                <a:gd name="T23" fmla="*/ 28 h 95"/>
                <a:gd name="T24" fmla="*/ 86 w 185"/>
                <a:gd name="T25" fmla="*/ 35 h 95"/>
                <a:gd name="T26" fmla="*/ 107 w 185"/>
                <a:gd name="T27" fmla="*/ 42 h 95"/>
                <a:gd name="T28" fmla="*/ 109 w 185"/>
                <a:gd name="T29" fmla="*/ 48 h 95"/>
                <a:gd name="T30" fmla="*/ 133 w 185"/>
                <a:gd name="T31" fmla="*/ 57 h 95"/>
                <a:gd name="T32" fmla="*/ 152 w 185"/>
                <a:gd name="T33" fmla="*/ 59 h 95"/>
                <a:gd name="T34" fmla="*/ 180 w 185"/>
                <a:gd name="T35" fmla="*/ 61 h 95"/>
                <a:gd name="T36" fmla="*/ 185 w 185"/>
                <a:gd name="T37" fmla="*/ 95 h 95"/>
                <a:gd name="T38" fmla="*/ 162 w 185"/>
                <a:gd name="T39" fmla="*/ 94 h 95"/>
                <a:gd name="T40" fmla="*/ 133 w 185"/>
                <a:gd name="T41" fmla="*/ 90 h 95"/>
                <a:gd name="T42" fmla="*/ 117 w 185"/>
                <a:gd name="T43" fmla="*/ 86 h 95"/>
                <a:gd name="T44" fmla="*/ 106 w 185"/>
                <a:gd name="T45" fmla="*/ 75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5"/>
                <a:gd name="T70" fmla="*/ 0 h 95"/>
                <a:gd name="T71" fmla="*/ 185 w 185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5" h="95">
                  <a:moveTo>
                    <a:pt x="106" y="75"/>
                  </a:moveTo>
                  <a:lnTo>
                    <a:pt x="78" y="70"/>
                  </a:lnTo>
                  <a:lnTo>
                    <a:pt x="57" y="66"/>
                  </a:lnTo>
                  <a:lnTo>
                    <a:pt x="30" y="53"/>
                  </a:lnTo>
                  <a:lnTo>
                    <a:pt x="2" y="41"/>
                  </a:lnTo>
                  <a:lnTo>
                    <a:pt x="0" y="2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4" y="0"/>
                  </a:lnTo>
                  <a:lnTo>
                    <a:pt x="43" y="10"/>
                  </a:lnTo>
                  <a:lnTo>
                    <a:pt x="70" y="30"/>
                  </a:lnTo>
                  <a:lnTo>
                    <a:pt x="80" y="28"/>
                  </a:lnTo>
                  <a:lnTo>
                    <a:pt x="86" y="35"/>
                  </a:lnTo>
                  <a:lnTo>
                    <a:pt x="107" y="42"/>
                  </a:lnTo>
                  <a:lnTo>
                    <a:pt x="109" y="48"/>
                  </a:lnTo>
                  <a:lnTo>
                    <a:pt x="133" y="57"/>
                  </a:lnTo>
                  <a:lnTo>
                    <a:pt x="152" y="59"/>
                  </a:lnTo>
                  <a:lnTo>
                    <a:pt x="180" y="61"/>
                  </a:lnTo>
                  <a:lnTo>
                    <a:pt x="185" y="95"/>
                  </a:lnTo>
                  <a:lnTo>
                    <a:pt x="162" y="94"/>
                  </a:lnTo>
                  <a:lnTo>
                    <a:pt x="133" y="90"/>
                  </a:lnTo>
                  <a:lnTo>
                    <a:pt x="117" y="86"/>
                  </a:lnTo>
                  <a:lnTo>
                    <a:pt x="106" y="75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1" name="Freeform 81"/>
            <p:cNvSpPr>
              <a:spLocks/>
            </p:cNvSpPr>
            <p:nvPr/>
          </p:nvSpPr>
          <p:spPr bwMode="auto">
            <a:xfrm>
              <a:off x="6699062" y="4273790"/>
              <a:ext cx="291719" cy="341953"/>
            </a:xfrm>
            <a:custGeom>
              <a:avLst/>
              <a:gdLst>
                <a:gd name="T0" fmla="*/ 144 w 331"/>
                <a:gd name="T1" fmla="*/ 289 h 316"/>
                <a:gd name="T2" fmla="*/ 165 w 331"/>
                <a:gd name="T3" fmla="*/ 311 h 316"/>
                <a:gd name="T4" fmla="*/ 192 w 331"/>
                <a:gd name="T5" fmla="*/ 311 h 316"/>
                <a:gd name="T6" fmla="*/ 210 w 331"/>
                <a:gd name="T7" fmla="*/ 304 h 316"/>
                <a:gd name="T8" fmla="*/ 239 w 331"/>
                <a:gd name="T9" fmla="*/ 302 h 316"/>
                <a:gd name="T10" fmla="*/ 220 w 331"/>
                <a:gd name="T11" fmla="*/ 271 h 316"/>
                <a:gd name="T12" fmla="*/ 198 w 331"/>
                <a:gd name="T13" fmla="*/ 245 h 316"/>
                <a:gd name="T14" fmla="*/ 220 w 331"/>
                <a:gd name="T15" fmla="*/ 218 h 316"/>
                <a:gd name="T16" fmla="*/ 255 w 331"/>
                <a:gd name="T17" fmla="*/ 198 h 316"/>
                <a:gd name="T18" fmla="*/ 280 w 331"/>
                <a:gd name="T19" fmla="*/ 159 h 316"/>
                <a:gd name="T20" fmla="*/ 284 w 331"/>
                <a:gd name="T21" fmla="*/ 126 h 316"/>
                <a:gd name="T22" fmla="*/ 288 w 331"/>
                <a:gd name="T23" fmla="*/ 108 h 316"/>
                <a:gd name="T24" fmla="*/ 270 w 331"/>
                <a:gd name="T25" fmla="*/ 95 h 316"/>
                <a:gd name="T26" fmla="*/ 265 w 331"/>
                <a:gd name="T27" fmla="*/ 75 h 316"/>
                <a:gd name="T28" fmla="*/ 255 w 331"/>
                <a:gd name="T29" fmla="*/ 55 h 316"/>
                <a:gd name="T30" fmla="*/ 311 w 331"/>
                <a:gd name="T31" fmla="*/ 53 h 316"/>
                <a:gd name="T32" fmla="*/ 302 w 331"/>
                <a:gd name="T33" fmla="*/ 28 h 316"/>
                <a:gd name="T34" fmla="*/ 276 w 331"/>
                <a:gd name="T35" fmla="*/ 6 h 316"/>
                <a:gd name="T36" fmla="*/ 226 w 331"/>
                <a:gd name="T37" fmla="*/ 6 h 316"/>
                <a:gd name="T38" fmla="*/ 191 w 331"/>
                <a:gd name="T39" fmla="*/ 26 h 316"/>
                <a:gd name="T40" fmla="*/ 194 w 331"/>
                <a:gd name="T41" fmla="*/ 62 h 316"/>
                <a:gd name="T42" fmla="*/ 173 w 331"/>
                <a:gd name="T43" fmla="*/ 75 h 316"/>
                <a:gd name="T44" fmla="*/ 169 w 331"/>
                <a:gd name="T45" fmla="*/ 101 h 316"/>
                <a:gd name="T46" fmla="*/ 146 w 331"/>
                <a:gd name="T47" fmla="*/ 126 h 316"/>
                <a:gd name="T48" fmla="*/ 118 w 331"/>
                <a:gd name="T49" fmla="*/ 141 h 316"/>
                <a:gd name="T50" fmla="*/ 117 w 331"/>
                <a:gd name="T51" fmla="*/ 172 h 316"/>
                <a:gd name="T52" fmla="*/ 70 w 331"/>
                <a:gd name="T53" fmla="*/ 181 h 316"/>
                <a:gd name="T54" fmla="*/ 17 w 331"/>
                <a:gd name="T55" fmla="*/ 176 h 316"/>
                <a:gd name="T56" fmla="*/ 15 w 331"/>
                <a:gd name="T57" fmla="*/ 187 h 316"/>
                <a:gd name="T58" fmla="*/ 46 w 331"/>
                <a:gd name="T59" fmla="*/ 210 h 316"/>
                <a:gd name="T60" fmla="*/ 62 w 331"/>
                <a:gd name="T61" fmla="*/ 238 h 316"/>
                <a:gd name="T62" fmla="*/ 42 w 331"/>
                <a:gd name="T63" fmla="*/ 256 h 316"/>
                <a:gd name="T64" fmla="*/ 33 w 331"/>
                <a:gd name="T65" fmla="*/ 282 h 316"/>
                <a:gd name="T66" fmla="*/ 74 w 331"/>
                <a:gd name="T67" fmla="*/ 282 h 316"/>
                <a:gd name="T68" fmla="*/ 113 w 331"/>
                <a:gd name="T69" fmla="*/ 278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1"/>
                <a:gd name="T106" fmla="*/ 0 h 316"/>
                <a:gd name="T107" fmla="*/ 331 w 331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1" h="316">
                  <a:moveTo>
                    <a:pt x="136" y="276"/>
                  </a:moveTo>
                  <a:lnTo>
                    <a:pt x="144" y="289"/>
                  </a:lnTo>
                  <a:lnTo>
                    <a:pt x="152" y="293"/>
                  </a:lnTo>
                  <a:lnTo>
                    <a:pt x="165" y="311"/>
                  </a:lnTo>
                  <a:lnTo>
                    <a:pt x="181" y="316"/>
                  </a:lnTo>
                  <a:lnTo>
                    <a:pt x="192" y="311"/>
                  </a:lnTo>
                  <a:lnTo>
                    <a:pt x="191" y="304"/>
                  </a:lnTo>
                  <a:lnTo>
                    <a:pt x="210" y="304"/>
                  </a:lnTo>
                  <a:lnTo>
                    <a:pt x="231" y="302"/>
                  </a:lnTo>
                  <a:lnTo>
                    <a:pt x="239" y="302"/>
                  </a:lnTo>
                  <a:lnTo>
                    <a:pt x="228" y="271"/>
                  </a:lnTo>
                  <a:lnTo>
                    <a:pt x="220" y="271"/>
                  </a:lnTo>
                  <a:lnTo>
                    <a:pt x="216" y="254"/>
                  </a:lnTo>
                  <a:lnTo>
                    <a:pt x="198" y="245"/>
                  </a:lnTo>
                  <a:lnTo>
                    <a:pt x="210" y="216"/>
                  </a:lnTo>
                  <a:lnTo>
                    <a:pt x="220" y="218"/>
                  </a:lnTo>
                  <a:lnTo>
                    <a:pt x="241" y="218"/>
                  </a:lnTo>
                  <a:lnTo>
                    <a:pt x="255" y="198"/>
                  </a:lnTo>
                  <a:lnTo>
                    <a:pt x="268" y="177"/>
                  </a:lnTo>
                  <a:lnTo>
                    <a:pt x="280" y="159"/>
                  </a:lnTo>
                  <a:lnTo>
                    <a:pt x="288" y="145"/>
                  </a:lnTo>
                  <a:lnTo>
                    <a:pt x="284" y="126"/>
                  </a:lnTo>
                  <a:lnTo>
                    <a:pt x="298" y="115"/>
                  </a:lnTo>
                  <a:lnTo>
                    <a:pt x="288" y="108"/>
                  </a:lnTo>
                  <a:lnTo>
                    <a:pt x="280" y="101"/>
                  </a:lnTo>
                  <a:lnTo>
                    <a:pt x="270" y="95"/>
                  </a:lnTo>
                  <a:lnTo>
                    <a:pt x="265" y="82"/>
                  </a:lnTo>
                  <a:lnTo>
                    <a:pt x="265" y="75"/>
                  </a:lnTo>
                  <a:lnTo>
                    <a:pt x="255" y="64"/>
                  </a:lnTo>
                  <a:lnTo>
                    <a:pt x="255" y="55"/>
                  </a:lnTo>
                  <a:lnTo>
                    <a:pt x="286" y="60"/>
                  </a:lnTo>
                  <a:lnTo>
                    <a:pt x="311" y="53"/>
                  </a:lnTo>
                  <a:lnTo>
                    <a:pt x="331" y="37"/>
                  </a:lnTo>
                  <a:lnTo>
                    <a:pt x="302" y="28"/>
                  </a:lnTo>
                  <a:lnTo>
                    <a:pt x="286" y="22"/>
                  </a:lnTo>
                  <a:lnTo>
                    <a:pt x="276" y="6"/>
                  </a:lnTo>
                  <a:lnTo>
                    <a:pt x="251" y="0"/>
                  </a:lnTo>
                  <a:lnTo>
                    <a:pt x="226" y="6"/>
                  </a:lnTo>
                  <a:lnTo>
                    <a:pt x="200" y="9"/>
                  </a:lnTo>
                  <a:lnTo>
                    <a:pt x="191" y="26"/>
                  </a:lnTo>
                  <a:lnTo>
                    <a:pt x="202" y="46"/>
                  </a:lnTo>
                  <a:lnTo>
                    <a:pt x="194" y="62"/>
                  </a:lnTo>
                  <a:lnTo>
                    <a:pt x="191" y="73"/>
                  </a:lnTo>
                  <a:lnTo>
                    <a:pt x="173" y="75"/>
                  </a:lnTo>
                  <a:lnTo>
                    <a:pt x="185" y="88"/>
                  </a:lnTo>
                  <a:lnTo>
                    <a:pt x="169" y="101"/>
                  </a:lnTo>
                  <a:lnTo>
                    <a:pt x="167" y="128"/>
                  </a:lnTo>
                  <a:lnTo>
                    <a:pt x="146" y="126"/>
                  </a:lnTo>
                  <a:lnTo>
                    <a:pt x="140" y="134"/>
                  </a:lnTo>
                  <a:lnTo>
                    <a:pt x="118" y="141"/>
                  </a:lnTo>
                  <a:lnTo>
                    <a:pt x="115" y="161"/>
                  </a:lnTo>
                  <a:lnTo>
                    <a:pt x="117" y="172"/>
                  </a:lnTo>
                  <a:lnTo>
                    <a:pt x="93" y="176"/>
                  </a:lnTo>
                  <a:lnTo>
                    <a:pt x="70" y="181"/>
                  </a:lnTo>
                  <a:lnTo>
                    <a:pt x="37" y="181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15" y="187"/>
                  </a:lnTo>
                  <a:lnTo>
                    <a:pt x="31" y="203"/>
                  </a:lnTo>
                  <a:lnTo>
                    <a:pt x="46" y="210"/>
                  </a:lnTo>
                  <a:lnTo>
                    <a:pt x="54" y="234"/>
                  </a:lnTo>
                  <a:lnTo>
                    <a:pt x="62" y="238"/>
                  </a:lnTo>
                  <a:lnTo>
                    <a:pt x="62" y="249"/>
                  </a:lnTo>
                  <a:lnTo>
                    <a:pt x="42" y="256"/>
                  </a:lnTo>
                  <a:lnTo>
                    <a:pt x="35" y="263"/>
                  </a:lnTo>
                  <a:lnTo>
                    <a:pt x="33" y="282"/>
                  </a:lnTo>
                  <a:lnTo>
                    <a:pt x="52" y="282"/>
                  </a:lnTo>
                  <a:lnTo>
                    <a:pt x="74" y="282"/>
                  </a:lnTo>
                  <a:lnTo>
                    <a:pt x="89" y="280"/>
                  </a:lnTo>
                  <a:lnTo>
                    <a:pt x="113" y="278"/>
                  </a:lnTo>
                  <a:lnTo>
                    <a:pt x="136" y="27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2" name="Freeform 82"/>
            <p:cNvSpPr>
              <a:spLocks/>
            </p:cNvSpPr>
            <p:nvPr/>
          </p:nvSpPr>
          <p:spPr bwMode="auto">
            <a:xfrm>
              <a:off x="6008218" y="4413104"/>
              <a:ext cx="221441" cy="253298"/>
            </a:xfrm>
            <a:custGeom>
              <a:avLst/>
              <a:gdLst>
                <a:gd name="T0" fmla="*/ 198 w 249"/>
                <a:gd name="T1" fmla="*/ 86 h 236"/>
                <a:gd name="T2" fmla="*/ 183 w 249"/>
                <a:gd name="T3" fmla="*/ 64 h 236"/>
                <a:gd name="T4" fmla="*/ 169 w 249"/>
                <a:gd name="T5" fmla="*/ 42 h 236"/>
                <a:gd name="T6" fmla="*/ 165 w 249"/>
                <a:gd name="T7" fmla="*/ 46 h 236"/>
                <a:gd name="T8" fmla="*/ 175 w 249"/>
                <a:gd name="T9" fmla="*/ 62 h 236"/>
                <a:gd name="T10" fmla="*/ 185 w 249"/>
                <a:gd name="T11" fmla="*/ 81 h 236"/>
                <a:gd name="T12" fmla="*/ 194 w 249"/>
                <a:gd name="T13" fmla="*/ 99 h 236"/>
                <a:gd name="T14" fmla="*/ 204 w 249"/>
                <a:gd name="T15" fmla="*/ 115 h 236"/>
                <a:gd name="T16" fmla="*/ 214 w 249"/>
                <a:gd name="T17" fmla="*/ 134 h 236"/>
                <a:gd name="T18" fmla="*/ 224 w 249"/>
                <a:gd name="T19" fmla="*/ 150 h 236"/>
                <a:gd name="T20" fmla="*/ 235 w 249"/>
                <a:gd name="T21" fmla="*/ 166 h 236"/>
                <a:gd name="T22" fmla="*/ 249 w 249"/>
                <a:gd name="T23" fmla="*/ 183 h 236"/>
                <a:gd name="T24" fmla="*/ 245 w 249"/>
                <a:gd name="T25" fmla="*/ 185 h 236"/>
                <a:gd name="T26" fmla="*/ 247 w 249"/>
                <a:gd name="T27" fmla="*/ 203 h 236"/>
                <a:gd name="T28" fmla="*/ 239 w 249"/>
                <a:gd name="T29" fmla="*/ 212 h 236"/>
                <a:gd name="T30" fmla="*/ 233 w 249"/>
                <a:gd name="T31" fmla="*/ 210 h 236"/>
                <a:gd name="T32" fmla="*/ 229 w 249"/>
                <a:gd name="T33" fmla="*/ 223 h 236"/>
                <a:gd name="T34" fmla="*/ 216 w 249"/>
                <a:gd name="T35" fmla="*/ 227 h 236"/>
                <a:gd name="T36" fmla="*/ 212 w 249"/>
                <a:gd name="T37" fmla="*/ 236 h 236"/>
                <a:gd name="T38" fmla="*/ 185 w 249"/>
                <a:gd name="T39" fmla="*/ 234 h 236"/>
                <a:gd name="T40" fmla="*/ 157 w 249"/>
                <a:gd name="T41" fmla="*/ 230 h 236"/>
                <a:gd name="T42" fmla="*/ 155 w 249"/>
                <a:gd name="T43" fmla="*/ 225 h 236"/>
                <a:gd name="T44" fmla="*/ 153 w 249"/>
                <a:gd name="T45" fmla="*/ 230 h 236"/>
                <a:gd name="T46" fmla="*/ 136 w 249"/>
                <a:gd name="T47" fmla="*/ 230 h 236"/>
                <a:gd name="T48" fmla="*/ 118 w 249"/>
                <a:gd name="T49" fmla="*/ 230 h 236"/>
                <a:gd name="T50" fmla="*/ 101 w 249"/>
                <a:gd name="T51" fmla="*/ 230 h 236"/>
                <a:gd name="T52" fmla="*/ 83 w 249"/>
                <a:gd name="T53" fmla="*/ 230 h 236"/>
                <a:gd name="T54" fmla="*/ 66 w 249"/>
                <a:gd name="T55" fmla="*/ 230 h 236"/>
                <a:gd name="T56" fmla="*/ 50 w 249"/>
                <a:gd name="T57" fmla="*/ 230 h 236"/>
                <a:gd name="T58" fmla="*/ 33 w 249"/>
                <a:gd name="T59" fmla="*/ 230 h 236"/>
                <a:gd name="T60" fmla="*/ 15 w 249"/>
                <a:gd name="T61" fmla="*/ 230 h 236"/>
                <a:gd name="T62" fmla="*/ 13 w 249"/>
                <a:gd name="T63" fmla="*/ 209 h 236"/>
                <a:gd name="T64" fmla="*/ 11 w 249"/>
                <a:gd name="T65" fmla="*/ 187 h 236"/>
                <a:gd name="T66" fmla="*/ 11 w 249"/>
                <a:gd name="T67" fmla="*/ 163 h 236"/>
                <a:gd name="T68" fmla="*/ 9 w 249"/>
                <a:gd name="T69" fmla="*/ 141 h 236"/>
                <a:gd name="T70" fmla="*/ 7 w 249"/>
                <a:gd name="T71" fmla="*/ 119 h 236"/>
                <a:gd name="T72" fmla="*/ 5 w 249"/>
                <a:gd name="T73" fmla="*/ 97 h 236"/>
                <a:gd name="T74" fmla="*/ 4 w 249"/>
                <a:gd name="T75" fmla="*/ 73 h 236"/>
                <a:gd name="T76" fmla="*/ 4 w 249"/>
                <a:gd name="T77" fmla="*/ 51 h 236"/>
                <a:gd name="T78" fmla="*/ 2 w 249"/>
                <a:gd name="T79" fmla="*/ 33 h 236"/>
                <a:gd name="T80" fmla="*/ 0 w 249"/>
                <a:gd name="T81" fmla="*/ 15 h 236"/>
                <a:gd name="T82" fmla="*/ 4 w 249"/>
                <a:gd name="T83" fmla="*/ 0 h 236"/>
                <a:gd name="T84" fmla="*/ 19 w 249"/>
                <a:gd name="T85" fmla="*/ 0 h 236"/>
                <a:gd name="T86" fmla="*/ 52 w 249"/>
                <a:gd name="T87" fmla="*/ 9 h 236"/>
                <a:gd name="T88" fmla="*/ 85 w 249"/>
                <a:gd name="T89" fmla="*/ 18 h 236"/>
                <a:gd name="T90" fmla="*/ 115 w 249"/>
                <a:gd name="T91" fmla="*/ 9 h 236"/>
                <a:gd name="T92" fmla="*/ 130 w 249"/>
                <a:gd name="T93" fmla="*/ 2 h 236"/>
                <a:gd name="T94" fmla="*/ 122 w 249"/>
                <a:gd name="T95" fmla="*/ 6 h 236"/>
                <a:gd name="T96" fmla="*/ 132 w 249"/>
                <a:gd name="T97" fmla="*/ 2 h 236"/>
                <a:gd name="T98" fmla="*/ 153 w 249"/>
                <a:gd name="T99" fmla="*/ 7 h 236"/>
                <a:gd name="T100" fmla="*/ 159 w 249"/>
                <a:gd name="T101" fmla="*/ 13 h 236"/>
                <a:gd name="T102" fmla="*/ 169 w 249"/>
                <a:gd name="T103" fmla="*/ 15 h 236"/>
                <a:gd name="T104" fmla="*/ 200 w 249"/>
                <a:gd name="T105" fmla="*/ 7 h 236"/>
                <a:gd name="T106" fmla="*/ 210 w 249"/>
                <a:gd name="T107" fmla="*/ 29 h 236"/>
                <a:gd name="T108" fmla="*/ 220 w 249"/>
                <a:gd name="T109" fmla="*/ 51 h 236"/>
                <a:gd name="T110" fmla="*/ 214 w 249"/>
                <a:gd name="T111" fmla="*/ 71 h 236"/>
                <a:gd name="T112" fmla="*/ 210 w 249"/>
                <a:gd name="T113" fmla="*/ 92 h 236"/>
                <a:gd name="T114" fmla="*/ 198 w 249"/>
                <a:gd name="T115" fmla="*/ 86 h 2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236"/>
                <a:gd name="T176" fmla="*/ 249 w 249"/>
                <a:gd name="T177" fmla="*/ 236 h 2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236">
                  <a:moveTo>
                    <a:pt x="198" y="86"/>
                  </a:moveTo>
                  <a:lnTo>
                    <a:pt x="183" y="64"/>
                  </a:lnTo>
                  <a:lnTo>
                    <a:pt x="169" y="42"/>
                  </a:lnTo>
                  <a:lnTo>
                    <a:pt x="165" y="46"/>
                  </a:lnTo>
                  <a:lnTo>
                    <a:pt x="175" y="62"/>
                  </a:lnTo>
                  <a:lnTo>
                    <a:pt x="185" y="81"/>
                  </a:lnTo>
                  <a:lnTo>
                    <a:pt x="194" y="99"/>
                  </a:lnTo>
                  <a:lnTo>
                    <a:pt x="204" y="115"/>
                  </a:lnTo>
                  <a:lnTo>
                    <a:pt x="214" y="134"/>
                  </a:lnTo>
                  <a:lnTo>
                    <a:pt x="224" y="150"/>
                  </a:lnTo>
                  <a:lnTo>
                    <a:pt x="235" y="166"/>
                  </a:lnTo>
                  <a:lnTo>
                    <a:pt x="249" y="183"/>
                  </a:lnTo>
                  <a:lnTo>
                    <a:pt x="245" y="185"/>
                  </a:lnTo>
                  <a:lnTo>
                    <a:pt x="247" y="203"/>
                  </a:lnTo>
                  <a:lnTo>
                    <a:pt x="239" y="212"/>
                  </a:lnTo>
                  <a:lnTo>
                    <a:pt x="233" y="210"/>
                  </a:lnTo>
                  <a:lnTo>
                    <a:pt x="229" y="223"/>
                  </a:lnTo>
                  <a:lnTo>
                    <a:pt x="216" y="227"/>
                  </a:lnTo>
                  <a:lnTo>
                    <a:pt x="212" y="236"/>
                  </a:lnTo>
                  <a:lnTo>
                    <a:pt x="185" y="234"/>
                  </a:lnTo>
                  <a:lnTo>
                    <a:pt x="157" y="230"/>
                  </a:lnTo>
                  <a:lnTo>
                    <a:pt x="155" y="225"/>
                  </a:lnTo>
                  <a:lnTo>
                    <a:pt x="153" y="230"/>
                  </a:lnTo>
                  <a:lnTo>
                    <a:pt x="136" y="230"/>
                  </a:lnTo>
                  <a:lnTo>
                    <a:pt x="118" y="230"/>
                  </a:lnTo>
                  <a:lnTo>
                    <a:pt x="101" y="230"/>
                  </a:lnTo>
                  <a:lnTo>
                    <a:pt x="83" y="230"/>
                  </a:lnTo>
                  <a:lnTo>
                    <a:pt x="66" y="230"/>
                  </a:lnTo>
                  <a:lnTo>
                    <a:pt x="50" y="230"/>
                  </a:lnTo>
                  <a:lnTo>
                    <a:pt x="33" y="230"/>
                  </a:lnTo>
                  <a:lnTo>
                    <a:pt x="15" y="230"/>
                  </a:lnTo>
                  <a:lnTo>
                    <a:pt x="13" y="209"/>
                  </a:lnTo>
                  <a:lnTo>
                    <a:pt x="11" y="187"/>
                  </a:lnTo>
                  <a:lnTo>
                    <a:pt x="11" y="163"/>
                  </a:lnTo>
                  <a:lnTo>
                    <a:pt x="9" y="141"/>
                  </a:lnTo>
                  <a:lnTo>
                    <a:pt x="7" y="119"/>
                  </a:lnTo>
                  <a:lnTo>
                    <a:pt x="5" y="97"/>
                  </a:lnTo>
                  <a:lnTo>
                    <a:pt x="4" y="73"/>
                  </a:lnTo>
                  <a:lnTo>
                    <a:pt x="4" y="51"/>
                  </a:lnTo>
                  <a:lnTo>
                    <a:pt x="2" y="33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9" y="0"/>
                  </a:lnTo>
                  <a:lnTo>
                    <a:pt x="52" y="9"/>
                  </a:lnTo>
                  <a:lnTo>
                    <a:pt x="85" y="18"/>
                  </a:lnTo>
                  <a:lnTo>
                    <a:pt x="115" y="9"/>
                  </a:lnTo>
                  <a:lnTo>
                    <a:pt x="130" y="2"/>
                  </a:lnTo>
                  <a:lnTo>
                    <a:pt x="122" y="6"/>
                  </a:lnTo>
                  <a:lnTo>
                    <a:pt x="132" y="2"/>
                  </a:lnTo>
                  <a:lnTo>
                    <a:pt x="153" y="7"/>
                  </a:lnTo>
                  <a:lnTo>
                    <a:pt x="159" y="13"/>
                  </a:lnTo>
                  <a:lnTo>
                    <a:pt x="169" y="15"/>
                  </a:lnTo>
                  <a:lnTo>
                    <a:pt x="200" y="7"/>
                  </a:lnTo>
                  <a:lnTo>
                    <a:pt x="210" y="29"/>
                  </a:lnTo>
                  <a:lnTo>
                    <a:pt x="220" y="51"/>
                  </a:lnTo>
                  <a:lnTo>
                    <a:pt x="214" y="71"/>
                  </a:lnTo>
                  <a:lnTo>
                    <a:pt x="210" y="92"/>
                  </a:lnTo>
                  <a:lnTo>
                    <a:pt x="198" y="86"/>
                  </a:lnTo>
                  <a:close/>
                </a:path>
              </a:pathLst>
            </a:custGeom>
            <a:noFill/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3" name="Freeform 83"/>
            <p:cNvSpPr>
              <a:spLocks/>
            </p:cNvSpPr>
            <p:nvPr/>
          </p:nvSpPr>
          <p:spPr bwMode="auto">
            <a:xfrm>
              <a:off x="6858182" y="4313368"/>
              <a:ext cx="546310" cy="707652"/>
            </a:xfrm>
            <a:custGeom>
              <a:avLst/>
              <a:gdLst>
                <a:gd name="T0" fmla="*/ 105 w 617"/>
                <a:gd name="T1" fmla="*/ 23 h 654"/>
                <a:gd name="T2" fmla="*/ 84 w 617"/>
                <a:gd name="T3" fmla="*/ 38 h 654"/>
                <a:gd name="T4" fmla="*/ 99 w 617"/>
                <a:gd name="T5" fmla="*/ 64 h 654"/>
                <a:gd name="T6" fmla="*/ 103 w 617"/>
                <a:gd name="T7" fmla="*/ 89 h 654"/>
                <a:gd name="T8" fmla="*/ 87 w 617"/>
                <a:gd name="T9" fmla="*/ 140 h 654"/>
                <a:gd name="T10" fmla="*/ 39 w 617"/>
                <a:gd name="T11" fmla="*/ 181 h 654"/>
                <a:gd name="T12" fmla="*/ 35 w 617"/>
                <a:gd name="T13" fmla="*/ 217 h 654"/>
                <a:gd name="T14" fmla="*/ 58 w 617"/>
                <a:gd name="T15" fmla="*/ 265 h 654"/>
                <a:gd name="T16" fmla="*/ 10 w 617"/>
                <a:gd name="T17" fmla="*/ 267 h 654"/>
                <a:gd name="T18" fmla="*/ 0 w 617"/>
                <a:gd name="T19" fmla="*/ 281 h 654"/>
                <a:gd name="T20" fmla="*/ 25 w 617"/>
                <a:gd name="T21" fmla="*/ 301 h 654"/>
                <a:gd name="T22" fmla="*/ 33 w 617"/>
                <a:gd name="T23" fmla="*/ 312 h 654"/>
                <a:gd name="T24" fmla="*/ 60 w 617"/>
                <a:gd name="T25" fmla="*/ 351 h 654"/>
                <a:gd name="T26" fmla="*/ 95 w 617"/>
                <a:gd name="T27" fmla="*/ 316 h 654"/>
                <a:gd name="T28" fmla="*/ 101 w 617"/>
                <a:gd name="T29" fmla="*/ 327 h 654"/>
                <a:gd name="T30" fmla="*/ 109 w 617"/>
                <a:gd name="T31" fmla="*/ 345 h 654"/>
                <a:gd name="T32" fmla="*/ 117 w 617"/>
                <a:gd name="T33" fmla="*/ 393 h 654"/>
                <a:gd name="T34" fmla="*/ 134 w 617"/>
                <a:gd name="T35" fmla="*/ 451 h 654"/>
                <a:gd name="T36" fmla="*/ 161 w 617"/>
                <a:gd name="T37" fmla="*/ 508 h 654"/>
                <a:gd name="T38" fmla="*/ 193 w 617"/>
                <a:gd name="T39" fmla="*/ 574 h 654"/>
                <a:gd name="T40" fmla="*/ 220 w 617"/>
                <a:gd name="T41" fmla="*/ 629 h 654"/>
                <a:gd name="T42" fmla="*/ 255 w 617"/>
                <a:gd name="T43" fmla="*/ 641 h 654"/>
                <a:gd name="T44" fmla="*/ 272 w 617"/>
                <a:gd name="T45" fmla="*/ 618 h 654"/>
                <a:gd name="T46" fmla="*/ 290 w 617"/>
                <a:gd name="T47" fmla="*/ 583 h 654"/>
                <a:gd name="T48" fmla="*/ 296 w 617"/>
                <a:gd name="T49" fmla="*/ 526 h 654"/>
                <a:gd name="T50" fmla="*/ 302 w 617"/>
                <a:gd name="T51" fmla="*/ 470 h 654"/>
                <a:gd name="T52" fmla="*/ 313 w 617"/>
                <a:gd name="T53" fmla="*/ 457 h 654"/>
                <a:gd name="T54" fmla="*/ 356 w 617"/>
                <a:gd name="T55" fmla="*/ 415 h 654"/>
                <a:gd name="T56" fmla="*/ 409 w 617"/>
                <a:gd name="T57" fmla="*/ 369 h 654"/>
                <a:gd name="T58" fmla="*/ 444 w 617"/>
                <a:gd name="T59" fmla="*/ 321 h 654"/>
                <a:gd name="T60" fmla="*/ 461 w 617"/>
                <a:gd name="T61" fmla="*/ 329 h 654"/>
                <a:gd name="T62" fmla="*/ 457 w 617"/>
                <a:gd name="T63" fmla="*/ 305 h 654"/>
                <a:gd name="T64" fmla="*/ 434 w 617"/>
                <a:gd name="T65" fmla="*/ 259 h 654"/>
                <a:gd name="T66" fmla="*/ 432 w 617"/>
                <a:gd name="T67" fmla="*/ 230 h 654"/>
                <a:gd name="T68" fmla="*/ 454 w 617"/>
                <a:gd name="T69" fmla="*/ 226 h 654"/>
                <a:gd name="T70" fmla="*/ 491 w 617"/>
                <a:gd name="T71" fmla="*/ 243 h 654"/>
                <a:gd name="T72" fmla="*/ 522 w 617"/>
                <a:gd name="T73" fmla="*/ 263 h 654"/>
                <a:gd name="T74" fmla="*/ 516 w 617"/>
                <a:gd name="T75" fmla="*/ 298 h 654"/>
                <a:gd name="T76" fmla="*/ 543 w 617"/>
                <a:gd name="T77" fmla="*/ 321 h 654"/>
                <a:gd name="T78" fmla="*/ 553 w 617"/>
                <a:gd name="T79" fmla="*/ 276 h 654"/>
                <a:gd name="T80" fmla="*/ 576 w 617"/>
                <a:gd name="T81" fmla="*/ 237 h 654"/>
                <a:gd name="T82" fmla="*/ 615 w 617"/>
                <a:gd name="T83" fmla="*/ 199 h 654"/>
                <a:gd name="T84" fmla="*/ 617 w 617"/>
                <a:gd name="T85" fmla="*/ 173 h 654"/>
                <a:gd name="T86" fmla="*/ 584 w 617"/>
                <a:gd name="T87" fmla="*/ 153 h 654"/>
                <a:gd name="T88" fmla="*/ 565 w 617"/>
                <a:gd name="T89" fmla="*/ 151 h 654"/>
                <a:gd name="T90" fmla="*/ 516 w 617"/>
                <a:gd name="T91" fmla="*/ 177 h 654"/>
                <a:gd name="T92" fmla="*/ 510 w 617"/>
                <a:gd name="T93" fmla="*/ 204 h 654"/>
                <a:gd name="T94" fmla="*/ 442 w 617"/>
                <a:gd name="T95" fmla="*/ 204 h 654"/>
                <a:gd name="T96" fmla="*/ 419 w 617"/>
                <a:gd name="T97" fmla="*/ 181 h 654"/>
                <a:gd name="T98" fmla="*/ 372 w 617"/>
                <a:gd name="T99" fmla="*/ 210 h 654"/>
                <a:gd name="T100" fmla="*/ 317 w 617"/>
                <a:gd name="T101" fmla="*/ 190 h 654"/>
                <a:gd name="T102" fmla="*/ 241 w 617"/>
                <a:gd name="T103" fmla="*/ 161 h 654"/>
                <a:gd name="T104" fmla="*/ 232 w 617"/>
                <a:gd name="T105" fmla="*/ 113 h 654"/>
                <a:gd name="T106" fmla="*/ 185 w 617"/>
                <a:gd name="T107" fmla="*/ 69 h 654"/>
                <a:gd name="T108" fmla="*/ 187 w 617"/>
                <a:gd name="T109" fmla="*/ 44 h 654"/>
                <a:gd name="T110" fmla="*/ 185 w 617"/>
                <a:gd name="T111" fmla="*/ 29 h 654"/>
                <a:gd name="T112" fmla="*/ 177 w 617"/>
                <a:gd name="T113" fmla="*/ 14 h 654"/>
                <a:gd name="T114" fmla="*/ 156 w 617"/>
                <a:gd name="T115" fmla="*/ 2 h 6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7"/>
                <a:gd name="T175" fmla="*/ 0 h 654"/>
                <a:gd name="T176" fmla="*/ 617 w 617"/>
                <a:gd name="T177" fmla="*/ 654 h 6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7" h="654">
                  <a:moveTo>
                    <a:pt x="150" y="0"/>
                  </a:moveTo>
                  <a:lnTo>
                    <a:pt x="130" y="16"/>
                  </a:lnTo>
                  <a:lnTo>
                    <a:pt x="105" y="23"/>
                  </a:lnTo>
                  <a:lnTo>
                    <a:pt x="74" y="18"/>
                  </a:lnTo>
                  <a:lnTo>
                    <a:pt x="74" y="27"/>
                  </a:lnTo>
                  <a:lnTo>
                    <a:pt x="84" y="38"/>
                  </a:lnTo>
                  <a:lnTo>
                    <a:pt x="84" y="45"/>
                  </a:lnTo>
                  <a:lnTo>
                    <a:pt x="89" y="58"/>
                  </a:lnTo>
                  <a:lnTo>
                    <a:pt x="99" y="64"/>
                  </a:lnTo>
                  <a:lnTo>
                    <a:pt x="107" y="71"/>
                  </a:lnTo>
                  <a:lnTo>
                    <a:pt x="117" y="78"/>
                  </a:lnTo>
                  <a:lnTo>
                    <a:pt x="103" y="89"/>
                  </a:lnTo>
                  <a:lnTo>
                    <a:pt x="107" y="108"/>
                  </a:lnTo>
                  <a:lnTo>
                    <a:pt x="99" y="122"/>
                  </a:lnTo>
                  <a:lnTo>
                    <a:pt x="87" y="140"/>
                  </a:lnTo>
                  <a:lnTo>
                    <a:pt x="74" y="161"/>
                  </a:lnTo>
                  <a:lnTo>
                    <a:pt x="60" y="181"/>
                  </a:lnTo>
                  <a:lnTo>
                    <a:pt x="39" y="181"/>
                  </a:lnTo>
                  <a:lnTo>
                    <a:pt x="29" y="179"/>
                  </a:lnTo>
                  <a:lnTo>
                    <a:pt x="17" y="208"/>
                  </a:lnTo>
                  <a:lnTo>
                    <a:pt x="35" y="217"/>
                  </a:lnTo>
                  <a:lnTo>
                    <a:pt x="39" y="234"/>
                  </a:lnTo>
                  <a:lnTo>
                    <a:pt x="47" y="234"/>
                  </a:lnTo>
                  <a:lnTo>
                    <a:pt x="58" y="265"/>
                  </a:lnTo>
                  <a:lnTo>
                    <a:pt x="50" y="265"/>
                  </a:lnTo>
                  <a:lnTo>
                    <a:pt x="29" y="267"/>
                  </a:lnTo>
                  <a:lnTo>
                    <a:pt x="10" y="267"/>
                  </a:lnTo>
                  <a:lnTo>
                    <a:pt x="11" y="274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0" y="278"/>
                  </a:lnTo>
                  <a:lnTo>
                    <a:pt x="6" y="283"/>
                  </a:lnTo>
                  <a:lnTo>
                    <a:pt x="25" y="301"/>
                  </a:lnTo>
                  <a:lnTo>
                    <a:pt x="50" y="298"/>
                  </a:lnTo>
                  <a:lnTo>
                    <a:pt x="48" y="303"/>
                  </a:lnTo>
                  <a:lnTo>
                    <a:pt x="33" y="312"/>
                  </a:lnTo>
                  <a:lnTo>
                    <a:pt x="21" y="310"/>
                  </a:lnTo>
                  <a:lnTo>
                    <a:pt x="41" y="331"/>
                  </a:lnTo>
                  <a:lnTo>
                    <a:pt x="60" y="351"/>
                  </a:lnTo>
                  <a:lnTo>
                    <a:pt x="91" y="343"/>
                  </a:lnTo>
                  <a:lnTo>
                    <a:pt x="93" y="327"/>
                  </a:lnTo>
                  <a:lnTo>
                    <a:pt x="95" y="316"/>
                  </a:lnTo>
                  <a:lnTo>
                    <a:pt x="105" y="316"/>
                  </a:lnTo>
                  <a:lnTo>
                    <a:pt x="103" y="323"/>
                  </a:lnTo>
                  <a:lnTo>
                    <a:pt x="101" y="327"/>
                  </a:lnTo>
                  <a:lnTo>
                    <a:pt x="113" y="327"/>
                  </a:lnTo>
                  <a:lnTo>
                    <a:pt x="105" y="334"/>
                  </a:lnTo>
                  <a:lnTo>
                    <a:pt x="109" y="345"/>
                  </a:lnTo>
                  <a:lnTo>
                    <a:pt x="111" y="362"/>
                  </a:lnTo>
                  <a:lnTo>
                    <a:pt x="117" y="387"/>
                  </a:lnTo>
                  <a:lnTo>
                    <a:pt x="117" y="393"/>
                  </a:lnTo>
                  <a:lnTo>
                    <a:pt x="119" y="398"/>
                  </a:lnTo>
                  <a:lnTo>
                    <a:pt x="126" y="428"/>
                  </a:lnTo>
                  <a:lnTo>
                    <a:pt x="134" y="451"/>
                  </a:lnTo>
                  <a:lnTo>
                    <a:pt x="144" y="475"/>
                  </a:lnTo>
                  <a:lnTo>
                    <a:pt x="148" y="481"/>
                  </a:lnTo>
                  <a:lnTo>
                    <a:pt x="161" y="508"/>
                  </a:lnTo>
                  <a:lnTo>
                    <a:pt x="173" y="535"/>
                  </a:lnTo>
                  <a:lnTo>
                    <a:pt x="183" y="555"/>
                  </a:lnTo>
                  <a:lnTo>
                    <a:pt x="193" y="574"/>
                  </a:lnTo>
                  <a:lnTo>
                    <a:pt x="204" y="594"/>
                  </a:lnTo>
                  <a:lnTo>
                    <a:pt x="210" y="610"/>
                  </a:lnTo>
                  <a:lnTo>
                    <a:pt x="220" y="629"/>
                  </a:lnTo>
                  <a:lnTo>
                    <a:pt x="230" y="647"/>
                  </a:lnTo>
                  <a:lnTo>
                    <a:pt x="243" y="654"/>
                  </a:lnTo>
                  <a:lnTo>
                    <a:pt x="255" y="641"/>
                  </a:lnTo>
                  <a:lnTo>
                    <a:pt x="269" y="629"/>
                  </a:lnTo>
                  <a:lnTo>
                    <a:pt x="280" y="627"/>
                  </a:lnTo>
                  <a:lnTo>
                    <a:pt x="272" y="618"/>
                  </a:lnTo>
                  <a:lnTo>
                    <a:pt x="284" y="601"/>
                  </a:lnTo>
                  <a:lnTo>
                    <a:pt x="292" y="599"/>
                  </a:lnTo>
                  <a:lnTo>
                    <a:pt x="290" y="583"/>
                  </a:lnTo>
                  <a:lnTo>
                    <a:pt x="286" y="565"/>
                  </a:lnTo>
                  <a:lnTo>
                    <a:pt x="292" y="546"/>
                  </a:lnTo>
                  <a:lnTo>
                    <a:pt x="296" y="526"/>
                  </a:lnTo>
                  <a:lnTo>
                    <a:pt x="290" y="504"/>
                  </a:lnTo>
                  <a:lnTo>
                    <a:pt x="288" y="477"/>
                  </a:lnTo>
                  <a:lnTo>
                    <a:pt x="302" y="470"/>
                  </a:lnTo>
                  <a:lnTo>
                    <a:pt x="304" y="468"/>
                  </a:lnTo>
                  <a:lnTo>
                    <a:pt x="308" y="466"/>
                  </a:lnTo>
                  <a:lnTo>
                    <a:pt x="313" y="457"/>
                  </a:lnTo>
                  <a:lnTo>
                    <a:pt x="333" y="451"/>
                  </a:lnTo>
                  <a:lnTo>
                    <a:pt x="335" y="435"/>
                  </a:lnTo>
                  <a:lnTo>
                    <a:pt x="356" y="415"/>
                  </a:lnTo>
                  <a:lnTo>
                    <a:pt x="378" y="395"/>
                  </a:lnTo>
                  <a:lnTo>
                    <a:pt x="395" y="378"/>
                  </a:lnTo>
                  <a:lnTo>
                    <a:pt x="409" y="369"/>
                  </a:lnTo>
                  <a:lnTo>
                    <a:pt x="422" y="353"/>
                  </a:lnTo>
                  <a:lnTo>
                    <a:pt x="422" y="334"/>
                  </a:lnTo>
                  <a:lnTo>
                    <a:pt x="444" y="321"/>
                  </a:lnTo>
                  <a:lnTo>
                    <a:pt x="450" y="331"/>
                  </a:lnTo>
                  <a:lnTo>
                    <a:pt x="456" y="331"/>
                  </a:lnTo>
                  <a:lnTo>
                    <a:pt x="461" y="329"/>
                  </a:lnTo>
                  <a:lnTo>
                    <a:pt x="465" y="331"/>
                  </a:lnTo>
                  <a:lnTo>
                    <a:pt x="465" y="323"/>
                  </a:lnTo>
                  <a:lnTo>
                    <a:pt x="457" y="305"/>
                  </a:lnTo>
                  <a:lnTo>
                    <a:pt x="452" y="287"/>
                  </a:lnTo>
                  <a:lnTo>
                    <a:pt x="450" y="274"/>
                  </a:lnTo>
                  <a:lnTo>
                    <a:pt x="434" y="259"/>
                  </a:lnTo>
                  <a:lnTo>
                    <a:pt x="440" y="250"/>
                  </a:lnTo>
                  <a:lnTo>
                    <a:pt x="448" y="247"/>
                  </a:lnTo>
                  <a:lnTo>
                    <a:pt x="432" y="230"/>
                  </a:lnTo>
                  <a:lnTo>
                    <a:pt x="432" y="214"/>
                  </a:lnTo>
                  <a:lnTo>
                    <a:pt x="446" y="219"/>
                  </a:lnTo>
                  <a:lnTo>
                    <a:pt x="454" y="226"/>
                  </a:lnTo>
                  <a:lnTo>
                    <a:pt x="459" y="221"/>
                  </a:lnTo>
                  <a:lnTo>
                    <a:pt x="467" y="241"/>
                  </a:lnTo>
                  <a:lnTo>
                    <a:pt x="491" y="243"/>
                  </a:lnTo>
                  <a:lnTo>
                    <a:pt x="516" y="247"/>
                  </a:lnTo>
                  <a:lnTo>
                    <a:pt x="526" y="254"/>
                  </a:lnTo>
                  <a:lnTo>
                    <a:pt x="522" y="263"/>
                  </a:lnTo>
                  <a:lnTo>
                    <a:pt x="506" y="274"/>
                  </a:lnTo>
                  <a:lnTo>
                    <a:pt x="510" y="294"/>
                  </a:lnTo>
                  <a:lnTo>
                    <a:pt x="516" y="298"/>
                  </a:lnTo>
                  <a:lnTo>
                    <a:pt x="526" y="281"/>
                  </a:lnTo>
                  <a:lnTo>
                    <a:pt x="533" y="301"/>
                  </a:lnTo>
                  <a:lnTo>
                    <a:pt x="543" y="321"/>
                  </a:lnTo>
                  <a:lnTo>
                    <a:pt x="551" y="321"/>
                  </a:lnTo>
                  <a:lnTo>
                    <a:pt x="551" y="296"/>
                  </a:lnTo>
                  <a:lnTo>
                    <a:pt x="553" y="276"/>
                  </a:lnTo>
                  <a:lnTo>
                    <a:pt x="567" y="276"/>
                  </a:lnTo>
                  <a:lnTo>
                    <a:pt x="576" y="247"/>
                  </a:lnTo>
                  <a:lnTo>
                    <a:pt x="576" y="237"/>
                  </a:lnTo>
                  <a:lnTo>
                    <a:pt x="578" y="215"/>
                  </a:lnTo>
                  <a:lnTo>
                    <a:pt x="600" y="195"/>
                  </a:lnTo>
                  <a:lnTo>
                    <a:pt x="615" y="199"/>
                  </a:lnTo>
                  <a:lnTo>
                    <a:pt x="611" y="192"/>
                  </a:lnTo>
                  <a:lnTo>
                    <a:pt x="613" y="184"/>
                  </a:lnTo>
                  <a:lnTo>
                    <a:pt x="617" y="173"/>
                  </a:lnTo>
                  <a:lnTo>
                    <a:pt x="592" y="166"/>
                  </a:lnTo>
                  <a:lnTo>
                    <a:pt x="594" y="155"/>
                  </a:lnTo>
                  <a:lnTo>
                    <a:pt x="584" y="153"/>
                  </a:lnTo>
                  <a:lnTo>
                    <a:pt x="586" y="148"/>
                  </a:lnTo>
                  <a:lnTo>
                    <a:pt x="576" y="146"/>
                  </a:lnTo>
                  <a:lnTo>
                    <a:pt x="565" y="151"/>
                  </a:lnTo>
                  <a:lnTo>
                    <a:pt x="547" y="150"/>
                  </a:lnTo>
                  <a:lnTo>
                    <a:pt x="531" y="162"/>
                  </a:lnTo>
                  <a:lnTo>
                    <a:pt x="516" y="177"/>
                  </a:lnTo>
                  <a:lnTo>
                    <a:pt x="494" y="184"/>
                  </a:lnTo>
                  <a:lnTo>
                    <a:pt x="502" y="192"/>
                  </a:lnTo>
                  <a:lnTo>
                    <a:pt x="510" y="204"/>
                  </a:lnTo>
                  <a:lnTo>
                    <a:pt x="489" y="204"/>
                  </a:lnTo>
                  <a:lnTo>
                    <a:pt x="469" y="206"/>
                  </a:lnTo>
                  <a:lnTo>
                    <a:pt x="442" y="204"/>
                  </a:lnTo>
                  <a:lnTo>
                    <a:pt x="438" y="195"/>
                  </a:lnTo>
                  <a:lnTo>
                    <a:pt x="428" y="175"/>
                  </a:lnTo>
                  <a:lnTo>
                    <a:pt x="419" y="181"/>
                  </a:lnTo>
                  <a:lnTo>
                    <a:pt x="424" y="215"/>
                  </a:lnTo>
                  <a:lnTo>
                    <a:pt x="401" y="214"/>
                  </a:lnTo>
                  <a:lnTo>
                    <a:pt x="372" y="210"/>
                  </a:lnTo>
                  <a:lnTo>
                    <a:pt x="356" y="206"/>
                  </a:lnTo>
                  <a:lnTo>
                    <a:pt x="345" y="195"/>
                  </a:lnTo>
                  <a:lnTo>
                    <a:pt x="317" y="190"/>
                  </a:lnTo>
                  <a:lnTo>
                    <a:pt x="296" y="186"/>
                  </a:lnTo>
                  <a:lnTo>
                    <a:pt x="269" y="173"/>
                  </a:lnTo>
                  <a:lnTo>
                    <a:pt x="241" y="161"/>
                  </a:lnTo>
                  <a:lnTo>
                    <a:pt x="239" y="146"/>
                  </a:lnTo>
                  <a:lnTo>
                    <a:pt x="253" y="126"/>
                  </a:lnTo>
                  <a:lnTo>
                    <a:pt x="232" y="113"/>
                  </a:lnTo>
                  <a:lnTo>
                    <a:pt x="204" y="98"/>
                  </a:lnTo>
                  <a:lnTo>
                    <a:pt x="195" y="95"/>
                  </a:lnTo>
                  <a:lnTo>
                    <a:pt x="185" y="69"/>
                  </a:lnTo>
                  <a:lnTo>
                    <a:pt x="198" y="71"/>
                  </a:lnTo>
                  <a:lnTo>
                    <a:pt x="202" y="62"/>
                  </a:lnTo>
                  <a:lnTo>
                    <a:pt x="187" y="44"/>
                  </a:lnTo>
                  <a:lnTo>
                    <a:pt x="187" y="34"/>
                  </a:lnTo>
                  <a:lnTo>
                    <a:pt x="187" y="33"/>
                  </a:lnTo>
                  <a:lnTo>
                    <a:pt x="185" y="29"/>
                  </a:lnTo>
                  <a:lnTo>
                    <a:pt x="181" y="25"/>
                  </a:lnTo>
                  <a:lnTo>
                    <a:pt x="177" y="20"/>
                  </a:lnTo>
                  <a:lnTo>
                    <a:pt x="177" y="14"/>
                  </a:lnTo>
                  <a:lnTo>
                    <a:pt x="175" y="7"/>
                  </a:lnTo>
                  <a:lnTo>
                    <a:pt x="167" y="5"/>
                  </a:lnTo>
                  <a:lnTo>
                    <a:pt x="156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4" name="Freeform 84"/>
            <p:cNvSpPr>
              <a:spLocks/>
            </p:cNvSpPr>
            <p:nvPr/>
          </p:nvSpPr>
          <p:spPr bwMode="auto">
            <a:xfrm>
              <a:off x="6187228" y="4368776"/>
              <a:ext cx="22542" cy="98153"/>
            </a:xfrm>
            <a:custGeom>
              <a:avLst/>
              <a:gdLst>
                <a:gd name="T0" fmla="*/ 20 w 27"/>
                <a:gd name="T1" fmla="*/ 89 h 89"/>
                <a:gd name="T2" fmla="*/ 10 w 27"/>
                <a:gd name="T3" fmla="*/ 67 h 89"/>
                <a:gd name="T4" fmla="*/ 0 w 27"/>
                <a:gd name="T5" fmla="*/ 45 h 89"/>
                <a:gd name="T6" fmla="*/ 8 w 27"/>
                <a:gd name="T7" fmla="*/ 25 h 89"/>
                <a:gd name="T8" fmla="*/ 14 w 27"/>
                <a:gd name="T9" fmla="*/ 3 h 89"/>
                <a:gd name="T10" fmla="*/ 26 w 27"/>
                <a:gd name="T11" fmla="*/ 0 h 89"/>
                <a:gd name="T12" fmla="*/ 27 w 27"/>
                <a:gd name="T13" fmla="*/ 13 h 89"/>
                <a:gd name="T14" fmla="*/ 26 w 27"/>
                <a:gd name="T15" fmla="*/ 31 h 89"/>
                <a:gd name="T16" fmla="*/ 24 w 27"/>
                <a:gd name="T17" fmla="*/ 49 h 89"/>
                <a:gd name="T18" fmla="*/ 22 w 27"/>
                <a:gd name="T19" fmla="*/ 69 h 89"/>
                <a:gd name="T20" fmla="*/ 22 w 27"/>
                <a:gd name="T21" fmla="*/ 87 h 89"/>
                <a:gd name="T22" fmla="*/ 20 w 27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89"/>
                <a:gd name="T38" fmla="*/ 27 w 27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89">
                  <a:moveTo>
                    <a:pt x="20" y="89"/>
                  </a:moveTo>
                  <a:lnTo>
                    <a:pt x="10" y="67"/>
                  </a:lnTo>
                  <a:lnTo>
                    <a:pt x="0" y="45"/>
                  </a:lnTo>
                  <a:lnTo>
                    <a:pt x="8" y="25"/>
                  </a:lnTo>
                  <a:lnTo>
                    <a:pt x="14" y="3"/>
                  </a:lnTo>
                  <a:lnTo>
                    <a:pt x="26" y="0"/>
                  </a:lnTo>
                  <a:lnTo>
                    <a:pt x="27" y="13"/>
                  </a:lnTo>
                  <a:lnTo>
                    <a:pt x="26" y="31"/>
                  </a:lnTo>
                  <a:lnTo>
                    <a:pt x="24" y="49"/>
                  </a:lnTo>
                  <a:lnTo>
                    <a:pt x="22" y="69"/>
                  </a:lnTo>
                  <a:lnTo>
                    <a:pt x="22" y="87"/>
                  </a:lnTo>
                  <a:lnTo>
                    <a:pt x="20" y="89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5" name="Freeform 85"/>
            <p:cNvSpPr>
              <a:spLocks/>
            </p:cNvSpPr>
            <p:nvPr/>
          </p:nvSpPr>
          <p:spPr bwMode="auto">
            <a:xfrm>
              <a:off x="6204466" y="4367193"/>
              <a:ext cx="76909" cy="107652"/>
            </a:xfrm>
            <a:custGeom>
              <a:avLst/>
              <a:gdLst>
                <a:gd name="T0" fmla="*/ 31 w 85"/>
                <a:gd name="T1" fmla="*/ 26 h 101"/>
                <a:gd name="T2" fmla="*/ 5 w 85"/>
                <a:gd name="T3" fmla="*/ 17 h 101"/>
                <a:gd name="T4" fmla="*/ 4 w 85"/>
                <a:gd name="T5" fmla="*/ 35 h 101"/>
                <a:gd name="T6" fmla="*/ 2 w 85"/>
                <a:gd name="T7" fmla="*/ 53 h 101"/>
                <a:gd name="T8" fmla="*/ 0 w 85"/>
                <a:gd name="T9" fmla="*/ 73 h 101"/>
                <a:gd name="T10" fmla="*/ 0 w 85"/>
                <a:gd name="T11" fmla="*/ 91 h 101"/>
                <a:gd name="T12" fmla="*/ 0 w 85"/>
                <a:gd name="T13" fmla="*/ 97 h 101"/>
                <a:gd name="T14" fmla="*/ 23 w 85"/>
                <a:gd name="T15" fmla="*/ 101 h 101"/>
                <a:gd name="T16" fmla="*/ 37 w 85"/>
                <a:gd name="T17" fmla="*/ 84 h 101"/>
                <a:gd name="T18" fmla="*/ 52 w 85"/>
                <a:gd name="T19" fmla="*/ 82 h 101"/>
                <a:gd name="T20" fmla="*/ 62 w 85"/>
                <a:gd name="T21" fmla="*/ 70 h 101"/>
                <a:gd name="T22" fmla="*/ 37 w 85"/>
                <a:gd name="T23" fmla="*/ 46 h 101"/>
                <a:gd name="T24" fmla="*/ 62 w 85"/>
                <a:gd name="T25" fmla="*/ 37 h 101"/>
                <a:gd name="T26" fmla="*/ 85 w 85"/>
                <a:gd name="T27" fmla="*/ 27 h 101"/>
                <a:gd name="T28" fmla="*/ 70 w 85"/>
                <a:gd name="T29" fmla="*/ 0 h 101"/>
                <a:gd name="T30" fmla="*/ 50 w 85"/>
                <a:gd name="T31" fmla="*/ 13 h 101"/>
                <a:gd name="T32" fmla="*/ 31 w 85"/>
                <a:gd name="T33" fmla="*/ 26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1"/>
                <a:gd name="T53" fmla="*/ 85 w 85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1">
                  <a:moveTo>
                    <a:pt x="31" y="26"/>
                  </a:moveTo>
                  <a:lnTo>
                    <a:pt x="5" y="17"/>
                  </a:lnTo>
                  <a:lnTo>
                    <a:pt x="4" y="35"/>
                  </a:lnTo>
                  <a:lnTo>
                    <a:pt x="2" y="53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23" y="101"/>
                  </a:lnTo>
                  <a:lnTo>
                    <a:pt x="37" y="84"/>
                  </a:lnTo>
                  <a:lnTo>
                    <a:pt x="52" y="82"/>
                  </a:lnTo>
                  <a:lnTo>
                    <a:pt x="62" y="70"/>
                  </a:lnTo>
                  <a:lnTo>
                    <a:pt x="37" y="46"/>
                  </a:lnTo>
                  <a:lnTo>
                    <a:pt x="62" y="37"/>
                  </a:lnTo>
                  <a:lnTo>
                    <a:pt x="85" y="27"/>
                  </a:lnTo>
                  <a:lnTo>
                    <a:pt x="70" y="0"/>
                  </a:lnTo>
                  <a:lnTo>
                    <a:pt x="50" y="13"/>
                  </a:lnTo>
                  <a:lnTo>
                    <a:pt x="31" y="26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6" name="Freeform 86"/>
            <p:cNvSpPr>
              <a:spLocks/>
            </p:cNvSpPr>
            <p:nvPr/>
          </p:nvSpPr>
          <p:spPr bwMode="auto">
            <a:xfrm>
              <a:off x="6551877" y="4584080"/>
              <a:ext cx="147186" cy="216887"/>
            </a:xfrm>
            <a:custGeom>
              <a:avLst/>
              <a:gdLst>
                <a:gd name="T0" fmla="*/ 168 w 168"/>
                <a:gd name="T1" fmla="*/ 62 h 199"/>
                <a:gd name="T2" fmla="*/ 152 w 168"/>
                <a:gd name="T3" fmla="*/ 48 h 199"/>
                <a:gd name="T4" fmla="*/ 135 w 168"/>
                <a:gd name="T5" fmla="*/ 33 h 199"/>
                <a:gd name="T6" fmla="*/ 117 w 168"/>
                <a:gd name="T7" fmla="*/ 26 h 199"/>
                <a:gd name="T8" fmla="*/ 98 w 168"/>
                <a:gd name="T9" fmla="*/ 18 h 199"/>
                <a:gd name="T10" fmla="*/ 86 w 168"/>
                <a:gd name="T11" fmla="*/ 0 h 199"/>
                <a:gd name="T12" fmla="*/ 80 w 168"/>
                <a:gd name="T13" fmla="*/ 6 h 199"/>
                <a:gd name="T14" fmla="*/ 76 w 168"/>
                <a:gd name="T15" fmla="*/ 0 h 199"/>
                <a:gd name="T16" fmla="*/ 80 w 168"/>
                <a:gd name="T17" fmla="*/ 22 h 199"/>
                <a:gd name="T18" fmla="*/ 70 w 168"/>
                <a:gd name="T19" fmla="*/ 26 h 199"/>
                <a:gd name="T20" fmla="*/ 66 w 168"/>
                <a:gd name="T21" fmla="*/ 55 h 199"/>
                <a:gd name="T22" fmla="*/ 78 w 168"/>
                <a:gd name="T23" fmla="*/ 71 h 199"/>
                <a:gd name="T24" fmla="*/ 72 w 168"/>
                <a:gd name="T25" fmla="*/ 95 h 199"/>
                <a:gd name="T26" fmla="*/ 68 w 168"/>
                <a:gd name="T27" fmla="*/ 119 h 199"/>
                <a:gd name="T28" fmla="*/ 51 w 168"/>
                <a:gd name="T29" fmla="*/ 126 h 199"/>
                <a:gd name="T30" fmla="*/ 35 w 168"/>
                <a:gd name="T31" fmla="*/ 132 h 199"/>
                <a:gd name="T32" fmla="*/ 20 w 168"/>
                <a:gd name="T33" fmla="*/ 137 h 199"/>
                <a:gd name="T34" fmla="*/ 2 w 168"/>
                <a:gd name="T35" fmla="*/ 143 h 199"/>
                <a:gd name="T36" fmla="*/ 0 w 168"/>
                <a:gd name="T37" fmla="*/ 154 h 199"/>
                <a:gd name="T38" fmla="*/ 16 w 168"/>
                <a:gd name="T39" fmla="*/ 178 h 199"/>
                <a:gd name="T40" fmla="*/ 31 w 168"/>
                <a:gd name="T41" fmla="*/ 199 h 199"/>
                <a:gd name="T42" fmla="*/ 49 w 168"/>
                <a:gd name="T43" fmla="*/ 196 h 199"/>
                <a:gd name="T44" fmla="*/ 66 w 168"/>
                <a:gd name="T45" fmla="*/ 192 h 199"/>
                <a:gd name="T46" fmla="*/ 80 w 168"/>
                <a:gd name="T47" fmla="*/ 181 h 199"/>
                <a:gd name="T48" fmla="*/ 86 w 168"/>
                <a:gd name="T49" fmla="*/ 170 h 199"/>
                <a:gd name="T50" fmla="*/ 105 w 168"/>
                <a:gd name="T51" fmla="*/ 165 h 199"/>
                <a:gd name="T52" fmla="*/ 115 w 168"/>
                <a:gd name="T53" fmla="*/ 146 h 199"/>
                <a:gd name="T54" fmla="*/ 131 w 168"/>
                <a:gd name="T55" fmla="*/ 139 h 199"/>
                <a:gd name="T56" fmla="*/ 131 w 168"/>
                <a:gd name="T57" fmla="*/ 114 h 199"/>
                <a:gd name="T58" fmla="*/ 138 w 168"/>
                <a:gd name="T59" fmla="*/ 108 h 199"/>
                <a:gd name="T60" fmla="*/ 144 w 168"/>
                <a:gd name="T61" fmla="*/ 108 h 199"/>
                <a:gd name="T62" fmla="*/ 156 w 168"/>
                <a:gd name="T63" fmla="*/ 84 h 199"/>
                <a:gd name="T64" fmla="*/ 168 w 168"/>
                <a:gd name="T65" fmla="*/ 62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199"/>
                <a:gd name="T101" fmla="*/ 168 w 168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199">
                  <a:moveTo>
                    <a:pt x="168" y="62"/>
                  </a:moveTo>
                  <a:lnTo>
                    <a:pt x="152" y="48"/>
                  </a:lnTo>
                  <a:lnTo>
                    <a:pt x="135" y="33"/>
                  </a:lnTo>
                  <a:lnTo>
                    <a:pt x="117" y="26"/>
                  </a:lnTo>
                  <a:lnTo>
                    <a:pt x="98" y="18"/>
                  </a:lnTo>
                  <a:lnTo>
                    <a:pt x="86" y="0"/>
                  </a:lnTo>
                  <a:lnTo>
                    <a:pt x="80" y="6"/>
                  </a:lnTo>
                  <a:lnTo>
                    <a:pt x="76" y="0"/>
                  </a:lnTo>
                  <a:lnTo>
                    <a:pt x="80" y="22"/>
                  </a:lnTo>
                  <a:lnTo>
                    <a:pt x="70" y="26"/>
                  </a:lnTo>
                  <a:lnTo>
                    <a:pt x="66" y="55"/>
                  </a:lnTo>
                  <a:lnTo>
                    <a:pt x="78" y="71"/>
                  </a:lnTo>
                  <a:lnTo>
                    <a:pt x="72" y="95"/>
                  </a:lnTo>
                  <a:lnTo>
                    <a:pt x="68" y="119"/>
                  </a:lnTo>
                  <a:lnTo>
                    <a:pt x="51" y="126"/>
                  </a:lnTo>
                  <a:lnTo>
                    <a:pt x="35" y="132"/>
                  </a:lnTo>
                  <a:lnTo>
                    <a:pt x="20" y="137"/>
                  </a:lnTo>
                  <a:lnTo>
                    <a:pt x="2" y="143"/>
                  </a:lnTo>
                  <a:lnTo>
                    <a:pt x="0" y="154"/>
                  </a:lnTo>
                  <a:lnTo>
                    <a:pt x="16" y="178"/>
                  </a:lnTo>
                  <a:lnTo>
                    <a:pt x="31" y="199"/>
                  </a:lnTo>
                  <a:lnTo>
                    <a:pt x="49" y="196"/>
                  </a:lnTo>
                  <a:lnTo>
                    <a:pt x="66" y="192"/>
                  </a:lnTo>
                  <a:lnTo>
                    <a:pt x="80" y="181"/>
                  </a:lnTo>
                  <a:lnTo>
                    <a:pt x="86" y="170"/>
                  </a:lnTo>
                  <a:lnTo>
                    <a:pt x="105" y="165"/>
                  </a:lnTo>
                  <a:lnTo>
                    <a:pt x="115" y="146"/>
                  </a:lnTo>
                  <a:lnTo>
                    <a:pt x="131" y="139"/>
                  </a:lnTo>
                  <a:lnTo>
                    <a:pt x="131" y="114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56" y="84"/>
                  </a:lnTo>
                  <a:lnTo>
                    <a:pt x="168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7" name="Freeform 87"/>
            <p:cNvSpPr>
              <a:spLocks/>
            </p:cNvSpPr>
            <p:nvPr/>
          </p:nvSpPr>
          <p:spPr bwMode="auto">
            <a:xfrm>
              <a:off x="6618176" y="4550835"/>
              <a:ext cx="5304" cy="12665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7 h 11"/>
                <a:gd name="T4" fmla="*/ 6 w 6"/>
                <a:gd name="T5" fmla="*/ 11 h 11"/>
                <a:gd name="T6" fmla="*/ 6 w 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1"/>
                <a:gd name="T14" fmla="*/ 6 w 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1">
                  <a:moveTo>
                    <a:pt x="6" y="0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8" name="Freeform 88"/>
            <p:cNvSpPr>
              <a:spLocks/>
            </p:cNvSpPr>
            <p:nvPr/>
          </p:nvSpPr>
          <p:spPr bwMode="auto">
            <a:xfrm>
              <a:off x="6201814" y="4395690"/>
              <a:ext cx="419015" cy="432190"/>
            </a:xfrm>
            <a:custGeom>
              <a:avLst/>
              <a:gdLst>
                <a:gd name="T0" fmla="*/ 105 w 473"/>
                <a:gd name="T1" fmla="*/ 240 h 399"/>
                <a:gd name="T2" fmla="*/ 89 w 473"/>
                <a:gd name="T3" fmla="*/ 203 h 399"/>
                <a:gd name="T4" fmla="*/ 60 w 473"/>
                <a:gd name="T5" fmla="*/ 180 h 399"/>
                <a:gd name="T6" fmla="*/ 27 w 473"/>
                <a:gd name="T7" fmla="*/ 128 h 399"/>
                <a:gd name="T8" fmla="*/ 0 w 473"/>
                <a:gd name="T9" fmla="*/ 99 h 399"/>
                <a:gd name="T10" fmla="*/ 27 w 473"/>
                <a:gd name="T11" fmla="*/ 74 h 399"/>
                <a:gd name="T12" fmla="*/ 56 w 473"/>
                <a:gd name="T13" fmla="*/ 55 h 399"/>
                <a:gd name="T14" fmla="*/ 41 w 473"/>
                <a:gd name="T15" fmla="*/ 19 h 399"/>
                <a:gd name="T16" fmla="*/ 89 w 473"/>
                <a:gd name="T17" fmla="*/ 0 h 399"/>
                <a:gd name="T18" fmla="*/ 130 w 473"/>
                <a:gd name="T19" fmla="*/ 19 h 399"/>
                <a:gd name="T20" fmla="*/ 173 w 473"/>
                <a:gd name="T21" fmla="*/ 37 h 399"/>
                <a:gd name="T22" fmla="*/ 214 w 473"/>
                <a:gd name="T23" fmla="*/ 74 h 399"/>
                <a:gd name="T24" fmla="*/ 274 w 473"/>
                <a:gd name="T25" fmla="*/ 79 h 399"/>
                <a:gd name="T26" fmla="*/ 296 w 473"/>
                <a:gd name="T27" fmla="*/ 90 h 399"/>
                <a:gd name="T28" fmla="*/ 319 w 473"/>
                <a:gd name="T29" fmla="*/ 116 h 399"/>
                <a:gd name="T30" fmla="*/ 341 w 473"/>
                <a:gd name="T31" fmla="*/ 149 h 399"/>
                <a:gd name="T32" fmla="*/ 360 w 473"/>
                <a:gd name="T33" fmla="*/ 180 h 399"/>
                <a:gd name="T34" fmla="*/ 370 w 473"/>
                <a:gd name="T35" fmla="*/ 183 h 399"/>
                <a:gd name="T36" fmla="*/ 374 w 473"/>
                <a:gd name="T37" fmla="*/ 191 h 399"/>
                <a:gd name="T38" fmla="*/ 374 w 473"/>
                <a:gd name="T39" fmla="*/ 196 h 399"/>
                <a:gd name="T40" fmla="*/ 389 w 473"/>
                <a:gd name="T41" fmla="*/ 222 h 399"/>
                <a:gd name="T42" fmla="*/ 457 w 473"/>
                <a:gd name="T43" fmla="*/ 234 h 399"/>
                <a:gd name="T44" fmla="*/ 473 w 473"/>
                <a:gd name="T45" fmla="*/ 245 h 399"/>
                <a:gd name="T46" fmla="*/ 463 w 473"/>
                <a:gd name="T47" fmla="*/ 293 h 399"/>
                <a:gd name="T48" fmla="*/ 430 w 473"/>
                <a:gd name="T49" fmla="*/ 306 h 399"/>
                <a:gd name="T50" fmla="*/ 397 w 473"/>
                <a:gd name="T51" fmla="*/ 317 h 399"/>
                <a:gd name="T52" fmla="*/ 362 w 473"/>
                <a:gd name="T53" fmla="*/ 326 h 399"/>
                <a:gd name="T54" fmla="*/ 327 w 473"/>
                <a:gd name="T55" fmla="*/ 335 h 399"/>
                <a:gd name="T56" fmla="*/ 304 w 473"/>
                <a:gd name="T57" fmla="*/ 366 h 399"/>
                <a:gd name="T58" fmla="*/ 278 w 473"/>
                <a:gd name="T59" fmla="*/ 399 h 399"/>
                <a:gd name="T60" fmla="*/ 255 w 473"/>
                <a:gd name="T61" fmla="*/ 364 h 399"/>
                <a:gd name="T62" fmla="*/ 208 w 473"/>
                <a:gd name="T63" fmla="*/ 353 h 399"/>
                <a:gd name="T64" fmla="*/ 198 w 473"/>
                <a:gd name="T65" fmla="*/ 381 h 399"/>
                <a:gd name="T66" fmla="*/ 175 w 473"/>
                <a:gd name="T67" fmla="*/ 346 h 399"/>
                <a:gd name="T68" fmla="*/ 140 w 473"/>
                <a:gd name="T69" fmla="*/ 291 h 3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3"/>
                <a:gd name="T106" fmla="*/ 0 h 399"/>
                <a:gd name="T107" fmla="*/ 473 w 473"/>
                <a:gd name="T108" fmla="*/ 399 h 3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3" h="399">
                  <a:moveTo>
                    <a:pt x="115" y="273"/>
                  </a:moveTo>
                  <a:lnTo>
                    <a:pt x="105" y="240"/>
                  </a:lnTo>
                  <a:lnTo>
                    <a:pt x="97" y="222"/>
                  </a:lnTo>
                  <a:lnTo>
                    <a:pt x="89" y="203"/>
                  </a:lnTo>
                  <a:lnTo>
                    <a:pt x="76" y="192"/>
                  </a:lnTo>
                  <a:lnTo>
                    <a:pt x="60" y="180"/>
                  </a:lnTo>
                  <a:lnTo>
                    <a:pt x="50" y="156"/>
                  </a:lnTo>
                  <a:lnTo>
                    <a:pt x="27" y="128"/>
                  </a:lnTo>
                  <a:lnTo>
                    <a:pt x="6" y="99"/>
                  </a:lnTo>
                  <a:lnTo>
                    <a:pt x="0" y="99"/>
                  </a:lnTo>
                  <a:lnTo>
                    <a:pt x="4" y="70"/>
                  </a:lnTo>
                  <a:lnTo>
                    <a:pt x="27" y="74"/>
                  </a:lnTo>
                  <a:lnTo>
                    <a:pt x="41" y="57"/>
                  </a:lnTo>
                  <a:lnTo>
                    <a:pt x="56" y="55"/>
                  </a:lnTo>
                  <a:lnTo>
                    <a:pt x="66" y="43"/>
                  </a:lnTo>
                  <a:lnTo>
                    <a:pt x="41" y="19"/>
                  </a:lnTo>
                  <a:lnTo>
                    <a:pt x="66" y="10"/>
                  </a:lnTo>
                  <a:lnTo>
                    <a:pt x="89" y="0"/>
                  </a:lnTo>
                  <a:lnTo>
                    <a:pt x="109" y="10"/>
                  </a:lnTo>
                  <a:lnTo>
                    <a:pt x="130" y="19"/>
                  </a:lnTo>
                  <a:lnTo>
                    <a:pt x="152" y="28"/>
                  </a:lnTo>
                  <a:lnTo>
                    <a:pt x="173" y="37"/>
                  </a:lnTo>
                  <a:lnTo>
                    <a:pt x="193" y="55"/>
                  </a:lnTo>
                  <a:lnTo>
                    <a:pt x="214" y="74"/>
                  </a:lnTo>
                  <a:lnTo>
                    <a:pt x="255" y="75"/>
                  </a:lnTo>
                  <a:lnTo>
                    <a:pt x="274" y="79"/>
                  </a:lnTo>
                  <a:lnTo>
                    <a:pt x="278" y="86"/>
                  </a:lnTo>
                  <a:lnTo>
                    <a:pt x="296" y="90"/>
                  </a:lnTo>
                  <a:lnTo>
                    <a:pt x="309" y="108"/>
                  </a:lnTo>
                  <a:lnTo>
                    <a:pt x="319" y="116"/>
                  </a:lnTo>
                  <a:lnTo>
                    <a:pt x="339" y="134"/>
                  </a:lnTo>
                  <a:lnTo>
                    <a:pt x="341" y="149"/>
                  </a:lnTo>
                  <a:lnTo>
                    <a:pt x="350" y="163"/>
                  </a:lnTo>
                  <a:lnTo>
                    <a:pt x="360" y="180"/>
                  </a:lnTo>
                  <a:lnTo>
                    <a:pt x="366" y="185"/>
                  </a:lnTo>
                  <a:lnTo>
                    <a:pt x="370" y="183"/>
                  </a:lnTo>
                  <a:lnTo>
                    <a:pt x="372" y="183"/>
                  </a:lnTo>
                  <a:lnTo>
                    <a:pt x="374" y="191"/>
                  </a:lnTo>
                  <a:lnTo>
                    <a:pt x="376" y="191"/>
                  </a:lnTo>
                  <a:lnTo>
                    <a:pt x="374" y="196"/>
                  </a:lnTo>
                  <a:lnTo>
                    <a:pt x="382" y="202"/>
                  </a:lnTo>
                  <a:lnTo>
                    <a:pt x="389" y="222"/>
                  </a:lnTo>
                  <a:lnTo>
                    <a:pt x="422" y="227"/>
                  </a:lnTo>
                  <a:lnTo>
                    <a:pt x="457" y="234"/>
                  </a:lnTo>
                  <a:lnTo>
                    <a:pt x="461" y="229"/>
                  </a:lnTo>
                  <a:lnTo>
                    <a:pt x="473" y="245"/>
                  </a:lnTo>
                  <a:lnTo>
                    <a:pt x="467" y="269"/>
                  </a:lnTo>
                  <a:lnTo>
                    <a:pt x="463" y="293"/>
                  </a:lnTo>
                  <a:lnTo>
                    <a:pt x="446" y="300"/>
                  </a:lnTo>
                  <a:lnTo>
                    <a:pt x="430" y="306"/>
                  </a:lnTo>
                  <a:lnTo>
                    <a:pt x="415" y="311"/>
                  </a:lnTo>
                  <a:lnTo>
                    <a:pt x="397" y="317"/>
                  </a:lnTo>
                  <a:lnTo>
                    <a:pt x="380" y="322"/>
                  </a:lnTo>
                  <a:lnTo>
                    <a:pt x="362" y="326"/>
                  </a:lnTo>
                  <a:lnTo>
                    <a:pt x="344" y="331"/>
                  </a:lnTo>
                  <a:lnTo>
                    <a:pt x="327" y="335"/>
                  </a:lnTo>
                  <a:lnTo>
                    <a:pt x="315" y="352"/>
                  </a:lnTo>
                  <a:lnTo>
                    <a:pt x="304" y="366"/>
                  </a:lnTo>
                  <a:lnTo>
                    <a:pt x="290" y="383"/>
                  </a:lnTo>
                  <a:lnTo>
                    <a:pt x="278" y="399"/>
                  </a:lnTo>
                  <a:lnTo>
                    <a:pt x="276" y="373"/>
                  </a:lnTo>
                  <a:lnTo>
                    <a:pt x="255" y="364"/>
                  </a:lnTo>
                  <a:lnTo>
                    <a:pt x="233" y="355"/>
                  </a:lnTo>
                  <a:lnTo>
                    <a:pt x="208" y="353"/>
                  </a:lnTo>
                  <a:lnTo>
                    <a:pt x="206" y="373"/>
                  </a:lnTo>
                  <a:lnTo>
                    <a:pt x="198" y="381"/>
                  </a:lnTo>
                  <a:lnTo>
                    <a:pt x="187" y="362"/>
                  </a:lnTo>
                  <a:lnTo>
                    <a:pt x="175" y="346"/>
                  </a:lnTo>
                  <a:lnTo>
                    <a:pt x="158" y="319"/>
                  </a:lnTo>
                  <a:lnTo>
                    <a:pt x="140" y="291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9" name="Freeform 89"/>
            <p:cNvSpPr>
              <a:spLocks/>
            </p:cNvSpPr>
            <p:nvPr/>
          </p:nvSpPr>
          <p:spPr bwMode="auto">
            <a:xfrm>
              <a:off x="6531987" y="4560334"/>
              <a:ext cx="95471" cy="88655"/>
            </a:xfrm>
            <a:custGeom>
              <a:avLst/>
              <a:gdLst>
                <a:gd name="T0" fmla="*/ 0 w 107"/>
                <a:gd name="T1" fmla="*/ 44 h 82"/>
                <a:gd name="T2" fmla="*/ 8 w 107"/>
                <a:gd name="T3" fmla="*/ 50 h 82"/>
                <a:gd name="T4" fmla="*/ 15 w 107"/>
                <a:gd name="T5" fmla="*/ 70 h 82"/>
                <a:gd name="T6" fmla="*/ 48 w 107"/>
                <a:gd name="T7" fmla="*/ 75 h 82"/>
                <a:gd name="T8" fmla="*/ 83 w 107"/>
                <a:gd name="T9" fmla="*/ 82 h 82"/>
                <a:gd name="T10" fmla="*/ 87 w 107"/>
                <a:gd name="T11" fmla="*/ 77 h 82"/>
                <a:gd name="T12" fmla="*/ 91 w 107"/>
                <a:gd name="T13" fmla="*/ 48 h 82"/>
                <a:gd name="T14" fmla="*/ 101 w 107"/>
                <a:gd name="T15" fmla="*/ 44 h 82"/>
                <a:gd name="T16" fmla="*/ 97 w 107"/>
                <a:gd name="T17" fmla="*/ 22 h 82"/>
                <a:gd name="T18" fmla="*/ 101 w 107"/>
                <a:gd name="T19" fmla="*/ 28 h 82"/>
                <a:gd name="T20" fmla="*/ 107 w 107"/>
                <a:gd name="T21" fmla="*/ 22 h 82"/>
                <a:gd name="T22" fmla="*/ 103 w 107"/>
                <a:gd name="T23" fmla="*/ 4 h 82"/>
                <a:gd name="T24" fmla="*/ 97 w 107"/>
                <a:gd name="T25" fmla="*/ 0 h 82"/>
                <a:gd name="T26" fmla="*/ 78 w 107"/>
                <a:gd name="T27" fmla="*/ 22 h 82"/>
                <a:gd name="T28" fmla="*/ 56 w 107"/>
                <a:gd name="T29" fmla="*/ 44 h 82"/>
                <a:gd name="T30" fmla="*/ 21 w 107"/>
                <a:gd name="T31" fmla="*/ 46 h 82"/>
                <a:gd name="T32" fmla="*/ 8 w 107"/>
                <a:gd name="T33" fmla="*/ 44 h 82"/>
                <a:gd name="T34" fmla="*/ 2 w 107"/>
                <a:gd name="T35" fmla="*/ 39 h 82"/>
                <a:gd name="T36" fmla="*/ 0 w 107"/>
                <a:gd name="T37" fmla="*/ 44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7"/>
                <a:gd name="T58" fmla="*/ 0 h 82"/>
                <a:gd name="T59" fmla="*/ 107 w 107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7" h="82">
                  <a:moveTo>
                    <a:pt x="0" y="44"/>
                  </a:moveTo>
                  <a:lnTo>
                    <a:pt x="8" y="50"/>
                  </a:lnTo>
                  <a:lnTo>
                    <a:pt x="15" y="70"/>
                  </a:lnTo>
                  <a:lnTo>
                    <a:pt x="48" y="75"/>
                  </a:lnTo>
                  <a:lnTo>
                    <a:pt x="83" y="82"/>
                  </a:lnTo>
                  <a:lnTo>
                    <a:pt x="87" y="77"/>
                  </a:lnTo>
                  <a:lnTo>
                    <a:pt x="91" y="48"/>
                  </a:lnTo>
                  <a:lnTo>
                    <a:pt x="101" y="44"/>
                  </a:lnTo>
                  <a:lnTo>
                    <a:pt x="97" y="22"/>
                  </a:lnTo>
                  <a:lnTo>
                    <a:pt x="101" y="28"/>
                  </a:lnTo>
                  <a:lnTo>
                    <a:pt x="107" y="22"/>
                  </a:lnTo>
                  <a:lnTo>
                    <a:pt x="103" y="4"/>
                  </a:lnTo>
                  <a:lnTo>
                    <a:pt x="97" y="0"/>
                  </a:lnTo>
                  <a:lnTo>
                    <a:pt x="78" y="22"/>
                  </a:lnTo>
                  <a:lnTo>
                    <a:pt x="56" y="44"/>
                  </a:lnTo>
                  <a:lnTo>
                    <a:pt x="21" y="46"/>
                  </a:lnTo>
                  <a:lnTo>
                    <a:pt x="8" y="44"/>
                  </a:lnTo>
                  <a:lnTo>
                    <a:pt x="2" y="3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0" name="Freeform 90"/>
            <p:cNvSpPr>
              <a:spLocks/>
            </p:cNvSpPr>
            <p:nvPr/>
          </p:nvSpPr>
          <p:spPr bwMode="auto">
            <a:xfrm>
              <a:off x="6376845" y="4737643"/>
              <a:ext cx="202877" cy="164644"/>
            </a:xfrm>
            <a:custGeom>
              <a:avLst/>
              <a:gdLst>
                <a:gd name="T0" fmla="*/ 10 w 230"/>
                <a:gd name="T1" fmla="*/ 56 h 152"/>
                <a:gd name="T2" fmla="*/ 2 w 230"/>
                <a:gd name="T3" fmla="*/ 64 h 152"/>
                <a:gd name="T4" fmla="*/ 0 w 230"/>
                <a:gd name="T5" fmla="*/ 91 h 152"/>
                <a:gd name="T6" fmla="*/ 12 w 230"/>
                <a:gd name="T7" fmla="*/ 122 h 152"/>
                <a:gd name="T8" fmla="*/ 22 w 230"/>
                <a:gd name="T9" fmla="*/ 152 h 152"/>
                <a:gd name="T10" fmla="*/ 49 w 230"/>
                <a:gd name="T11" fmla="*/ 150 h 152"/>
                <a:gd name="T12" fmla="*/ 78 w 230"/>
                <a:gd name="T13" fmla="*/ 135 h 152"/>
                <a:gd name="T14" fmla="*/ 102 w 230"/>
                <a:gd name="T15" fmla="*/ 128 h 152"/>
                <a:gd name="T16" fmla="*/ 125 w 230"/>
                <a:gd name="T17" fmla="*/ 120 h 152"/>
                <a:gd name="T18" fmla="*/ 143 w 230"/>
                <a:gd name="T19" fmla="*/ 113 h 152"/>
                <a:gd name="T20" fmla="*/ 158 w 230"/>
                <a:gd name="T21" fmla="*/ 106 h 152"/>
                <a:gd name="T22" fmla="*/ 176 w 230"/>
                <a:gd name="T23" fmla="*/ 98 h 152"/>
                <a:gd name="T24" fmla="*/ 193 w 230"/>
                <a:gd name="T25" fmla="*/ 89 h 152"/>
                <a:gd name="T26" fmla="*/ 211 w 230"/>
                <a:gd name="T27" fmla="*/ 82 h 152"/>
                <a:gd name="T28" fmla="*/ 211 w 230"/>
                <a:gd name="T29" fmla="*/ 73 h 152"/>
                <a:gd name="T30" fmla="*/ 230 w 230"/>
                <a:gd name="T31" fmla="*/ 56 h 152"/>
                <a:gd name="T32" fmla="*/ 215 w 230"/>
                <a:gd name="T33" fmla="*/ 35 h 152"/>
                <a:gd name="T34" fmla="*/ 199 w 230"/>
                <a:gd name="T35" fmla="*/ 11 h 152"/>
                <a:gd name="T36" fmla="*/ 201 w 230"/>
                <a:gd name="T37" fmla="*/ 0 h 152"/>
                <a:gd name="T38" fmla="*/ 184 w 230"/>
                <a:gd name="T39" fmla="*/ 5 h 152"/>
                <a:gd name="T40" fmla="*/ 166 w 230"/>
                <a:gd name="T41" fmla="*/ 9 h 152"/>
                <a:gd name="T42" fmla="*/ 148 w 230"/>
                <a:gd name="T43" fmla="*/ 14 h 152"/>
                <a:gd name="T44" fmla="*/ 131 w 230"/>
                <a:gd name="T45" fmla="*/ 18 h 152"/>
                <a:gd name="T46" fmla="*/ 119 w 230"/>
                <a:gd name="T47" fmla="*/ 35 h 152"/>
                <a:gd name="T48" fmla="*/ 108 w 230"/>
                <a:gd name="T49" fmla="*/ 49 h 152"/>
                <a:gd name="T50" fmla="*/ 94 w 230"/>
                <a:gd name="T51" fmla="*/ 66 h 152"/>
                <a:gd name="T52" fmla="*/ 82 w 230"/>
                <a:gd name="T53" fmla="*/ 82 h 152"/>
                <a:gd name="T54" fmla="*/ 80 w 230"/>
                <a:gd name="T55" fmla="*/ 56 h 152"/>
                <a:gd name="T56" fmla="*/ 59 w 230"/>
                <a:gd name="T57" fmla="*/ 47 h 152"/>
                <a:gd name="T58" fmla="*/ 37 w 230"/>
                <a:gd name="T59" fmla="*/ 38 h 152"/>
                <a:gd name="T60" fmla="*/ 12 w 230"/>
                <a:gd name="T61" fmla="*/ 36 h 152"/>
                <a:gd name="T62" fmla="*/ 10 w 230"/>
                <a:gd name="T63" fmla="*/ 56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152"/>
                <a:gd name="T98" fmla="*/ 230 w 23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152">
                  <a:moveTo>
                    <a:pt x="10" y="56"/>
                  </a:moveTo>
                  <a:lnTo>
                    <a:pt x="2" y="64"/>
                  </a:lnTo>
                  <a:lnTo>
                    <a:pt x="0" y="91"/>
                  </a:lnTo>
                  <a:lnTo>
                    <a:pt x="12" y="122"/>
                  </a:lnTo>
                  <a:lnTo>
                    <a:pt x="22" y="152"/>
                  </a:lnTo>
                  <a:lnTo>
                    <a:pt x="49" y="150"/>
                  </a:lnTo>
                  <a:lnTo>
                    <a:pt x="78" y="135"/>
                  </a:lnTo>
                  <a:lnTo>
                    <a:pt x="102" y="128"/>
                  </a:lnTo>
                  <a:lnTo>
                    <a:pt x="125" y="120"/>
                  </a:lnTo>
                  <a:lnTo>
                    <a:pt x="143" y="113"/>
                  </a:lnTo>
                  <a:lnTo>
                    <a:pt x="158" y="106"/>
                  </a:lnTo>
                  <a:lnTo>
                    <a:pt x="176" y="98"/>
                  </a:lnTo>
                  <a:lnTo>
                    <a:pt x="193" y="89"/>
                  </a:lnTo>
                  <a:lnTo>
                    <a:pt x="211" y="82"/>
                  </a:lnTo>
                  <a:lnTo>
                    <a:pt x="211" y="73"/>
                  </a:lnTo>
                  <a:lnTo>
                    <a:pt x="230" y="56"/>
                  </a:lnTo>
                  <a:lnTo>
                    <a:pt x="215" y="35"/>
                  </a:lnTo>
                  <a:lnTo>
                    <a:pt x="199" y="11"/>
                  </a:lnTo>
                  <a:lnTo>
                    <a:pt x="201" y="0"/>
                  </a:lnTo>
                  <a:lnTo>
                    <a:pt x="184" y="5"/>
                  </a:lnTo>
                  <a:lnTo>
                    <a:pt x="166" y="9"/>
                  </a:lnTo>
                  <a:lnTo>
                    <a:pt x="148" y="14"/>
                  </a:lnTo>
                  <a:lnTo>
                    <a:pt x="131" y="18"/>
                  </a:lnTo>
                  <a:lnTo>
                    <a:pt x="119" y="35"/>
                  </a:lnTo>
                  <a:lnTo>
                    <a:pt x="108" y="49"/>
                  </a:lnTo>
                  <a:lnTo>
                    <a:pt x="94" y="66"/>
                  </a:lnTo>
                  <a:lnTo>
                    <a:pt x="82" y="82"/>
                  </a:lnTo>
                  <a:lnTo>
                    <a:pt x="80" y="56"/>
                  </a:lnTo>
                  <a:lnTo>
                    <a:pt x="59" y="47"/>
                  </a:lnTo>
                  <a:lnTo>
                    <a:pt x="37" y="38"/>
                  </a:lnTo>
                  <a:lnTo>
                    <a:pt x="12" y="36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1" name="Freeform 91"/>
            <p:cNvSpPr>
              <a:spLocks/>
            </p:cNvSpPr>
            <p:nvPr/>
          </p:nvSpPr>
          <p:spPr bwMode="auto">
            <a:xfrm>
              <a:off x="7116751" y="4978276"/>
              <a:ext cx="43758" cy="99736"/>
            </a:xfrm>
            <a:custGeom>
              <a:avLst/>
              <a:gdLst>
                <a:gd name="T0" fmla="*/ 12 w 49"/>
                <a:gd name="T1" fmla="*/ 2 h 91"/>
                <a:gd name="T2" fmla="*/ 19 w 49"/>
                <a:gd name="T3" fmla="*/ 15 h 91"/>
                <a:gd name="T4" fmla="*/ 31 w 49"/>
                <a:gd name="T5" fmla="*/ 29 h 91"/>
                <a:gd name="T6" fmla="*/ 39 w 49"/>
                <a:gd name="T7" fmla="*/ 48 h 91"/>
                <a:gd name="T8" fmla="*/ 49 w 49"/>
                <a:gd name="T9" fmla="*/ 66 h 91"/>
                <a:gd name="T10" fmla="*/ 37 w 49"/>
                <a:gd name="T11" fmla="*/ 86 h 91"/>
                <a:gd name="T12" fmla="*/ 16 w 49"/>
                <a:gd name="T13" fmla="*/ 91 h 91"/>
                <a:gd name="T14" fmla="*/ 2 w 49"/>
                <a:gd name="T15" fmla="*/ 60 h 91"/>
                <a:gd name="T16" fmla="*/ 0 w 49"/>
                <a:gd name="T17" fmla="*/ 38 h 91"/>
                <a:gd name="T18" fmla="*/ 2 w 49"/>
                <a:gd name="T19" fmla="*/ 40 h 91"/>
                <a:gd name="T20" fmla="*/ 4 w 49"/>
                <a:gd name="T21" fmla="*/ 22 h 91"/>
                <a:gd name="T22" fmla="*/ 8 w 49"/>
                <a:gd name="T23" fmla="*/ 5 h 91"/>
                <a:gd name="T24" fmla="*/ 10 w 49"/>
                <a:gd name="T25" fmla="*/ 4 h 91"/>
                <a:gd name="T26" fmla="*/ 4 w 49"/>
                <a:gd name="T27" fmla="*/ 0 h 91"/>
                <a:gd name="T28" fmla="*/ 12 w 49"/>
                <a:gd name="T29" fmla="*/ 2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91"/>
                <a:gd name="T47" fmla="*/ 49 w 49"/>
                <a:gd name="T48" fmla="*/ 91 h 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91">
                  <a:moveTo>
                    <a:pt x="12" y="2"/>
                  </a:moveTo>
                  <a:lnTo>
                    <a:pt x="19" y="15"/>
                  </a:lnTo>
                  <a:lnTo>
                    <a:pt x="31" y="29"/>
                  </a:lnTo>
                  <a:lnTo>
                    <a:pt x="39" y="48"/>
                  </a:lnTo>
                  <a:lnTo>
                    <a:pt x="49" y="66"/>
                  </a:lnTo>
                  <a:lnTo>
                    <a:pt x="37" y="86"/>
                  </a:lnTo>
                  <a:lnTo>
                    <a:pt x="16" y="91"/>
                  </a:lnTo>
                  <a:lnTo>
                    <a:pt x="2" y="60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22"/>
                  </a:lnTo>
                  <a:lnTo>
                    <a:pt x="8" y="5"/>
                  </a:lnTo>
                  <a:lnTo>
                    <a:pt x="10" y="4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2" name="Freeform 92"/>
            <p:cNvSpPr>
              <a:spLocks/>
            </p:cNvSpPr>
            <p:nvPr/>
          </p:nvSpPr>
          <p:spPr bwMode="auto">
            <a:xfrm>
              <a:off x="6111647" y="5260070"/>
              <a:ext cx="37128" cy="41160"/>
            </a:xfrm>
            <a:custGeom>
              <a:avLst/>
              <a:gdLst>
                <a:gd name="T0" fmla="*/ 15 w 42"/>
                <a:gd name="T1" fmla="*/ 7 h 38"/>
                <a:gd name="T2" fmla="*/ 5 w 42"/>
                <a:gd name="T3" fmla="*/ 23 h 38"/>
                <a:gd name="T4" fmla="*/ 0 w 42"/>
                <a:gd name="T5" fmla="*/ 38 h 38"/>
                <a:gd name="T6" fmla="*/ 1 w 42"/>
                <a:gd name="T7" fmla="*/ 38 h 38"/>
                <a:gd name="T8" fmla="*/ 3 w 42"/>
                <a:gd name="T9" fmla="*/ 38 h 38"/>
                <a:gd name="T10" fmla="*/ 23 w 42"/>
                <a:gd name="T11" fmla="*/ 38 h 38"/>
                <a:gd name="T12" fmla="*/ 25 w 42"/>
                <a:gd name="T13" fmla="*/ 31 h 38"/>
                <a:gd name="T14" fmla="*/ 37 w 42"/>
                <a:gd name="T15" fmla="*/ 31 h 38"/>
                <a:gd name="T16" fmla="*/ 42 w 42"/>
                <a:gd name="T17" fmla="*/ 29 h 38"/>
                <a:gd name="T18" fmla="*/ 35 w 42"/>
                <a:gd name="T19" fmla="*/ 0 h 38"/>
                <a:gd name="T20" fmla="*/ 21 w 42"/>
                <a:gd name="T21" fmla="*/ 7 h 38"/>
                <a:gd name="T22" fmla="*/ 15 w 42"/>
                <a:gd name="T23" fmla="*/ 7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38"/>
                <a:gd name="T38" fmla="*/ 42 w 4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38">
                  <a:moveTo>
                    <a:pt x="15" y="7"/>
                  </a:moveTo>
                  <a:lnTo>
                    <a:pt x="5" y="23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23" y="38"/>
                  </a:lnTo>
                  <a:lnTo>
                    <a:pt x="25" y="31"/>
                  </a:lnTo>
                  <a:lnTo>
                    <a:pt x="37" y="31"/>
                  </a:lnTo>
                  <a:lnTo>
                    <a:pt x="42" y="29"/>
                  </a:lnTo>
                  <a:lnTo>
                    <a:pt x="35" y="0"/>
                  </a:lnTo>
                  <a:lnTo>
                    <a:pt x="21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3" name="Rectangle 93"/>
            <p:cNvSpPr>
              <a:spLocks noChangeArrowheads="1"/>
            </p:cNvSpPr>
            <p:nvPr/>
          </p:nvSpPr>
          <p:spPr bwMode="auto">
            <a:xfrm>
              <a:off x="6998738" y="5180915"/>
              <a:ext cx="1326" cy="3166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4" name="Freeform 94"/>
            <p:cNvSpPr>
              <a:spLocks/>
            </p:cNvSpPr>
            <p:nvPr/>
          </p:nvSpPr>
          <p:spPr bwMode="auto">
            <a:xfrm>
              <a:off x="7004041" y="5242656"/>
              <a:ext cx="1326" cy="1583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5" name="Freeform 95"/>
            <p:cNvSpPr>
              <a:spLocks/>
            </p:cNvSpPr>
            <p:nvPr/>
          </p:nvSpPr>
          <p:spPr bwMode="auto">
            <a:xfrm>
              <a:off x="6998738" y="5226824"/>
              <a:ext cx="1326" cy="3166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6" name="Freeform 96"/>
            <p:cNvSpPr>
              <a:spLocks/>
            </p:cNvSpPr>
            <p:nvPr/>
          </p:nvSpPr>
          <p:spPr bwMode="auto">
            <a:xfrm>
              <a:off x="6990781" y="5245822"/>
              <a:ext cx="2652" cy="3166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7" name="Freeform 97"/>
            <p:cNvSpPr>
              <a:spLocks/>
            </p:cNvSpPr>
            <p:nvPr/>
          </p:nvSpPr>
          <p:spPr bwMode="auto">
            <a:xfrm>
              <a:off x="6993433" y="5253737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8" name="Freeform 98"/>
            <p:cNvSpPr>
              <a:spLocks/>
            </p:cNvSpPr>
            <p:nvPr/>
          </p:nvSpPr>
          <p:spPr bwMode="auto">
            <a:xfrm>
              <a:off x="6993433" y="5081178"/>
              <a:ext cx="1326" cy="316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9" name="Freeform 99"/>
            <p:cNvSpPr>
              <a:spLocks/>
            </p:cNvSpPr>
            <p:nvPr/>
          </p:nvSpPr>
          <p:spPr bwMode="auto">
            <a:xfrm>
              <a:off x="6996086" y="5245822"/>
              <a:ext cx="2652" cy="475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1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0" name="Freeform 100"/>
            <p:cNvSpPr>
              <a:spLocks/>
            </p:cNvSpPr>
            <p:nvPr/>
          </p:nvSpPr>
          <p:spPr bwMode="auto">
            <a:xfrm>
              <a:off x="7004041" y="5174582"/>
              <a:ext cx="1326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1" name="Freeform 101"/>
            <p:cNvSpPr>
              <a:spLocks/>
            </p:cNvSpPr>
            <p:nvPr/>
          </p:nvSpPr>
          <p:spPr bwMode="auto">
            <a:xfrm>
              <a:off x="6988129" y="5049515"/>
              <a:ext cx="1326" cy="4750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0 h 3"/>
                <a:gd name="T4" fmla="*/ 0 w 2"/>
                <a:gd name="T5" fmla="*/ 3 h 3"/>
                <a:gd name="T6" fmla="*/ 2 w 2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2" name="Freeform 102"/>
            <p:cNvSpPr>
              <a:spLocks/>
            </p:cNvSpPr>
            <p:nvPr/>
          </p:nvSpPr>
          <p:spPr bwMode="auto">
            <a:xfrm>
              <a:off x="6996086" y="5185663"/>
              <a:ext cx="2652" cy="316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3" name="Freeform 103"/>
            <p:cNvSpPr>
              <a:spLocks/>
            </p:cNvSpPr>
            <p:nvPr/>
          </p:nvSpPr>
          <p:spPr bwMode="auto">
            <a:xfrm>
              <a:off x="7000063" y="5171416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4" name="Freeform 104"/>
            <p:cNvSpPr>
              <a:spLocks/>
            </p:cNvSpPr>
            <p:nvPr/>
          </p:nvSpPr>
          <p:spPr bwMode="auto">
            <a:xfrm>
              <a:off x="6996086" y="5081178"/>
              <a:ext cx="2652" cy="47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5" name="Freeform 105"/>
            <p:cNvSpPr>
              <a:spLocks/>
            </p:cNvSpPr>
            <p:nvPr/>
          </p:nvSpPr>
          <p:spPr bwMode="auto">
            <a:xfrm>
              <a:off x="6988129" y="5057431"/>
              <a:ext cx="1326" cy="316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6" name="Freeform 106"/>
            <p:cNvSpPr>
              <a:spLocks/>
            </p:cNvSpPr>
            <p:nvPr/>
          </p:nvSpPr>
          <p:spPr bwMode="auto">
            <a:xfrm>
              <a:off x="6984152" y="5160334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7" name="Freeform 107"/>
            <p:cNvSpPr>
              <a:spLocks/>
            </p:cNvSpPr>
            <p:nvPr/>
          </p:nvSpPr>
          <p:spPr bwMode="auto">
            <a:xfrm>
              <a:off x="6985477" y="5047932"/>
              <a:ext cx="2652" cy="1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8" name="Freeform 108"/>
            <p:cNvSpPr>
              <a:spLocks/>
            </p:cNvSpPr>
            <p:nvPr/>
          </p:nvSpPr>
          <p:spPr bwMode="auto">
            <a:xfrm>
              <a:off x="6996086" y="5154001"/>
              <a:ext cx="2652" cy="1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9" name="Freeform 109"/>
            <p:cNvSpPr>
              <a:spLocks/>
            </p:cNvSpPr>
            <p:nvPr/>
          </p:nvSpPr>
          <p:spPr bwMode="auto">
            <a:xfrm>
              <a:off x="7000063" y="5215742"/>
              <a:ext cx="1326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0" name="Freeform 110"/>
            <p:cNvSpPr>
              <a:spLocks/>
            </p:cNvSpPr>
            <p:nvPr/>
          </p:nvSpPr>
          <p:spPr bwMode="auto">
            <a:xfrm>
              <a:off x="6985477" y="5051098"/>
              <a:ext cx="2652" cy="475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1" name="Freeform 111"/>
            <p:cNvSpPr>
              <a:spLocks/>
            </p:cNvSpPr>
            <p:nvPr/>
          </p:nvSpPr>
          <p:spPr bwMode="auto">
            <a:xfrm>
              <a:off x="6998738" y="5163501"/>
              <a:ext cx="1326" cy="475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2" name="Freeform 112"/>
            <p:cNvSpPr>
              <a:spLocks/>
            </p:cNvSpPr>
            <p:nvPr/>
          </p:nvSpPr>
          <p:spPr bwMode="auto">
            <a:xfrm>
              <a:off x="6996086" y="5112841"/>
              <a:ext cx="2652" cy="158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3" name="Freeform 113"/>
            <p:cNvSpPr>
              <a:spLocks/>
            </p:cNvSpPr>
            <p:nvPr/>
          </p:nvSpPr>
          <p:spPr bwMode="auto">
            <a:xfrm>
              <a:off x="6638066" y="5350307"/>
              <a:ext cx="1326" cy="6333"/>
            </a:xfrm>
            <a:custGeom>
              <a:avLst/>
              <a:gdLst>
                <a:gd name="T0" fmla="*/ 1 w 1"/>
                <a:gd name="T1" fmla="*/ 5 h 5"/>
                <a:gd name="T2" fmla="*/ 0 w 1"/>
                <a:gd name="T3" fmla="*/ 0 h 5"/>
                <a:gd name="T4" fmla="*/ 1 w 1"/>
                <a:gd name="T5" fmla="*/ 5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1" y="5"/>
                  </a:move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4" name="Freeform 114"/>
            <p:cNvSpPr>
              <a:spLocks/>
            </p:cNvSpPr>
            <p:nvPr/>
          </p:nvSpPr>
          <p:spPr bwMode="auto">
            <a:xfrm>
              <a:off x="6452427" y="5473790"/>
              <a:ext cx="5304" cy="1583"/>
            </a:xfrm>
            <a:custGeom>
              <a:avLst/>
              <a:gdLst>
                <a:gd name="T0" fmla="*/ 8 w 8"/>
                <a:gd name="T1" fmla="*/ 2 h 2"/>
                <a:gd name="T2" fmla="*/ 6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5" name="Freeform 115"/>
            <p:cNvSpPr>
              <a:spLocks/>
            </p:cNvSpPr>
            <p:nvPr/>
          </p:nvSpPr>
          <p:spPr bwMode="auto">
            <a:xfrm>
              <a:off x="6512098" y="4554002"/>
              <a:ext cx="2652" cy="6333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  <a:gd name="T4" fmla="*/ 2 w 2"/>
                <a:gd name="T5" fmla="*/ 2 h 5"/>
                <a:gd name="T6" fmla="*/ 2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6" name="Freeform 116"/>
            <p:cNvSpPr>
              <a:spLocks/>
            </p:cNvSpPr>
            <p:nvPr/>
          </p:nvSpPr>
          <p:spPr bwMode="auto">
            <a:xfrm>
              <a:off x="5804016" y="4622075"/>
              <a:ext cx="202877" cy="414776"/>
            </a:xfrm>
            <a:custGeom>
              <a:avLst/>
              <a:gdLst>
                <a:gd name="T0" fmla="*/ 228 w 230"/>
                <a:gd name="T1" fmla="*/ 95 h 380"/>
                <a:gd name="T2" fmla="*/ 204 w 230"/>
                <a:gd name="T3" fmla="*/ 82 h 380"/>
                <a:gd name="T4" fmla="*/ 183 w 230"/>
                <a:gd name="T5" fmla="*/ 71 h 380"/>
                <a:gd name="T6" fmla="*/ 160 w 230"/>
                <a:gd name="T7" fmla="*/ 58 h 380"/>
                <a:gd name="T8" fmla="*/ 136 w 230"/>
                <a:gd name="T9" fmla="*/ 47 h 380"/>
                <a:gd name="T10" fmla="*/ 115 w 230"/>
                <a:gd name="T11" fmla="*/ 34 h 380"/>
                <a:gd name="T12" fmla="*/ 91 w 230"/>
                <a:gd name="T13" fmla="*/ 23 h 380"/>
                <a:gd name="T14" fmla="*/ 70 w 230"/>
                <a:gd name="T15" fmla="*/ 11 h 380"/>
                <a:gd name="T16" fmla="*/ 47 w 230"/>
                <a:gd name="T17" fmla="*/ 0 h 380"/>
                <a:gd name="T18" fmla="*/ 25 w 230"/>
                <a:gd name="T19" fmla="*/ 11 h 380"/>
                <a:gd name="T20" fmla="*/ 29 w 230"/>
                <a:gd name="T21" fmla="*/ 29 h 380"/>
                <a:gd name="T22" fmla="*/ 31 w 230"/>
                <a:gd name="T23" fmla="*/ 47 h 380"/>
                <a:gd name="T24" fmla="*/ 50 w 230"/>
                <a:gd name="T25" fmla="*/ 75 h 380"/>
                <a:gd name="T26" fmla="*/ 45 w 230"/>
                <a:gd name="T27" fmla="*/ 84 h 380"/>
                <a:gd name="T28" fmla="*/ 43 w 230"/>
                <a:gd name="T29" fmla="*/ 102 h 380"/>
                <a:gd name="T30" fmla="*/ 43 w 230"/>
                <a:gd name="T31" fmla="*/ 120 h 380"/>
                <a:gd name="T32" fmla="*/ 41 w 230"/>
                <a:gd name="T33" fmla="*/ 139 h 380"/>
                <a:gd name="T34" fmla="*/ 41 w 230"/>
                <a:gd name="T35" fmla="*/ 157 h 380"/>
                <a:gd name="T36" fmla="*/ 31 w 230"/>
                <a:gd name="T37" fmla="*/ 172 h 380"/>
                <a:gd name="T38" fmla="*/ 19 w 230"/>
                <a:gd name="T39" fmla="*/ 186 h 380"/>
                <a:gd name="T40" fmla="*/ 10 w 230"/>
                <a:gd name="T41" fmla="*/ 199 h 380"/>
                <a:gd name="T42" fmla="*/ 0 w 230"/>
                <a:gd name="T43" fmla="*/ 214 h 380"/>
                <a:gd name="T44" fmla="*/ 0 w 230"/>
                <a:gd name="T45" fmla="*/ 234 h 380"/>
                <a:gd name="T46" fmla="*/ 10 w 230"/>
                <a:gd name="T47" fmla="*/ 248 h 380"/>
                <a:gd name="T48" fmla="*/ 19 w 230"/>
                <a:gd name="T49" fmla="*/ 248 h 380"/>
                <a:gd name="T50" fmla="*/ 31 w 230"/>
                <a:gd name="T51" fmla="*/ 272 h 380"/>
                <a:gd name="T52" fmla="*/ 33 w 230"/>
                <a:gd name="T53" fmla="*/ 298 h 380"/>
                <a:gd name="T54" fmla="*/ 47 w 230"/>
                <a:gd name="T55" fmla="*/ 322 h 380"/>
                <a:gd name="T56" fmla="*/ 21 w 230"/>
                <a:gd name="T57" fmla="*/ 322 h 380"/>
                <a:gd name="T58" fmla="*/ 10 w 230"/>
                <a:gd name="T59" fmla="*/ 327 h 380"/>
                <a:gd name="T60" fmla="*/ 29 w 230"/>
                <a:gd name="T61" fmla="*/ 351 h 380"/>
                <a:gd name="T62" fmla="*/ 45 w 230"/>
                <a:gd name="T63" fmla="*/ 380 h 380"/>
                <a:gd name="T64" fmla="*/ 64 w 230"/>
                <a:gd name="T65" fmla="*/ 375 h 380"/>
                <a:gd name="T66" fmla="*/ 70 w 230"/>
                <a:gd name="T67" fmla="*/ 376 h 380"/>
                <a:gd name="T68" fmla="*/ 82 w 230"/>
                <a:gd name="T69" fmla="*/ 375 h 380"/>
                <a:gd name="T70" fmla="*/ 113 w 230"/>
                <a:gd name="T71" fmla="*/ 369 h 380"/>
                <a:gd name="T72" fmla="*/ 123 w 230"/>
                <a:gd name="T73" fmla="*/ 356 h 380"/>
                <a:gd name="T74" fmla="*/ 121 w 230"/>
                <a:gd name="T75" fmla="*/ 349 h 380"/>
                <a:gd name="T76" fmla="*/ 152 w 230"/>
                <a:gd name="T77" fmla="*/ 343 h 380"/>
                <a:gd name="T78" fmla="*/ 169 w 230"/>
                <a:gd name="T79" fmla="*/ 323 h 380"/>
                <a:gd name="T80" fmla="*/ 187 w 230"/>
                <a:gd name="T81" fmla="*/ 305 h 380"/>
                <a:gd name="T82" fmla="*/ 208 w 230"/>
                <a:gd name="T83" fmla="*/ 300 h 380"/>
                <a:gd name="T84" fmla="*/ 206 w 230"/>
                <a:gd name="T85" fmla="*/ 287 h 380"/>
                <a:gd name="T86" fmla="*/ 202 w 230"/>
                <a:gd name="T87" fmla="*/ 274 h 380"/>
                <a:gd name="T88" fmla="*/ 193 w 230"/>
                <a:gd name="T89" fmla="*/ 256 h 380"/>
                <a:gd name="T90" fmla="*/ 183 w 230"/>
                <a:gd name="T91" fmla="*/ 256 h 380"/>
                <a:gd name="T92" fmla="*/ 193 w 230"/>
                <a:gd name="T93" fmla="*/ 237 h 380"/>
                <a:gd name="T94" fmla="*/ 195 w 230"/>
                <a:gd name="T95" fmla="*/ 226 h 380"/>
                <a:gd name="T96" fmla="*/ 197 w 230"/>
                <a:gd name="T97" fmla="*/ 219 h 380"/>
                <a:gd name="T98" fmla="*/ 197 w 230"/>
                <a:gd name="T99" fmla="*/ 212 h 380"/>
                <a:gd name="T100" fmla="*/ 208 w 230"/>
                <a:gd name="T101" fmla="*/ 192 h 380"/>
                <a:gd name="T102" fmla="*/ 216 w 230"/>
                <a:gd name="T103" fmla="*/ 186 h 380"/>
                <a:gd name="T104" fmla="*/ 230 w 230"/>
                <a:gd name="T105" fmla="*/ 186 h 380"/>
                <a:gd name="T106" fmla="*/ 230 w 230"/>
                <a:gd name="T107" fmla="*/ 162 h 380"/>
                <a:gd name="T108" fmla="*/ 230 w 230"/>
                <a:gd name="T109" fmla="*/ 141 h 380"/>
                <a:gd name="T110" fmla="*/ 228 w 230"/>
                <a:gd name="T111" fmla="*/ 117 h 380"/>
                <a:gd name="T112" fmla="*/ 228 w 230"/>
                <a:gd name="T113" fmla="*/ 95 h 3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0"/>
                <a:gd name="T172" fmla="*/ 0 h 380"/>
                <a:gd name="T173" fmla="*/ 230 w 230"/>
                <a:gd name="T174" fmla="*/ 380 h 3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0" h="380">
                  <a:moveTo>
                    <a:pt x="228" y="95"/>
                  </a:moveTo>
                  <a:lnTo>
                    <a:pt x="204" y="82"/>
                  </a:lnTo>
                  <a:lnTo>
                    <a:pt x="183" y="71"/>
                  </a:lnTo>
                  <a:lnTo>
                    <a:pt x="160" y="58"/>
                  </a:lnTo>
                  <a:lnTo>
                    <a:pt x="136" y="47"/>
                  </a:lnTo>
                  <a:lnTo>
                    <a:pt x="115" y="34"/>
                  </a:lnTo>
                  <a:lnTo>
                    <a:pt x="91" y="23"/>
                  </a:lnTo>
                  <a:lnTo>
                    <a:pt x="70" y="11"/>
                  </a:lnTo>
                  <a:lnTo>
                    <a:pt x="47" y="0"/>
                  </a:lnTo>
                  <a:lnTo>
                    <a:pt x="25" y="11"/>
                  </a:lnTo>
                  <a:lnTo>
                    <a:pt x="29" y="29"/>
                  </a:lnTo>
                  <a:lnTo>
                    <a:pt x="31" y="47"/>
                  </a:lnTo>
                  <a:lnTo>
                    <a:pt x="50" y="75"/>
                  </a:lnTo>
                  <a:lnTo>
                    <a:pt x="45" y="84"/>
                  </a:lnTo>
                  <a:lnTo>
                    <a:pt x="43" y="102"/>
                  </a:lnTo>
                  <a:lnTo>
                    <a:pt x="43" y="120"/>
                  </a:lnTo>
                  <a:lnTo>
                    <a:pt x="41" y="139"/>
                  </a:lnTo>
                  <a:lnTo>
                    <a:pt x="41" y="157"/>
                  </a:lnTo>
                  <a:lnTo>
                    <a:pt x="31" y="172"/>
                  </a:lnTo>
                  <a:lnTo>
                    <a:pt x="19" y="186"/>
                  </a:lnTo>
                  <a:lnTo>
                    <a:pt x="10" y="199"/>
                  </a:lnTo>
                  <a:lnTo>
                    <a:pt x="0" y="214"/>
                  </a:lnTo>
                  <a:lnTo>
                    <a:pt x="0" y="234"/>
                  </a:lnTo>
                  <a:lnTo>
                    <a:pt x="10" y="248"/>
                  </a:lnTo>
                  <a:lnTo>
                    <a:pt x="19" y="248"/>
                  </a:lnTo>
                  <a:lnTo>
                    <a:pt x="31" y="272"/>
                  </a:lnTo>
                  <a:lnTo>
                    <a:pt x="33" y="298"/>
                  </a:lnTo>
                  <a:lnTo>
                    <a:pt x="47" y="322"/>
                  </a:lnTo>
                  <a:lnTo>
                    <a:pt x="21" y="322"/>
                  </a:lnTo>
                  <a:lnTo>
                    <a:pt x="10" y="327"/>
                  </a:lnTo>
                  <a:lnTo>
                    <a:pt x="29" y="351"/>
                  </a:lnTo>
                  <a:lnTo>
                    <a:pt x="45" y="380"/>
                  </a:lnTo>
                  <a:lnTo>
                    <a:pt x="64" y="375"/>
                  </a:lnTo>
                  <a:lnTo>
                    <a:pt x="70" y="376"/>
                  </a:lnTo>
                  <a:lnTo>
                    <a:pt x="82" y="375"/>
                  </a:lnTo>
                  <a:lnTo>
                    <a:pt x="113" y="369"/>
                  </a:lnTo>
                  <a:lnTo>
                    <a:pt x="123" y="356"/>
                  </a:lnTo>
                  <a:lnTo>
                    <a:pt x="121" y="349"/>
                  </a:lnTo>
                  <a:lnTo>
                    <a:pt x="152" y="343"/>
                  </a:lnTo>
                  <a:lnTo>
                    <a:pt x="169" y="323"/>
                  </a:lnTo>
                  <a:lnTo>
                    <a:pt x="187" y="305"/>
                  </a:lnTo>
                  <a:lnTo>
                    <a:pt x="208" y="300"/>
                  </a:lnTo>
                  <a:lnTo>
                    <a:pt x="206" y="287"/>
                  </a:lnTo>
                  <a:lnTo>
                    <a:pt x="202" y="274"/>
                  </a:lnTo>
                  <a:lnTo>
                    <a:pt x="193" y="256"/>
                  </a:lnTo>
                  <a:lnTo>
                    <a:pt x="183" y="256"/>
                  </a:lnTo>
                  <a:lnTo>
                    <a:pt x="193" y="237"/>
                  </a:lnTo>
                  <a:lnTo>
                    <a:pt x="195" y="226"/>
                  </a:lnTo>
                  <a:lnTo>
                    <a:pt x="197" y="219"/>
                  </a:lnTo>
                  <a:lnTo>
                    <a:pt x="197" y="212"/>
                  </a:lnTo>
                  <a:lnTo>
                    <a:pt x="208" y="192"/>
                  </a:lnTo>
                  <a:lnTo>
                    <a:pt x="216" y="186"/>
                  </a:lnTo>
                  <a:lnTo>
                    <a:pt x="230" y="186"/>
                  </a:lnTo>
                  <a:lnTo>
                    <a:pt x="230" y="162"/>
                  </a:lnTo>
                  <a:lnTo>
                    <a:pt x="230" y="141"/>
                  </a:lnTo>
                  <a:lnTo>
                    <a:pt x="228" y="117"/>
                  </a:lnTo>
                  <a:lnTo>
                    <a:pt x="228" y="9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7" name="Freeform 117"/>
            <p:cNvSpPr>
              <a:spLocks/>
            </p:cNvSpPr>
            <p:nvPr/>
          </p:nvSpPr>
          <p:spPr bwMode="auto">
            <a:xfrm>
              <a:off x="6362259" y="4907036"/>
              <a:ext cx="30498" cy="37995"/>
            </a:xfrm>
            <a:custGeom>
              <a:avLst/>
              <a:gdLst>
                <a:gd name="T0" fmla="*/ 0 w 33"/>
                <a:gd name="T1" fmla="*/ 37 h 37"/>
                <a:gd name="T2" fmla="*/ 27 w 33"/>
                <a:gd name="T3" fmla="*/ 37 h 37"/>
                <a:gd name="T4" fmla="*/ 33 w 33"/>
                <a:gd name="T5" fmla="*/ 26 h 37"/>
                <a:gd name="T6" fmla="*/ 23 w 33"/>
                <a:gd name="T7" fmla="*/ 0 h 37"/>
                <a:gd name="T8" fmla="*/ 15 w 33"/>
                <a:gd name="T9" fmla="*/ 0 h 37"/>
                <a:gd name="T10" fmla="*/ 0 w 33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7"/>
                <a:gd name="T20" fmla="*/ 33 w 3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7">
                  <a:moveTo>
                    <a:pt x="0" y="37"/>
                  </a:moveTo>
                  <a:lnTo>
                    <a:pt x="27" y="37"/>
                  </a:lnTo>
                  <a:lnTo>
                    <a:pt x="33" y="26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8" name="Freeform 118"/>
            <p:cNvSpPr>
              <a:spLocks/>
            </p:cNvSpPr>
            <p:nvPr/>
          </p:nvSpPr>
          <p:spPr bwMode="auto">
            <a:xfrm>
              <a:off x="6254854" y="4766138"/>
              <a:ext cx="129947" cy="148813"/>
            </a:xfrm>
            <a:custGeom>
              <a:avLst/>
              <a:gdLst>
                <a:gd name="T0" fmla="*/ 0 w 148"/>
                <a:gd name="T1" fmla="*/ 105 h 137"/>
                <a:gd name="T2" fmla="*/ 2 w 148"/>
                <a:gd name="T3" fmla="*/ 86 h 137"/>
                <a:gd name="T4" fmla="*/ 6 w 148"/>
                <a:gd name="T5" fmla="*/ 53 h 137"/>
                <a:gd name="T6" fmla="*/ 14 w 148"/>
                <a:gd name="T7" fmla="*/ 22 h 137"/>
                <a:gd name="T8" fmla="*/ 27 w 148"/>
                <a:gd name="T9" fmla="*/ 13 h 137"/>
                <a:gd name="T10" fmla="*/ 41 w 148"/>
                <a:gd name="T11" fmla="*/ 2 h 137"/>
                <a:gd name="T12" fmla="*/ 45 w 148"/>
                <a:gd name="T13" fmla="*/ 0 h 137"/>
                <a:gd name="T14" fmla="*/ 51 w 148"/>
                <a:gd name="T15" fmla="*/ 17 h 137"/>
                <a:gd name="T16" fmla="*/ 59 w 148"/>
                <a:gd name="T17" fmla="*/ 33 h 137"/>
                <a:gd name="T18" fmla="*/ 66 w 148"/>
                <a:gd name="T19" fmla="*/ 52 h 137"/>
                <a:gd name="T20" fmla="*/ 72 w 148"/>
                <a:gd name="T21" fmla="*/ 68 h 137"/>
                <a:gd name="T22" fmla="*/ 74 w 148"/>
                <a:gd name="T23" fmla="*/ 63 h 137"/>
                <a:gd name="T24" fmla="*/ 80 w 148"/>
                <a:gd name="T25" fmla="*/ 66 h 137"/>
                <a:gd name="T26" fmla="*/ 98 w 148"/>
                <a:gd name="T27" fmla="*/ 77 h 137"/>
                <a:gd name="T28" fmla="*/ 123 w 148"/>
                <a:gd name="T29" fmla="*/ 101 h 137"/>
                <a:gd name="T30" fmla="*/ 148 w 148"/>
                <a:gd name="T31" fmla="*/ 125 h 137"/>
                <a:gd name="T32" fmla="*/ 148 w 148"/>
                <a:gd name="T33" fmla="*/ 128 h 137"/>
                <a:gd name="T34" fmla="*/ 146 w 148"/>
                <a:gd name="T35" fmla="*/ 130 h 137"/>
                <a:gd name="T36" fmla="*/ 138 w 148"/>
                <a:gd name="T37" fmla="*/ 130 h 137"/>
                <a:gd name="T38" fmla="*/ 127 w 148"/>
                <a:gd name="T39" fmla="*/ 137 h 137"/>
                <a:gd name="T40" fmla="*/ 125 w 148"/>
                <a:gd name="T41" fmla="*/ 130 h 137"/>
                <a:gd name="T42" fmla="*/ 107 w 148"/>
                <a:gd name="T43" fmla="*/ 125 h 137"/>
                <a:gd name="T44" fmla="*/ 94 w 148"/>
                <a:gd name="T45" fmla="*/ 110 h 137"/>
                <a:gd name="T46" fmla="*/ 86 w 148"/>
                <a:gd name="T47" fmla="*/ 103 h 137"/>
                <a:gd name="T48" fmla="*/ 72 w 148"/>
                <a:gd name="T49" fmla="*/ 95 h 137"/>
                <a:gd name="T50" fmla="*/ 59 w 148"/>
                <a:gd name="T51" fmla="*/ 92 h 137"/>
                <a:gd name="T52" fmla="*/ 45 w 148"/>
                <a:gd name="T53" fmla="*/ 95 h 137"/>
                <a:gd name="T54" fmla="*/ 33 w 148"/>
                <a:gd name="T55" fmla="*/ 83 h 137"/>
                <a:gd name="T56" fmla="*/ 31 w 148"/>
                <a:gd name="T57" fmla="*/ 103 h 137"/>
                <a:gd name="T58" fmla="*/ 20 w 148"/>
                <a:gd name="T59" fmla="*/ 95 h 137"/>
                <a:gd name="T60" fmla="*/ 10 w 148"/>
                <a:gd name="T61" fmla="*/ 106 h 137"/>
                <a:gd name="T62" fmla="*/ 0 w 148"/>
                <a:gd name="T63" fmla="*/ 10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37"/>
                <a:gd name="T98" fmla="*/ 148 w 148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37">
                  <a:moveTo>
                    <a:pt x="0" y="105"/>
                  </a:moveTo>
                  <a:lnTo>
                    <a:pt x="2" y="86"/>
                  </a:lnTo>
                  <a:lnTo>
                    <a:pt x="6" y="53"/>
                  </a:lnTo>
                  <a:lnTo>
                    <a:pt x="14" y="22"/>
                  </a:lnTo>
                  <a:lnTo>
                    <a:pt x="27" y="13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17"/>
                  </a:lnTo>
                  <a:lnTo>
                    <a:pt x="59" y="33"/>
                  </a:lnTo>
                  <a:lnTo>
                    <a:pt x="66" y="52"/>
                  </a:lnTo>
                  <a:lnTo>
                    <a:pt x="72" y="68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98" y="77"/>
                  </a:lnTo>
                  <a:lnTo>
                    <a:pt x="123" y="101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6" y="130"/>
                  </a:lnTo>
                  <a:lnTo>
                    <a:pt x="138" y="130"/>
                  </a:lnTo>
                  <a:lnTo>
                    <a:pt x="127" y="137"/>
                  </a:lnTo>
                  <a:lnTo>
                    <a:pt x="125" y="130"/>
                  </a:lnTo>
                  <a:lnTo>
                    <a:pt x="107" y="125"/>
                  </a:lnTo>
                  <a:lnTo>
                    <a:pt x="94" y="110"/>
                  </a:lnTo>
                  <a:lnTo>
                    <a:pt x="86" y="103"/>
                  </a:lnTo>
                  <a:lnTo>
                    <a:pt x="72" y="95"/>
                  </a:lnTo>
                  <a:lnTo>
                    <a:pt x="59" y="92"/>
                  </a:lnTo>
                  <a:lnTo>
                    <a:pt x="45" y="95"/>
                  </a:lnTo>
                  <a:lnTo>
                    <a:pt x="33" y="83"/>
                  </a:lnTo>
                  <a:lnTo>
                    <a:pt x="31" y="103"/>
                  </a:lnTo>
                  <a:lnTo>
                    <a:pt x="20" y="95"/>
                  </a:lnTo>
                  <a:lnTo>
                    <a:pt x="10" y="10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9" name="Freeform 119"/>
            <p:cNvSpPr>
              <a:spLocks/>
            </p:cNvSpPr>
            <p:nvPr/>
          </p:nvSpPr>
          <p:spPr bwMode="auto">
            <a:xfrm>
              <a:off x="6192532" y="4854793"/>
              <a:ext cx="295698" cy="284960"/>
            </a:xfrm>
            <a:custGeom>
              <a:avLst/>
              <a:gdLst>
                <a:gd name="T0" fmla="*/ 113 w 335"/>
                <a:gd name="T1" fmla="*/ 257 h 263"/>
                <a:gd name="T2" fmla="*/ 86 w 335"/>
                <a:gd name="T3" fmla="*/ 239 h 263"/>
                <a:gd name="T4" fmla="*/ 66 w 335"/>
                <a:gd name="T5" fmla="*/ 237 h 263"/>
                <a:gd name="T6" fmla="*/ 60 w 335"/>
                <a:gd name="T7" fmla="*/ 219 h 263"/>
                <a:gd name="T8" fmla="*/ 47 w 335"/>
                <a:gd name="T9" fmla="*/ 212 h 263"/>
                <a:gd name="T10" fmla="*/ 39 w 335"/>
                <a:gd name="T11" fmla="*/ 197 h 263"/>
                <a:gd name="T12" fmla="*/ 29 w 335"/>
                <a:gd name="T13" fmla="*/ 181 h 263"/>
                <a:gd name="T14" fmla="*/ 8 w 335"/>
                <a:gd name="T15" fmla="*/ 162 h 263"/>
                <a:gd name="T16" fmla="*/ 0 w 335"/>
                <a:gd name="T17" fmla="*/ 155 h 263"/>
                <a:gd name="T18" fmla="*/ 8 w 335"/>
                <a:gd name="T19" fmla="*/ 144 h 263"/>
                <a:gd name="T20" fmla="*/ 23 w 335"/>
                <a:gd name="T21" fmla="*/ 142 h 263"/>
                <a:gd name="T22" fmla="*/ 25 w 335"/>
                <a:gd name="T23" fmla="*/ 115 h 263"/>
                <a:gd name="T24" fmla="*/ 29 w 335"/>
                <a:gd name="T25" fmla="*/ 89 h 263"/>
                <a:gd name="T26" fmla="*/ 41 w 335"/>
                <a:gd name="T27" fmla="*/ 87 h 263"/>
                <a:gd name="T28" fmla="*/ 47 w 335"/>
                <a:gd name="T29" fmla="*/ 60 h 263"/>
                <a:gd name="T30" fmla="*/ 70 w 335"/>
                <a:gd name="T31" fmla="*/ 22 h 263"/>
                <a:gd name="T32" fmla="*/ 80 w 335"/>
                <a:gd name="T33" fmla="*/ 23 h 263"/>
                <a:gd name="T34" fmla="*/ 90 w 335"/>
                <a:gd name="T35" fmla="*/ 12 h 263"/>
                <a:gd name="T36" fmla="*/ 101 w 335"/>
                <a:gd name="T37" fmla="*/ 20 h 263"/>
                <a:gd name="T38" fmla="*/ 103 w 335"/>
                <a:gd name="T39" fmla="*/ 0 h 263"/>
                <a:gd name="T40" fmla="*/ 115 w 335"/>
                <a:gd name="T41" fmla="*/ 12 h 263"/>
                <a:gd name="T42" fmla="*/ 129 w 335"/>
                <a:gd name="T43" fmla="*/ 9 h 263"/>
                <a:gd name="T44" fmla="*/ 142 w 335"/>
                <a:gd name="T45" fmla="*/ 12 h 263"/>
                <a:gd name="T46" fmla="*/ 156 w 335"/>
                <a:gd name="T47" fmla="*/ 20 h 263"/>
                <a:gd name="T48" fmla="*/ 164 w 335"/>
                <a:gd name="T49" fmla="*/ 27 h 263"/>
                <a:gd name="T50" fmla="*/ 177 w 335"/>
                <a:gd name="T51" fmla="*/ 42 h 263"/>
                <a:gd name="T52" fmla="*/ 195 w 335"/>
                <a:gd name="T53" fmla="*/ 47 h 263"/>
                <a:gd name="T54" fmla="*/ 197 w 335"/>
                <a:gd name="T55" fmla="*/ 54 h 263"/>
                <a:gd name="T56" fmla="*/ 208 w 335"/>
                <a:gd name="T57" fmla="*/ 47 h 263"/>
                <a:gd name="T58" fmla="*/ 193 w 335"/>
                <a:gd name="T59" fmla="*/ 84 h 263"/>
                <a:gd name="T60" fmla="*/ 220 w 335"/>
                <a:gd name="T61" fmla="*/ 84 h 263"/>
                <a:gd name="T62" fmla="*/ 216 w 335"/>
                <a:gd name="T63" fmla="*/ 97 h 263"/>
                <a:gd name="T64" fmla="*/ 230 w 335"/>
                <a:gd name="T65" fmla="*/ 115 h 263"/>
                <a:gd name="T66" fmla="*/ 245 w 335"/>
                <a:gd name="T67" fmla="*/ 131 h 263"/>
                <a:gd name="T68" fmla="*/ 263 w 335"/>
                <a:gd name="T69" fmla="*/ 139 h 263"/>
                <a:gd name="T70" fmla="*/ 279 w 335"/>
                <a:gd name="T71" fmla="*/ 144 h 263"/>
                <a:gd name="T72" fmla="*/ 296 w 335"/>
                <a:gd name="T73" fmla="*/ 150 h 263"/>
                <a:gd name="T74" fmla="*/ 314 w 335"/>
                <a:gd name="T75" fmla="*/ 155 h 263"/>
                <a:gd name="T76" fmla="*/ 335 w 335"/>
                <a:gd name="T77" fmla="*/ 155 h 263"/>
                <a:gd name="T78" fmla="*/ 318 w 335"/>
                <a:gd name="T79" fmla="*/ 173 h 263"/>
                <a:gd name="T80" fmla="*/ 302 w 335"/>
                <a:gd name="T81" fmla="*/ 193 h 263"/>
                <a:gd name="T82" fmla="*/ 284 w 335"/>
                <a:gd name="T83" fmla="*/ 212 h 263"/>
                <a:gd name="T84" fmla="*/ 269 w 335"/>
                <a:gd name="T85" fmla="*/ 230 h 263"/>
                <a:gd name="T86" fmla="*/ 251 w 335"/>
                <a:gd name="T87" fmla="*/ 232 h 263"/>
                <a:gd name="T88" fmla="*/ 232 w 335"/>
                <a:gd name="T89" fmla="*/ 234 h 263"/>
                <a:gd name="T90" fmla="*/ 210 w 335"/>
                <a:gd name="T91" fmla="*/ 246 h 263"/>
                <a:gd name="T92" fmla="*/ 201 w 335"/>
                <a:gd name="T93" fmla="*/ 252 h 263"/>
                <a:gd name="T94" fmla="*/ 177 w 335"/>
                <a:gd name="T95" fmla="*/ 248 h 263"/>
                <a:gd name="T96" fmla="*/ 154 w 335"/>
                <a:gd name="T97" fmla="*/ 254 h 263"/>
                <a:gd name="T98" fmla="*/ 144 w 335"/>
                <a:gd name="T99" fmla="*/ 263 h 263"/>
                <a:gd name="T100" fmla="*/ 113 w 335"/>
                <a:gd name="T101" fmla="*/ 257 h 2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5"/>
                <a:gd name="T154" fmla="*/ 0 h 263"/>
                <a:gd name="T155" fmla="*/ 335 w 335"/>
                <a:gd name="T156" fmla="*/ 263 h 2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5" h="263">
                  <a:moveTo>
                    <a:pt x="113" y="257"/>
                  </a:moveTo>
                  <a:lnTo>
                    <a:pt x="86" y="239"/>
                  </a:lnTo>
                  <a:lnTo>
                    <a:pt x="66" y="237"/>
                  </a:lnTo>
                  <a:lnTo>
                    <a:pt x="60" y="219"/>
                  </a:lnTo>
                  <a:lnTo>
                    <a:pt x="47" y="212"/>
                  </a:lnTo>
                  <a:lnTo>
                    <a:pt x="39" y="197"/>
                  </a:lnTo>
                  <a:lnTo>
                    <a:pt x="29" y="181"/>
                  </a:lnTo>
                  <a:lnTo>
                    <a:pt x="8" y="162"/>
                  </a:lnTo>
                  <a:lnTo>
                    <a:pt x="0" y="155"/>
                  </a:lnTo>
                  <a:lnTo>
                    <a:pt x="8" y="144"/>
                  </a:lnTo>
                  <a:lnTo>
                    <a:pt x="23" y="142"/>
                  </a:lnTo>
                  <a:lnTo>
                    <a:pt x="25" y="115"/>
                  </a:lnTo>
                  <a:lnTo>
                    <a:pt x="29" y="89"/>
                  </a:lnTo>
                  <a:lnTo>
                    <a:pt x="41" y="87"/>
                  </a:lnTo>
                  <a:lnTo>
                    <a:pt x="47" y="60"/>
                  </a:lnTo>
                  <a:lnTo>
                    <a:pt x="70" y="22"/>
                  </a:lnTo>
                  <a:lnTo>
                    <a:pt x="80" y="23"/>
                  </a:lnTo>
                  <a:lnTo>
                    <a:pt x="90" y="12"/>
                  </a:lnTo>
                  <a:lnTo>
                    <a:pt x="101" y="20"/>
                  </a:lnTo>
                  <a:lnTo>
                    <a:pt x="103" y="0"/>
                  </a:lnTo>
                  <a:lnTo>
                    <a:pt x="115" y="12"/>
                  </a:lnTo>
                  <a:lnTo>
                    <a:pt x="129" y="9"/>
                  </a:lnTo>
                  <a:lnTo>
                    <a:pt x="142" y="12"/>
                  </a:lnTo>
                  <a:lnTo>
                    <a:pt x="156" y="20"/>
                  </a:lnTo>
                  <a:lnTo>
                    <a:pt x="164" y="27"/>
                  </a:lnTo>
                  <a:lnTo>
                    <a:pt x="177" y="42"/>
                  </a:lnTo>
                  <a:lnTo>
                    <a:pt x="195" y="47"/>
                  </a:lnTo>
                  <a:lnTo>
                    <a:pt x="197" y="54"/>
                  </a:lnTo>
                  <a:lnTo>
                    <a:pt x="208" y="47"/>
                  </a:lnTo>
                  <a:lnTo>
                    <a:pt x="193" y="84"/>
                  </a:lnTo>
                  <a:lnTo>
                    <a:pt x="220" y="84"/>
                  </a:lnTo>
                  <a:lnTo>
                    <a:pt x="216" y="97"/>
                  </a:lnTo>
                  <a:lnTo>
                    <a:pt x="230" y="115"/>
                  </a:lnTo>
                  <a:lnTo>
                    <a:pt x="245" y="131"/>
                  </a:lnTo>
                  <a:lnTo>
                    <a:pt x="263" y="139"/>
                  </a:lnTo>
                  <a:lnTo>
                    <a:pt x="279" y="144"/>
                  </a:lnTo>
                  <a:lnTo>
                    <a:pt x="296" y="150"/>
                  </a:lnTo>
                  <a:lnTo>
                    <a:pt x="314" y="155"/>
                  </a:lnTo>
                  <a:lnTo>
                    <a:pt x="335" y="155"/>
                  </a:lnTo>
                  <a:lnTo>
                    <a:pt x="318" y="173"/>
                  </a:lnTo>
                  <a:lnTo>
                    <a:pt x="302" y="193"/>
                  </a:lnTo>
                  <a:lnTo>
                    <a:pt x="284" y="212"/>
                  </a:lnTo>
                  <a:lnTo>
                    <a:pt x="269" y="230"/>
                  </a:lnTo>
                  <a:lnTo>
                    <a:pt x="251" y="232"/>
                  </a:lnTo>
                  <a:lnTo>
                    <a:pt x="232" y="234"/>
                  </a:lnTo>
                  <a:lnTo>
                    <a:pt x="210" y="246"/>
                  </a:lnTo>
                  <a:lnTo>
                    <a:pt x="201" y="252"/>
                  </a:lnTo>
                  <a:lnTo>
                    <a:pt x="177" y="248"/>
                  </a:lnTo>
                  <a:lnTo>
                    <a:pt x="154" y="254"/>
                  </a:lnTo>
                  <a:lnTo>
                    <a:pt x="144" y="263"/>
                  </a:lnTo>
                  <a:lnTo>
                    <a:pt x="113" y="25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0" name="Freeform 120"/>
            <p:cNvSpPr>
              <a:spLocks/>
            </p:cNvSpPr>
            <p:nvPr/>
          </p:nvSpPr>
          <p:spPr bwMode="auto">
            <a:xfrm>
              <a:off x="6350325" y="4921284"/>
              <a:ext cx="198899" cy="353034"/>
            </a:xfrm>
            <a:custGeom>
              <a:avLst/>
              <a:gdLst>
                <a:gd name="T0" fmla="*/ 218 w 226"/>
                <a:gd name="T1" fmla="*/ 44 h 325"/>
                <a:gd name="T2" fmla="*/ 213 w 226"/>
                <a:gd name="T3" fmla="*/ 69 h 325"/>
                <a:gd name="T4" fmla="*/ 197 w 226"/>
                <a:gd name="T5" fmla="*/ 99 h 325"/>
                <a:gd name="T6" fmla="*/ 183 w 226"/>
                <a:gd name="T7" fmla="*/ 128 h 325"/>
                <a:gd name="T8" fmla="*/ 168 w 226"/>
                <a:gd name="T9" fmla="*/ 157 h 325"/>
                <a:gd name="T10" fmla="*/ 152 w 226"/>
                <a:gd name="T11" fmla="*/ 184 h 325"/>
                <a:gd name="T12" fmla="*/ 139 w 226"/>
                <a:gd name="T13" fmla="*/ 197 h 325"/>
                <a:gd name="T14" fmla="*/ 125 w 226"/>
                <a:gd name="T15" fmla="*/ 212 h 325"/>
                <a:gd name="T16" fmla="*/ 111 w 226"/>
                <a:gd name="T17" fmla="*/ 225 h 325"/>
                <a:gd name="T18" fmla="*/ 98 w 226"/>
                <a:gd name="T19" fmla="*/ 237 h 325"/>
                <a:gd name="T20" fmla="*/ 82 w 226"/>
                <a:gd name="T21" fmla="*/ 252 h 325"/>
                <a:gd name="T22" fmla="*/ 66 w 226"/>
                <a:gd name="T23" fmla="*/ 267 h 325"/>
                <a:gd name="T24" fmla="*/ 51 w 226"/>
                <a:gd name="T25" fmla="*/ 281 h 325"/>
                <a:gd name="T26" fmla="*/ 35 w 226"/>
                <a:gd name="T27" fmla="*/ 296 h 325"/>
                <a:gd name="T28" fmla="*/ 24 w 226"/>
                <a:gd name="T29" fmla="*/ 311 h 325"/>
                <a:gd name="T30" fmla="*/ 14 w 226"/>
                <a:gd name="T31" fmla="*/ 325 h 325"/>
                <a:gd name="T32" fmla="*/ 2 w 226"/>
                <a:gd name="T33" fmla="*/ 305 h 325"/>
                <a:gd name="T34" fmla="*/ 2 w 226"/>
                <a:gd name="T35" fmla="*/ 283 h 325"/>
                <a:gd name="T36" fmla="*/ 2 w 226"/>
                <a:gd name="T37" fmla="*/ 261 h 325"/>
                <a:gd name="T38" fmla="*/ 2 w 226"/>
                <a:gd name="T39" fmla="*/ 239 h 325"/>
                <a:gd name="T40" fmla="*/ 0 w 226"/>
                <a:gd name="T41" fmla="*/ 217 h 325"/>
                <a:gd name="T42" fmla="*/ 12 w 226"/>
                <a:gd name="T43" fmla="*/ 205 h 325"/>
                <a:gd name="T44" fmla="*/ 22 w 226"/>
                <a:gd name="T45" fmla="*/ 190 h 325"/>
                <a:gd name="T46" fmla="*/ 31 w 226"/>
                <a:gd name="T47" fmla="*/ 184 h 325"/>
                <a:gd name="T48" fmla="*/ 53 w 226"/>
                <a:gd name="T49" fmla="*/ 172 h 325"/>
                <a:gd name="T50" fmla="*/ 72 w 226"/>
                <a:gd name="T51" fmla="*/ 170 h 325"/>
                <a:gd name="T52" fmla="*/ 90 w 226"/>
                <a:gd name="T53" fmla="*/ 168 h 325"/>
                <a:gd name="T54" fmla="*/ 105 w 226"/>
                <a:gd name="T55" fmla="*/ 150 h 325"/>
                <a:gd name="T56" fmla="*/ 123 w 226"/>
                <a:gd name="T57" fmla="*/ 131 h 325"/>
                <a:gd name="T58" fmla="*/ 139 w 226"/>
                <a:gd name="T59" fmla="*/ 111 h 325"/>
                <a:gd name="T60" fmla="*/ 156 w 226"/>
                <a:gd name="T61" fmla="*/ 93 h 325"/>
                <a:gd name="T62" fmla="*/ 135 w 226"/>
                <a:gd name="T63" fmla="*/ 93 h 325"/>
                <a:gd name="T64" fmla="*/ 117 w 226"/>
                <a:gd name="T65" fmla="*/ 88 h 325"/>
                <a:gd name="T66" fmla="*/ 100 w 226"/>
                <a:gd name="T67" fmla="*/ 82 h 325"/>
                <a:gd name="T68" fmla="*/ 84 w 226"/>
                <a:gd name="T69" fmla="*/ 77 h 325"/>
                <a:gd name="T70" fmla="*/ 66 w 226"/>
                <a:gd name="T71" fmla="*/ 69 h 325"/>
                <a:gd name="T72" fmla="*/ 51 w 226"/>
                <a:gd name="T73" fmla="*/ 53 h 325"/>
                <a:gd name="T74" fmla="*/ 37 w 226"/>
                <a:gd name="T75" fmla="*/ 35 h 325"/>
                <a:gd name="T76" fmla="*/ 41 w 226"/>
                <a:gd name="T77" fmla="*/ 22 h 325"/>
                <a:gd name="T78" fmla="*/ 47 w 226"/>
                <a:gd name="T79" fmla="*/ 11 h 325"/>
                <a:gd name="T80" fmla="*/ 61 w 226"/>
                <a:gd name="T81" fmla="*/ 24 h 325"/>
                <a:gd name="T82" fmla="*/ 74 w 226"/>
                <a:gd name="T83" fmla="*/ 36 h 325"/>
                <a:gd name="T84" fmla="*/ 103 w 226"/>
                <a:gd name="T85" fmla="*/ 25 h 325"/>
                <a:gd name="T86" fmla="*/ 123 w 226"/>
                <a:gd name="T87" fmla="*/ 27 h 325"/>
                <a:gd name="T88" fmla="*/ 144 w 226"/>
                <a:gd name="T89" fmla="*/ 18 h 325"/>
                <a:gd name="T90" fmla="*/ 176 w 226"/>
                <a:gd name="T91" fmla="*/ 13 h 325"/>
                <a:gd name="T92" fmla="*/ 207 w 226"/>
                <a:gd name="T93" fmla="*/ 5 h 325"/>
                <a:gd name="T94" fmla="*/ 218 w 226"/>
                <a:gd name="T95" fmla="*/ 0 h 325"/>
                <a:gd name="T96" fmla="*/ 226 w 226"/>
                <a:gd name="T97" fmla="*/ 5 h 325"/>
                <a:gd name="T98" fmla="*/ 224 w 226"/>
                <a:gd name="T99" fmla="*/ 36 h 325"/>
                <a:gd name="T100" fmla="*/ 226 w 226"/>
                <a:gd name="T101" fmla="*/ 36 h 325"/>
                <a:gd name="T102" fmla="*/ 218 w 226"/>
                <a:gd name="T103" fmla="*/ 44 h 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6"/>
                <a:gd name="T157" fmla="*/ 0 h 325"/>
                <a:gd name="T158" fmla="*/ 226 w 226"/>
                <a:gd name="T159" fmla="*/ 325 h 3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6" h="325">
                  <a:moveTo>
                    <a:pt x="218" y="44"/>
                  </a:moveTo>
                  <a:lnTo>
                    <a:pt x="213" y="69"/>
                  </a:lnTo>
                  <a:lnTo>
                    <a:pt x="197" y="99"/>
                  </a:lnTo>
                  <a:lnTo>
                    <a:pt x="183" y="128"/>
                  </a:lnTo>
                  <a:lnTo>
                    <a:pt x="168" y="157"/>
                  </a:lnTo>
                  <a:lnTo>
                    <a:pt x="152" y="184"/>
                  </a:lnTo>
                  <a:lnTo>
                    <a:pt x="139" y="197"/>
                  </a:lnTo>
                  <a:lnTo>
                    <a:pt x="125" y="212"/>
                  </a:lnTo>
                  <a:lnTo>
                    <a:pt x="111" y="225"/>
                  </a:lnTo>
                  <a:lnTo>
                    <a:pt x="98" y="237"/>
                  </a:lnTo>
                  <a:lnTo>
                    <a:pt x="82" y="252"/>
                  </a:lnTo>
                  <a:lnTo>
                    <a:pt x="66" y="267"/>
                  </a:lnTo>
                  <a:lnTo>
                    <a:pt x="51" y="281"/>
                  </a:lnTo>
                  <a:lnTo>
                    <a:pt x="35" y="296"/>
                  </a:lnTo>
                  <a:lnTo>
                    <a:pt x="24" y="311"/>
                  </a:lnTo>
                  <a:lnTo>
                    <a:pt x="14" y="325"/>
                  </a:lnTo>
                  <a:lnTo>
                    <a:pt x="2" y="305"/>
                  </a:lnTo>
                  <a:lnTo>
                    <a:pt x="2" y="283"/>
                  </a:lnTo>
                  <a:lnTo>
                    <a:pt x="2" y="261"/>
                  </a:lnTo>
                  <a:lnTo>
                    <a:pt x="2" y="239"/>
                  </a:lnTo>
                  <a:lnTo>
                    <a:pt x="0" y="217"/>
                  </a:lnTo>
                  <a:lnTo>
                    <a:pt x="12" y="205"/>
                  </a:lnTo>
                  <a:lnTo>
                    <a:pt x="22" y="190"/>
                  </a:lnTo>
                  <a:lnTo>
                    <a:pt x="31" y="184"/>
                  </a:lnTo>
                  <a:lnTo>
                    <a:pt x="53" y="172"/>
                  </a:lnTo>
                  <a:lnTo>
                    <a:pt x="72" y="170"/>
                  </a:lnTo>
                  <a:lnTo>
                    <a:pt x="90" y="168"/>
                  </a:lnTo>
                  <a:lnTo>
                    <a:pt x="105" y="150"/>
                  </a:lnTo>
                  <a:lnTo>
                    <a:pt x="123" y="131"/>
                  </a:lnTo>
                  <a:lnTo>
                    <a:pt x="139" y="111"/>
                  </a:lnTo>
                  <a:lnTo>
                    <a:pt x="156" y="93"/>
                  </a:lnTo>
                  <a:lnTo>
                    <a:pt x="135" y="93"/>
                  </a:lnTo>
                  <a:lnTo>
                    <a:pt x="117" y="88"/>
                  </a:lnTo>
                  <a:lnTo>
                    <a:pt x="100" y="82"/>
                  </a:lnTo>
                  <a:lnTo>
                    <a:pt x="84" y="77"/>
                  </a:lnTo>
                  <a:lnTo>
                    <a:pt x="66" y="69"/>
                  </a:lnTo>
                  <a:lnTo>
                    <a:pt x="51" y="53"/>
                  </a:lnTo>
                  <a:lnTo>
                    <a:pt x="37" y="35"/>
                  </a:lnTo>
                  <a:lnTo>
                    <a:pt x="41" y="22"/>
                  </a:lnTo>
                  <a:lnTo>
                    <a:pt x="47" y="11"/>
                  </a:lnTo>
                  <a:lnTo>
                    <a:pt x="61" y="24"/>
                  </a:lnTo>
                  <a:lnTo>
                    <a:pt x="74" y="36"/>
                  </a:lnTo>
                  <a:lnTo>
                    <a:pt x="103" y="25"/>
                  </a:lnTo>
                  <a:lnTo>
                    <a:pt x="123" y="27"/>
                  </a:lnTo>
                  <a:lnTo>
                    <a:pt x="144" y="18"/>
                  </a:lnTo>
                  <a:lnTo>
                    <a:pt x="176" y="13"/>
                  </a:lnTo>
                  <a:lnTo>
                    <a:pt x="207" y="5"/>
                  </a:lnTo>
                  <a:lnTo>
                    <a:pt x="218" y="0"/>
                  </a:lnTo>
                  <a:lnTo>
                    <a:pt x="226" y="5"/>
                  </a:lnTo>
                  <a:lnTo>
                    <a:pt x="224" y="36"/>
                  </a:lnTo>
                  <a:lnTo>
                    <a:pt x="226" y="36"/>
                  </a:lnTo>
                  <a:lnTo>
                    <a:pt x="218" y="44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1" name="Freeform 121"/>
            <p:cNvSpPr>
              <a:spLocks/>
            </p:cNvSpPr>
            <p:nvPr/>
          </p:nvSpPr>
          <p:spPr bwMode="auto">
            <a:xfrm>
              <a:off x="5965787" y="4631574"/>
              <a:ext cx="323543" cy="508180"/>
            </a:xfrm>
            <a:custGeom>
              <a:avLst/>
              <a:gdLst>
                <a:gd name="T0" fmla="*/ 43 w 366"/>
                <a:gd name="T1" fmla="*/ 75 h 470"/>
                <a:gd name="T2" fmla="*/ 64 w 366"/>
                <a:gd name="T3" fmla="*/ 51 h 470"/>
                <a:gd name="T4" fmla="*/ 82 w 366"/>
                <a:gd name="T5" fmla="*/ 27 h 470"/>
                <a:gd name="T6" fmla="*/ 115 w 366"/>
                <a:gd name="T7" fmla="*/ 27 h 470"/>
                <a:gd name="T8" fmla="*/ 150 w 366"/>
                <a:gd name="T9" fmla="*/ 27 h 470"/>
                <a:gd name="T10" fmla="*/ 185 w 366"/>
                <a:gd name="T11" fmla="*/ 27 h 470"/>
                <a:gd name="T12" fmla="*/ 204 w 366"/>
                <a:gd name="T13" fmla="*/ 22 h 470"/>
                <a:gd name="T14" fmla="*/ 234 w 366"/>
                <a:gd name="T15" fmla="*/ 31 h 470"/>
                <a:gd name="T16" fmla="*/ 265 w 366"/>
                <a:gd name="T17" fmla="*/ 24 h 470"/>
                <a:gd name="T18" fmla="*/ 282 w 366"/>
                <a:gd name="T19" fmla="*/ 7 h 470"/>
                <a:gd name="T20" fmla="*/ 296 w 366"/>
                <a:gd name="T21" fmla="*/ 0 h 470"/>
                <a:gd name="T22" fmla="*/ 325 w 366"/>
                <a:gd name="T23" fmla="*/ 31 h 470"/>
                <a:gd name="T24" fmla="*/ 339 w 366"/>
                <a:gd name="T25" fmla="*/ 77 h 470"/>
                <a:gd name="T26" fmla="*/ 366 w 366"/>
                <a:gd name="T27" fmla="*/ 126 h 470"/>
                <a:gd name="T28" fmla="*/ 339 w 366"/>
                <a:gd name="T29" fmla="*/ 146 h 470"/>
                <a:gd name="T30" fmla="*/ 327 w 366"/>
                <a:gd name="T31" fmla="*/ 210 h 470"/>
                <a:gd name="T32" fmla="*/ 302 w 366"/>
                <a:gd name="T33" fmla="*/ 267 h 470"/>
                <a:gd name="T34" fmla="*/ 284 w 366"/>
                <a:gd name="T35" fmla="*/ 296 h 470"/>
                <a:gd name="T36" fmla="*/ 278 w 366"/>
                <a:gd name="T37" fmla="*/ 349 h 470"/>
                <a:gd name="T38" fmla="*/ 255 w 366"/>
                <a:gd name="T39" fmla="*/ 362 h 470"/>
                <a:gd name="T40" fmla="*/ 284 w 366"/>
                <a:gd name="T41" fmla="*/ 388 h 470"/>
                <a:gd name="T42" fmla="*/ 302 w 366"/>
                <a:gd name="T43" fmla="*/ 419 h 470"/>
                <a:gd name="T44" fmla="*/ 321 w 366"/>
                <a:gd name="T45" fmla="*/ 444 h 470"/>
                <a:gd name="T46" fmla="*/ 286 w 366"/>
                <a:gd name="T47" fmla="*/ 444 h 470"/>
                <a:gd name="T48" fmla="*/ 267 w 366"/>
                <a:gd name="T49" fmla="*/ 464 h 470"/>
                <a:gd name="T50" fmla="*/ 232 w 366"/>
                <a:gd name="T51" fmla="*/ 468 h 470"/>
                <a:gd name="T52" fmla="*/ 210 w 366"/>
                <a:gd name="T53" fmla="*/ 466 h 470"/>
                <a:gd name="T54" fmla="*/ 191 w 366"/>
                <a:gd name="T55" fmla="*/ 457 h 470"/>
                <a:gd name="T56" fmla="*/ 167 w 366"/>
                <a:gd name="T57" fmla="*/ 448 h 470"/>
                <a:gd name="T58" fmla="*/ 136 w 366"/>
                <a:gd name="T59" fmla="*/ 439 h 470"/>
                <a:gd name="T60" fmla="*/ 127 w 366"/>
                <a:gd name="T61" fmla="*/ 426 h 470"/>
                <a:gd name="T62" fmla="*/ 105 w 366"/>
                <a:gd name="T63" fmla="*/ 399 h 470"/>
                <a:gd name="T64" fmla="*/ 82 w 366"/>
                <a:gd name="T65" fmla="*/ 369 h 470"/>
                <a:gd name="T66" fmla="*/ 56 w 366"/>
                <a:gd name="T67" fmla="*/ 349 h 470"/>
                <a:gd name="T68" fmla="*/ 45 w 366"/>
                <a:gd name="T69" fmla="*/ 324 h 470"/>
                <a:gd name="T70" fmla="*/ 25 w 366"/>
                <a:gd name="T71" fmla="*/ 293 h 470"/>
                <a:gd name="T72" fmla="*/ 19 w 366"/>
                <a:gd name="T73" fmla="*/ 267 h 470"/>
                <a:gd name="T74" fmla="*/ 0 w 366"/>
                <a:gd name="T75" fmla="*/ 249 h 470"/>
                <a:gd name="T76" fmla="*/ 12 w 366"/>
                <a:gd name="T77" fmla="*/ 219 h 470"/>
                <a:gd name="T78" fmla="*/ 14 w 366"/>
                <a:gd name="T79" fmla="*/ 205 h 470"/>
                <a:gd name="T80" fmla="*/ 33 w 366"/>
                <a:gd name="T81" fmla="*/ 179 h 470"/>
                <a:gd name="T82" fmla="*/ 47 w 366"/>
                <a:gd name="T83" fmla="*/ 155 h 470"/>
                <a:gd name="T84" fmla="*/ 45 w 366"/>
                <a:gd name="T85" fmla="*/ 110 h 4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6"/>
                <a:gd name="T130" fmla="*/ 0 h 470"/>
                <a:gd name="T131" fmla="*/ 366 w 366"/>
                <a:gd name="T132" fmla="*/ 470 h 4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6" h="470">
                  <a:moveTo>
                    <a:pt x="45" y="88"/>
                  </a:moveTo>
                  <a:lnTo>
                    <a:pt x="43" y="75"/>
                  </a:lnTo>
                  <a:lnTo>
                    <a:pt x="66" y="75"/>
                  </a:lnTo>
                  <a:lnTo>
                    <a:pt x="64" y="51"/>
                  </a:lnTo>
                  <a:lnTo>
                    <a:pt x="64" y="27"/>
                  </a:lnTo>
                  <a:lnTo>
                    <a:pt x="82" y="27"/>
                  </a:lnTo>
                  <a:lnTo>
                    <a:pt x="99" y="27"/>
                  </a:lnTo>
                  <a:lnTo>
                    <a:pt x="115" y="27"/>
                  </a:lnTo>
                  <a:lnTo>
                    <a:pt x="132" y="27"/>
                  </a:lnTo>
                  <a:lnTo>
                    <a:pt x="150" y="27"/>
                  </a:lnTo>
                  <a:lnTo>
                    <a:pt x="167" y="27"/>
                  </a:lnTo>
                  <a:lnTo>
                    <a:pt x="185" y="27"/>
                  </a:lnTo>
                  <a:lnTo>
                    <a:pt x="202" y="27"/>
                  </a:lnTo>
                  <a:lnTo>
                    <a:pt x="204" y="22"/>
                  </a:lnTo>
                  <a:lnTo>
                    <a:pt x="206" y="27"/>
                  </a:lnTo>
                  <a:lnTo>
                    <a:pt x="234" y="31"/>
                  </a:lnTo>
                  <a:lnTo>
                    <a:pt x="261" y="33"/>
                  </a:lnTo>
                  <a:lnTo>
                    <a:pt x="265" y="24"/>
                  </a:lnTo>
                  <a:lnTo>
                    <a:pt x="278" y="20"/>
                  </a:lnTo>
                  <a:lnTo>
                    <a:pt x="282" y="7"/>
                  </a:lnTo>
                  <a:lnTo>
                    <a:pt x="288" y="9"/>
                  </a:lnTo>
                  <a:lnTo>
                    <a:pt x="296" y="0"/>
                  </a:lnTo>
                  <a:lnTo>
                    <a:pt x="312" y="16"/>
                  </a:lnTo>
                  <a:lnTo>
                    <a:pt x="325" y="31"/>
                  </a:lnTo>
                  <a:lnTo>
                    <a:pt x="333" y="49"/>
                  </a:lnTo>
                  <a:lnTo>
                    <a:pt x="339" y="77"/>
                  </a:lnTo>
                  <a:lnTo>
                    <a:pt x="345" y="106"/>
                  </a:lnTo>
                  <a:lnTo>
                    <a:pt x="366" y="126"/>
                  </a:lnTo>
                  <a:lnTo>
                    <a:pt x="352" y="137"/>
                  </a:lnTo>
                  <a:lnTo>
                    <a:pt x="339" y="146"/>
                  </a:lnTo>
                  <a:lnTo>
                    <a:pt x="331" y="177"/>
                  </a:lnTo>
                  <a:lnTo>
                    <a:pt x="327" y="210"/>
                  </a:lnTo>
                  <a:lnTo>
                    <a:pt x="325" y="229"/>
                  </a:lnTo>
                  <a:lnTo>
                    <a:pt x="302" y="267"/>
                  </a:lnTo>
                  <a:lnTo>
                    <a:pt x="296" y="294"/>
                  </a:lnTo>
                  <a:lnTo>
                    <a:pt x="284" y="296"/>
                  </a:lnTo>
                  <a:lnTo>
                    <a:pt x="280" y="322"/>
                  </a:lnTo>
                  <a:lnTo>
                    <a:pt x="278" y="349"/>
                  </a:lnTo>
                  <a:lnTo>
                    <a:pt x="263" y="351"/>
                  </a:lnTo>
                  <a:lnTo>
                    <a:pt x="255" y="362"/>
                  </a:lnTo>
                  <a:lnTo>
                    <a:pt x="263" y="369"/>
                  </a:lnTo>
                  <a:lnTo>
                    <a:pt x="284" y="388"/>
                  </a:lnTo>
                  <a:lnTo>
                    <a:pt x="294" y="404"/>
                  </a:lnTo>
                  <a:lnTo>
                    <a:pt x="302" y="419"/>
                  </a:lnTo>
                  <a:lnTo>
                    <a:pt x="315" y="426"/>
                  </a:lnTo>
                  <a:lnTo>
                    <a:pt x="321" y="444"/>
                  </a:lnTo>
                  <a:lnTo>
                    <a:pt x="304" y="444"/>
                  </a:lnTo>
                  <a:lnTo>
                    <a:pt x="286" y="444"/>
                  </a:lnTo>
                  <a:lnTo>
                    <a:pt x="278" y="453"/>
                  </a:lnTo>
                  <a:lnTo>
                    <a:pt x="267" y="464"/>
                  </a:lnTo>
                  <a:lnTo>
                    <a:pt x="241" y="464"/>
                  </a:lnTo>
                  <a:lnTo>
                    <a:pt x="232" y="468"/>
                  </a:lnTo>
                  <a:lnTo>
                    <a:pt x="226" y="464"/>
                  </a:lnTo>
                  <a:lnTo>
                    <a:pt x="210" y="466"/>
                  </a:lnTo>
                  <a:lnTo>
                    <a:pt x="206" y="470"/>
                  </a:lnTo>
                  <a:lnTo>
                    <a:pt x="191" y="457"/>
                  </a:lnTo>
                  <a:lnTo>
                    <a:pt x="175" y="442"/>
                  </a:lnTo>
                  <a:lnTo>
                    <a:pt x="167" y="448"/>
                  </a:lnTo>
                  <a:lnTo>
                    <a:pt x="154" y="450"/>
                  </a:lnTo>
                  <a:lnTo>
                    <a:pt x="136" y="439"/>
                  </a:lnTo>
                  <a:lnTo>
                    <a:pt x="130" y="433"/>
                  </a:lnTo>
                  <a:lnTo>
                    <a:pt x="127" y="426"/>
                  </a:lnTo>
                  <a:lnTo>
                    <a:pt x="115" y="411"/>
                  </a:lnTo>
                  <a:lnTo>
                    <a:pt x="105" y="399"/>
                  </a:lnTo>
                  <a:lnTo>
                    <a:pt x="86" y="380"/>
                  </a:lnTo>
                  <a:lnTo>
                    <a:pt x="82" y="369"/>
                  </a:lnTo>
                  <a:lnTo>
                    <a:pt x="60" y="357"/>
                  </a:lnTo>
                  <a:lnTo>
                    <a:pt x="56" y="349"/>
                  </a:lnTo>
                  <a:lnTo>
                    <a:pt x="41" y="346"/>
                  </a:lnTo>
                  <a:lnTo>
                    <a:pt x="45" y="324"/>
                  </a:lnTo>
                  <a:lnTo>
                    <a:pt x="35" y="307"/>
                  </a:lnTo>
                  <a:lnTo>
                    <a:pt x="25" y="293"/>
                  </a:lnTo>
                  <a:lnTo>
                    <a:pt x="23" y="280"/>
                  </a:lnTo>
                  <a:lnTo>
                    <a:pt x="19" y="267"/>
                  </a:lnTo>
                  <a:lnTo>
                    <a:pt x="10" y="249"/>
                  </a:lnTo>
                  <a:lnTo>
                    <a:pt x="0" y="249"/>
                  </a:lnTo>
                  <a:lnTo>
                    <a:pt x="10" y="230"/>
                  </a:lnTo>
                  <a:lnTo>
                    <a:pt x="12" y="219"/>
                  </a:lnTo>
                  <a:lnTo>
                    <a:pt x="14" y="212"/>
                  </a:lnTo>
                  <a:lnTo>
                    <a:pt x="14" y="205"/>
                  </a:lnTo>
                  <a:lnTo>
                    <a:pt x="25" y="185"/>
                  </a:lnTo>
                  <a:lnTo>
                    <a:pt x="33" y="179"/>
                  </a:lnTo>
                  <a:lnTo>
                    <a:pt x="47" y="179"/>
                  </a:lnTo>
                  <a:lnTo>
                    <a:pt x="47" y="155"/>
                  </a:lnTo>
                  <a:lnTo>
                    <a:pt x="47" y="134"/>
                  </a:lnTo>
                  <a:lnTo>
                    <a:pt x="45" y="11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2" name="Freeform 122"/>
            <p:cNvSpPr>
              <a:spLocks/>
            </p:cNvSpPr>
            <p:nvPr/>
          </p:nvSpPr>
          <p:spPr bwMode="auto">
            <a:xfrm>
              <a:off x="6112973" y="5291732"/>
              <a:ext cx="35802" cy="53826"/>
            </a:xfrm>
            <a:custGeom>
              <a:avLst/>
              <a:gdLst>
                <a:gd name="T0" fmla="*/ 36 w 41"/>
                <a:gd name="T1" fmla="*/ 12 h 49"/>
                <a:gd name="T2" fmla="*/ 36 w 41"/>
                <a:gd name="T3" fmla="*/ 0 h 49"/>
                <a:gd name="T4" fmla="*/ 24 w 41"/>
                <a:gd name="T5" fmla="*/ 0 h 49"/>
                <a:gd name="T6" fmla="*/ 22 w 41"/>
                <a:gd name="T7" fmla="*/ 7 h 49"/>
                <a:gd name="T8" fmla="*/ 2 w 41"/>
                <a:gd name="T9" fmla="*/ 7 h 49"/>
                <a:gd name="T10" fmla="*/ 0 w 41"/>
                <a:gd name="T11" fmla="*/ 9 h 49"/>
                <a:gd name="T12" fmla="*/ 2 w 41"/>
                <a:gd name="T13" fmla="*/ 11 h 49"/>
                <a:gd name="T14" fmla="*/ 6 w 41"/>
                <a:gd name="T15" fmla="*/ 31 h 49"/>
                <a:gd name="T16" fmla="*/ 10 w 41"/>
                <a:gd name="T17" fmla="*/ 49 h 49"/>
                <a:gd name="T18" fmla="*/ 16 w 41"/>
                <a:gd name="T19" fmla="*/ 49 h 49"/>
                <a:gd name="T20" fmla="*/ 28 w 41"/>
                <a:gd name="T21" fmla="*/ 34 h 49"/>
                <a:gd name="T22" fmla="*/ 41 w 41"/>
                <a:gd name="T23" fmla="*/ 20 h 49"/>
                <a:gd name="T24" fmla="*/ 36 w 41"/>
                <a:gd name="T25" fmla="*/ 1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9"/>
                <a:gd name="T41" fmla="*/ 41 w 41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9">
                  <a:moveTo>
                    <a:pt x="36" y="12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22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31"/>
                  </a:lnTo>
                  <a:lnTo>
                    <a:pt x="10" y="49"/>
                  </a:lnTo>
                  <a:lnTo>
                    <a:pt x="16" y="49"/>
                  </a:lnTo>
                  <a:lnTo>
                    <a:pt x="28" y="34"/>
                  </a:lnTo>
                  <a:lnTo>
                    <a:pt x="41" y="2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3" name="Freeform 123"/>
            <p:cNvSpPr>
              <a:spLocks/>
            </p:cNvSpPr>
            <p:nvPr/>
          </p:nvSpPr>
          <p:spPr bwMode="auto">
            <a:xfrm>
              <a:off x="5757605" y="5138170"/>
              <a:ext cx="148511" cy="223220"/>
            </a:xfrm>
            <a:custGeom>
              <a:avLst/>
              <a:gdLst>
                <a:gd name="T0" fmla="*/ 29 w 168"/>
                <a:gd name="T1" fmla="*/ 145 h 207"/>
                <a:gd name="T2" fmla="*/ 10 w 168"/>
                <a:gd name="T3" fmla="*/ 146 h 207"/>
                <a:gd name="T4" fmla="*/ 10 w 168"/>
                <a:gd name="T5" fmla="*/ 152 h 207"/>
                <a:gd name="T6" fmla="*/ 14 w 168"/>
                <a:gd name="T7" fmla="*/ 159 h 207"/>
                <a:gd name="T8" fmla="*/ 18 w 168"/>
                <a:gd name="T9" fmla="*/ 170 h 207"/>
                <a:gd name="T10" fmla="*/ 14 w 168"/>
                <a:gd name="T11" fmla="*/ 174 h 207"/>
                <a:gd name="T12" fmla="*/ 8 w 168"/>
                <a:gd name="T13" fmla="*/ 170 h 207"/>
                <a:gd name="T14" fmla="*/ 0 w 168"/>
                <a:gd name="T15" fmla="*/ 181 h 207"/>
                <a:gd name="T16" fmla="*/ 20 w 168"/>
                <a:gd name="T17" fmla="*/ 207 h 207"/>
                <a:gd name="T18" fmla="*/ 35 w 168"/>
                <a:gd name="T19" fmla="*/ 194 h 207"/>
                <a:gd name="T20" fmla="*/ 43 w 168"/>
                <a:gd name="T21" fmla="*/ 198 h 207"/>
                <a:gd name="T22" fmla="*/ 55 w 168"/>
                <a:gd name="T23" fmla="*/ 201 h 207"/>
                <a:gd name="T24" fmla="*/ 61 w 168"/>
                <a:gd name="T25" fmla="*/ 194 h 207"/>
                <a:gd name="T26" fmla="*/ 74 w 168"/>
                <a:gd name="T27" fmla="*/ 192 h 207"/>
                <a:gd name="T28" fmla="*/ 76 w 168"/>
                <a:gd name="T29" fmla="*/ 203 h 207"/>
                <a:gd name="T30" fmla="*/ 94 w 168"/>
                <a:gd name="T31" fmla="*/ 187 h 207"/>
                <a:gd name="T32" fmla="*/ 111 w 168"/>
                <a:gd name="T33" fmla="*/ 172 h 207"/>
                <a:gd name="T34" fmla="*/ 115 w 168"/>
                <a:gd name="T35" fmla="*/ 154 h 207"/>
                <a:gd name="T36" fmla="*/ 117 w 168"/>
                <a:gd name="T37" fmla="*/ 134 h 207"/>
                <a:gd name="T38" fmla="*/ 133 w 168"/>
                <a:gd name="T39" fmla="*/ 115 h 207"/>
                <a:gd name="T40" fmla="*/ 148 w 168"/>
                <a:gd name="T41" fmla="*/ 95 h 207"/>
                <a:gd name="T42" fmla="*/ 152 w 168"/>
                <a:gd name="T43" fmla="*/ 77 h 207"/>
                <a:gd name="T44" fmla="*/ 156 w 168"/>
                <a:gd name="T45" fmla="*/ 59 h 207"/>
                <a:gd name="T46" fmla="*/ 158 w 168"/>
                <a:gd name="T47" fmla="*/ 42 h 207"/>
                <a:gd name="T48" fmla="*/ 162 w 168"/>
                <a:gd name="T49" fmla="*/ 24 h 207"/>
                <a:gd name="T50" fmla="*/ 168 w 168"/>
                <a:gd name="T51" fmla="*/ 2 h 207"/>
                <a:gd name="T52" fmla="*/ 150 w 168"/>
                <a:gd name="T53" fmla="*/ 2 h 207"/>
                <a:gd name="T54" fmla="*/ 133 w 168"/>
                <a:gd name="T55" fmla="*/ 0 h 207"/>
                <a:gd name="T56" fmla="*/ 121 w 168"/>
                <a:gd name="T57" fmla="*/ 7 h 207"/>
                <a:gd name="T58" fmla="*/ 113 w 168"/>
                <a:gd name="T59" fmla="*/ 33 h 207"/>
                <a:gd name="T60" fmla="*/ 109 w 168"/>
                <a:gd name="T61" fmla="*/ 44 h 207"/>
                <a:gd name="T62" fmla="*/ 90 w 168"/>
                <a:gd name="T63" fmla="*/ 38 h 207"/>
                <a:gd name="T64" fmla="*/ 70 w 168"/>
                <a:gd name="T65" fmla="*/ 35 h 207"/>
                <a:gd name="T66" fmla="*/ 49 w 168"/>
                <a:gd name="T67" fmla="*/ 35 h 207"/>
                <a:gd name="T68" fmla="*/ 47 w 168"/>
                <a:gd name="T69" fmla="*/ 57 h 207"/>
                <a:gd name="T70" fmla="*/ 70 w 168"/>
                <a:gd name="T71" fmla="*/ 55 h 207"/>
                <a:gd name="T72" fmla="*/ 72 w 168"/>
                <a:gd name="T73" fmla="*/ 71 h 207"/>
                <a:gd name="T74" fmla="*/ 63 w 168"/>
                <a:gd name="T75" fmla="*/ 84 h 207"/>
                <a:gd name="T76" fmla="*/ 74 w 168"/>
                <a:gd name="T77" fmla="*/ 106 h 207"/>
                <a:gd name="T78" fmla="*/ 68 w 168"/>
                <a:gd name="T79" fmla="*/ 139 h 207"/>
                <a:gd name="T80" fmla="*/ 61 w 168"/>
                <a:gd name="T81" fmla="*/ 145 h 207"/>
                <a:gd name="T82" fmla="*/ 59 w 168"/>
                <a:gd name="T83" fmla="*/ 139 h 207"/>
                <a:gd name="T84" fmla="*/ 45 w 168"/>
                <a:gd name="T85" fmla="*/ 143 h 207"/>
                <a:gd name="T86" fmla="*/ 31 w 168"/>
                <a:gd name="T87" fmla="*/ 130 h 207"/>
                <a:gd name="T88" fmla="*/ 29 w 168"/>
                <a:gd name="T89" fmla="*/ 145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8"/>
                <a:gd name="T136" fmla="*/ 0 h 207"/>
                <a:gd name="T137" fmla="*/ 168 w 168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8" h="207">
                  <a:moveTo>
                    <a:pt x="29" y="145"/>
                  </a:moveTo>
                  <a:lnTo>
                    <a:pt x="10" y="146"/>
                  </a:lnTo>
                  <a:lnTo>
                    <a:pt x="10" y="152"/>
                  </a:lnTo>
                  <a:lnTo>
                    <a:pt x="14" y="159"/>
                  </a:lnTo>
                  <a:lnTo>
                    <a:pt x="18" y="170"/>
                  </a:lnTo>
                  <a:lnTo>
                    <a:pt x="14" y="174"/>
                  </a:lnTo>
                  <a:lnTo>
                    <a:pt x="8" y="170"/>
                  </a:lnTo>
                  <a:lnTo>
                    <a:pt x="0" y="181"/>
                  </a:lnTo>
                  <a:lnTo>
                    <a:pt x="20" y="207"/>
                  </a:lnTo>
                  <a:lnTo>
                    <a:pt x="35" y="194"/>
                  </a:lnTo>
                  <a:lnTo>
                    <a:pt x="43" y="198"/>
                  </a:lnTo>
                  <a:lnTo>
                    <a:pt x="55" y="201"/>
                  </a:lnTo>
                  <a:lnTo>
                    <a:pt x="61" y="194"/>
                  </a:lnTo>
                  <a:lnTo>
                    <a:pt x="74" y="192"/>
                  </a:lnTo>
                  <a:lnTo>
                    <a:pt x="76" y="203"/>
                  </a:lnTo>
                  <a:lnTo>
                    <a:pt x="94" y="187"/>
                  </a:lnTo>
                  <a:lnTo>
                    <a:pt x="111" y="172"/>
                  </a:lnTo>
                  <a:lnTo>
                    <a:pt x="115" y="154"/>
                  </a:lnTo>
                  <a:lnTo>
                    <a:pt x="117" y="134"/>
                  </a:lnTo>
                  <a:lnTo>
                    <a:pt x="133" y="115"/>
                  </a:lnTo>
                  <a:lnTo>
                    <a:pt x="148" y="95"/>
                  </a:lnTo>
                  <a:lnTo>
                    <a:pt x="152" y="77"/>
                  </a:lnTo>
                  <a:lnTo>
                    <a:pt x="156" y="59"/>
                  </a:lnTo>
                  <a:lnTo>
                    <a:pt x="158" y="42"/>
                  </a:lnTo>
                  <a:lnTo>
                    <a:pt x="162" y="24"/>
                  </a:lnTo>
                  <a:lnTo>
                    <a:pt x="168" y="2"/>
                  </a:lnTo>
                  <a:lnTo>
                    <a:pt x="150" y="2"/>
                  </a:lnTo>
                  <a:lnTo>
                    <a:pt x="133" y="0"/>
                  </a:lnTo>
                  <a:lnTo>
                    <a:pt x="121" y="7"/>
                  </a:lnTo>
                  <a:lnTo>
                    <a:pt x="113" y="33"/>
                  </a:lnTo>
                  <a:lnTo>
                    <a:pt x="109" y="44"/>
                  </a:lnTo>
                  <a:lnTo>
                    <a:pt x="90" y="38"/>
                  </a:lnTo>
                  <a:lnTo>
                    <a:pt x="70" y="35"/>
                  </a:lnTo>
                  <a:lnTo>
                    <a:pt x="49" y="35"/>
                  </a:lnTo>
                  <a:lnTo>
                    <a:pt x="47" y="57"/>
                  </a:lnTo>
                  <a:lnTo>
                    <a:pt x="70" y="55"/>
                  </a:lnTo>
                  <a:lnTo>
                    <a:pt x="72" y="71"/>
                  </a:lnTo>
                  <a:lnTo>
                    <a:pt x="63" y="84"/>
                  </a:lnTo>
                  <a:lnTo>
                    <a:pt x="74" y="106"/>
                  </a:lnTo>
                  <a:lnTo>
                    <a:pt x="68" y="139"/>
                  </a:lnTo>
                  <a:lnTo>
                    <a:pt x="61" y="145"/>
                  </a:lnTo>
                  <a:lnTo>
                    <a:pt x="59" y="139"/>
                  </a:lnTo>
                  <a:lnTo>
                    <a:pt x="45" y="143"/>
                  </a:lnTo>
                  <a:lnTo>
                    <a:pt x="31" y="130"/>
                  </a:lnTo>
                  <a:lnTo>
                    <a:pt x="29" y="14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4" name="Freeform 124"/>
            <p:cNvSpPr>
              <a:spLocks/>
            </p:cNvSpPr>
            <p:nvPr/>
          </p:nvSpPr>
          <p:spPr bwMode="auto">
            <a:xfrm>
              <a:off x="6209770" y="5112841"/>
              <a:ext cx="159119" cy="240634"/>
            </a:xfrm>
            <a:custGeom>
              <a:avLst/>
              <a:gdLst>
                <a:gd name="T0" fmla="*/ 82 w 180"/>
                <a:gd name="T1" fmla="*/ 181 h 222"/>
                <a:gd name="T2" fmla="*/ 63 w 180"/>
                <a:gd name="T3" fmla="*/ 170 h 222"/>
                <a:gd name="T4" fmla="*/ 41 w 180"/>
                <a:gd name="T5" fmla="*/ 158 h 222"/>
                <a:gd name="T6" fmla="*/ 22 w 180"/>
                <a:gd name="T7" fmla="*/ 147 h 222"/>
                <a:gd name="T8" fmla="*/ 0 w 180"/>
                <a:gd name="T9" fmla="*/ 134 h 222"/>
                <a:gd name="T10" fmla="*/ 0 w 180"/>
                <a:gd name="T11" fmla="*/ 108 h 222"/>
                <a:gd name="T12" fmla="*/ 16 w 180"/>
                <a:gd name="T13" fmla="*/ 84 h 222"/>
                <a:gd name="T14" fmla="*/ 24 w 180"/>
                <a:gd name="T15" fmla="*/ 64 h 222"/>
                <a:gd name="T16" fmla="*/ 18 w 180"/>
                <a:gd name="T17" fmla="*/ 46 h 222"/>
                <a:gd name="T18" fmla="*/ 10 w 180"/>
                <a:gd name="T19" fmla="*/ 28 h 222"/>
                <a:gd name="T20" fmla="*/ 2 w 180"/>
                <a:gd name="T21" fmla="*/ 9 h 222"/>
                <a:gd name="T22" fmla="*/ 10 w 180"/>
                <a:gd name="T23" fmla="*/ 0 h 222"/>
                <a:gd name="T24" fmla="*/ 28 w 180"/>
                <a:gd name="T25" fmla="*/ 0 h 222"/>
                <a:gd name="T26" fmla="*/ 45 w 180"/>
                <a:gd name="T27" fmla="*/ 0 h 222"/>
                <a:gd name="T28" fmla="*/ 65 w 180"/>
                <a:gd name="T29" fmla="*/ 2 h 222"/>
                <a:gd name="T30" fmla="*/ 92 w 180"/>
                <a:gd name="T31" fmla="*/ 20 h 222"/>
                <a:gd name="T32" fmla="*/ 123 w 180"/>
                <a:gd name="T33" fmla="*/ 26 h 222"/>
                <a:gd name="T34" fmla="*/ 133 w 180"/>
                <a:gd name="T35" fmla="*/ 17 h 222"/>
                <a:gd name="T36" fmla="*/ 156 w 180"/>
                <a:gd name="T37" fmla="*/ 11 h 222"/>
                <a:gd name="T38" fmla="*/ 180 w 180"/>
                <a:gd name="T39" fmla="*/ 15 h 222"/>
                <a:gd name="T40" fmla="*/ 170 w 180"/>
                <a:gd name="T41" fmla="*/ 30 h 222"/>
                <a:gd name="T42" fmla="*/ 158 w 180"/>
                <a:gd name="T43" fmla="*/ 42 h 222"/>
                <a:gd name="T44" fmla="*/ 160 w 180"/>
                <a:gd name="T45" fmla="*/ 64 h 222"/>
                <a:gd name="T46" fmla="*/ 160 w 180"/>
                <a:gd name="T47" fmla="*/ 86 h 222"/>
                <a:gd name="T48" fmla="*/ 160 w 180"/>
                <a:gd name="T49" fmla="*/ 108 h 222"/>
                <a:gd name="T50" fmla="*/ 160 w 180"/>
                <a:gd name="T51" fmla="*/ 130 h 222"/>
                <a:gd name="T52" fmla="*/ 172 w 180"/>
                <a:gd name="T53" fmla="*/ 150 h 222"/>
                <a:gd name="T54" fmla="*/ 160 w 180"/>
                <a:gd name="T55" fmla="*/ 156 h 222"/>
                <a:gd name="T56" fmla="*/ 150 w 180"/>
                <a:gd name="T57" fmla="*/ 170 h 222"/>
                <a:gd name="T58" fmla="*/ 141 w 180"/>
                <a:gd name="T59" fmla="*/ 179 h 222"/>
                <a:gd name="T60" fmla="*/ 131 w 180"/>
                <a:gd name="T61" fmla="*/ 200 h 222"/>
                <a:gd name="T62" fmla="*/ 121 w 180"/>
                <a:gd name="T63" fmla="*/ 220 h 222"/>
                <a:gd name="T64" fmla="*/ 119 w 180"/>
                <a:gd name="T65" fmla="*/ 222 h 222"/>
                <a:gd name="T66" fmla="*/ 102 w 180"/>
                <a:gd name="T67" fmla="*/ 205 h 222"/>
                <a:gd name="T68" fmla="*/ 84 w 180"/>
                <a:gd name="T69" fmla="*/ 190 h 222"/>
                <a:gd name="T70" fmla="*/ 82 w 180"/>
                <a:gd name="T71" fmla="*/ 181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222"/>
                <a:gd name="T110" fmla="*/ 180 w 180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222">
                  <a:moveTo>
                    <a:pt x="82" y="181"/>
                  </a:moveTo>
                  <a:lnTo>
                    <a:pt x="63" y="170"/>
                  </a:lnTo>
                  <a:lnTo>
                    <a:pt x="41" y="158"/>
                  </a:lnTo>
                  <a:lnTo>
                    <a:pt x="22" y="147"/>
                  </a:lnTo>
                  <a:lnTo>
                    <a:pt x="0" y="134"/>
                  </a:lnTo>
                  <a:lnTo>
                    <a:pt x="0" y="108"/>
                  </a:lnTo>
                  <a:lnTo>
                    <a:pt x="16" y="84"/>
                  </a:lnTo>
                  <a:lnTo>
                    <a:pt x="24" y="64"/>
                  </a:lnTo>
                  <a:lnTo>
                    <a:pt x="18" y="46"/>
                  </a:lnTo>
                  <a:lnTo>
                    <a:pt x="10" y="28"/>
                  </a:lnTo>
                  <a:lnTo>
                    <a:pt x="2" y="9"/>
                  </a:lnTo>
                  <a:lnTo>
                    <a:pt x="10" y="0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65" y="2"/>
                  </a:lnTo>
                  <a:lnTo>
                    <a:pt x="92" y="20"/>
                  </a:lnTo>
                  <a:lnTo>
                    <a:pt x="123" y="26"/>
                  </a:lnTo>
                  <a:lnTo>
                    <a:pt x="133" y="17"/>
                  </a:lnTo>
                  <a:lnTo>
                    <a:pt x="156" y="11"/>
                  </a:lnTo>
                  <a:lnTo>
                    <a:pt x="180" y="15"/>
                  </a:lnTo>
                  <a:lnTo>
                    <a:pt x="170" y="30"/>
                  </a:lnTo>
                  <a:lnTo>
                    <a:pt x="158" y="42"/>
                  </a:lnTo>
                  <a:lnTo>
                    <a:pt x="160" y="64"/>
                  </a:lnTo>
                  <a:lnTo>
                    <a:pt x="160" y="86"/>
                  </a:lnTo>
                  <a:lnTo>
                    <a:pt x="160" y="108"/>
                  </a:lnTo>
                  <a:lnTo>
                    <a:pt x="160" y="130"/>
                  </a:lnTo>
                  <a:lnTo>
                    <a:pt x="172" y="150"/>
                  </a:lnTo>
                  <a:lnTo>
                    <a:pt x="160" y="156"/>
                  </a:lnTo>
                  <a:lnTo>
                    <a:pt x="150" y="170"/>
                  </a:lnTo>
                  <a:lnTo>
                    <a:pt x="141" y="179"/>
                  </a:lnTo>
                  <a:lnTo>
                    <a:pt x="131" y="200"/>
                  </a:lnTo>
                  <a:lnTo>
                    <a:pt x="121" y="220"/>
                  </a:lnTo>
                  <a:lnTo>
                    <a:pt x="119" y="222"/>
                  </a:lnTo>
                  <a:lnTo>
                    <a:pt x="102" y="205"/>
                  </a:lnTo>
                  <a:lnTo>
                    <a:pt x="84" y="190"/>
                  </a:lnTo>
                  <a:lnTo>
                    <a:pt x="82" y="181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5" name="Freeform 125"/>
            <p:cNvSpPr>
              <a:spLocks/>
            </p:cNvSpPr>
            <p:nvPr/>
          </p:nvSpPr>
          <p:spPr bwMode="auto">
            <a:xfrm>
              <a:off x="8970492" y="5150835"/>
              <a:ext cx="1326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6" name="Freeform 126"/>
            <p:cNvSpPr>
              <a:spLocks/>
            </p:cNvSpPr>
            <p:nvPr/>
          </p:nvSpPr>
          <p:spPr bwMode="auto">
            <a:xfrm>
              <a:off x="8973144" y="5180915"/>
              <a:ext cx="2652" cy="7916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2 h 6"/>
                <a:gd name="T4" fmla="*/ 0 w 2"/>
                <a:gd name="T5" fmla="*/ 0 h 6"/>
                <a:gd name="T6" fmla="*/ 2 w 2"/>
                <a:gd name="T7" fmla="*/ 4 h 6"/>
                <a:gd name="T8" fmla="*/ 2 w 2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7" name="Freeform 127"/>
            <p:cNvSpPr>
              <a:spLocks/>
            </p:cNvSpPr>
            <p:nvPr/>
          </p:nvSpPr>
          <p:spPr bwMode="auto">
            <a:xfrm>
              <a:off x="8977123" y="5196746"/>
              <a:ext cx="1326" cy="158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8" name="Freeform 128"/>
            <p:cNvSpPr>
              <a:spLocks/>
            </p:cNvSpPr>
            <p:nvPr/>
          </p:nvSpPr>
          <p:spPr bwMode="auto">
            <a:xfrm>
              <a:off x="8981100" y="5179330"/>
              <a:ext cx="1326" cy="1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9" name="Freeform 129"/>
            <p:cNvSpPr>
              <a:spLocks/>
            </p:cNvSpPr>
            <p:nvPr/>
          </p:nvSpPr>
          <p:spPr bwMode="auto">
            <a:xfrm>
              <a:off x="8975796" y="5190413"/>
              <a:ext cx="1326" cy="158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0" name="Freeform 130"/>
            <p:cNvSpPr>
              <a:spLocks/>
            </p:cNvSpPr>
            <p:nvPr/>
          </p:nvSpPr>
          <p:spPr bwMode="auto">
            <a:xfrm>
              <a:off x="5590531" y="4873790"/>
              <a:ext cx="234700" cy="245382"/>
            </a:xfrm>
            <a:custGeom>
              <a:avLst/>
              <a:gdLst>
                <a:gd name="T0" fmla="*/ 178 w 267"/>
                <a:gd name="T1" fmla="*/ 161 h 225"/>
                <a:gd name="T2" fmla="*/ 160 w 267"/>
                <a:gd name="T3" fmla="*/ 166 h 225"/>
                <a:gd name="T4" fmla="*/ 150 w 267"/>
                <a:gd name="T5" fmla="*/ 181 h 225"/>
                <a:gd name="T6" fmla="*/ 141 w 267"/>
                <a:gd name="T7" fmla="*/ 194 h 225"/>
                <a:gd name="T8" fmla="*/ 133 w 267"/>
                <a:gd name="T9" fmla="*/ 214 h 225"/>
                <a:gd name="T10" fmla="*/ 125 w 267"/>
                <a:gd name="T11" fmla="*/ 214 h 225"/>
                <a:gd name="T12" fmla="*/ 127 w 267"/>
                <a:gd name="T13" fmla="*/ 219 h 225"/>
                <a:gd name="T14" fmla="*/ 106 w 267"/>
                <a:gd name="T15" fmla="*/ 221 h 225"/>
                <a:gd name="T16" fmla="*/ 102 w 267"/>
                <a:gd name="T17" fmla="*/ 217 h 225"/>
                <a:gd name="T18" fmla="*/ 98 w 267"/>
                <a:gd name="T19" fmla="*/ 219 h 225"/>
                <a:gd name="T20" fmla="*/ 94 w 267"/>
                <a:gd name="T21" fmla="*/ 223 h 225"/>
                <a:gd name="T22" fmla="*/ 92 w 267"/>
                <a:gd name="T23" fmla="*/ 216 h 225"/>
                <a:gd name="T24" fmla="*/ 92 w 267"/>
                <a:gd name="T25" fmla="*/ 225 h 225"/>
                <a:gd name="T26" fmla="*/ 90 w 267"/>
                <a:gd name="T27" fmla="*/ 221 h 225"/>
                <a:gd name="T28" fmla="*/ 88 w 267"/>
                <a:gd name="T29" fmla="*/ 223 h 225"/>
                <a:gd name="T30" fmla="*/ 80 w 267"/>
                <a:gd name="T31" fmla="*/ 223 h 225"/>
                <a:gd name="T32" fmla="*/ 72 w 267"/>
                <a:gd name="T33" fmla="*/ 223 h 225"/>
                <a:gd name="T34" fmla="*/ 63 w 267"/>
                <a:gd name="T35" fmla="*/ 201 h 225"/>
                <a:gd name="T36" fmla="*/ 63 w 267"/>
                <a:gd name="T37" fmla="*/ 199 h 225"/>
                <a:gd name="T38" fmla="*/ 59 w 267"/>
                <a:gd name="T39" fmla="*/ 196 h 225"/>
                <a:gd name="T40" fmla="*/ 61 w 267"/>
                <a:gd name="T41" fmla="*/ 196 h 225"/>
                <a:gd name="T42" fmla="*/ 55 w 267"/>
                <a:gd name="T43" fmla="*/ 190 h 225"/>
                <a:gd name="T44" fmla="*/ 32 w 267"/>
                <a:gd name="T45" fmla="*/ 175 h 225"/>
                <a:gd name="T46" fmla="*/ 20 w 267"/>
                <a:gd name="T47" fmla="*/ 175 h 225"/>
                <a:gd name="T48" fmla="*/ 24 w 267"/>
                <a:gd name="T49" fmla="*/ 172 h 225"/>
                <a:gd name="T50" fmla="*/ 0 w 267"/>
                <a:gd name="T51" fmla="*/ 177 h 225"/>
                <a:gd name="T52" fmla="*/ 2 w 267"/>
                <a:gd name="T53" fmla="*/ 144 h 225"/>
                <a:gd name="T54" fmla="*/ 4 w 267"/>
                <a:gd name="T55" fmla="*/ 111 h 225"/>
                <a:gd name="T56" fmla="*/ 22 w 267"/>
                <a:gd name="T57" fmla="*/ 86 h 225"/>
                <a:gd name="T58" fmla="*/ 24 w 267"/>
                <a:gd name="T59" fmla="*/ 64 h 225"/>
                <a:gd name="T60" fmla="*/ 20 w 267"/>
                <a:gd name="T61" fmla="*/ 51 h 225"/>
                <a:gd name="T62" fmla="*/ 20 w 267"/>
                <a:gd name="T63" fmla="*/ 49 h 225"/>
                <a:gd name="T64" fmla="*/ 22 w 267"/>
                <a:gd name="T65" fmla="*/ 40 h 225"/>
                <a:gd name="T66" fmla="*/ 28 w 267"/>
                <a:gd name="T67" fmla="*/ 24 h 225"/>
                <a:gd name="T68" fmla="*/ 33 w 267"/>
                <a:gd name="T69" fmla="*/ 7 h 225"/>
                <a:gd name="T70" fmla="*/ 55 w 267"/>
                <a:gd name="T71" fmla="*/ 0 h 225"/>
                <a:gd name="T72" fmla="*/ 76 w 267"/>
                <a:gd name="T73" fmla="*/ 2 h 225"/>
                <a:gd name="T74" fmla="*/ 92 w 267"/>
                <a:gd name="T75" fmla="*/ 16 h 225"/>
                <a:gd name="T76" fmla="*/ 115 w 267"/>
                <a:gd name="T77" fmla="*/ 9 h 225"/>
                <a:gd name="T78" fmla="*/ 131 w 267"/>
                <a:gd name="T79" fmla="*/ 16 h 225"/>
                <a:gd name="T80" fmla="*/ 148 w 267"/>
                <a:gd name="T81" fmla="*/ 22 h 225"/>
                <a:gd name="T82" fmla="*/ 174 w 267"/>
                <a:gd name="T83" fmla="*/ 11 h 225"/>
                <a:gd name="T84" fmla="*/ 197 w 267"/>
                <a:gd name="T85" fmla="*/ 13 h 225"/>
                <a:gd name="T86" fmla="*/ 219 w 267"/>
                <a:gd name="T87" fmla="*/ 15 h 225"/>
                <a:gd name="T88" fmla="*/ 244 w 267"/>
                <a:gd name="T89" fmla="*/ 2 h 225"/>
                <a:gd name="T90" fmla="*/ 254 w 267"/>
                <a:gd name="T91" fmla="*/ 16 h 225"/>
                <a:gd name="T92" fmla="*/ 257 w 267"/>
                <a:gd name="T93" fmla="*/ 33 h 225"/>
                <a:gd name="T94" fmla="*/ 267 w 267"/>
                <a:gd name="T95" fmla="*/ 42 h 225"/>
                <a:gd name="T96" fmla="*/ 261 w 267"/>
                <a:gd name="T97" fmla="*/ 57 h 225"/>
                <a:gd name="T98" fmla="*/ 246 w 267"/>
                <a:gd name="T99" fmla="*/ 69 h 225"/>
                <a:gd name="T100" fmla="*/ 238 w 267"/>
                <a:gd name="T101" fmla="*/ 86 h 225"/>
                <a:gd name="T102" fmla="*/ 230 w 267"/>
                <a:gd name="T103" fmla="*/ 104 h 225"/>
                <a:gd name="T104" fmla="*/ 222 w 267"/>
                <a:gd name="T105" fmla="*/ 122 h 225"/>
                <a:gd name="T106" fmla="*/ 215 w 267"/>
                <a:gd name="T107" fmla="*/ 135 h 225"/>
                <a:gd name="T108" fmla="*/ 205 w 267"/>
                <a:gd name="T109" fmla="*/ 157 h 225"/>
                <a:gd name="T110" fmla="*/ 191 w 267"/>
                <a:gd name="T111" fmla="*/ 175 h 225"/>
                <a:gd name="T112" fmla="*/ 178 w 267"/>
                <a:gd name="T113" fmla="*/ 161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225"/>
                <a:gd name="T173" fmla="*/ 267 w 267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225">
                  <a:moveTo>
                    <a:pt x="178" y="161"/>
                  </a:moveTo>
                  <a:lnTo>
                    <a:pt x="160" y="166"/>
                  </a:lnTo>
                  <a:lnTo>
                    <a:pt x="150" y="181"/>
                  </a:lnTo>
                  <a:lnTo>
                    <a:pt x="141" y="194"/>
                  </a:lnTo>
                  <a:lnTo>
                    <a:pt x="133" y="214"/>
                  </a:lnTo>
                  <a:lnTo>
                    <a:pt x="125" y="214"/>
                  </a:lnTo>
                  <a:lnTo>
                    <a:pt x="127" y="219"/>
                  </a:lnTo>
                  <a:lnTo>
                    <a:pt x="106" y="221"/>
                  </a:lnTo>
                  <a:lnTo>
                    <a:pt x="102" y="217"/>
                  </a:lnTo>
                  <a:lnTo>
                    <a:pt x="98" y="219"/>
                  </a:lnTo>
                  <a:lnTo>
                    <a:pt x="94" y="223"/>
                  </a:lnTo>
                  <a:lnTo>
                    <a:pt x="92" y="216"/>
                  </a:lnTo>
                  <a:lnTo>
                    <a:pt x="92" y="225"/>
                  </a:lnTo>
                  <a:lnTo>
                    <a:pt x="90" y="221"/>
                  </a:lnTo>
                  <a:lnTo>
                    <a:pt x="88" y="223"/>
                  </a:lnTo>
                  <a:lnTo>
                    <a:pt x="80" y="223"/>
                  </a:lnTo>
                  <a:lnTo>
                    <a:pt x="72" y="223"/>
                  </a:lnTo>
                  <a:lnTo>
                    <a:pt x="63" y="201"/>
                  </a:lnTo>
                  <a:lnTo>
                    <a:pt x="63" y="199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55" y="190"/>
                  </a:lnTo>
                  <a:lnTo>
                    <a:pt x="32" y="175"/>
                  </a:lnTo>
                  <a:lnTo>
                    <a:pt x="20" y="175"/>
                  </a:lnTo>
                  <a:lnTo>
                    <a:pt x="24" y="172"/>
                  </a:lnTo>
                  <a:lnTo>
                    <a:pt x="0" y="177"/>
                  </a:lnTo>
                  <a:lnTo>
                    <a:pt x="2" y="144"/>
                  </a:lnTo>
                  <a:lnTo>
                    <a:pt x="4" y="111"/>
                  </a:lnTo>
                  <a:lnTo>
                    <a:pt x="22" y="86"/>
                  </a:lnTo>
                  <a:lnTo>
                    <a:pt x="24" y="64"/>
                  </a:lnTo>
                  <a:lnTo>
                    <a:pt x="20" y="51"/>
                  </a:lnTo>
                  <a:lnTo>
                    <a:pt x="20" y="49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3" y="7"/>
                  </a:lnTo>
                  <a:lnTo>
                    <a:pt x="55" y="0"/>
                  </a:lnTo>
                  <a:lnTo>
                    <a:pt x="76" y="2"/>
                  </a:lnTo>
                  <a:lnTo>
                    <a:pt x="92" y="16"/>
                  </a:lnTo>
                  <a:lnTo>
                    <a:pt x="115" y="9"/>
                  </a:lnTo>
                  <a:lnTo>
                    <a:pt x="131" y="16"/>
                  </a:lnTo>
                  <a:lnTo>
                    <a:pt x="148" y="22"/>
                  </a:lnTo>
                  <a:lnTo>
                    <a:pt x="174" y="11"/>
                  </a:lnTo>
                  <a:lnTo>
                    <a:pt x="197" y="13"/>
                  </a:lnTo>
                  <a:lnTo>
                    <a:pt x="219" y="15"/>
                  </a:lnTo>
                  <a:lnTo>
                    <a:pt x="244" y="2"/>
                  </a:lnTo>
                  <a:lnTo>
                    <a:pt x="254" y="16"/>
                  </a:lnTo>
                  <a:lnTo>
                    <a:pt x="257" y="33"/>
                  </a:lnTo>
                  <a:lnTo>
                    <a:pt x="267" y="42"/>
                  </a:lnTo>
                  <a:lnTo>
                    <a:pt x="261" y="57"/>
                  </a:lnTo>
                  <a:lnTo>
                    <a:pt x="246" y="69"/>
                  </a:lnTo>
                  <a:lnTo>
                    <a:pt x="238" y="86"/>
                  </a:lnTo>
                  <a:lnTo>
                    <a:pt x="230" y="104"/>
                  </a:lnTo>
                  <a:lnTo>
                    <a:pt x="222" y="122"/>
                  </a:lnTo>
                  <a:lnTo>
                    <a:pt x="215" y="135"/>
                  </a:lnTo>
                  <a:lnTo>
                    <a:pt x="205" y="157"/>
                  </a:lnTo>
                  <a:lnTo>
                    <a:pt x="191" y="175"/>
                  </a:lnTo>
                  <a:lnTo>
                    <a:pt x="178" y="16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1" name="Freeform 131"/>
            <p:cNvSpPr>
              <a:spLocks/>
            </p:cNvSpPr>
            <p:nvPr/>
          </p:nvSpPr>
          <p:spPr bwMode="auto">
            <a:xfrm>
              <a:off x="5550750" y="4910202"/>
              <a:ext cx="58344" cy="161477"/>
            </a:xfrm>
            <a:custGeom>
              <a:avLst/>
              <a:gdLst>
                <a:gd name="T0" fmla="*/ 3 w 66"/>
                <a:gd name="T1" fmla="*/ 33 h 148"/>
                <a:gd name="T2" fmla="*/ 0 w 66"/>
                <a:gd name="T3" fmla="*/ 44 h 148"/>
                <a:gd name="T4" fmla="*/ 13 w 66"/>
                <a:gd name="T5" fmla="*/ 57 h 148"/>
                <a:gd name="T6" fmla="*/ 15 w 66"/>
                <a:gd name="T7" fmla="*/ 75 h 148"/>
                <a:gd name="T8" fmla="*/ 17 w 66"/>
                <a:gd name="T9" fmla="*/ 93 h 148"/>
                <a:gd name="T10" fmla="*/ 17 w 66"/>
                <a:gd name="T11" fmla="*/ 111 h 148"/>
                <a:gd name="T12" fmla="*/ 17 w 66"/>
                <a:gd name="T13" fmla="*/ 130 h 148"/>
                <a:gd name="T14" fmla="*/ 19 w 66"/>
                <a:gd name="T15" fmla="*/ 148 h 148"/>
                <a:gd name="T16" fmla="*/ 42 w 66"/>
                <a:gd name="T17" fmla="*/ 144 h 148"/>
                <a:gd name="T18" fmla="*/ 44 w 66"/>
                <a:gd name="T19" fmla="*/ 111 h 148"/>
                <a:gd name="T20" fmla="*/ 46 w 66"/>
                <a:gd name="T21" fmla="*/ 78 h 148"/>
                <a:gd name="T22" fmla="*/ 64 w 66"/>
                <a:gd name="T23" fmla="*/ 53 h 148"/>
                <a:gd name="T24" fmla="*/ 66 w 66"/>
                <a:gd name="T25" fmla="*/ 31 h 148"/>
                <a:gd name="T26" fmla="*/ 62 w 66"/>
                <a:gd name="T27" fmla="*/ 18 h 148"/>
                <a:gd name="T28" fmla="*/ 62 w 66"/>
                <a:gd name="T29" fmla="*/ 16 h 148"/>
                <a:gd name="T30" fmla="*/ 42 w 66"/>
                <a:gd name="T31" fmla="*/ 0 h 148"/>
                <a:gd name="T32" fmla="*/ 37 w 66"/>
                <a:gd name="T33" fmla="*/ 9 h 148"/>
                <a:gd name="T34" fmla="*/ 37 w 66"/>
                <a:gd name="T35" fmla="*/ 13 h 148"/>
                <a:gd name="T36" fmla="*/ 35 w 66"/>
                <a:gd name="T37" fmla="*/ 14 h 148"/>
                <a:gd name="T38" fmla="*/ 19 w 66"/>
                <a:gd name="T39" fmla="*/ 24 h 148"/>
                <a:gd name="T40" fmla="*/ 3 w 66"/>
                <a:gd name="T41" fmla="*/ 33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48"/>
                <a:gd name="T65" fmla="*/ 66 w 66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48">
                  <a:moveTo>
                    <a:pt x="3" y="33"/>
                  </a:moveTo>
                  <a:lnTo>
                    <a:pt x="0" y="44"/>
                  </a:lnTo>
                  <a:lnTo>
                    <a:pt x="13" y="57"/>
                  </a:lnTo>
                  <a:lnTo>
                    <a:pt x="15" y="75"/>
                  </a:lnTo>
                  <a:lnTo>
                    <a:pt x="17" y="93"/>
                  </a:lnTo>
                  <a:lnTo>
                    <a:pt x="17" y="111"/>
                  </a:lnTo>
                  <a:lnTo>
                    <a:pt x="17" y="130"/>
                  </a:lnTo>
                  <a:lnTo>
                    <a:pt x="19" y="148"/>
                  </a:lnTo>
                  <a:lnTo>
                    <a:pt x="42" y="144"/>
                  </a:lnTo>
                  <a:lnTo>
                    <a:pt x="44" y="111"/>
                  </a:lnTo>
                  <a:lnTo>
                    <a:pt x="46" y="78"/>
                  </a:lnTo>
                  <a:lnTo>
                    <a:pt x="64" y="53"/>
                  </a:lnTo>
                  <a:lnTo>
                    <a:pt x="66" y="31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42" y="0"/>
                  </a:lnTo>
                  <a:lnTo>
                    <a:pt x="37" y="9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19" y="24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2" name="Freeform 132"/>
            <p:cNvSpPr>
              <a:spLocks/>
            </p:cNvSpPr>
            <p:nvPr/>
          </p:nvSpPr>
          <p:spPr bwMode="auto">
            <a:xfrm>
              <a:off x="5427433" y="4842128"/>
              <a:ext cx="157794" cy="144063"/>
            </a:xfrm>
            <a:custGeom>
              <a:avLst/>
              <a:gdLst>
                <a:gd name="T0" fmla="*/ 144 w 178"/>
                <a:gd name="T1" fmla="*/ 97 h 133"/>
                <a:gd name="T2" fmla="*/ 139 w 178"/>
                <a:gd name="T3" fmla="*/ 97 h 133"/>
                <a:gd name="T4" fmla="*/ 119 w 178"/>
                <a:gd name="T5" fmla="*/ 93 h 133"/>
                <a:gd name="T6" fmla="*/ 113 w 178"/>
                <a:gd name="T7" fmla="*/ 95 h 133"/>
                <a:gd name="T8" fmla="*/ 86 w 178"/>
                <a:gd name="T9" fmla="*/ 97 h 133"/>
                <a:gd name="T10" fmla="*/ 59 w 178"/>
                <a:gd name="T11" fmla="*/ 97 h 133"/>
                <a:gd name="T12" fmla="*/ 61 w 178"/>
                <a:gd name="T13" fmla="*/ 115 h 133"/>
                <a:gd name="T14" fmla="*/ 63 w 178"/>
                <a:gd name="T15" fmla="*/ 133 h 133"/>
                <a:gd name="T16" fmla="*/ 43 w 178"/>
                <a:gd name="T17" fmla="*/ 122 h 133"/>
                <a:gd name="T18" fmla="*/ 22 w 178"/>
                <a:gd name="T19" fmla="*/ 128 h 133"/>
                <a:gd name="T20" fmla="*/ 8 w 178"/>
                <a:gd name="T21" fmla="*/ 115 h 133"/>
                <a:gd name="T22" fmla="*/ 0 w 178"/>
                <a:gd name="T23" fmla="*/ 111 h 133"/>
                <a:gd name="T24" fmla="*/ 4 w 178"/>
                <a:gd name="T25" fmla="*/ 78 h 133"/>
                <a:gd name="T26" fmla="*/ 12 w 178"/>
                <a:gd name="T27" fmla="*/ 73 h 133"/>
                <a:gd name="T28" fmla="*/ 24 w 178"/>
                <a:gd name="T29" fmla="*/ 62 h 133"/>
                <a:gd name="T30" fmla="*/ 30 w 178"/>
                <a:gd name="T31" fmla="*/ 53 h 133"/>
                <a:gd name="T32" fmla="*/ 31 w 178"/>
                <a:gd name="T33" fmla="*/ 40 h 133"/>
                <a:gd name="T34" fmla="*/ 47 w 178"/>
                <a:gd name="T35" fmla="*/ 46 h 133"/>
                <a:gd name="T36" fmla="*/ 51 w 178"/>
                <a:gd name="T37" fmla="*/ 36 h 133"/>
                <a:gd name="T38" fmla="*/ 55 w 178"/>
                <a:gd name="T39" fmla="*/ 33 h 133"/>
                <a:gd name="T40" fmla="*/ 63 w 178"/>
                <a:gd name="T41" fmla="*/ 22 h 133"/>
                <a:gd name="T42" fmla="*/ 76 w 178"/>
                <a:gd name="T43" fmla="*/ 22 h 133"/>
                <a:gd name="T44" fmla="*/ 78 w 178"/>
                <a:gd name="T45" fmla="*/ 13 h 133"/>
                <a:gd name="T46" fmla="*/ 107 w 178"/>
                <a:gd name="T47" fmla="*/ 0 h 133"/>
                <a:gd name="T48" fmla="*/ 129 w 178"/>
                <a:gd name="T49" fmla="*/ 2 h 133"/>
                <a:gd name="T50" fmla="*/ 131 w 178"/>
                <a:gd name="T51" fmla="*/ 22 h 133"/>
                <a:gd name="T52" fmla="*/ 148 w 178"/>
                <a:gd name="T53" fmla="*/ 40 h 133"/>
                <a:gd name="T54" fmla="*/ 146 w 178"/>
                <a:gd name="T55" fmla="*/ 40 h 133"/>
                <a:gd name="T56" fmla="*/ 144 w 178"/>
                <a:gd name="T57" fmla="*/ 47 h 133"/>
                <a:gd name="T58" fmla="*/ 158 w 178"/>
                <a:gd name="T59" fmla="*/ 58 h 133"/>
                <a:gd name="T60" fmla="*/ 166 w 178"/>
                <a:gd name="T61" fmla="*/ 57 h 133"/>
                <a:gd name="T62" fmla="*/ 172 w 178"/>
                <a:gd name="T63" fmla="*/ 64 h 133"/>
                <a:gd name="T64" fmla="*/ 178 w 178"/>
                <a:gd name="T65" fmla="*/ 75 h 133"/>
                <a:gd name="T66" fmla="*/ 178 w 178"/>
                <a:gd name="T67" fmla="*/ 77 h 133"/>
                <a:gd name="T68" fmla="*/ 176 w 178"/>
                <a:gd name="T69" fmla="*/ 78 h 133"/>
                <a:gd name="T70" fmla="*/ 160 w 178"/>
                <a:gd name="T71" fmla="*/ 88 h 133"/>
                <a:gd name="T72" fmla="*/ 144 w 178"/>
                <a:gd name="T73" fmla="*/ 97 h 1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33"/>
                <a:gd name="T113" fmla="*/ 178 w 178"/>
                <a:gd name="T114" fmla="*/ 133 h 1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33">
                  <a:moveTo>
                    <a:pt x="144" y="97"/>
                  </a:moveTo>
                  <a:lnTo>
                    <a:pt x="139" y="97"/>
                  </a:lnTo>
                  <a:lnTo>
                    <a:pt x="119" y="93"/>
                  </a:lnTo>
                  <a:lnTo>
                    <a:pt x="113" y="95"/>
                  </a:lnTo>
                  <a:lnTo>
                    <a:pt x="86" y="97"/>
                  </a:lnTo>
                  <a:lnTo>
                    <a:pt x="59" y="97"/>
                  </a:lnTo>
                  <a:lnTo>
                    <a:pt x="61" y="115"/>
                  </a:lnTo>
                  <a:lnTo>
                    <a:pt x="63" y="133"/>
                  </a:lnTo>
                  <a:lnTo>
                    <a:pt x="43" y="122"/>
                  </a:lnTo>
                  <a:lnTo>
                    <a:pt x="22" y="128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4" y="78"/>
                  </a:lnTo>
                  <a:lnTo>
                    <a:pt x="12" y="73"/>
                  </a:lnTo>
                  <a:lnTo>
                    <a:pt x="24" y="62"/>
                  </a:lnTo>
                  <a:lnTo>
                    <a:pt x="30" y="53"/>
                  </a:lnTo>
                  <a:lnTo>
                    <a:pt x="31" y="40"/>
                  </a:lnTo>
                  <a:lnTo>
                    <a:pt x="47" y="46"/>
                  </a:lnTo>
                  <a:lnTo>
                    <a:pt x="51" y="36"/>
                  </a:lnTo>
                  <a:lnTo>
                    <a:pt x="55" y="33"/>
                  </a:lnTo>
                  <a:lnTo>
                    <a:pt x="63" y="22"/>
                  </a:lnTo>
                  <a:lnTo>
                    <a:pt x="76" y="22"/>
                  </a:lnTo>
                  <a:lnTo>
                    <a:pt x="78" y="13"/>
                  </a:lnTo>
                  <a:lnTo>
                    <a:pt x="107" y="0"/>
                  </a:lnTo>
                  <a:lnTo>
                    <a:pt x="129" y="2"/>
                  </a:lnTo>
                  <a:lnTo>
                    <a:pt x="131" y="22"/>
                  </a:lnTo>
                  <a:lnTo>
                    <a:pt x="148" y="40"/>
                  </a:lnTo>
                  <a:lnTo>
                    <a:pt x="146" y="40"/>
                  </a:lnTo>
                  <a:lnTo>
                    <a:pt x="144" y="47"/>
                  </a:lnTo>
                  <a:lnTo>
                    <a:pt x="158" y="58"/>
                  </a:lnTo>
                  <a:lnTo>
                    <a:pt x="166" y="57"/>
                  </a:lnTo>
                  <a:lnTo>
                    <a:pt x="172" y="64"/>
                  </a:lnTo>
                  <a:lnTo>
                    <a:pt x="178" y="75"/>
                  </a:lnTo>
                  <a:lnTo>
                    <a:pt x="178" y="77"/>
                  </a:lnTo>
                  <a:lnTo>
                    <a:pt x="176" y="78"/>
                  </a:lnTo>
                  <a:lnTo>
                    <a:pt x="160" y="88"/>
                  </a:lnTo>
                  <a:lnTo>
                    <a:pt x="144" y="9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" name="Freeform 133"/>
            <p:cNvSpPr>
              <a:spLocks/>
            </p:cNvSpPr>
            <p:nvPr/>
          </p:nvSpPr>
          <p:spPr bwMode="auto">
            <a:xfrm>
              <a:off x="5704567" y="4892788"/>
              <a:ext cx="153815" cy="292875"/>
            </a:xfrm>
            <a:custGeom>
              <a:avLst/>
              <a:gdLst>
                <a:gd name="T0" fmla="*/ 160 w 173"/>
                <a:gd name="T1" fmla="*/ 74 h 271"/>
                <a:gd name="T2" fmla="*/ 134 w 173"/>
                <a:gd name="T3" fmla="*/ 74 h 271"/>
                <a:gd name="T4" fmla="*/ 123 w 173"/>
                <a:gd name="T5" fmla="*/ 79 h 271"/>
                <a:gd name="T6" fmla="*/ 142 w 173"/>
                <a:gd name="T7" fmla="*/ 103 h 271"/>
                <a:gd name="T8" fmla="*/ 158 w 173"/>
                <a:gd name="T9" fmla="*/ 132 h 271"/>
                <a:gd name="T10" fmla="*/ 146 w 173"/>
                <a:gd name="T11" fmla="*/ 152 h 271"/>
                <a:gd name="T12" fmla="*/ 134 w 173"/>
                <a:gd name="T13" fmla="*/ 172 h 271"/>
                <a:gd name="T14" fmla="*/ 142 w 173"/>
                <a:gd name="T15" fmla="*/ 205 h 271"/>
                <a:gd name="T16" fmla="*/ 154 w 173"/>
                <a:gd name="T17" fmla="*/ 222 h 271"/>
                <a:gd name="T18" fmla="*/ 167 w 173"/>
                <a:gd name="T19" fmla="*/ 238 h 271"/>
                <a:gd name="T20" fmla="*/ 173 w 173"/>
                <a:gd name="T21" fmla="*/ 260 h 271"/>
                <a:gd name="T22" fmla="*/ 169 w 173"/>
                <a:gd name="T23" fmla="*/ 271 h 271"/>
                <a:gd name="T24" fmla="*/ 150 w 173"/>
                <a:gd name="T25" fmla="*/ 265 h 271"/>
                <a:gd name="T26" fmla="*/ 130 w 173"/>
                <a:gd name="T27" fmla="*/ 262 h 271"/>
                <a:gd name="T28" fmla="*/ 109 w 173"/>
                <a:gd name="T29" fmla="*/ 262 h 271"/>
                <a:gd name="T30" fmla="*/ 86 w 173"/>
                <a:gd name="T31" fmla="*/ 262 h 271"/>
                <a:gd name="T32" fmla="*/ 64 w 173"/>
                <a:gd name="T33" fmla="*/ 262 h 271"/>
                <a:gd name="T34" fmla="*/ 47 w 173"/>
                <a:gd name="T35" fmla="*/ 258 h 271"/>
                <a:gd name="T36" fmla="*/ 29 w 173"/>
                <a:gd name="T37" fmla="*/ 256 h 271"/>
                <a:gd name="T38" fmla="*/ 29 w 173"/>
                <a:gd name="T39" fmla="*/ 233 h 271"/>
                <a:gd name="T40" fmla="*/ 27 w 173"/>
                <a:gd name="T41" fmla="*/ 222 h 271"/>
                <a:gd name="T42" fmla="*/ 25 w 173"/>
                <a:gd name="T43" fmla="*/ 216 h 271"/>
                <a:gd name="T44" fmla="*/ 12 w 173"/>
                <a:gd name="T45" fmla="*/ 214 h 271"/>
                <a:gd name="T46" fmla="*/ 4 w 173"/>
                <a:gd name="T47" fmla="*/ 201 h 271"/>
                <a:gd name="T48" fmla="*/ 0 w 173"/>
                <a:gd name="T49" fmla="*/ 201 h 271"/>
                <a:gd name="T50" fmla="*/ 2 w 173"/>
                <a:gd name="T51" fmla="*/ 198 h 271"/>
                <a:gd name="T52" fmla="*/ 10 w 173"/>
                <a:gd name="T53" fmla="*/ 178 h 271"/>
                <a:gd name="T54" fmla="*/ 19 w 173"/>
                <a:gd name="T55" fmla="*/ 165 h 271"/>
                <a:gd name="T56" fmla="*/ 29 w 173"/>
                <a:gd name="T57" fmla="*/ 150 h 271"/>
                <a:gd name="T58" fmla="*/ 47 w 173"/>
                <a:gd name="T59" fmla="*/ 145 h 271"/>
                <a:gd name="T60" fmla="*/ 60 w 173"/>
                <a:gd name="T61" fmla="*/ 159 h 271"/>
                <a:gd name="T62" fmla="*/ 74 w 173"/>
                <a:gd name="T63" fmla="*/ 141 h 271"/>
                <a:gd name="T64" fmla="*/ 84 w 173"/>
                <a:gd name="T65" fmla="*/ 119 h 271"/>
                <a:gd name="T66" fmla="*/ 91 w 173"/>
                <a:gd name="T67" fmla="*/ 106 h 271"/>
                <a:gd name="T68" fmla="*/ 99 w 173"/>
                <a:gd name="T69" fmla="*/ 88 h 271"/>
                <a:gd name="T70" fmla="*/ 107 w 173"/>
                <a:gd name="T71" fmla="*/ 70 h 271"/>
                <a:gd name="T72" fmla="*/ 115 w 173"/>
                <a:gd name="T73" fmla="*/ 53 h 271"/>
                <a:gd name="T74" fmla="*/ 130 w 173"/>
                <a:gd name="T75" fmla="*/ 41 h 271"/>
                <a:gd name="T76" fmla="*/ 136 w 173"/>
                <a:gd name="T77" fmla="*/ 26 h 271"/>
                <a:gd name="T78" fmla="*/ 126 w 173"/>
                <a:gd name="T79" fmla="*/ 17 h 271"/>
                <a:gd name="T80" fmla="*/ 123 w 173"/>
                <a:gd name="T81" fmla="*/ 0 h 271"/>
                <a:gd name="T82" fmla="*/ 132 w 173"/>
                <a:gd name="T83" fmla="*/ 0 h 271"/>
                <a:gd name="T84" fmla="*/ 144 w 173"/>
                <a:gd name="T85" fmla="*/ 24 h 271"/>
                <a:gd name="T86" fmla="*/ 146 w 173"/>
                <a:gd name="T87" fmla="*/ 50 h 271"/>
                <a:gd name="T88" fmla="*/ 160 w 173"/>
                <a:gd name="T89" fmla="*/ 74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3"/>
                <a:gd name="T136" fmla="*/ 0 h 271"/>
                <a:gd name="T137" fmla="*/ 173 w 173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3" h="271">
                  <a:moveTo>
                    <a:pt x="160" y="74"/>
                  </a:moveTo>
                  <a:lnTo>
                    <a:pt x="134" y="74"/>
                  </a:lnTo>
                  <a:lnTo>
                    <a:pt x="123" y="79"/>
                  </a:lnTo>
                  <a:lnTo>
                    <a:pt x="142" y="103"/>
                  </a:lnTo>
                  <a:lnTo>
                    <a:pt x="158" y="132"/>
                  </a:lnTo>
                  <a:lnTo>
                    <a:pt x="146" y="152"/>
                  </a:lnTo>
                  <a:lnTo>
                    <a:pt x="134" y="172"/>
                  </a:lnTo>
                  <a:lnTo>
                    <a:pt x="142" y="205"/>
                  </a:lnTo>
                  <a:lnTo>
                    <a:pt x="154" y="222"/>
                  </a:lnTo>
                  <a:lnTo>
                    <a:pt x="167" y="238"/>
                  </a:lnTo>
                  <a:lnTo>
                    <a:pt x="173" y="260"/>
                  </a:lnTo>
                  <a:lnTo>
                    <a:pt x="169" y="271"/>
                  </a:lnTo>
                  <a:lnTo>
                    <a:pt x="150" y="265"/>
                  </a:lnTo>
                  <a:lnTo>
                    <a:pt x="130" y="262"/>
                  </a:lnTo>
                  <a:lnTo>
                    <a:pt x="109" y="262"/>
                  </a:lnTo>
                  <a:lnTo>
                    <a:pt x="86" y="262"/>
                  </a:lnTo>
                  <a:lnTo>
                    <a:pt x="64" y="262"/>
                  </a:lnTo>
                  <a:lnTo>
                    <a:pt x="47" y="258"/>
                  </a:lnTo>
                  <a:lnTo>
                    <a:pt x="29" y="256"/>
                  </a:lnTo>
                  <a:lnTo>
                    <a:pt x="29" y="233"/>
                  </a:lnTo>
                  <a:lnTo>
                    <a:pt x="27" y="222"/>
                  </a:lnTo>
                  <a:lnTo>
                    <a:pt x="25" y="216"/>
                  </a:lnTo>
                  <a:lnTo>
                    <a:pt x="12" y="214"/>
                  </a:lnTo>
                  <a:lnTo>
                    <a:pt x="4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10" y="178"/>
                  </a:lnTo>
                  <a:lnTo>
                    <a:pt x="19" y="165"/>
                  </a:lnTo>
                  <a:lnTo>
                    <a:pt x="29" y="150"/>
                  </a:lnTo>
                  <a:lnTo>
                    <a:pt x="47" y="145"/>
                  </a:lnTo>
                  <a:lnTo>
                    <a:pt x="60" y="159"/>
                  </a:lnTo>
                  <a:lnTo>
                    <a:pt x="74" y="141"/>
                  </a:lnTo>
                  <a:lnTo>
                    <a:pt x="84" y="119"/>
                  </a:lnTo>
                  <a:lnTo>
                    <a:pt x="91" y="106"/>
                  </a:lnTo>
                  <a:lnTo>
                    <a:pt x="99" y="88"/>
                  </a:lnTo>
                  <a:lnTo>
                    <a:pt x="107" y="70"/>
                  </a:lnTo>
                  <a:lnTo>
                    <a:pt x="115" y="53"/>
                  </a:lnTo>
                  <a:lnTo>
                    <a:pt x="130" y="41"/>
                  </a:lnTo>
                  <a:lnTo>
                    <a:pt x="136" y="26"/>
                  </a:lnTo>
                  <a:lnTo>
                    <a:pt x="126" y="17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46" y="50"/>
                  </a:lnTo>
                  <a:lnTo>
                    <a:pt x="160" y="74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4" name="Freeform 134"/>
            <p:cNvSpPr>
              <a:spLocks/>
            </p:cNvSpPr>
            <p:nvPr/>
          </p:nvSpPr>
          <p:spPr bwMode="auto">
            <a:xfrm>
              <a:off x="5823906" y="4948196"/>
              <a:ext cx="257243" cy="224803"/>
            </a:xfrm>
            <a:custGeom>
              <a:avLst/>
              <a:gdLst>
                <a:gd name="T0" fmla="*/ 102 w 292"/>
                <a:gd name="T1" fmla="*/ 56 h 208"/>
                <a:gd name="T2" fmla="*/ 100 w 292"/>
                <a:gd name="T3" fmla="*/ 49 h 208"/>
                <a:gd name="T4" fmla="*/ 131 w 292"/>
                <a:gd name="T5" fmla="*/ 43 h 208"/>
                <a:gd name="T6" fmla="*/ 148 w 292"/>
                <a:gd name="T7" fmla="*/ 23 h 208"/>
                <a:gd name="T8" fmla="*/ 166 w 292"/>
                <a:gd name="T9" fmla="*/ 5 h 208"/>
                <a:gd name="T10" fmla="*/ 187 w 292"/>
                <a:gd name="T11" fmla="*/ 0 h 208"/>
                <a:gd name="T12" fmla="*/ 197 w 292"/>
                <a:gd name="T13" fmla="*/ 14 h 208"/>
                <a:gd name="T14" fmla="*/ 207 w 292"/>
                <a:gd name="T15" fmla="*/ 31 h 208"/>
                <a:gd name="T16" fmla="*/ 203 w 292"/>
                <a:gd name="T17" fmla="*/ 53 h 208"/>
                <a:gd name="T18" fmla="*/ 218 w 292"/>
                <a:gd name="T19" fmla="*/ 56 h 208"/>
                <a:gd name="T20" fmla="*/ 222 w 292"/>
                <a:gd name="T21" fmla="*/ 64 h 208"/>
                <a:gd name="T22" fmla="*/ 244 w 292"/>
                <a:gd name="T23" fmla="*/ 76 h 208"/>
                <a:gd name="T24" fmla="*/ 248 w 292"/>
                <a:gd name="T25" fmla="*/ 87 h 208"/>
                <a:gd name="T26" fmla="*/ 267 w 292"/>
                <a:gd name="T27" fmla="*/ 106 h 208"/>
                <a:gd name="T28" fmla="*/ 277 w 292"/>
                <a:gd name="T29" fmla="*/ 118 h 208"/>
                <a:gd name="T30" fmla="*/ 289 w 292"/>
                <a:gd name="T31" fmla="*/ 133 h 208"/>
                <a:gd name="T32" fmla="*/ 292 w 292"/>
                <a:gd name="T33" fmla="*/ 140 h 208"/>
                <a:gd name="T34" fmla="*/ 281 w 292"/>
                <a:gd name="T35" fmla="*/ 139 h 208"/>
                <a:gd name="T36" fmla="*/ 263 w 292"/>
                <a:gd name="T37" fmla="*/ 137 h 208"/>
                <a:gd name="T38" fmla="*/ 246 w 292"/>
                <a:gd name="T39" fmla="*/ 135 h 208"/>
                <a:gd name="T40" fmla="*/ 236 w 292"/>
                <a:gd name="T41" fmla="*/ 142 h 208"/>
                <a:gd name="T42" fmla="*/ 220 w 292"/>
                <a:gd name="T43" fmla="*/ 142 h 208"/>
                <a:gd name="T44" fmla="*/ 197 w 292"/>
                <a:gd name="T45" fmla="*/ 149 h 208"/>
                <a:gd name="T46" fmla="*/ 187 w 292"/>
                <a:gd name="T47" fmla="*/ 148 h 208"/>
                <a:gd name="T48" fmla="*/ 178 w 292"/>
                <a:gd name="T49" fmla="*/ 162 h 208"/>
                <a:gd name="T50" fmla="*/ 156 w 292"/>
                <a:gd name="T51" fmla="*/ 157 h 208"/>
                <a:gd name="T52" fmla="*/ 135 w 292"/>
                <a:gd name="T53" fmla="*/ 151 h 208"/>
                <a:gd name="T54" fmla="*/ 111 w 292"/>
                <a:gd name="T55" fmla="*/ 139 h 208"/>
                <a:gd name="T56" fmla="*/ 94 w 292"/>
                <a:gd name="T57" fmla="*/ 160 h 208"/>
                <a:gd name="T58" fmla="*/ 94 w 292"/>
                <a:gd name="T59" fmla="*/ 177 h 208"/>
                <a:gd name="T60" fmla="*/ 76 w 292"/>
                <a:gd name="T61" fmla="*/ 177 h 208"/>
                <a:gd name="T62" fmla="*/ 59 w 292"/>
                <a:gd name="T63" fmla="*/ 175 h 208"/>
                <a:gd name="T64" fmla="*/ 47 w 292"/>
                <a:gd name="T65" fmla="*/ 182 h 208"/>
                <a:gd name="T66" fmla="*/ 39 w 292"/>
                <a:gd name="T67" fmla="*/ 208 h 208"/>
                <a:gd name="T68" fmla="*/ 33 w 292"/>
                <a:gd name="T69" fmla="*/ 186 h 208"/>
                <a:gd name="T70" fmla="*/ 20 w 292"/>
                <a:gd name="T71" fmla="*/ 170 h 208"/>
                <a:gd name="T72" fmla="*/ 8 w 292"/>
                <a:gd name="T73" fmla="*/ 153 h 208"/>
                <a:gd name="T74" fmla="*/ 0 w 292"/>
                <a:gd name="T75" fmla="*/ 120 h 208"/>
                <a:gd name="T76" fmla="*/ 12 w 292"/>
                <a:gd name="T77" fmla="*/ 100 h 208"/>
                <a:gd name="T78" fmla="*/ 24 w 292"/>
                <a:gd name="T79" fmla="*/ 80 h 208"/>
                <a:gd name="T80" fmla="*/ 43 w 292"/>
                <a:gd name="T81" fmla="*/ 75 h 208"/>
                <a:gd name="T82" fmla="*/ 49 w 292"/>
                <a:gd name="T83" fmla="*/ 76 h 208"/>
                <a:gd name="T84" fmla="*/ 61 w 292"/>
                <a:gd name="T85" fmla="*/ 75 h 208"/>
                <a:gd name="T86" fmla="*/ 92 w 292"/>
                <a:gd name="T87" fmla="*/ 69 h 208"/>
                <a:gd name="T88" fmla="*/ 102 w 292"/>
                <a:gd name="T89" fmla="*/ 56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2"/>
                <a:gd name="T136" fmla="*/ 0 h 208"/>
                <a:gd name="T137" fmla="*/ 292 w 292"/>
                <a:gd name="T138" fmla="*/ 208 h 2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2" h="208">
                  <a:moveTo>
                    <a:pt x="102" y="56"/>
                  </a:moveTo>
                  <a:lnTo>
                    <a:pt x="100" y="49"/>
                  </a:lnTo>
                  <a:lnTo>
                    <a:pt x="131" y="43"/>
                  </a:lnTo>
                  <a:lnTo>
                    <a:pt x="148" y="23"/>
                  </a:lnTo>
                  <a:lnTo>
                    <a:pt x="166" y="5"/>
                  </a:lnTo>
                  <a:lnTo>
                    <a:pt x="187" y="0"/>
                  </a:lnTo>
                  <a:lnTo>
                    <a:pt x="197" y="14"/>
                  </a:lnTo>
                  <a:lnTo>
                    <a:pt x="207" y="31"/>
                  </a:lnTo>
                  <a:lnTo>
                    <a:pt x="203" y="53"/>
                  </a:lnTo>
                  <a:lnTo>
                    <a:pt x="218" y="56"/>
                  </a:lnTo>
                  <a:lnTo>
                    <a:pt x="222" y="64"/>
                  </a:lnTo>
                  <a:lnTo>
                    <a:pt x="244" y="76"/>
                  </a:lnTo>
                  <a:lnTo>
                    <a:pt x="248" y="87"/>
                  </a:lnTo>
                  <a:lnTo>
                    <a:pt x="267" y="106"/>
                  </a:lnTo>
                  <a:lnTo>
                    <a:pt x="277" y="118"/>
                  </a:lnTo>
                  <a:lnTo>
                    <a:pt x="289" y="133"/>
                  </a:lnTo>
                  <a:lnTo>
                    <a:pt x="292" y="140"/>
                  </a:lnTo>
                  <a:lnTo>
                    <a:pt x="281" y="139"/>
                  </a:lnTo>
                  <a:lnTo>
                    <a:pt x="263" y="137"/>
                  </a:lnTo>
                  <a:lnTo>
                    <a:pt x="246" y="135"/>
                  </a:lnTo>
                  <a:lnTo>
                    <a:pt x="236" y="142"/>
                  </a:lnTo>
                  <a:lnTo>
                    <a:pt x="220" y="142"/>
                  </a:lnTo>
                  <a:lnTo>
                    <a:pt x="197" y="149"/>
                  </a:lnTo>
                  <a:lnTo>
                    <a:pt x="187" y="148"/>
                  </a:lnTo>
                  <a:lnTo>
                    <a:pt x="178" y="162"/>
                  </a:lnTo>
                  <a:lnTo>
                    <a:pt x="156" y="157"/>
                  </a:lnTo>
                  <a:lnTo>
                    <a:pt x="135" y="151"/>
                  </a:lnTo>
                  <a:lnTo>
                    <a:pt x="111" y="139"/>
                  </a:lnTo>
                  <a:lnTo>
                    <a:pt x="94" y="160"/>
                  </a:lnTo>
                  <a:lnTo>
                    <a:pt x="94" y="177"/>
                  </a:lnTo>
                  <a:lnTo>
                    <a:pt x="76" y="177"/>
                  </a:lnTo>
                  <a:lnTo>
                    <a:pt x="59" y="175"/>
                  </a:lnTo>
                  <a:lnTo>
                    <a:pt x="47" y="182"/>
                  </a:lnTo>
                  <a:lnTo>
                    <a:pt x="39" y="208"/>
                  </a:lnTo>
                  <a:lnTo>
                    <a:pt x="33" y="186"/>
                  </a:lnTo>
                  <a:lnTo>
                    <a:pt x="20" y="170"/>
                  </a:lnTo>
                  <a:lnTo>
                    <a:pt x="8" y="153"/>
                  </a:lnTo>
                  <a:lnTo>
                    <a:pt x="0" y="120"/>
                  </a:lnTo>
                  <a:lnTo>
                    <a:pt x="12" y="100"/>
                  </a:lnTo>
                  <a:lnTo>
                    <a:pt x="24" y="80"/>
                  </a:lnTo>
                  <a:lnTo>
                    <a:pt x="43" y="75"/>
                  </a:lnTo>
                  <a:lnTo>
                    <a:pt x="49" y="76"/>
                  </a:lnTo>
                  <a:lnTo>
                    <a:pt x="61" y="75"/>
                  </a:lnTo>
                  <a:lnTo>
                    <a:pt x="92" y="69"/>
                  </a:lnTo>
                  <a:lnTo>
                    <a:pt x="102" y="5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5" name="Freeform 135"/>
            <p:cNvSpPr>
              <a:spLocks/>
            </p:cNvSpPr>
            <p:nvPr/>
          </p:nvSpPr>
          <p:spPr bwMode="auto">
            <a:xfrm>
              <a:off x="5207317" y="4873790"/>
              <a:ext cx="55692" cy="18997"/>
            </a:xfrm>
            <a:custGeom>
              <a:avLst/>
              <a:gdLst>
                <a:gd name="T0" fmla="*/ 2 w 64"/>
                <a:gd name="T1" fmla="*/ 7 h 16"/>
                <a:gd name="T2" fmla="*/ 0 w 64"/>
                <a:gd name="T3" fmla="*/ 16 h 16"/>
                <a:gd name="T4" fmla="*/ 18 w 64"/>
                <a:gd name="T5" fmla="*/ 11 h 16"/>
                <a:gd name="T6" fmla="*/ 35 w 64"/>
                <a:gd name="T7" fmla="*/ 5 h 16"/>
                <a:gd name="T8" fmla="*/ 64 w 64"/>
                <a:gd name="T9" fmla="*/ 11 h 16"/>
                <a:gd name="T10" fmla="*/ 58 w 64"/>
                <a:gd name="T11" fmla="*/ 5 h 16"/>
                <a:gd name="T12" fmla="*/ 31 w 64"/>
                <a:gd name="T13" fmla="*/ 0 h 16"/>
                <a:gd name="T14" fmla="*/ 27 w 64"/>
                <a:gd name="T15" fmla="*/ 4 h 16"/>
                <a:gd name="T16" fmla="*/ 4 w 64"/>
                <a:gd name="T17" fmla="*/ 4 h 16"/>
                <a:gd name="T18" fmla="*/ 4 w 64"/>
                <a:gd name="T19" fmla="*/ 7 h 16"/>
                <a:gd name="T20" fmla="*/ 25 w 64"/>
                <a:gd name="T21" fmla="*/ 7 h 16"/>
                <a:gd name="T22" fmla="*/ 14 w 64"/>
                <a:gd name="T23" fmla="*/ 11 h 16"/>
                <a:gd name="T24" fmla="*/ 2 w 64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6"/>
                <a:gd name="T41" fmla="*/ 64 w 64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6">
                  <a:moveTo>
                    <a:pt x="2" y="7"/>
                  </a:moveTo>
                  <a:lnTo>
                    <a:pt x="0" y="16"/>
                  </a:lnTo>
                  <a:lnTo>
                    <a:pt x="18" y="11"/>
                  </a:lnTo>
                  <a:lnTo>
                    <a:pt x="35" y="5"/>
                  </a:lnTo>
                  <a:lnTo>
                    <a:pt x="64" y="11"/>
                  </a:lnTo>
                  <a:lnTo>
                    <a:pt x="58" y="5"/>
                  </a:lnTo>
                  <a:lnTo>
                    <a:pt x="31" y="0"/>
                  </a:lnTo>
                  <a:lnTo>
                    <a:pt x="27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5" y="7"/>
                  </a:lnTo>
                  <a:lnTo>
                    <a:pt x="14" y="1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6" name="Freeform 136"/>
            <p:cNvSpPr>
              <a:spLocks/>
            </p:cNvSpPr>
            <p:nvPr/>
          </p:nvSpPr>
          <p:spPr bwMode="auto">
            <a:xfrm>
              <a:off x="5471191" y="4943447"/>
              <a:ext cx="88842" cy="163061"/>
            </a:xfrm>
            <a:custGeom>
              <a:avLst/>
              <a:gdLst>
                <a:gd name="T0" fmla="*/ 88 w 99"/>
                <a:gd name="T1" fmla="*/ 130 h 152"/>
                <a:gd name="T2" fmla="*/ 72 w 99"/>
                <a:gd name="T3" fmla="*/ 135 h 152"/>
                <a:gd name="T4" fmla="*/ 54 w 99"/>
                <a:gd name="T5" fmla="*/ 141 h 152"/>
                <a:gd name="T6" fmla="*/ 39 w 99"/>
                <a:gd name="T7" fmla="*/ 146 h 152"/>
                <a:gd name="T8" fmla="*/ 23 w 99"/>
                <a:gd name="T9" fmla="*/ 152 h 152"/>
                <a:gd name="T10" fmla="*/ 2 w 99"/>
                <a:gd name="T11" fmla="*/ 146 h 152"/>
                <a:gd name="T12" fmla="*/ 10 w 99"/>
                <a:gd name="T13" fmla="*/ 141 h 152"/>
                <a:gd name="T14" fmla="*/ 4 w 99"/>
                <a:gd name="T15" fmla="*/ 123 h 152"/>
                <a:gd name="T16" fmla="*/ 0 w 99"/>
                <a:gd name="T17" fmla="*/ 104 h 152"/>
                <a:gd name="T18" fmla="*/ 8 w 99"/>
                <a:gd name="T19" fmla="*/ 88 h 152"/>
                <a:gd name="T20" fmla="*/ 16 w 99"/>
                <a:gd name="T21" fmla="*/ 71 h 152"/>
                <a:gd name="T22" fmla="*/ 12 w 99"/>
                <a:gd name="T23" fmla="*/ 40 h 152"/>
                <a:gd name="T24" fmla="*/ 10 w 99"/>
                <a:gd name="T25" fmla="*/ 22 h 152"/>
                <a:gd name="T26" fmla="*/ 8 w 99"/>
                <a:gd name="T27" fmla="*/ 4 h 152"/>
                <a:gd name="T28" fmla="*/ 35 w 99"/>
                <a:gd name="T29" fmla="*/ 4 h 152"/>
                <a:gd name="T30" fmla="*/ 62 w 99"/>
                <a:gd name="T31" fmla="*/ 2 h 152"/>
                <a:gd name="T32" fmla="*/ 68 w 99"/>
                <a:gd name="T33" fmla="*/ 0 h 152"/>
                <a:gd name="T34" fmla="*/ 72 w 99"/>
                <a:gd name="T35" fmla="*/ 7 h 152"/>
                <a:gd name="T36" fmla="*/ 80 w 99"/>
                <a:gd name="T37" fmla="*/ 29 h 152"/>
                <a:gd name="T38" fmla="*/ 80 w 99"/>
                <a:gd name="T39" fmla="*/ 40 h 152"/>
                <a:gd name="T40" fmla="*/ 82 w 99"/>
                <a:gd name="T41" fmla="*/ 57 h 152"/>
                <a:gd name="T42" fmla="*/ 86 w 99"/>
                <a:gd name="T43" fmla="*/ 71 h 152"/>
                <a:gd name="T44" fmla="*/ 86 w 99"/>
                <a:gd name="T45" fmla="*/ 91 h 152"/>
                <a:gd name="T46" fmla="*/ 88 w 99"/>
                <a:gd name="T47" fmla="*/ 110 h 152"/>
                <a:gd name="T48" fmla="*/ 99 w 99"/>
                <a:gd name="T49" fmla="*/ 121 h 152"/>
                <a:gd name="T50" fmla="*/ 88 w 99"/>
                <a:gd name="T51" fmla="*/ 130 h 152"/>
                <a:gd name="T52" fmla="*/ 80 w 99"/>
                <a:gd name="T53" fmla="*/ 123 h 152"/>
                <a:gd name="T54" fmla="*/ 88 w 99"/>
                <a:gd name="T55" fmla="*/ 130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9"/>
                <a:gd name="T85" fmla="*/ 0 h 152"/>
                <a:gd name="T86" fmla="*/ 99 w 99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9" h="152">
                  <a:moveTo>
                    <a:pt x="88" y="130"/>
                  </a:moveTo>
                  <a:lnTo>
                    <a:pt x="72" y="135"/>
                  </a:lnTo>
                  <a:lnTo>
                    <a:pt x="54" y="141"/>
                  </a:lnTo>
                  <a:lnTo>
                    <a:pt x="39" y="146"/>
                  </a:lnTo>
                  <a:lnTo>
                    <a:pt x="23" y="152"/>
                  </a:lnTo>
                  <a:lnTo>
                    <a:pt x="2" y="146"/>
                  </a:lnTo>
                  <a:lnTo>
                    <a:pt x="10" y="141"/>
                  </a:lnTo>
                  <a:lnTo>
                    <a:pt x="4" y="123"/>
                  </a:lnTo>
                  <a:lnTo>
                    <a:pt x="0" y="104"/>
                  </a:lnTo>
                  <a:lnTo>
                    <a:pt x="8" y="88"/>
                  </a:lnTo>
                  <a:lnTo>
                    <a:pt x="16" y="71"/>
                  </a:lnTo>
                  <a:lnTo>
                    <a:pt x="12" y="40"/>
                  </a:lnTo>
                  <a:lnTo>
                    <a:pt x="10" y="22"/>
                  </a:lnTo>
                  <a:lnTo>
                    <a:pt x="8" y="4"/>
                  </a:lnTo>
                  <a:lnTo>
                    <a:pt x="35" y="4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2" y="7"/>
                  </a:lnTo>
                  <a:lnTo>
                    <a:pt x="80" y="29"/>
                  </a:lnTo>
                  <a:lnTo>
                    <a:pt x="80" y="40"/>
                  </a:lnTo>
                  <a:lnTo>
                    <a:pt x="82" y="57"/>
                  </a:lnTo>
                  <a:lnTo>
                    <a:pt x="86" y="71"/>
                  </a:lnTo>
                  <a:lnTo>
                    <a:pt x="86" y="91"/>
                  </a:lnTo>
                  <a:lnTo>
                    <a:pt x="88" y="110"/>
                  </a:lnTo>
                  <a:lnTo>
                    <a:pt x="99" y="121"/>
                  </a:lnTo>
                  <a:lnTo>
                    <a:pt x="88" y="130"/>
                  </a:lnTo>
                  <a:lnTo>
                    <a:pt x="80" y="123"/>
                  </a:lnTo>
                  <a:lnTo>
                    <a:pt x="88" y="13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7" name="Freeform 137"/>
            <p:cNvSpPr>
              <a:spLocks/>
            </p:cNvSpPr>
            <p:nvPr/>
          </p:nvSpPr>
          <p:spPr bwMode="auto">
            <a:xfrm>
              <a:off x="5237815" y="4902286"/>
              <a:ext cx="145859" cy="140898"/>
            </a:xfrm>
            <a:custGeom>
              <a:avLst/>
              <a:gdLst>
                <a:gd name="T0" fmla="*/ 148 w 164"/>
                <a:gd name="T1" fmla="*/ 31 h 129"/>
                <a:gd name="T2" fmla="*/ 144 w 164"/>
                <a:gd name="T3" fmla="*/ 38 h 129"/>
                <a:gd name="T4" fmla="*/ 146 w 164"/>
                <a:gd name="T5" fmla="*/ 38 h 129"/>
                <a:gd name="T6" fmla="*/ 158 w 164"/>
                <a:gd name="T7" fmla="*/ 60 h 129"/>
                <a:gd name="T8" fmla="*/ 156 w 164"/>
                <a:gd name="T9" fmla="*/ 78 h 129"/>
                <a:gd name="T10" fmla="*/ 160 w 164"/>
                <a:gd name="T11" fmla="*/ 82 h 129"/>
                <a:gd name="T12" fmla="*/ 162 w 164"/>
                <a:gd name="T13" fmla="*/ 87 h 129"/>
                <a:gd name="T14" fmla="*/ 164 w 164"/>
                <a:gd name="T15" fmla="*/ 96 h 129"/>
                <a:gd name="T16" fmla="*/ 162 w 164"/>
                <a:gd name="T17" fmla="*/ 100 h 129"/>
                <a:gd name="T18" fmla="*/ 152 w 164"/>
                <a:gd name="T19" fmla="*/ 102 h 129"/>
                <a:gd name="T20" fmla="*/ 156 w 164"/>
                <a:gd name="T21" fmla="*/ 113 h 129"/>
                <a:gd name="T22" fmla="*/ 148 w 164"/>
                <a:gd name="T23" fmla="*/ 122 h 129"/>
                <a:gd name="T24" fmla="*/ 146 w 164"/>
                <a:gd name="T25" fmla="*/ 122 h 129"/>
                <a:gd name="T26" fmla="*/ 142 w 164"/>
                <a:gd name="T27" fmla="*/ 124 h 129"/>
                <a:gd name="T28" fmla="*/ 131 w 164"/>
                <a:gd name="T29" fmla="*/ 129 h 129"/>
                <a:gd name="T30" fmla="*/ 125 w 164"/>
                <a:gd name="T31" fmla="*/ 124 h 129"/>
                <a:gd name="T32" fmla="*/ 119 w 164"/>
                <a:gd name="T33" fmla="*/ 100 h 129"/>
                <a:gd name="T34" fmla="*/ 107 w 164"/>
                <a:gd name="T35" fmla="*/ 100 h 129"/>
                <a:gd name="T36" fmla="*/ 97 w 164"/>
                <a:gd name="T37" fmla="*/ 102 h 129"/>
                <a:gd name="T38" fmla="*/ 99 w 164"/>
                <a:gd name="T39" fmla="*/ 85 h 129"/>
                <a:gd name="T40" fmla="*/ 86 w 164"/>
                <a:gd name="T41" fmla="*/ 64 h 129"/>
                <a:gd name="T42" fmla="*/ 55 w 164"/>
                <a:gd name="T43" fmla="*/ 71 h 129"/>
                <a:gd name="T44" fmla="*/ 39 w 164"/>
                <a:gd name="T45" fmla="*/ 87 h 129"/>
                <a:gd name="T46" fmla="*/ 37 w 164"/>
                <a:gd name="T47" fmla="*/ 80 h 129"/>
                <a:gd name="T48" fmla="*/ 31 w 164"/>
                <a:gd name="T49" fmla="*/ 73 h 129"/>
                <a:gd name="T50" fmla="*/ 27 w 164"/>
                <a:gd name="T51" fmla="*/ 67 h 129"/>
                <a:gd name="T52" fmla="*/ 21 w 164"/>
                <a:gd name="T53" fmla="*/ 62 h 129"/>
                <a:gd name="T54" fmla="*/ 10 w 164"/>
                <a:gd name="T55" fmla="*/ 49 h 129"/>
                <a:gd name="T56" fmla="*/ 10 w 164"/>
                <a:gd name="T57" fmla="*/ 45 h 129"/>
                <a:gd name="T58" fmla="*/ 8 w 164"/>
                <a:gd name="T59" fmla="*/ 45 h 129"/>
                <a:gd name="T60" fmla="*/ 6 w 164"/>
                <a:gd name="T61" fmla="*/ 40 h 129"/>
                <a:gd name="T62" fmla="*/ 0 w 164"/>
                <a:gd name="T63" fmla="*/ 42 h 129"/>
                <a:gd name="T64" fmla="*/ 6 w 164"/>
                <a:gd name="T65" fmla="*/ 32 h 129"/>
                <a:gd name="T66" fmla="*/ 27 w 164"/>
                <a:gd name="T67" fmla="*/ 23 h 129"/>
                <a:gd name="T68" fmla="*/ 27 w 164"/>
                <a:gd name="T69" fmla="*/ 10 h 129"/>
                <a:gd name="T70" fmla="*/ 31 w 164"/>
                <a:gd name="T71" fmla="*/ 0 h 129"/>
                <a:gd name="T72" fmla="*/ 51 w 164"/>
                <a:gd name="T73" fmla="*/ 3 h 129"/>
                <a:gd name="T74" fmla="*/ 82 w 164"/>
                <a:gd name="T75" fmla="*/ 7 h 129"/>
                <a:gd name="T76" fmla="*/ 80 w 164"/>
                <a:gd name="T77" fmla="*/ 12 h 129"/>
                <a:gd name="T78" fmla="*/ 94 w 164"/>
                <a:gd name="T79" fmla="*/ 12 h 129"/>
                <a:gd name="T80" fmla="*/ 101 w 164"/>
                <a:gd name="T81" fmla="*/ 16 h 129"/>
                <a:gd name="T82" fmla="*/ 115 w 164"/>
                <a:gd name="T83" fmla="*/ 14 h 129"/>
                <a:gd name="T84" fmla="*/ 129 w 164"/>
                <a:gd name="T85" fmla="*/ 9 h 129"/>
                <a:gd name="T86" fmla="*/ 132 w 164"/>
                <a:gd name="T87" fmla="*/ 5 h 129"/>
                <a:gd name="T88" fmla="*/ 140 w 164"/>
                <a:gd name="T89" fmla="*/ 23 h 129"/>
                <a:gd name="T90" fmla="*/ 148 w 164"/>
                <a:gd name="T91" fmla="*/ 31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"/>
                <a:gd name="T139" fmla="*/ 0 h 129"/>
                <a:gd name="T140" fmla="*/ 164 w 164"/>
                <a:gd name="T141" fmla="*/ 129 h 1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" h="129">
                  <a:moveTo>
                    <a:pt x="148" y="31"/>
                  </a:moveTo>
                  <a:lnTo>
                    <a:pt x="144" y="38"/>
                  </a:lnTo>
                  <a:lnTo>
                    <a:pt x="146" y="38"/>
                  </a:lnTo>
                  <a:lnTo>
                    <a:pt x="158" y="60"/>
                  </a:lnTo>
                  <a:lnTo>
                    <a:pt x="156" y="78"/>
                  </a:lnTo>
                  <a:lnTo>
                    <a:pt x="160" y="82"/>
                  </a:lnTo>
                  <a:lnTo>
                    <a:pt x="162" y="87"/>
                  </a:lnTo>
                  <a:lnTo>
                    <a:pt x="164" y="96"/>
                  </a:lnTo>
                  <a:lnTo>
                    <a:pt x="162" y="100"/>
                  </a:lnTo>
                  <a:lnTo>
                    <a:pt x="152" y="102"/>
                  </a:lnTo>
                  <a:lnTo>
                    <a:pt x="156" y="113"/>
                  </a:lnTo>
                  <a:lnTo>
                    <a:pt x="148" y="122"/>
                  </a:lnTo>
                  <a:lnTo>
                    <a:pt x="146" y="122"/>
                  </a:lnTo>
                  <a:lnTo>
                    <a:pt x="142" y="124"/>
                  </a:lnTo>
                  <a:lnTo>
                    <a:pt x="131" y="129"/>
                  </a:lnTo>
                  <a:lnTo>
                    <a:pt x="125" y="124"/>
                  </a:lnTo>
                  <a:lnTo>
                    <a:pt x="119" y="100"/>
                  </a:lnTo>
                  <a:lnTo>
                    <a:pt x="107" y="100"/>
                  </a:lnTo>
                  <a:lnTo>
                    <a:pt x="97" y="102"/>
                  </a:lnTo>
                  <a:lnTo>
                    <a:pt x="99" y="85"/>
                  </a:lnTo>
                  <a:lnTo>
                    <a:pt x="86" y="64"/>
                  </a:lnTo>
                  <a:lnTo>
                    <a:pt x="55" y="71"/>
                  </a:lnTo>
                  <a:lnTo>
                    <a:pt x="39" y="87"/>
                  </a:lnTo>
                  <a:lnTo>
                    <a:pt x="37" y="80"/>
                  </a:lnTo>
                  <a:lnTo>
                    <a:pt x="31" y="73"/>
                  </a:lnTo>
                  <a:lnTo>
                    <a:pt x="27" y="67"/>
                  </a:lnTo>
                  <a:lnTo>
                    <a:pt x="21" y="62"/>
                  </a:lnTo>
                  <a:lnTo>
                    <a:pt x="10" y="49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27" y="23"/>
                  </a:lnTo>
                  <a:lnTo>
                    <a:pt x="27" y="10"/>
                  </a:lnTo>
                  <a:lnTo>
                    <a:pt x="31" y="0"/>
                  </a:lnTo>
                  <a:lnTo>
                    <a:pt x="51" y="3"/>
                  </a:lnTo>
                  <a:lnTo>
                    <a:pt x="82" y="7"/>
                  </a:lnTo>
                  <a:lnTo>
                    <a:pt x="80" y="12"/>
                  </a:lnTo>
                  <a:lnTo>
                    <a:pt x="94" y="12"/>
                  </a:lnTo>
                  <a:lnTo>
                    <a:pt x="101" y="16"/>
                  </a:lnTo>
                  <a:lnTo>
                    <a:pt x="115" y="14"/>
                  </a:lnTo>
                  <a:lnTo>
                    <a:pt x="129" y="9"/>
                  </a:lnTo>
                  <a:lnTo>
                    <a:pt x="132" y="5"/>
                  </a:lnTo>
                  <a:lnTo>
                    <a:pt x="140" y="23"/>
                  </a:lnTo>
                  <a:lnTo>
                    <a:pt x="148" y="31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8" name="Freeform 138"/>
            <p:cNvSpPr>
              <a:spLocks/>
            </p:cNvSpPr>
            <p:nvPr/>
          </p:nvSpPr>
          <p:spPr bwMode="auto">
            <a:xfrm>
              <a:off x="5207317" y="4902286"/>
              <a:ext cx="59670" cy="45911"/>
            </a:xfrm>
            <a:custGeom>
              <a:avLst/>
              <a:gdLst>
                <a:gd name="T0" fmla="*/ 35 w 68"/>
                <a:gd name="T1" fmla="*/ 25 h 42"/>
                <a:gd name="T2" fmla="*/ 31 w 68"/>
                <a:gd name="T3" fmla="*/ 31 h 42"/>
                <a:gd name="T4" fmla="*/ 35 w 68"/>
                <a:gd name="T5" fmla="*/ 38 h 42"/>
                <a:gd name="T6" fmla="*/ 37 w 68"/>
                <a:gd name="T7" fmla="*/ 42 h 42"/>
                <a:gd name="T8" fmla="*/ 43 w 68"/>
                <a:gd name="T9" fmla="*/ 32 h 42"/>
                <a:gd name="T10" fmla="*/ 64 w 68"/>
                <a:gd name="T11" fmla="*/ 23 h 42"/>
                <a:gd name="T12" fmla="*/ 64 w 68"/>
                <a:gd name="T13" fmla="*/ 10 h 42"/>
                <a:gd name="T14" fmla="*/ 68 w 68"/>
                <a:gd name="T15" fmla="*/ 0 h 42"/>
                <a:gd name="T16" fmla="*/ 49 w 68"/>
                <a:gd name="T17" fmla="*/ 1 h 42"/>
                <a:gd name="T18" fmla="*/ 29 w 68"/>
                <a:gd name="T19" fmla="*/ 3 h 42"/>
                <a:gd name="T20" fmla="*/ 0 w 68"/>
                <a:gd name="T21" fmla="*/ 9 h 42"/>
                <a:gd name="T22" fmla="*/ 12 w 68"/>
                <a:gd name="T23" fmla="*/ 9 h 42"/>
                <a:gd name="T24" fmla="*/ 8 w 68"/>
                <a:gd name="T25" fmla="*/ 14 h 42"/>
                <a:gd name="T26" fmla="*/ 20 w 68"/>
                <a:gd name="T27" fmla="*/ 16 h 42"/>
                <a:gd name="T28" fmla="*/ 18 w 68"/>
                <a:gd name="T29" fmla="*/ 20 h 42"/>
                <a:gd name="T30" fmla="*/ 33 w 68"/>
                <a:gd name="T31" fmla="*/ 18 h 42"/>
                <a:gd name="T32" fmla="*/ 39 w 68"/>
                <a:gd name="T33" fmla="*/ 21 h 42"/>
                <a:gd name="T34" fmla="*/ 25 w 68"/>
                <a:gd name="T35" fmla="*/ 23 h 42"/>
                <a:gd name="T36" fmla="*/ 35 w 68"/>
                <a:gd name="T37" fmla="*/ 25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42"/>
                <a:gd name="T59" fmla="*/ 68 w 68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42">
                  <a:moveTo>
                    <a:pt x="35" y="25"/>
                  </a:moveTo>
                  <a:lnTo>
                    <a:pt x="31" y="31"/>
                  </a:lnTo>
                  <a:lnTo>
                    <a:pt x="35" y="38"/>
                  </a:lnTo>
                  <a:lnTo>
                    <a:pt x="37" y="42"/>
                  </a:lnTo>
                  <a:lnTo>
                    <a:pt x="43" y="32"/>
                  </a:lnTo>
                  <a:lnTo>
                    <a:pt x="64" y="23"/>
                  </a:lnTo>
                  <a:lnTo>
                    <a:pt x="64" y="10"/>
                  </a:lnTo>
                  <a:lnTo>
                    <a:pt x="68" y="0"/>
                  </a:lnTo>
                  <a:lnTo>
                    <a:pt x="49" y="1"/>
                  </a:lnTo>
                  <a:lnTo>
                    <a:pt x="29" y="3"/>
                  </a:lnTo>
                  <a:lnTo>
                    <a:pt x="0" y="9"/>
                  </a:lnTo>
                  <a:lnTo>
                    <a:pt x="12" y="9"/>
                  </a:lnTo>
                  <a:lnTo>
                    <a:pt x="8" y="14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33" y="18"/>
                  </a:lnTo>
                  <a:lnTo>
                    <a:pt x="39" y="21"/>
                  </a:lnTo>
                  <a:lnTo>
                    <a:pt x="25" y="23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9" name="Freeform 139"/>
            <p:cNvSpPr>
              <a:spLocks/>
            </p:cNvSpPr>
            <p:nvPr/>
          </p:nvSpPr>
          <p:spPr bwMode="auto">
            <a:xfrm>
              <a:off x="5367763" y="4954529"/>
              <a:ext cx="118014" cy="164644"/>
            </a:xfrm>
            <a:custGeom>
              <a:avLst/>
              <a:gdLst>
                <a:gd name="T0" fmla="*/ 76 w 135"/>
                <a:gd name="T1" fmla="*/ 11 h 152"/>
                <a:gd name="T2" fmla="*/ 68 w 135"/>
                <a:gd name="T3" fmla="*/ 7 h 152"/>
                <a:gd name="T4" fmla="*/ 53 w 135"/>
                <a:gd name="T5" fmla="*/ 9 h 152"/>
                <a:gd name="T6" fmla="*/ 49 w 135"/>
                <a:gd name="T7" fmla="*/ 0 h 152"/>
                <a:gd name="T8" fmla="*/ 41 w 135"/>
                <a:gd name="T9" fmla="*/ 6 h 152"/>
                <a:gd name="T10" fmla="*/ 31 w 135"/>
                <a:gd name="T11" fmla="*/ 11 h 152"/>
                <a:gd name="T12" fmla="*/ 18 w 135"/>
                <a:gd name="T13" fmla="*/ 9 h 152"/>
                <a:gd name="T14" fmla="*/ 12 w 135"/>
                <a:gd name="T15" fmla="*/ 13 h 152"/>
                <a:gd name="T16" fmla="*/ 10 w 135"/>
                <a:gd name="T17" fmla="*/ 31 h 152"/>
                <a:gd name="T18" fmla="*/ 14 w 135"/>
                <a:gd name="T19" fmla="*/ 35 h 152"/>
                <a:gd name="T20" fmla="*/ 16 w 135"/>
                <a:gd name="T21" fmla="*/ 40 h 152"/>
                <a:gd name="T22" fmla="*/ 18 w 135"/>
                <a:gd name="T23" fmla="*/ 49 h 152"/>
                <a:gd name="T24" fmla="*/ 16 w 135"/>
                <a:gd name="T25" fmla="*/ 53 h 152"/>
                <a:gd name="T26" fmla="*/ 6 w 135"/>
                <a:gd name="T27" fmla="*/ 55 h 152"/>
                <a:gd name="T28" fmla="*/ 10 w 135"/>
                <a:gd name="T29" fmla="*/ 66 h 152"/>
                <a:gd name="T30" fmla="*/ 2 w 135"/>
                <a:gd name="T31" fmla="*/ 75 h 152"/>
                <a:gd name="T32" fmla="*/ 0 w 135"/>
                <a:gd name="T33" fmla="*/ 75 h 152"/>
                <a:gd name="T34" fmla="*/ 2 w 135"/>
                <a:gd name="T35" fmla="*/ 97 h 152"/>
                <a:gd name="T36" fmla="*/ 2 w 135"/>
                <a:gd name="T37" fmla="*/ 101 h 152"/>
                <a:gd name="T38" fmla="*/ 16 w 135"/>
                <a:gd name="T39" fmla="*/ 113 h 152"/>
                <a:gd name="T40" fmla="*/ 25 w 135"/>
                <a:gd name="T41" fmla="*/ 123 h 152"/>
                <a:gd name="T42" fmla="*/ 22 w 135"/>
                <a:gd name="T43" fmla="*/ 152 h 152"/>
                <a:gd name="T44" fmla="*/ 51 w 135"/>
                <a:gd name="T45" fmla="*/ 143 h 152"/>
                <a:gd name="T46" fmla="*/ 78 w 135"/>
                <a:gd name="T47" fmla="*/ 134 h 152"/>
                <a:gd name="T48" fmla="*/ 72 w 135"/>
                <a:gd name="T49" fmla="*/ 132 h 152"/>
                <a:gd name="T50" fmla="*/ 101 w 135"/>
                <a:gd name="T51" fmla="*/ 132 h 152"/>
                <a:gd name="T52" fmla="*/ 86 w 135"/>
                <a:gd name="T53" fmla="*/ 132 h 152"/>
                <a:gd name="T54" fmla="*/ 105 w 135"/>
                <a:gd name="T55" fmla="*/ 130 h 152"/>
                <a:gd name="T56" fmla="*/ 117 w 135"/>
                <a:gd name="T57" fmla="*/ 132 h 152"/>
                <a:gd name="T58" fmla="*/ 121 w 135"/>
                <a:gd name="T59" fmla="*/ 135 h 152"/>
                <a:gd name="T60" fmla="*/ 129 w 135"/>
                <a:gd name="T61" fmla="*/ 130 h 152"/>
                <a:gd name="T62" fmla="*/ 123 w 135"/>
                <a:gd name="T63" fmla="*/ 112 h 152"/>
                <a:gd name="T64" fmla="*/ 119 w 135"/>
                <a:gd name="T65" fmla="*/ 93 h 152"/>
                <a:gd name="T66" fmla="*/ 127 w 135"/>
                <a:gd name="T67" fmla="*/ 77 h 152"/>
                <a:gd name="T68" fmla="*/ 135 w 135"/>
                <a:gd name="T69" fmla="*/ 60 h 152"/>
                <a:gd name="T70" fmla="*/ 131 w 135"/>
                <a:gd name="T71" fmla="*/ 29 h 152"/>
                <a:gd name="T72" fmla="*/ 111 w 135"/>
                <a:gd name="T73" fmla="*/ 18 h 152"/>
                <a:gd name="T74" fmla="*/ 90 w 135"/>
                <a:gd name="T75" fmla="*/ 24 h 152"/>
                <a:gd name="T76" fmla="*/ 76 w 135"/>
                <a:gd name="T77" fmla="*/ 11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"/>
                <a:gd name="T118" fmla="*/ 0 h 152"/>
                <a:gd name="T119" fmla="*/ 135 w 135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" h="152">
                  <a:moveTo>
                    <a:pt x="76" y="11"/>
                  </a:moveTo>
                  <a:lnTo>
                    <a:pt x="68" y="7"/>
                  </a:lnTo>
                  <a:lnTo>
                    <a:pt x="53" y="9"/>
                  </a:lnTo>
                  <a:lnTo>
                    <a:pt x="49" y="0"/>
                  </a:lnTo>
                  <a:lnTo>
                    <a:pt x="41" y="6"/>
                  </a:lnTo>
                  <a:lnTo>
                    <a:pt x="31" y="11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10" y="31"/>
                  </a:lnTo>
                  <a:lnTo>
                    <a:pt x="14" y="35"/>
                  </a:lnTo>
                  <a:lnTo>
                    <a:pt x="16" y="40"/>
                  </a:lnTo>
                  <a:lnTo>
                    <a:pt x="18" y="49"/>
                  </a:lnTo>
                  <a:lnTo>
                    <a:pt x="16" y="53"/>
                  </a:lnTo>
                  <a:lnTo>
                    <a:pt x="6" y="55"/>
                  </a:lnTo>
                  <a:lnTo>
                    <a:pt x="10" y="66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2" y="97"/>
                  </a:lnTo>
                  <a:lnTo>
                    <a:pt x="2" y="101"/>
                  </a:lnTo>
                  <a:lnTo>
                    <a:pt x="16" y="113"/>
                  </a:lnTo>
                  <a:lnTo>
                    <a:pt x="25" y="123"/>
                  </a:lnTo>
                  <a:lnTo>
                    <a:pt x="22" y="152"/>
                  </a:lnTo>
                  <a:lnTo>
                    <a:pt x="51" y="143"/>
                  </a:lnTo>
                  <a:lnTo>
                    <a:pt x="78" y="134"/>
                  </a:lnTo>
                  <a:lnTo>
                    <a:pt x="72" y="132"/>
                  </a:lnTo>
                  <a:lnTo>
                    <a:pt x="101" y="132"/>
                  </a:lnTo>
                  <a:lnTo>
                    <a:pt x="86" y="132"/>
                  </a:lnTo>
                  <a:lnTo>
                    <a:pt x="105" y="130"/>
                  </a:lnTo>
                  <a:lnTo>
                    <a:pt x="117" y="132"/>
                  </a:lnTo>
                  <a:lnTo>
                    <a:pt x="121" y="135"/>
                  </a:lnTo>
                  <a:lnTo>
                    <a:pt x="129" y="130"/>
                  </a:lnTo>
                  <a:lnTo>
                    <a:pt x="123" y="112"/>
                  </a:lnTo>
                  <a:lnTo>
                    <a:pt x="119" y="93"/>
                  </a:lnTo>
                  <a:lnTo>
                    <a:pt x="127" y="77"/>
                  </a:lnTo>
                  <a:lnTo>
                    <a:pt x="135" y="60"/>
                  </a:lnTo>
                  <a:lnTo>
                    <a:pt x="131" y="29"/>
                  </a:lnTo>
                  <a:lnTo>
                    <a:pt x="111" y="18"/>
                  </a:lnTo>
                  <a:lnTo>
                    <a:pt x="90" y="24"/>
                  </a:lnTo>
                  <a:lnTo>
                    <a:pt x="76" y="11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0" name="Freeform 140"/>
            <p:cNvSpPr>
              <a:spLocks/>
            </p:cNvSpPr>
            <p:nvPr/>
          </p:nvSpPr>
          <p:spPr bwMode="auto">
            <a:xfrm>
              <a:off x="5273618" y="4971943"/>
              <a:ext cx="59670" cy="79155"/>
            </a:xfrm>
            <a:custGeom>
              <a:avLst/>
              <a:gdLst>
                <a:gd name="T0" fmla="*/ 68 w 68"/>
                <a:gd name="T1" fmla="*/ 36 h 73"/>
                <a:gd name="T2" fmla="*/ 56 w 68"/>
                <a:gd name="T3" fmla="*/ 51 h 73"/>
                <a:gd name="T4" fmla="*/ 47 w 68"/>
                <a:gd name="T5" fmla="*/ 65 h 73"/>
                <a:gd name="T6" fmla="*/ 41 w 68"/>
                <a:gd name="T7" fmla="*/ 73 h 73"/>
                <a:gd name="T8" fmla="*/ 18 w 68"/>
                <a:gd name="T9" fmla="*/ 62 h 73"/>
                <a:gd name="T10" fmla="*/ 21 w 68"/>
                <a:gd name="T11" fmla="*/ 58 h 73"/>
                <a:gd name="T12" fmla="*/ 16 w 68"/>
                <a:gd name="T13" fmla="*/ 54 h 73"/>
                <a:gd name="T14" fmla="*/ 2 w 68"/>
                <a:gd name="T15" fmla="*/ 40 h 73"/>
                <a:gd name="T16" fmla="*/ 8 w 68"/>
                <a:gd name="T17" fmla="*/ 34 h 73"/>
                <a:gd name="T18" fmla="*/ 2 w 68"/>
                <a:gd name="T19" fmla="*/ 32 h 73"/>
                <a:gd name="T20" fmla="*/ 6 w 68"/>
                <a:gd name="T21" fmla="*/ 27 h 73"/>
                <a:gd name="T22" fmla="*/ 0 w 68"/>
                <a:gd name="T23" fmla="*/ 23 h 73"/>
                <a:gd name="T24" fmla="*/ 16 w 68"/>
                <a:gd name="T25" fmla="*/ 7 h 73"/>
                <a:gd name="T26" fmla="*/ 47 w 68"/>
                <a:gd name="T27" fmla="*/ 0 h 73"/>
                <a:gd name="T28" fmla="*/ 60 w 68"/>
                <a:gd name="T29" fmla="*/ 21 h 73"/>
                <a:gd name="T30" fmla="*/ 58 w 68"/>
                <a:gd name="T31" fmla="*/ 38 h 73"/>
                <a:gd name="T32" fmla="*/ 68 w 68"/>
                <a:gd name="T33" fmla="*/ 36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68" y="36"/>
                  </a:moveTo>
                  <a:lnTo>
                    <a:pt x="56" y="51"/>
                  </a:lnTo>
                  <a:lnTo>
                    <a:pt x="47" y="65"/>
                  </a:lnTo>
                  <a:lnTo>
                    <a:pt x="41" y="73"/>
                  </a:lnTo>
                  <a:lnTo>
                    <a:pt x="18" y="62"/>
                  </a:lnTo>
                  <a:lnTo>
                    <a:pt x="21" y="58"/>
                  </a:lnTo>
                  <a:lnTo>
                    <a:pt x="16" y="54"/>
                  </a:lnTo>
                  <a:lnTo>
                    <a:pt x="2" y="40"/>
                  </a:lnTo>
                  <a:lnTo>
                    <a:pt x="8" y="34"/>
                  </a:lnTo>
                  <a:lnTo>
                    <a:pt x="2" y="32"/>
                  </a:lnTo>
                  <a:lnTo>
                    <a:pt x="6" y="27"/>
                  </a:lnTo>
                  <a:lnTo>
                    <a:pt x="0" y="23"/>
                  </a:lnTo>
                  <a:lnTo>
                    <a:pt x="16" y="7"/>
                  </a:lnTo>
                  <a:lnTo>
                    <a:pt x="47" y="0"/>
                  </a:lnTo>
                  <a:lnTo>
                    <a:pt x="60" y="21"/>
                  </a:lnTo>
                  <a:lnTo>
                    <a:pt x="58" y="38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1" name="Freeform 141"/>
            <p:cNvSpPr>
              <a:spLocks/>
            </p:cNvSpPr>
            <p:nvPr/>
          </p:nvSpPr>
          <p:spPr bwMode="auto">
            <a:xfrm>
              <a:off x="5533512" y="4943447"/>
              <a:ext cx="35802" cy="129816"/>
            </a:xfrm>
            <a:custGeom>
              <a:avLst/>
              <a:gdLst>
                <a:gd name="T0" fmla="*/ 20 w 41"/>
                <a:gd name="T1" fmla="*/ 4 h 121"/>
                <a:gd name="T2" fmla="*/ 0 w 41"/>
                <a:gd name="T3" fmla="*/ 0 h 121"/>
                <a:gd name="T4" fmla="*/ 4 w 41"/>
                <a:gd name="T5" fmla="*/ 7 h 121"/>
                <a:gd name="T6" fmla="*/ 12 w 41"/>
                <a:gd name="T7" fmla="*/ 29 h 121"/>
                <a:gd name="T8" fmla="*/ 12 w 41"/>
                <a:gd name="T9" fmla="*/ 40 h 121"/>
                <a:gd name="T10" fmla="*/ 14 w 41"/>
                <a:gd name="T11" fmla="*/ 57 h 121"/>
                <a:gd name="T12" fmla="*/ 18 w 41"/>
                <a:gd name="T13" fmla="*/ 71 h 121"/>
                <a:gd name="T14" fmla="*/ 18 w 41"/>
                <a:gd name="T15" fmla="*/ 91 h 121"/>
                <a:gd name="T16" fmla="*/ 20 w 41"/>
                <a:gd name="T17" fmla="*/ 110 h 121"/>
                <a:gd name="T18" fmla="*/ 31 w 41"/>
                <a:gd name="T19" fmla="*/ 121 h 121"/>
                <a:gd name="T20" fmla="*/ 41 w 41"/>
                <a:gd name="T21" fmla="*/ 119 h 121"/>
                <a:gd name="T22" fmla="*/ 39 w 41"/>
                <a:gd name="T23" fmla="*/ 101 h 121"/>
                <a:gd name="T24" fmla="*/ 39 w 41"/>
                <a:gd name="T25" fmla="*/ 82 h 121"/>
                <a:gd name="T26" fmla="*/ 39 w 41"/>
                <a:gd name="T27" fmla="*/ 64 h 121"/>
                <a:gd name="T28" fmla="*/ 37 w 41"/>
                <a:gd name="T29" fmla="*/ 46 h 121"/>
                <a:gd name="T30" fmla="*/ 35 w 41"/>
                <a:gd name="T31" fmla="*/ 28 h 121"/>
                <a:gd name="T32" fmla="*/ 22 w 41"/>
                <a:gd name="T33" fmla="*/ 15 h 121"/>
                <a:gd name="T34" fmla="*/ 25 w 41"/>
                <a:gd name="T35" fmla="*/ 4 h 121"/>
                <a:gd name="T36" fmla="*/ 20 w 41"/>
                <a:gd name="T37" fmla="*/ 4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121"/>
                <a:gd name="T59" fmla="*/ 41 w 41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121">
                  <a:moveTo>
                    <a:pt x="20" y="4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29"/>
                  </a:lnTo>
                  <a:lnTo>
                    <a:pt x="12" y="40"/>
                  </a:lnTo>
                  <a:lnTo>
                    <a:pt x="14" y="57"/>
                  </a:lnTo>
                  <a:lnTo>
                    <a:pt x="18" y="71"/>
                  </a:lnTo>
                  <a:lnTo>
                    <a:pt x="18" y="91"/>
                  </a:lnTo>
                  <a:lnTo>
                    <a:pt x="20" y="110"/>
                  </a:lnTo>
                  <a:lnTo>
                    <a:pt x="31" y="121"/>
                  </a:lnTo>
                  <a:lnTo>
                    <a:pt x="41" y="119"/>
                  </a:lnTo>
                  <a:lnTo>
                    <a:pt x="39" y="101"/>
                  </a:lnTo>
                  <a:lnTo>
                    <a:pt x="39" y="82"/>
                  </a:lnTo>
                  <a:lnTo>
                    <a:pt x="39" y="64"/>
                  </a:lnTo>
                  <a:lnTo>
                    <a:pt x="37" y="46"/>
                  </a:lnTo>
                  <a:lnTo>
                    <a:pt x="35" y="28"/>
                  </a:lnTo>
                  <a:lnTo>
                    <a:pt x="22" y="15"/>
                  </a:lnTo>
                  <a:lnTo>
                    <a:pt x="25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2" name="Freeform 142"/>
            <p:cNvSpPr>
              <a:spLocks/>
            </p:cNvSpPr>
            <p:nvPr/>
          </p:nvSpPr>
          <p:spPr bwMode="auto">
            <a:xfrm>
              <a:off x="5369089" y="4273790"/>
              <a:ext cx="399125" cy="462268"/>
            </a:xfrm>
            <a:custGeom>
              <a:avLst/>
              <a:gdLst>
                <a:gd name="T0" fmla="*/ 0 w 452"/>
                <a:gd name="T1" fmla="*/ 221 h 424"/>
                <a:gd name="T2" fmla="*/ 21 w 452"/>
                <a:gd name="T3" fmla="*/ 245 h 424"/>
                <a:gd name="T4" fmla="*/ 62 w 452"/>
                <a:gd name="T5" fmla="*/ 271 h 424"/>
                <a:gd name="T6" fmla="*/ 99 w 452"/>
                <a:gd name="T7" fmla="*/ 296 h 424"/>
                <a:gd name="T8" fmla="*/ 133 w 452"/>
                <a:gd name="T9" fmla="*/ 320 h 424"/>
                <a:gd name="T10" fmla="*/ 166 w 452"/>
                <a:gd name="T11" fmla="*/ 344 h 424"/>
                <a:gd name="T12" fmla="*/ 199 w 452"/>
                <a:gd name="T13" fmla="*/ 367 h 424"/>
                <a:gd name="T14" fmla="*/ 214 w 452"/>
                <a:gd name="T15" fmla="*/ 386 h 424"/>
                <a:gd name="T16" fmla="*/ 257 w 452"/>
                <a:gd name="T17" fmla="*/ 408 h 424"/>
                <a:gd name="T18" fmla="*/ 282 w 452"/>
                <a:gd name="T19" fmla="*/ 424 h 424"/>
                <a:gd name="T20" fmla="*/ 318 w 452"/>
                <a:gd name="T21" fmla="*/ 419 h 424"/>
                <a:gd name="T22" fmla="*/ 353 w 452"/>
                <a:gd name="T23" fmla="*/ 384 h 424"/>
                <a:gd name="T24" fmla="*/ 403 w 452"/>
                <a:gd name="T25" fmla="*/ 353 h 424"/>
                <a:gd name="T26" fmla="*/ 452 w 452"/>
                <a:gd name="T27" fmla="*/ 320 h 424"/>
                <a:gd name="T28" fmla="*/ 417 w 452"/>
                <a:gd name="T29" fmla="*/ 298 h 424"/>
                <a:gd name="T30" fmla="*/ 394 w 452"/>
                <a:gd name="T31" fmla="*/ 258 h 424"/>
                <a:gd name="T32" fmla="*/ 403 w 452"/>
                <a:gd name="T33" fmla="*/ 221 h 424"/>
                <a:gd name="T34" fmla="*/ 394 w 452"/>
                <a:gd name="T35" fmla="*/ 166 h 424"/>
                <a:gd name="T36" fmla="*/ 390 w 452"/>
                <a:gd name="T37" fmla="*/ 137 h 424"/>
                <a:gd name="T38" fmla="*/ 366 w 452"/>
                <a:gd name="T39" fmla="*/ 97 h 424"/>
                <a:gd name="T40" fmla="*/ 358 w 452"/>
                <a:gd name="T41" fmla="*/ 57 h 424"/>
                <a:gd name="T42" fmla="*/ 366 w 452"/>
                <a:gd name="T43" fmla="*/ 7 h 424"/>
                <a:gd name="T44" fmla="*/ 337 w 452"/>
                <a:gd name="T45" fmla="*/ 0 h 424"/>
                <a:gd name="T46" fmla="*/ 296 w 452"/>
                <a:gd name="T47" fmla="*/ 4 h 424"/>
                <a:gd name="T48" fmla="*/ 249 w 452"/>
                <a:gd name="T49" fmla="*/ 4 h 424"/>
                <a:gd name="T50" fmla="*/ 193 w 452"/>
                <a:gd name="T51" fmla="*/ 20 h 424"/>
                <a:gd name="T52" fmla="*/ 162 w 452"/>
                <a:gd name="T53" fmla="*/ 35 h 424"/>
                <a:gd name="T54" fmla="*/ 148 w 452"/>
                <a:gd name="T55" fmla="*/ 49 h 424"/>
                <a:gd name="T56" fmla="*/ 154 w 452"/>
                <a:gd name="T57" fmla="*/ 84 h 424"/>
                <a:gd name="T58" fmla="*/ 162 w 452"/>
                <a:gd name="T59" fmla="*/ 113 h 424"/>
                <a:gd name="T60" fmla="*/ 109 w 452"/>
                <a:gd name="T61" fmla="*/ 124 h 424"/>
                <a:gd name="T62" fmla="*/ 96 w 452"/>
                <a:gd name="T63" fmla="*/ 150 h 424"/>
                <a:gd name="T64" fmla="*/ 60 w 452"/>
                <a:gd name="T65" fmla="*/ 166 h 424"/>
                <a:gd name="T66" fmla="*/ 23 w 452"/>
                <a:gd name="T67" fmla="*/ 185 h 4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2"/>
                <a:gd name="T103" fmla="*/ 0 h 424"/>
                <a:gd name="T104" fmla="*/ 452 w 452"/>
                <a:gd name="T105" fmla="*/ 424 h 4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2" h="424">
                  <a:moveTo>
                    <a:pt x="6" y="194"/>
                  </a:moveTo>
                  <a:lnTo>
                    <a:pt x="0" y="221"/>
                  </a:lnTo>
                  <a:lnTo>
                    <a:pt x="0" y="230"/>
                  </a:lnTo>
                  <a:lnTo>
                    <a:pt x="21" y="245"/>
                  </a:lnTo>
                  <a:lnTo>
                    <a:pt x="41" y="258"/>
                  </a:lnTo>
                  <a:lnTo>
                    <a:pt x="62" y="271"/>
                  </a:lnTo>
                  <a:lnTo>
                    <a:pt x="84" y="285"/>
                  </a:lnTo>
                  <a:lnTo>
                    <a:pt x="99" y="296"/>
                  </a:lnTo>
                  <a:lnTo>
                    <a:pt x="117" y="309"/>
                  </a:lnTo>
                  <a:lnTo>
                    <a:pt x="133" y="320"/>
                  </a:lnTo>
                  <a:lnTo>
                    <a:pt x="148" y="331"/>
                  </a:lnTo>
                  <a:lnTo>
                    <a:pt x="166" y="344"/>
                  </a:lnTo>
                  <a:lnTo>
                    <a:pt x="181" y="355"/>
                  </a:lnTo>
                  <a:lnTo>
                    <a:pt x="199" y="367"/>
                  </a:lnTo>
                  <a:lnTo>
                    <a:pt x="214" y="378"/>
                  </a:lnTo>
                  <a:lnTo>
                    <a:pt x="214" y="386"/>
                  </a:lnTo>
                  <a:lnTo>
                    <a:pt x="226" y="395"/>
                  </a:lnTo>
                  <a:lnTo>
                    <a:pt x="257" y="408"/>
                  </a:lnTo>
                  <a:lnTo>
                    <a:pt x="257" y="424"/>
                  </a:lnTo>
                  <a:lnTo>
                    <a:pt x="282" y="424"/>
                  </a:lnTo>
                  <a:lnTo>
                    <a:pt x="300" y="422"/>
                  </a:lnTo>
                  <a:lnTo>
                    <a:pt x="318" y="419"/>
                  </a:lnTo>
                  <a:lnTo>
                    <a:pt x="335" y="400"/>
                  </a:lnTo>
                  <a:lnTo>
                    <a:pt x="353" y="384"/>
                  </a:lnTo>
                  <a:lnTo>
                    <a:pt x="378" y="369"/>
                  </a:lnTo>
                  <a:lnTo>
                    <a:pt x="403" y="353"/>
                  </a:lnTo>
                  <a:lnTo>
                    <a:pt x="429" y="336"/>
                  </a:lnTo>
                  <a:lnTo>
                    <a:pt x="452" y="320"/>
                  </a:lnTo>
                  <a:lnTo>
                    <a:pt x="442" y="302"/>
                  </a:lnTo>
                  <a:lnTo>
                    <a:pt x="417" y="298"/>
                  </a:lnTo>
                  <a:lnTo>
                    <a:pt x="409" y="278"/>
                  </a:lnTo>
                  <a:lnTo>
                    <a:pt x="394" y="258"/>
                  </a:lnTo>
                  <a:lnTo>
                    <a:pt x="405" y="249"/>
                  </a:lnTo>
                  <a:lnTo>
                    <a:pt x="403" y="221"/>
                  </a:lnTo>
                  <a:lnTo>
                    <a:pt x="403" y="194"/>
                  </a:lnTo>
                  <a:lnTo>
                    <a:pt x="394" y="166"/>
                  </a:lnTo>
                  <a:lnTo>
                    <a:pt x="395" y="159"/>
                  </a:lnTo>
                  <a:lnTo>
                    <a:pt x="390" y="137"/>
                  </a:lnTo>
                  <a:lnTo>
                    <a:pt x="384" y="115"/>
                  </a:lnTo>
                  <a:lnTo>
                    <a:pt x="366" y="97"/>
                  </a:lnTo>
                  <a:lnTo>
                    <a:pt x="349" y="75"/>
                  </a:lnTo>
                  <a:lnTo>
                    <a:pt x="358" y="57"/>
                  </a:lnTo>
                  <a:lnTo>
                    <a:pt x="368" y="40"/>
                  </a:lnTo>
                  <a:lnTo>
                    <a:pt x="366" y="7"/>
                  </a:lnTo>
                  <a:lnTo>
                    <a:pt x="370" y="0"/>
                  </a:lnTo>
                  <a:lnTo>
                    <a:pt x="337" y="0"/>
                  </a:lnTo>
                  <a:lnTo>
                    <a:pt x="319" y="0"/>
                  </a:lnTo>
                  <a:lnTo>
                    <a:pt x="296" y="4"/>
                  </a:lnTo>
                  <a:lnTo>
                    <a:pt x="273" y="4"/>
                  </a:lnTo>
                  <a:lnTo>
                    <a:pt x="249" y="4"/>
                  </a:lnTo>
                  <a:lnTo>
                    <a:pt x="222" y="11"/>
                  </a:lnTo>
                  <a:lnTo>
                    <a:pt x="193" y="20"/>
                  </a:lnTo>
                  <a:lnTo>
                    <a:pt x="183" y="26"/>
                  </a:lnTo>
                  <a:lnTo>
                    <a:pt x="162" y="35"/>
                  </a:lnTo>
                  <a:lnTo>
                    <a:pt x="142" y="44"/>
                  </a:lnTo>
                  <a:lnTo>
                    <a:pt x="148" y="49"/>
                  </a:lnTo>
                  <a:lnTo>
                    <a:pt x="150" y="68"/>
                  </a:lnTo>
                  <a:lnTo>
                    <a:pt x="154" y="84"/>
                  </a:lnTo>
                  <a:lnTo>
                    <a:pt x="168" y="106"/>
                  </a:lnTo>
                  <a:lnTo>
                    <a:pt x="162" y="113"/>
                  </a:lnTo>
                  <a:lnTo>
                    <a:pt x="138" y="113"/>
                  </a:lnTo>
                  <a:lnTo>
                    <a:pt x="109" y="124"/>
                  </a:lnTo>
                  <a:lnTo>
                    <a:pt x="111" y="139"/>
                  </a:lnTo>
                  <a:lnTo>
                    <a:pt x="96" y="150"/>
                  </a:lnTo>
                  <a:lnTo>
                    <a:pt x="80" y="159"/>
                  </a:lnTo>
                  <a:lnTo>
                    <a:pt x="60" y="166"/>
                  </a:lnTo>
                  <a:lnTo>
                    <a:pt x="41" y="175"/>
                  </a:lnTo>
                  <a:lnTo>
                    <a:pt x="23" y="185"/>
                  </a:lnTo>
                  <a:lnTo>
                    <a:pt x="6" y="194"/>
                  </a:lnTo>
                  <a:close/>
                </a:path>
              </a:pathLst>
            </a:custGeom>
            <a:noFill/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3" name="Freeform 143"/>
            <p:cNvSpPr>
              <a:spLocks/>
            </p:cNvSpPr>
            <p:nvPr/>
          </p:nvSpPr>
          <p:spPr bwMode="auto">
            <a:xfrm>
              <a:off x="5263009" y="4481178"/>
              <a:ext cx="10607" cy="17414"/>
            </a:xfrm>
            <a:custGeom>
              <a:avLst/>
              <a:gdLst>
                <a:gd name="T0" fmla="*/ 14 w 14"/>
                <a:gd name="T1" fmla="*/ 0 h 15"/>
                <a:gd name="T2" fmla="*/ 12 w 14"/>
                <a:gd name="T3" fmla="*/ 11 h 15"/>
                <a:gd name="T4" fmla="*/ 0 w 14"/>
                <a:gd name="T5" fmla="*/ 15 h 15"/>
                <a:gd name="T6" fmla="*/ 14 w 14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0"/>
                  </a:moveTo>
                  <a:lnTo>
                    <a:pt x="12" y="11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4" name="Freeform 144"/>
            <p:cNvSpPr>
              <a:spLocks/>
            </p:cNvSpPr>
            <p:nvPr/>
          </p:nvSpPr>
          <p:spPr bwMode="auto">
            <a:xfrm>
              <a:off x="5213947" y="4495427"/>
              <a:ext cx="10607" cy="9498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0 w 11"/>
                <a:gd name="T5" fmla="*/ 2 h 9"/>
                <a:gd name="T6" fmla="*/ 11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11" y="0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5" name="Freeform 145"/>
            <p:cNvSpPr>
              <a:spLocks/>
            </p:cNvSpPr>
            <p:nvPr/>
          </p:nvSpPr>
          <p:spPr bwMode="auto">
            <a:xfrm>
              <a:off x="5232512" y="4504925"/>
              <a:ext cx="9282" cy="4750"/>
            </a:xfrm>
            <a:custGeom>
              <a:avLst/>
              <a:gdLst>
                <a:gd name="T0" fmla="*/ 10 w 10"/>
                <a:gd name="T1" fmla="*/ 0 h 6"/>
                <a:gd name="T2" fmla="*/ 8 w 10"/>
                <a:gd name="T3" fmla="*/ 6 h 6"/>
                <a:gd name="T4" fmla="*/ 0 w 10"/>
                <a:gd name="T5" fmla="*/ 0 h 6"/>
                <a:gd name="T6" fmla="*/ 10 w 1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10" y="0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6" name="Freeform 146"/>
            <p:cNvSpPr>
              <a:spLocks/>
            </p:cNvSpPr>
            <p:nvPr/>
          </p:nvSpPr>
          <p:spPr bwMode="auto">
            <a:xfrm>
              <a:off x="5273618" y="4473263"/>
              <a:ext cx="6630" cy="4750"/>
            </a:xfrm>
            <a:custGeom>
              <a:avLst/>
              <a:gdLst>
                <a:gd name="T0" fmla="*/ 6 w 8"/>
                <a:gd name="T1" fmla="*/ 3 h 3"/>
                <a:gd name="T2" fmla="*/ 8 w 8"/>
                <a:gd name="T3" fmla="*/ 0 h 3"/>
                <a:gd name="T4" fmla="*/ 0 w 8"/>
                <a:gd name="T5" fmla="*/ 3 h 3"/>
                <a:gd name="T6" fmla="*/ 6 w 8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6" y="3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7" name="Freeform 147"/>
            <p:cNvSpPr>
              <a:spLocks/>
            </p:cNvSpPr>
            <p:nvPr/>
          </p:nvSpPr>
          <p:spPr bwMode="auto">
            <a:xfrm>
              <a:off x="5060132" y="4800967"/>
              <a:ext cx="5304" cy="1583"/>
            </a:xfrm>
            <a:custGeom>
              <a:avLst/>
              <a:gdLst>
                <a:gd name="T0" fmla="*/ 6 w 6"/>
                <a:gd name="T1" fmla="*/ 2 h 2"/>
                <a:gd name="T2" fmla="*/ 2 w 6"/>
                <a:gd name="T3" fmla="*/ 2 h 2"/>
                <a:gd name="T4" fmla="*/ 0 w 6"/>
                <a:gd name="T5" fmla="*/ 0 h 2"/>
                <a:gd name="T6" fmla="*/ 6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8" name="Freeform 148"/>
            <p:cNvSpPr>
              <a:spLocks/>
            </p:cNvSpPr>
            <p:nvPr/>
          </p:nvSpPr>
          <p:spPr bwMode="auto">
            <a:xfrm>
              <a:off x="5436715" y="4295954"/>
              <a:ext cx="1326" cy="158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9" name="Freeform 149"/>
            <p:cNvSpPr>
              <a:spLocks/>
            </p:cNvSpPr>
            <p:nvPr/>
          </p:nvSpPr>
          <p:spPr bwMode="auto">
            <a:xfrm>
              <a:off x="5717825" y="4371943"/>
              <a:ext cx="306305" cy="354618"/>
            </a:xfrm>
            <a:custGeom>
              <a:avLst/>
              <a:gdLst>
                <a:gd name="T0" fmla="*/ 327 w 348"/>
                <a:gd name="T1" fmla="*/ 327 h 327"/>
                <a:gd name="T2" fmla="*/ 325 w 348"/>
                <a:gd name="T3" fmla="*/ 314 h 327"/>
                <a:gd name="T4" fmla="*/ 348 w 348"/>
                <a:gd name="T5" fmla="*/ 314 h 327"/>
                <a:gd name="T6" fmla="*/ 346 w 348"/>
                <a:gd name="T7" fmla="*/ 290 h 327"/>
                <a:gd name="T8" fmla="*/ 346 w 348"/>
                <a:gd name="T9" fmla="*/ 266 h 327"/>
                <a:gd name="T10" fmla="*/ 344 w 348"/>
                <a:gd name="T11" fmla="*/ 245 h 327"/>
                <a:gd name="T12" fmla="*/ 342 w 348"/>
                <a:gd name="T13" fmla="*/ 223 h 327"/>
                <a:gd name="T14" fmla="*/ 342 w 348"/>
                <a:gd name="T15" fmla="*/ 199 h 327"/>
                <a:gd name="T16" fmla="*/ 340 w 348"/>
                <a:gd name="T17" fmla="*/ 177 h 327"/>
                <a:gd name="T18" fmla="*/ 338 w 348"/>
                <a:gd name="T19" fmla="*/ 155 h 327"/>
                <a:gd name="T20" fmla="*/ 336 w 348"/>
                <a:gd name="T21" fmla="*/ 133 h 327"/>
                <a:gd name="T22" fmla="*/ 335 w 348"/>
                <a:gd name="T23" fmla="*/ 109 h 327"/>
                <a:gd name="T24" fmla="*/ 335 w 348"/>
                <a:gd name="T25" fmla="*/ 87 h 327"/>
                <a:gd name="T26" fmla="*/ 333 w 348"/>
                <a:gd name="T27" fmla="*/ 69 h 327"/>
                <a:gd name="T28" fmla="*/ 331 w 348"/>
                <a:gd name="T29" fmla="*/ 51 h 327"/>
                <a:gd name="T30" fmla="*/ 335 w 348"/>
                <a:gd name="T31" fmla="*/ 36 h 327"/>
                <a:gd name="T32" fmla="*/ 323 w 348"/>
                <a:gd name="T33" fmla="*/ 27 h 327"/>
                <a:gd name="T34" fmla="*/ 290 w 348"/>
                <a:gd name="T35" fmla="*/ 20 h 327"/>
                <a:gd name="T36" fmla="*/ 286 w 348"/>
                <a:gd name="T37" fmla="*/ 11 h 327"/>
                <a:gd name="T38" fmla="*/ 257 w 348"/>
                <a:gd name="T39" fmla="*/ 5 h 327"/>
                <a:gd name="T40" fmla="*/ 241 w 348"/>
                <a:gd name="T41" fmla="*/ 14 h 327"/>
                <a:gd name="T42" fmla="*/ 225 w 348"/>
                <a:gd name="T43" fmla="*/ 23 h 327"/>
                <a:gd name="T44" fmla="*/ 227 w 348"/>
                <a:gd name="T45" fmla="*/ 56 h 327"/>
                <a:gd name="T46" fmla="*/ 206 w 348"/>
                <a:gd name="T47" fmla="*/ 69 h 327"/>
                <a:gd name="T48" fmla="*/ 181 w 348"/>
                <a:gd name="T49" fmla="*/ 58 h 327"/>
                <a:gd name="T50" fmla="*/ 155 w 348"/>
                <a:gd name="T51" fmla="*/ 47 h 327"/>
                <a:gd name="T52" fmla="*/ 130 w 348"/>
                <a:gd name="T53" fmla="*/ 40 h 327"/>
                <a:gd name="T54" fmla="*/ 120 w 348"/>
                <a:gd name="T55" fmla="*/ 18 h 327"/>
                <a:gd name="T56" fmla="*/ 97 w 348"/>
                <a:gd name="T57" fmla="*/ 12 h 327"/>
                <a:gd name="T58" fmla="*/ 74 w 348"/>
                <a:gd name="T59" fmla="*/ 7 h 327"/>
                <a:gd name="T60" fmla="*/ 42 w 348"/>
                <a:gd name="T61" fmla="*/ 0 h 327"/>
                <a:gd name="T62" fmla="*/ 40 w 348"/>
                <a:gd name="T63" fmla="*/ 20 h 327"/>
                <a:gd name="T64" fmla="*/ 27 w 348"/>
                <a:gd name="T65" fmla="*/ 31 h 327"/>
                <a:gd name="T66" fmla="*/ 13 w 348"/>
                <a:gd name="T67" fmla="*/ 42 h 327"/>
                <a:gd name="T68" fmla="*/ 13 w 348"/>
                <a:gd name="T69" fmla="*/ 62 h 327"/>
                <a:gd name="T70" fmla="*/ 1 w 348"/>
                <a:gd name="T71" fmla="*/ 69 h 327"/>
                <a:gd name="T72" fmla="*/ 0 w 348"/>
                <a:gd name="T73" fmla="*/ 76 h 327"/>
                <a:gd name="T74" fmla="*/ 9 w 348"/>
                <a:gd name="T75" fmla="*/ 104 h 327"/>
                <a:gd name="T76" fmla="*/ 9 w 348"/>
                <a:gd name="T77" fmla="*/ 131 h 327"/>
                <a:gd name="T78" fmla="*/ 11 w 348"/>
                <a:gd name="T79" fmla="*/ 159 h 327"/>
                <a:gd name="T80" fmla="*/ 0 w 348"/>
                <a:gd name="T81" fmla="*/ 168 h 327"/>
                <a:gd name="T82" fmla="*/ 15 w 348"/>
                <a:gd name="T83" fmla="*/ 188 h 327"/>
                <a:gd name="T84" fmla="*/ 23 w 348"/>
                <a:gd name="T85" fmla="*/ 208 h 327"/>
                <a:gd name="T86" fmla="*/ 48 w 348"/>
                <a:gd name="T87" fmla="*/ 212 h 327"/>
                <a:gd name="T88" fmla="*/ 58 w 348"/>
                <a:gd name="T89" fmla="*/ 230 h 327"/>
                <a:gd name="T90" fmla="*/ 89 w 348"/>
                <a:gd name="T91" fmla="*/ 237 h 327"/>
                <a:gd name="T92" fmla="*/ 109 w 348"/>
                <a:gd name="T93" fmla="*/ 252 h 327"/>
                <a:gd name="T94" fmla="*/ 124 w 348"/>
                <a:gd name="T95" fmla="*/ 243 h 327"/>
                <a:gd name="T96" fmla="*/ 146 w 348"/>
                <a:gd name="T97" fmla="*/ 232 h 327"/>
                <a:gd name="T98" fmla="*/ 169 w 348"/>
                <a:gd name="T99" fmla="*/ 243 h 327"/>
                <a:gd name="T100" fmla="*/ 190 w 348"/>
                <a:gd name="T101" fmla="*/ 255 h 327"/>
                <a:gd name="T102" fmla="*/ 214 w 348"/>
                <a:gd name="T103" fmla="*/ 266 h 327"/>
                <a:gd name="T104" fmla="*/ 235 w 348"/>
                <a:gd name="T105" fmla="*/ 279 h 327"/>
                <a:gd name="T106" fmla="*/ 259 w 348"/>
                <a:gd name="T107" fmla="*/ 290 h 327"/>
                <a:gd name="T108" fmla="*/ 282 w 348"/>
                <a:gd name="T109" fmla="*/ 303 h 327"/>
                <a:gd name="T110" fmla="*/ 303 w 348"/>
                <a:gd name="T111" fmla="*/ 314 h 327"/>
                <a:gd name="T112" fmla="*/ 327 w 348"/>
                <a:gd name="T113" fmla="*/ 327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8"/>
                <a:gd name="T172" fmla="*/ 0 h 327"/>
                <a:gd name="T173" fmla="*/ 348 w 348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8" h="327">
                  <a:moveTo>
                    <a:pt x="327" y="327"/>
                  </a:moveTo>
                  <a:lnTo>
                    <a:pt x="325" y="314"/>
                  </a:lnTo>
                  <a:lnTo>
                    <a:pt x="348" y="314"/>
                  </a:lnTo>
                  <a:lnTo>
                    <a:pt x="346" y="290"/>
                  </a:lnTo>
                  <a:lnTo>
                    <a:pt x="346" y="266"/>
                  </a:lnTo>
                  <a:lnTo>
                    <a:pt x="344" y="245"/>
                  </a:lnTo>
                  <a:lnTo>
                    <a:pt x="342" y="223"/>
                  </a:lnTo>
                  <a:lnTo>
                    <a:pt x="342" y="199"/>
                  </a:lnTo>
                  <a:lnTo>
                    <a:pt x="340" y="177"/>
                  </a:lnTo>
                  <a:lnTo>
                    <a:pt x="338" y="155"/>
                  </a:lnTo>
                  <a:lnTo>
                    <a:pt x="336" y="133"/>
                  </a:lnTo>
                  <a:lnTo>
                    <a:pt x="335" y="109"/>
                  </a:lnTo>
                  <a:lnTo>
                    <a:pt x="335" y="87"/>
                  </a:lnTo>
                  <a:lnTo>
                    <a:pt x="333" y="69"/>
                  </a:lnTo>
                  <a:lnTo>
                    <a:pt x="331" y="51"/>
                  </a:lnTo>
                  <a:lnTo>
                    <a:pt x="335" y="36"/>
                  </a:lnTo>
                  <a:lnTo>
                    <a:pt x="323" y="27"/>
                  </a:lnTo>
                  <a:lnTo>
                    <a:pt x="290" y="20"/>
                  </a:lnTo>
                  <a:lnTo>
                    <a:pt x="286" y="11"/>
                  </a:lnTo>
                  <a:lnTo>
                    <a:pt x="257" y="5"/>
                  </a:lnTo>
                  <a:lnTo>
                    <a:pt x="241" y="14"/>
                  </a:lnTo>
                  <a:lnTo>
                    <a:pt x="225" y="23"/>
                  </a:lnTo>
                  <a:lnTo>
                    <a:pt x="227" y="56"/>
                  </a:lnTo>
                  <a:lnTo>
                    <a:pt x="206" y="69"/>
                  </a:lnTo>
                  <a:lnTo>
                    <a:pt x="181" y="58"/>
                  </a:lnTo>
                  <a:lnTo>
                    <a:pt x="155" y="47"/>
                  </a:lnTo>
                  <a:lnTo>
                    <a:pt x="130" y="40"/>
                  </a:lnTo>
                  <a:lnTo>
                    <a:pt x="120" y="18"/>
                  </a:lnTo>
                  <a:lnTo>
                    <a:pt x="97" y="12"/>
                  </a:lnTo>
                  <a:lnTo>
                    <a:pt x="74" y="7"/>
                  </a:lnTo>
                  <a:lnTo>
                    <a:pt x="42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2"/>
                  </a:lnTo>
                  <a:lnTo>
                    <a:pt x="13" y="62"/>
                  </a:lnTo>
                  <a:lnTo>
                    <a:pt x="1" y="69"/>
                  </a:lnTo>
                  <a:lnTo>
                    <a:pt x="0" y="76"/>
                  </a:lnTo>
                  <a:lnTo>
                    <a:pt x="9" y="104"/>
                  </a:lnTo>
                  <a:lnTo>
                    <a:pt x="9" y="131"/>
                  </a:lnTo>
                  <a:lnTo>
                    <a:pt x="11" y="159"/>
                  </a:lnTo>
                  <a:lnTo>
                    <a:pt x="0" y="168"/>
                  </a:lnTo>
                  <a:lnTo>
                    <a:pt x="15" y="188"/>
                  </a:lnTo>
                  <a:lnTo>
                    <a:pt x="23" y="208"/>
                  </a:lnTo>
                  <a:lnTo>
                    <a:pt x="48" y="212"/>
                  </a:lnTo>
                  <a:lnTo>
                    <a:pt x="58" y="230"/>
                  </a:lnTo>
                  <a:lnTo>
                    <a:pt x="89" y="237"/>
                  </a:lnTo>
                  <a:lnTo>
                    <a:pt x="109" y="252"/>
                  </a:lnTo>
                  <a:lnTo>
                    <a:pt x="124" y="243"/>
                  </a:lnTo>
                  <a:lnTo>
                    <a:pt x="146" y="232"/>
                  </a:lnTo>
                  <a:lnTo>
                    <a:pt x="169" y="243"/>
                  </a:lnTo>
                  <a:lnTo>
                    <a:pt x="190" y="255"/>
                  </a:lnTo>
                  <a:lnTo>
                    <a:pt x="214" y="266"/>
                  </a:lnTo>
                  <a:lnTo>
                    <a:pt x="235" y="279"/>
                  </a:lnTo>
                  <a:lnTo>
                    <a:pt x="259" y="290"/>
                  </a:lnTo>
                  <a:lnTo>
                    <a:pt x="282" y="303"/>
                  </a:lnTo>
                  <a:lnTo>
                    <a:pt x="303" y="314"/>
                  </a:lnTo>
                  <a:lnTo>
                    <a:pt x="327" y="32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0" name="Freeform 150"/>
            <p:cNvSpPr>
              <a:spLocks/>
            </p:cNvSpPr>
            <p:nvPr/>
          </p:nvSpPr>
          <p:spPr bwMode="auto">
            <a:xfrm>
              <a:off x="5294833" y="4584080"/>
              <a:ext cx="323543" cy="383113"/>
            </a:xfrm>
            <a:custGeom>
              <a:avLst/>
              <a:gdLst>
                <a:gd name="T0" fmla="*/ 80 w 366"/>
                <a:gd name="T1" fmla="*/ 333 h 355"/>
                <a:gd name="T2" fmla="*/ 94 w 366"/>
                <a:gd name="T3" fmla="*/ 355 h 355"/>
                <a:gd name="T4" fmla="*/ 113 w 366"/>
                <a:gd name="T5" fmla="*/ 353 h 355"/>
                <a:gd name="T6" fmla="*/ 131 w 366"/>
                <a:gd name="T7" fmla="*/ 342 h 355"/>
                <a:gd name="T8" fmla="*/ 150 w 366"/>
                <a:gd name="T9" fmla="*/ 349 h 355"/>
                <a:gd name="T10" fmla="*/ 162 w 366"/>
                <a:gd name="T11" fmla="*/ 311 h 355"/>
                <a:gd name="T12" fmla="*/ 180 w 366"/>
                <a:gd name="T13" fmla="*/ 291 h 355"/>
                <a:gd name="T14" fmla="*/ 197 w 366"/>
                <a:gd name="T15" fmla="*/ 284 h 355"/>
                <a:gd name="T16" fmla="*/ 205 w 366"/>
                <a:gd name="T17" fmla="*/ 271 h 355"/>
                <a:gd name="T18" fmla="*/ 226 w 366"/>
                <a:gd name="T19" fmla="*/ 260 h 355"/>
                <a:gd name="T20" fmla="*/ 257 w 366"/>
                <a:gd name="T21" fmla="*/ 238 h 355"/>
                <a:gd name="T22" fmla="*/ 283 w 366"/>
                <a:gd name="T23" fmla="*/ 240 h 355"/>
                <a:gd name="T24" fmla="*/ 328 w 366"/>
                <a:gd name="T25" fmla="*/ 232 h 355"/>
                <a:gd name="T26" fmla="*/ 363 w 366"/>
                <a:gd name="T27" fmla="*/ 210 h 355"/>
                <a:gd name="T28" fmla="*/ 365 w 366"/>
                <a:gd name="T29" fmla="*/ 176 h 355"/>
                <a:gd name="T30" fmla="*/ 366 w 366"/>
                <a:gd name="T31" fmla="*/ 139 h 355"/>
                <a:gd name="T32" fmla="*/ 341 w 366"/>
                <a:gd name="T33" fmla="*/ 123 h 355"/>
                <a:gd name="T34" fmla="*/ 298 w 366"/>
                <a:gd name="T35" fmla="*/ 101 h 355"/>
                <a:gd name="T36" fmla="*/ 283 w 366"/>
                <a:gd name="T37" fmla="*/ 82 h 355"/>
                <a:gd name="T38" fmla="*/ 250 w 366"/>
                <a:gd name="T39" fmla="*/ 59 h 355"/>
                <a:gd name="T40" fmla="*/ 217 w 366"/>
                <a:gd name="T41" fmla="*/ 35 h 355"/>
                <a:gd name="T42" fmla="*/ 183 w 366"/>
                <a:gd name="T43" fmla="*/ 11 h 355"/>
                <a:gd name="T44" fmla="*/ 148 w 366"/>
                <a:gd name="T45" fmla="*/ 0 h 355"/>
                <a:gd name="T46" fmla="*/ 131 w 366"/>
                <a:gd name="T47" fmla="*/ 26 h 355"/>
                <a:gd name="T48" fmla="*/ 137 w 366"/>
                <a:gd name="T49" fmla="*/ 77 h 355"/>
                <a:gd name="T50" fmla="*/ 141 w 366"/>
                <a:gd name="T51" fmla="*/ 126 h 355"/>
                <a:gd name="T52" fmla="*/ 146 w 366"/>
                <a:gd name="T53" fmla="*/ 178 h 355"/>
                <a:gd name="T54" fmla="*/ 154 w 366"/>
                <a:gd name="T55" fmla="*/ 207 h 355"/>
                <a:gd name="T56" fmla="*/ 129 w 366"/>
                <a:gd name="T57" fmla="*/ 227 h 355"/>
                <a:gd name="T58" fmla="*/ 86 w 366"/>
                <a:gd name="T59" fmla="*/ 227 h 355"/>
                <a:gd name="T60" fmla="*/ 63 w 366"/>
                <a:gd name="T61" fmla="*/ 225 h 355"/>
                <a:gd name="T62" fmla="*/ 28 w 366"/>
                <a:gd name="T63" fmla="*/ 234 h 355"/>
                <a:gd name="T64" fmla="*/ 4 w 366"/>
                <a:gd name="T65" fmla="*/ 245 h 355"/>
                <a:gd name="T66" fmla="*/ 6 w 366"/>
                <a:gd name="T67" fmla="*/ 269 h 355"/>
                <a:gd name="T68" fmla="*/ 18 w 366"/>
                <a:gd name="T69" fmla="*/ 302 h 355"/>
                <a:gd name="T70" fmla="*/ 30 w 366"/>
                <a:gd name="T71" fmla="*/ 307 h 355"/>
                <a:gd name="T72" fmla="*/ 51 w 366"/>
                <a:gd name="T73" fmla="*/ 309 h 355"/>
                <a:gd name="T74" fmla="*/ 68 w 366"/>
                <a:gd name="T75" fmla="*/ 300 h 355"/>
                <a:gd name="T76" fmla="*/ 84 w 366"/>
                <a:gd name="T77" fmla="*/ 326 h 3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55"/>
                <a:gd name="T119" fmla="*/ 366 w 366"/>
                <a:gd name="T120" fmla="*/ 355 h 3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55">
                  <a:moveTo>
                    <a:pt x="84" y="326"/>
                  </a:moveTo>
                  <a:lnTo>
                    <a:pt x="80" y="333"/>
                  </a:lnTo>
                  <a:lnTo>
                    <a:pt x="82" y="333"/>
                  </a:lnTo>
                  <a:lnTo>
                    <a:pt x="94" y="355"/>
                  </a:lnTo>
                  <a:lnTo>
                    <a:pt x="100" y="351"/>
                  </a:lnTo>
                  <a:lnTo>
                    <a:pt x="113" y="353"/>
                  </a:lnTo>
                  <a:lnTo>
                    <a:pt x="123" y="348"/>
                  </a:lnTo>
                  <a:lnTo>
                    <a:pt x="131" y="342"/>
                  </a:lnTo>
                  <a:lnTo>
                    <a:pt x="135" y="351"/>
                  </a:lnTo>
                  <a:lnTo>
                    <a:pt x="150" y="349"/>
                  </a:lnTo>
                  <a:lnTo>
                    <a:pt x="154" y="316"/>
                  </a:lnTo>
                  <a:lnTo>
                    <a:pt x="162" y="311"/>
                  </a:lnTo>
                  <a:lnTo>
                    <a:pt x="174" y="300"/>
                  </a:lnTo>
                  <a:lnTo>
                    <a:pt x="180" y="291"/>
                  </a:lnTo>
                  <a:lnTo>
                    <a:pt x="181" y="278"/>
                  </a:lnTo>
                  <a:lnTo>
                    <a:pt x="197" y="284"/>
                  </a:lnTo>
                  <a:lnTo>
                    <a:pt x="201" y="274"/>
                  </a:lnTo>
                  <a:lnTo>
                    <a:pt x="205" y="271"/>
                  </a:lnTo>
                  <a:lnTo>
                    <a:pt x="213" y="260"/>
                  </a:lnTo>
                  <a:lnTo>
                    <a:pt x="226" y="260"/>
                  </a:lnTo>
                  <a:lnTo>
                    <a:pt x="228" y="251"/>
                  </a:lnTo>
                  <a:lnTo>
                    <a:pt x="257" y="238"/>
                  </a:lnTo>
                  <a:lnTo>
                    <a:pt x="279" y="240"/>
                  </a:lnTo>
                  <a:lnTo>
                    <a:pt x="283" y="240"/>
                  </a:lnTo>
                  <a:lnTo>
                    <a:pt x="302" y="232"/>
                  </a:lnTo>
                  <a:lnTo>
                    <a:pt x="328" y="232"/>
                  </a:lnTo>
                  <a:lnTo>
                    <a:pt x="351" y="231"/>
                  </a:lnTo>
                  <a:lnTo>
                    <a:pt x="363" y="210"/>
                  </a:lnTo>
                  <a:lnTo>
                    <a:pt x="365" y="192"/>
                  </a:lnTo>
                  <a:lnTo>
                    <a:pt x="365" y="176"/>
                  </a:lnTo>
                  <a:lnTo>
                    <a:pt x="366" y="157"/>
                  </a:lnTo>
                  <a:lnTo>
                    <a:pt x="366" y="139"/>
                  </a:lnTo>
                  <a:lnTo>
                    <a:pt x="341" y="139"/>
                  </a:lnTo>
                  <a:lnTo>
                    <a:pt x="341" y="123"/>
                  </a:lnTo>
                  <a:lnTo>
                    <a:pt x="310" y="110"/>
                  </a:lnTo>
                  <a:lnTo>
                    <a:pt x="298" y="101"/>
                  </a:lnTo>
                  <a:lnTo>
                    <a:pt x="298" y="93"/>
                  </a:lnTo>
                  <a:lnTo>
                    <a:pt x="283" y="82"/>
                  </a:lnTo>
                  <a:lnTo>
                    <a:pt x="265" y="70"/>
                  </a:lnTo>
                  <a:lnTo>
                    <a:pt x="250" y="59"/>
                  </a:lnTo>
                  <a:lnTo>
                    <a:pt x="232" y="46"/>
                  </a:lnTo>
                  <a:lnTo>
                    <a:pt x="217" y="35"/>
                  </a:lnTo>
                  <a:lnTo>
                    <a:pt x="201" y="24"/>
                  </a:lnTo>
                  <a:lnTo>
                    <a:pt x="183" y="11"/>
                  </a:lnTo>
                  <a:lnTo>
                    <a:pt x="168" y="0"/>
                  </a:lnTo>
                  <a:lnTo>
                    <a:pt x="148" y="0"/>
                  </a:lnTo>
                  <a:lnTo>
                    <a:pt x="129" y="0"/>
                  </a:lnTo>
                  <a:lnTo>
                    <a:pt x="131" y="26"/>
                  </a:lnTo>
                  <a:lnTo>
                    <a:pt x="133" y="51"/>
                  </a:lnTo>
                  <a:lnTo>
                    <a:pt x="137" y="77"/>
                  </a:lnTo>
                  <a:lnTo>
                    <a:pt x="139" y="103"/>
                  </a:lnTo>
                  <a:lnTo>
                    <a:pt x="141" y="126"/>
                  </a:lnTo>
                  <a:lnTo>
                    <a:pt x="143" y="152"/>
                  </a:lnTo>
                  <a:lnTo>
                    <a:pt x="146" y="178"/>
                  </a:lnTo>
                  <a:lnTo>
                    <a:pt x="148" y="203"/>
                  </a:lnTo>
                  <a:lnTo>
                    <a:pt x="154" y="207"/>
                  </a:lnTo>
                  <a:lnTo>
                    <a:pt x="150" y="227"/>
                  </a:lnTo>
                  <a:lnTo>
                    <a:pt x="129" y="227"/>
                  </a:lnTo>
                  <a:lnTo>
                    <a:pt x="107" y="227"/>
                  </a:lnTo>
                  <a:lnTo>
                    <a:pt x="86" y="227"/>
                  </a:lnTo>
                  <a:lnTo>
                    <a:pt x="65" y="227"/>
                  </a:lnTo>
                  <a:lnTo>
                    <a:pt x="63" y="225"/>
                  </a:lnTo>
                  <a:lnTo>
                    <a:pt x="31" y="232"/>
                  </a:lnTo>
                  <a:lnTo>
                    <a:pt x="28" y="234"/>
                  </a:lnTo>
                  <a:lnTo>
                    <a:pt x="14" y="227"/>
                  </a:lnTo>
                  <a:lnTo>
                    <a:pt x="4" y="245"/>
                  </a:lnTo>
                  <a:lnTo>
                    <a:pt x="0" y="245"/>
                  </a:lnTo>
                  <a:lnTo>
                    <a:pt x="6" y="269"/>
                  </a:lnTo>
                  <a:lnTo>
                    <a:pt x="12" y="278"/>
                  </a:lnTo>
                  <a:lnTo>
                    <a:pt x="18" y="302"/>
                  </a:lnTo>
                  <a:lnTo>
                    <a:pt x="16" y="307"/>
                  </a:lnTo>
                  <a:lnTo>
                    <a:pt x="30" y="307"/>
                  </a:lnTo>
                  <a:lnTo>
                    <a:pt x="37" y="311"/>
                  </a:lnTo>
                  <a:lnTo>
                    <a:pt x="51" y="309"/>
                  </a:lnTo>
                  <a:lnTo>
                    <a:pt x="65" y="304"/>
                  </a:lnTo>
                  <a:lnTo>
                    <a:pt x="68" y="300"/>
                  </a:lnTo>
                  <a:lnTo>
                    <a:pt x="76" y="318"/>
                  </a:lnTo>
                  <a:lnTo>
                    <a:pt x="84" y="32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1" name="Freeform 151"/>
            <p:cNvSpPr>
              <a:spLocks/>
            </p:cNvSpPr>
            <p:nvPr/>
          </p:nvSpPr>
          <p:spPr bwMode="auto">
            <a:xfrm>
              <a:off x="5802689" y="4300703"/>
              <a:ext cx="5304" cy="1583"/>
            </a:xfrm>
            <a:custGeom>
              <a:avLst/>
              <a:gdLst>
                <a:gd name="T0" fmla="*/ 6 w 6"/>
                <a:gd name="T1" fmla="*/ 2 h 2"/>
                <a:gd name="T2" fmla="*/ 4 w 6"/>
                <a:gd name="T3" fmla="*/ 2 h 2"/>
                <a:gd name="T4" fmla="*/ 0 w 6"/>
                <a:gd name="T5" fmla="*/ 0 h 2"/>
                <a:gd name="T6" fmla="*/ 6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2" name="Freeform 152"/>
            <p:cNvSpPr>
              <a:spLocks/>
            </p:cNvSpPr>
            <p:nvPr/>
          </p:nvSpPr>
          <p:spPr bwMode="auto">
            <a:xfrm>
              <a:off x="5204666" y="4525505"/>
              <a:ext cx="238679" cy="324539"/>
            </a:xfrm>
            <a:custGeom>
              <a:avLst/>
              <a:gdLst>
                <a:gd name="T0" fmla="*/ 14 w 271"/>
                <a:gd name="T1" fmla="*/ 260 h 300"/>
                <a:gd name="T2" fmla="*/ 8 w 271"/>
                <a:gd name="T3" fmla="*/ 269 h 300"/>
                <a:gd name="T4" fmla="*/ 14 w 271"/>
                <a:gd name="T5" fmla="*/ 242 h 300"/>
                <a:gd name="T6" fmla="*/ 20 w 271"/>
                <a:gd name="T7" fmla="*/ 212 h 300"/>
                <a:gd name="T8" fmla="*/ 14 w 271"/>
                <a:gd name="T9" fmla="*/ 189 h 300"/>
                <a:gd name="T10" fmla="*/ 16 w 271"/>
                <a:gd name="T11" fmla="*/ 165 h 300"/>
                <a:gd name="T12" fmla="*/ 0 w 271"/>
                <a:gd name="T13" fmla="*/ 150 h 300"/>
                <a:gd name="T14" fmla="*/ 0 w 271"/>
                <a:gd name="T15" fmla="*/ 156 h 300"/>
                <a:gd name="T16" fmla="*/ 2 w 271"/>
                <a:gd name="T17" fmla="*/ 143 h 300"/>
                <a:gd name="T18" fmla="*/ 23 w 271"/>
                <a:gd name="T19" fmla="*/ 143 h 300"/>
                <a:gd name="T20" fmla="*/ 45 w 271"/>
                <a:gd name="T21" fmla="*/ 143 h 300"/>
                <a:gd name="T22" fmla="*/ 68 w 271"/>
                <a:gd name="T23" fmla="*/ 143 h 300"/>
                <a:gd name="T24" fmla="*/ 90 w 271"/>
                <a:gd name="T25" fmla="*/ 143 h 300"/>
                <a:gd name="T26" fmla="*/ 90 w 271"/>
                <a:gd name="T27" fmla="*/ 123 h 300"/>
                <a:gd name="T28" fmla="*/ 90 w 271"/>
                <a:gd name="T29" fmla="*/ 103 h 300"/>
                <a:gd name="T30" fmla="*/ 113 w 271"/>
                <a:gd name="T31" fmla="*/ 92 h 300"/>
                <a:gd name="T32" fmla="*/ 113 w 271"/>
                <a:gd name="T33" fmla="*/ 62 h 300"/>
                <a:gd name="T34" fmla="*/ 113 w 271"/>
                <a:gd name="T35" fmla="*/ 31 h 300"/>
                <a:gd name="T36" fmla="*/ 133 w 271"/>
                <a:gd name="T37" fmla="*/ 31 h 300"/>
                <a:gd name="T38" fmla="*/ 150 w 271"/>
                <a:gd name="T39" fmla="*/ 31 h 300"/>
                <a:gd name="T40" fmla="*/ 168 w 271"/>
                <a:gd name="T41" fmla="*/ 31 h 300"/>
                <a:gd name="T42" fmla="*/ 187 w 271"/>
                <a:gd name="T43" fmla="*/ 31 h 300"/>
                <a:gd name="T44" fmla="*/ 187 w 271"/>
                <a:gd name="T45" fmla="*/ 0 h 300"/>
                <a:gd name="T46" fmla="*/ 208 w 271"/>
                <a:gd name="T47" fmla="*/ 15 h 300"/>
                <a:gd name="T48" fmla="*/ 228 w 271"/>
                <a:gd name="T49" fmla="*/ 28 h 300"/>
                <a:gd name="T50" fmla="*/ 249 w 271"/>
                <a:gd name="T51" fmla="*/ 41 h 300"/>
                <a:gd name="T52" fmla="*/ 271 w 271"/>
                <a:gd name="T53" fmla="*/ 55 h 300"/>
                <a:gd name="T54" fmla="*/ 251 w 271"/>
                <a:gd name="T55" fmla="*/ 55 h 300"/>
                <a:gd name="T56" fmla="*/ 232 w 271"/>
                <a:gd name="T57" fmla="*/ 55 h 300"/>
                <a:gd name="T58" fmla="*/ 234 w 271"/>
                <a:gd name="T59" fmla="*/ 81 h 300"/>
                <a:gd name="T60" fmla="*/ 236 w 271"/>
                <a:gd name="T61" fmla="*/ 106 h 300"/>
                <a:gd name="T62" fmla="*/ 240 w 271"/>
                <a:gd name="T63" fmla="*/ 132 h 300"/>
                <a:gd name="T64" fmla="*/ 242 w 271"/>
                <a:gd name="T65" fmla="*/ 158 h 300"/>
                <a:gd name="T66" fmla="*/ 244 w 271"/>
                <a:gd name="T67" fmla="*/ 181 h 300"/>
                <a:gd name="T68" fmla="*/ 246 w 271"/>
                <a:gd name="T69" fmla="*/ 207 h 300"/>
                <a:gd name="T70" fmla="*/ 249 w 271"/>
                <a:gd name="T71" fmla="*/ 233 h 300"/>
                <a:gd name="T72" fmla="*/ 251 w 271"/>
                <a:gd name="T73" fmla="*/ 258 h 300"/>
                <a:gd name="T74" fmla="*/ 257 w 271"/>
                <a:gd name="T75" fmla="*/ 262 h 300"/>
                <a:gd name="T76" fmla="*/ 253 w 271"/>
                <a:gd name="T77" fmla="*/ 282 h 300"/>
                <a:gd name="T78" fmla="*/ 232 w 271"/>
                <a:gd name="T79" fmla="*/ 282 h 300"/>
                <a:gd name="T80" fmla="*/ 210 w 271"/>
                <a:gd name="T81" fmla="*/ 282 h 300"/>
                <a:gd name="T82" fmla="*/ 189 w 271"/>
                <a:gd name="T83" fmla="*/ 282 h 300"/>
                <a:gd name="T84" fmla="*/ 168 w 271"/>
                <a:gd name="T85" fmla="*/ 282 h 300"/>
                <a:gd name="T86" fmla="*/ 166 w 271"/>
                <a:gd name="T87" fmla="*/ 280 h 300"/>
                <a:gd name="T88" fmla="*/ 134 w 271"/>
                <a:gd name="T89" fmla="*/ 287 h 300"/>
                <a:gd name="T90" fmla="*/ 131 w 271"/>
                <a:gd name="T91" fmla="*/ 289 h 300"/>
                <a:gd name="T92" fmla="*/ 117 w 271"/>
                <a:gd name="T93" fmla="*/ 282 h 300"/>
                <a:gd name="T94" fmla="*/ 107 w 271"/>
                <a:gd name="T95" fmla="*/ 300 h 300"/>
                <a:gd name="T96" fmla="*/ 103 w 271"/>
                <a:gd name="T97" fmla="*/ 300 h 300"/>
                <a:gd name="T98" fmla="*/ 86 w 271"/>
                <a:gd name="T99" fmla="*/ 284 h 300"/>
                <a:gd name="T100" fmla="*/ 70 w 271"/>
                <a:gd name="T101" fmla="*/ 267 h 300"/>
                <a:gd name="T102" fmla="*/ 49 w 271"/>
                <a:gd name="T103" fmla="*/ 254 h 300"/>
                <a:gd name="T104" fmla="*/ 31 w 271"/>
                <a:gd name="T105" fmla="*/ 258 h 300"/>
                <a:gd name="T106" fmla="*/ 14 w 271"/>
                <a:gd name="T107" fmla="*/ 260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1"/>
                <a:gd name="T163" fmla="*/ 0 h 300"/>
                <a:gd name="T164" fmla="*/ 271 w 271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1" h="300">
                  <a:moveTo>
                    <a:pt x="14" y="260"/>
                  </a:moveTo>
                  <a:lnTo>
                    <a:pt x="8" y="269"/>
                  </a:lnTo>
                  <a:lnTo>
                    <a:pt x="14" y="242"/>
                  </a:lnTo>
                  <a:lnTo>
                    <a:pt x="20" y="212"/>
                  </a:lnTo>
                  <a:lnTo>
                    <a:pt x="14" y="189"/>
                  </a:lnTo>
                  <a:lnTo>
                    <a:pt x="16" y="16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2" y="143"/>
                  </a:lnTo>
                  <a:lnTo>
                    <a:pt x="23" y="143"/>
                  </a:lnTo>
                  <a:lnTo>
                    <a:pt x="45" y="143"/>
                  </a:lnTo>
                  <a:lnTo>
                    <a:pt x="68" y="143"/>
                  </a:lnTo>
                  <a:lnTo>
                    <a:pt x="90" y="143"/>
                  </a:lnTo>
                  <a:lnTo>
                    <a:pt x="90" y="123"/>
                  </a:lnTo>
                  <a:lnTo>
                    <a:pt x="90" y="103"/>
                  </a:lnTo>
                  <a:lnTo>
                    <a:pt x="113" y="92"/>
                  </a:lnTo>
                  <a:lnTo>
                    <a:pt x="113" y="62"/>
                  </a:lnTo>
                  <a:lnTo>
                    <a:pt x="113" y="31"/>
                  </a:lnTo>
                  <a:lnTo>
                    <a:pt x="133" y="31"/>
                  </a:lnTo>
                  <a:lnTo>
                    <a:pt x="150" y="31"/>
                  </a:lnTo>
                  <a:lnTo>
                    <a:pt x="168" y="31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208" y="15"/>
                  </a:lnTo>
                  <a:lnTo>
                    <a:pt x="228" y="28"/>
                  </a:lnTo>
                  <a:lnTo>
                    <a:pt x="249" y="41"/>
                  </a:lnTo>
                  <a:lnTo>
                    <a:pt x="271" y="55"/>
                  </a:lnTo>
                  <a:lnTo>
                    <a:pt x="251" y="55"/>
                  </a:lnTo>
                  <a:lnTo>
                    <a:pt x="232" y="55"/>
                  </a:lnTo>
                  <a:lnTo>
                    <a:pt x="234" y="81"/>
                  </a:lnTo>
                  <a:lnTo>
                    <a:pt x="236" y="106"/>
                  </a:lnTo>
                  <a:lnTo>
                    <a:pt x="240" y="132"/>
                  </a:lnTo>
                  <a:lnTo>
                    <a:pt x="242" y="158"/>
                  </a:lnTo>
                  <a:lnTo>
                    <a:pt x="244" y="181"/>
                  </a:lnTo>
                  <a:lnTo>
                    <a:pt x="246" y="207"/>
                  </a:lnTo>
                  <a:lnTo>
                    <a:pt x="249" y="233"/>
                  </a:lnTo>
                  <a:lnTo>
                    <a:pt x="251" y="258"/>
                  </a:lnTo>
                  <a:lnTo>
                    <a:pt x="257" y="262"/>
                  </a:lnTo>
                  <a:lnTo>
                    <a:pt x="253" y="282"/>
                  </a:lnTo>
                  <a:lnTo>
                    <a:pt x="232" y="282"/>
                  </a:lnTo>
                  <a:lnTo>
                    <a:pt x="210" y="282"/>
                  </a:lnTo>
                  <a:lnTo>
                    <a:pt x="189" y="282"/>
                  </a:lnTo>
                  <a:lnTo>
                    <a:pt x="168" y="282"/>
                  </a:lnTo>
                  <a:lnTo>
                    <a:pt x="166" y="280"/>
                  </a:lnTo>
                  <a:lnTo>
                    <a:pt x="134" y="287"/>
                  </a:lnTo>
                  <a:lnTo>
                    <a:pt x="131" y="289"/>
                  </a:lnTo>
                  <a:lnTo>
                    <a:pt x="117" y="282"/>
                  </a:lnTo>
                  <a:lnTo>
                    <a:pt x="107" y="300"/>
                  </a:lnTo>
                  <a:lnTo>
                    <a:pt x="103" y="300"/>
                  </a:lnTo>
                  <a:lnTo>
                    <a:pt x="86" y="284"/>
                  </a:lnTo>
                  <a:lnTo>
                    <a:pt x="70" y="267"/>
                  </a:lnTo>
                  <a:lnTo>
                    <a:pt x="49" y="254"/>
                  </a:lnTo>
                  <a:lnTo>
                    <a:pt x="31" y="258"/>
                  </a:lnTo>
                  <a:lnTo>
                    <a:pt x="14" y="26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3" name="Freeform 153"/>
            <p:cNvSpPr>
              <a:spLocks/>
            </p:cNvSpPr>
            <p:nvPr/>
          </p:nvSpPr>
          <p:spPr bwMode="auto">
            <a:xfrm>
              <a:off x="5282899" y="4300703"/>
              <a:ext cx="234700" cy="213720"/>
            </a:xfrm>
            <a:custGeom>
              <a:avLst/>
              <a:gdLst>
                <a:gd name="T0" fmla="*/ 136 w 265"/>
                <a:gd name="T1" fmla="*/ 49 h 197"/>
                <a:gd name="T2" fmla="*/ 117 w 265"/>
                <a:gd name="T3" fmla="*/ 62 h 197"/>
                <a:gd name="T4" fmla="*/ 95 w 265"/>
                <a:gd name="T5" fmla="*/ 73 h 197"/>
                <a:gd name="T6" fmla="*/ 85 w 265"/>
                <a:gd name="T7" fmla="*/ 91 h 197"/>
                <a:gd name="T8" fmla="*/ 76 w 265"/>
                <a:gd name="T9" fmla="*/ 109 h 197"/>
                <a:gd name="T10" fmla="*/ 78 w 265"/>
                <a:gd name="T11" fmla="*/ 131 h 197"/>
                <a:gd name="T12" fmla="*/ 68 w 265"/>
                <a:gd name="T13" fmla="*/ 148 h 197"/>
                <a:gd name="T14" fmla="*/ 56 w 265"/>
                <a:gd name="T15" fmla="*/ 166 h 197"/>
                <a:gd name="T16" fmla="*/ 41 w 265"/>
                <a:gd name="T17" fmla="*/ 177 h 197"/>
                <a:gd name="T18" fmla="*/ 23 w 265"/>
                <a:gd name="T19" fmla="*/ 188 h 197"/>
                <a:gd name="T20" fmla="*/ 0 w 265"/>
                <a:gd name="T21" fmla="*/ 197 h 197"/>
                <a:gd name="T22" fmla="*/ 23 w 265"/>
                <a:gd name="T23" fmla="*/ 197 h 197"/>
                <a:gd name="T24" fmla="*/ 48 w 265"/>
                <a:gd name="T25" fmla="*/ 197 h 197"/>
                <a:gd name="T26" fmla="*/ 74 w 265"/>
                <a:gd name="T27" fmla="*/ 197 h 197"/>
                <a:gd name="T28" fmla="*/ 97 w 265"/>
                <a:gd name="T29" fmla="*/ 197 h 197"/>
                <a:gd name="T30" fmla="*/ 103 w 265"/>
                <a:gd name="T31" fmla="*/ 170 h 197"/>
                <a:gd name="T32" fmla="*/ 120 w 265"/>
                <a:gd name="T33" fmla="*/ 161 h 197"/>
                <a:gd name="T34" fmla="*/ 138 w 265"/>
                <a:gd name="T35" fmla="*/ 151 h 197"/>
                <a:gd name="T36" fmla="*/ 157 w 265"/>
                <a:gd name="T37" fmla="*/ 142 h 197"/>
                <a:gd name="T38" fmla="*/ 177 w 265"/>
                <a:gd name="T39" fmla="*/ 135 h 197"/>
                <a:gd name="T40" fmla="*/ 193 w 265"/>
                <a:gd name="T41" fmla="*/ 126 h 197"/>
                <a:gd name="T42" fmla="*/ 208 w 265"/>
                <a:gd name="T43" fmla="*/ 115 h 197"/>
                <a:gd name="T44" fmla="*/ 206 w 265"/>
                <a:gd name="T45" fmla="*/ 100 h 197"/>
                <a:gd name="T46" fmla="*/ 235 w 265"/>
                <a:gd name="T47" fmla="*/ 89 h 197"/>
                <a:gd name="T48" fmla="*/ 259 w 265"/>
                <a:gd name="T49" fmla="*/ 89 h 197"/>
                <a:gd name="T50" fmla="*/ 265 w 265"/>
                <a:gd name="T51" fmla="*/ 82 h 197"/>
                <a:gd name="T52" fmla="*/ 251 w 265"/>
                <a:gd name="T53" fmla="*/ 60 h 197"/>
                <a:gd name="T54" fmla="*/ 247 w 265"/>
                <a:gd name="T55" fmla="*/ 44 h 197"/>
                <a:gd name="T56" fmla="*/ 245 w 265"/>
                <a:gd name="T57" fmla="*/ 25 h 197"/>
                <a:gd name="T58" fmla="*/ 239 w 265"/>
                <a:gd name="T59" fmla="*/ 20 h 197"/>
                <a:gd name="T60" fmla="*/ 224 w 265"/>
                <a:gd name="T61" fmla="*/ 16 h 197"/>
                <a:gd name="T62" fmla="*/ 218 w 265"/>
                <a:gd name="T63" fmla="*/ 16 h 197"/>
                <a:gd name="T64" fmla="*/ 181 w 265"/>
                <a:gd name="T65" fmla="*/ 14 h 197"/>
                <a:gd name="T66" fmla="*/ 169 w 265"/>
                <a:gd name="T67" fmla="*/ 0 h 197"/>
                <a:gd name="T68" fmla="*/ 157 w 265"/>
                <a:gd name="T69" fmla="*/ 11 h 197"/>
                <a:gd name="T70" fmla="*/ 148 w 265"/>
                <a:gd name="T71" fmla="*/ 29 h 197"/>
                <a:gd name="T72" fmla="*/ 136 w 265"/>
                <a:gd name="T73" fmla="*/ 49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197"/>
                <a:gd name="T113" fmla="*/ 265 w 265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197">
                  <a:moveTo>
                    <a:pt x="136" y="49"/>
                  </a:moveTo>
                  <a:lnTo>
                    <a:pt x="117" y="62"/>
                  </a:lnTo>
                  <a:lnTo>
                    <a:pt x="95" y="73"/>
                  </a:lnTo>
                  <a:lnTo>
                    <a:pt x="85" y="91"/>
                  </a:lnTo>
                  <a:lnTo>
                    <a:pt x="76" y="109"/>
                  </a:lnTo>
                  <a:lnTo>
                    <a:pt x="78" y="131"/>
                  </a:lnTo>
                  <a:lnTo>
                    <a:pt x="68" y="148"/>
                  </a:lnTo>
                  <a:lnTo>
                    <a:pt x="56" y="166"/>
                  </a:lnTo>
                  <a:lnTo>
                    <a:pt x="41" y="177"/>
                  </a:lnTo>
                  <a:lnTo>
                    <a:pt x="23" y="188"/>
                  </a:lnTo>
                  <a:lnTo>
                    <a:pt x="0" y="197"/>
                  </a:lnTo>
                  <a:lnTo>
                    <a:pt x="23" y="197"/>
                  </a:lnTo>
                  <a:lnTo>
                    <a:pt x="48" y="197"/>
                  </a:lnTo>
                  <a:lnTo>
                    <a:pt x="74" y="197"/>
                  </a:lnTo>
                  <a:lnTo>
                    <a:pt x="97" y="197"/>
                  </a:lnTo>
                  <a:lnTo>
                    <a:pt x="103" y="170"/>
                  </a:lnTo>
                  <a:lnTo>
                    <a:pt x="120" y="161"/>
                  </a:lnTo>
                  <a:lnTo>
                    <a:pt x="138" y="151"/>
                  </a:lnTo>
                  <a:lnTo>
                    <a:pt x="157" y="142"/>
                  </a:lnTo>
                  <a:lnTo>
                    <a:pt x="177" y="135"/>
                  </a:lnTo>
                  <a:lnTo>
                    <a:pt x="193" y="126"/>
                  </a:lnTo>
                  <a:lnTo>
                    <a:pt x="208" y="115"/>
                  </a:lnTo>
                  <a:lnTo>
                    <a:pt x="206" y="100"/>
                  </a:lnTo>
                  <a:lnTo>
                    <a:pt x="235" y="89"/>
                  </a:lnTo>
                  <a:lnTo>
                    <a:pt x="259" y="89"/>
                  </a:lnTo>
                  <a:lnTo>
                    <a:pt x="265" y="82"/>
                  </a:lnTo>
                  <a:lnTo>
                    <a:pt x="251" y="60"/>
                  </a:lnTo>
                  <a:lnTo>
                    <a:pt x="247" y="44"/>
                  </a:lnTo>
                  <a:lnTo>
                    <a:pt x="245" y="25"/>
                  </a:lnTo>
                  <a:lnTo>
                    <a:pt x="239" y="20"/>
                  </a:lnTo>
                  <a:lnTo>
                    <a:pt x="224" y="16"/>
                  </a:lnTo>
                  <a:lnTo>
                    <a:pt x="218" y="16"/>
                  </a:lnTo>
                  <a:lnTo>
                    <a:pt x="181" y="14"/>
                  </a:lnTo>
                  <a:lnTo>
                    <a:pt x="169" y="0"/>
                  </a:lnTo>
                  <a:lnTo>
                    <a:pt x="157" y="11"/>
                  </a:lnTo>
                  <a:lnTo>
                    <a:pt x="148" y="29"/>
                  </a:lnTo>
                  <a:lnTo>
                    <a:pt x="136" y="49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4" name="Freeform 154"/>
            <p:cNvSpPr>
              <a:spLocks/>
            </p:cNvSpPr>
            <p:nvPr/>
          </p:nvSpPr>
          <p:spPr bwMode="auto">
            <a:xfrm>
              <a:off x="5540142" y="4620491"/>
              <a:ext cx="310284" cy="307125"/>
            </a:xfrm>
            <a:custGeom>
              <a:avLst/>
              <a:gdLst>
                <a:gd name="T0" fmla="*/ 37 w 348"/>
                <a:gd name="T1" fmla="*/ 260 h 283"/>
                <a:gd name="T2" fmla="*/ 29 w 348"/>
                <a:gd name="T3" fmla="*/ 261 h 283"/>
                <a:gd name="T4" fmla="*/ 15 w 348"/>
                <a:gd name="T5" fmla="*/ 250 h 283"/>
                <a:gd name="T6" fmla="*/ 17 w 348"/>
                <a:gd name="T7" fmla="*/ 243 h 283"/>
                <a:gd name="T8" fmla="*/ 19 w 348"/>
                <a:gd name="T9" fmla="*/ 243 h 283"/>
                <a:gd name="T10" fmla="*/ 2 w 348"/>
                <a:gd name="T11" fmla="*/ 225 h 283"/>
                <a:gd name="T12" fmla="*/ 0 w 348"/>
                <a:gd name="T13" fmla="*/ 205 h 283"/>
                <a:gd name="T14" fmla="*/ 4 w 348"/>
                <a:gd name="T15" fmla="*/ 205 h 283"/>
                <a:gd name="T16" fmla="*/ 23 w 348"/>
                <a:gd name="T17" fmla="*/ 197 h 283"/>
                <a:gd name="T18" fmla="*/ 49 w 348"/>
                <a:gd name="T19" fmla="*/ 197 h 283"/>
                <a:gd name="T20" fmla="*/ 72 w 348"/>
                <a:gd name="T21" fmla="*/ 196 h 283"/>
                <a:gd name="T22" fmla="*/ 84 w 348"/>
                <a:gd name="T23" fmla="*/ 175 h 283"/>
                <a:gd name="T24" fmla="*/ 86 w 348"/>
                <a:gd name="T25" fmla="*/ 157 h 283"/>
                <a:gd name="T26" fmla="*/ 86 w 348"/>
                <a:gd name="T27" fmla="*/ 141 h 283"/>
                <a:gd name="T28" fmla="*/ 87 w 348"/>
                <a:gd name="T29" fmla="*/ 122 h 283"/>
                <a:gd name="T30" fmla="*/ 87 w 348"/>
                <a:gd name="T31" fmla="*/ 104 h 283"/>
                <a:gd name="T32" fmla="*/ 105 w 348"/>
                <a:gd name="T33" fmla="*/ 102 h 283"/>
                <a:gd name="T34" fmla="*/ 123 w 348"/>
                <a:gd name="T35" fmla="*/ 99 h 283"/>
                <a:gd name="T36" fmla="*/ 140 w 348"/>
                <a:gd name="T37" fmla="*/ 80 h 283"/>
                <a:gd name="T38" fmla="*/ 158 w 348"/>
                <a:gd name="T39" fmla="*/ 64 h 283"/>
                <a:gd name="T40" fmla="*/ 183 w 348"/>
                <a:gd name="T41" fmla="*/ 49 h 283"/>
                <a:gd name="T42" fmla="*/ 208 w 348"/>
                <a:gd name="T43" fmla="*/ 33 h 283"/>
                <a:gd name="T44" fmla="*/ 234 w 348"/>
                <a:gd name="T45" fmla="*/ 16 h 283"/>
                <a:gd name="T46" fmla="*/ 257 w 348"/>
                <a:gd name="T47" fmla="*/ 0 h 283"/>
                <a:gd name="T48" fmla="*/ 288 w 348"/>
                <a:gd name="T49" fmla="*/ 7 h 283"/>
                <a:gd name="T50" fmla="*/ 308 w 348"/>
                <a:gd name="T51" fmla="*/ 22 h 283"/>
                <a:gd name="T52" fmla="*/ 323 w 348"/>
                <a:gd name="T53" fmla="*/ 13 h 283"/>
                <a:gd name="T54" fmla="*/ 327 w 348"/>
                <a:gd name="T55" fmla="*/ 31 h 283"/>
                <a:gd name="T56" fmla="*/ 329 w 348"/>
                <a:gd name="T57" fmla="*/ 49 h 283"/>
                <a:gd name="T58" fmla="*/ 348 w 348"/>
                <a:gd name="T59" fmla="*/ 77 h 283"/>
                <a:gd name="T60" fmla="*/ 343 w 348"/>
                <a:gd name="T61" fmla="*/ 86 h 283"/>
                <a:gd name="T62" fmla="*/ 341 w 348"/>
                <a:gd name="T63" fmla="*/ 104 h 283"/>
                <a:gd name="T64" fmla="*/ 341 w 348"/>
                <a:gd name="T65" fmla="*/ 122 h 283"/>
                <a:gd name="T66" fmla="*/ 339 w 348"/>
                <a:gd name="T67" fmla="*/ 141 h 283"/>
                <a:gd name="T68" fmla="*/ 339 w 348"/>
                <a:gd name="T69" fmla="*/ 159 h 283"/>
                <a:gd name="T70" fmla="*/ 329 w 348"/>
                <a:gd name="T71" fmla="*/ 174 h 283"/>
                <a:gd name="T72" fmla="*/ 317 w 348"/>
                <a:gd name="T73" fmla="*/ 188 h 283"/>
                <a:gd name="T74" fmla="*/ 308 w 348"/>
                <a:gd name="T75" fmla="*/ 201 h 283"/>
                <a:gd name="T76" fmla="*/ 298 w 348"/>
                <a:gd name="T77" fmla="*/ 216 h 283"/>
                <a:gd name="T78" fmla="*/ 298 w 348"/>
                <a:gd name="T79" fmla="*/ 236 h 283"/>
                <a:gd name="T80" fmla="*/ 273 w 348"/>
                <a:gd name="T81" fmla="*/ 249 h 283"/>
                <a:gd name="T82" fmla="*/ 251 w 348"/>
                <a:gd name="T83" fmla="*/ 247 h 283"/>
                <a:gd name="T84" fmla="*/ 228 w 348"/>
                <a:gd name="T85" fmla="*/ 245 h 283"/>
                <a:gd name="T86" fmla="*/ 202 w 348"/>
                <a:gd name="T87" fmla="*/ 256 h 283"/>
                <a:gd name="T88" fmla="*/ 185 w 348"/>
                <a:gd name="T89" fmla="*/ 250 h 283"/>
                <a:gd name="T90" fmla="*/ 169 w 348"/>
                <a:gd name="T91" fmla="*/ 243 h 283"/>
                <a:gd name="T92" fmla="*/ 146 w 348"/>
                <a:gd name="T93" fmla="*/ 250 h 283"/>
                <a:gd name="T94" fmla="*/ 130 w 348"/>
                <a:gd name="T95" fmla="*/ 236 h 283"/>
                <a:gd name="T96" fmla="*/ 109 w 348"/>
                <a:gd name="T97" fmla="*/ 234 h 283"/>
                <a:gd name="T98" fmla="*/ 87 w 348"/>
                <a:gd name="T99" fmla="*/ 241 h 283"/>
                <a:gd name="T100" fmla="*/ 82 w 348"/>
                <a:gd name="T101" fmla="*/ 258 h 283"/>
                <a:gd name="T102" fmla="*/ 76 w 348"/>
                <a:gd name="T103" fmla="*/ 274 h 283"/>
                <a:gd name="T104" fmla="*/ 74 w 348"/>
                <a:gd name="T105" fmla="*/ 283 h 283"/>
                <a:gd name="T106" fmla="*/ 54 w 348"/>
                <a:gd name="T107" fmla="*/ 267 h 283"/>
                <a:gd name="T108" fmla="*/ 49 w 348"/>
                <a:gd name="T109" fmla="*/ 276 h 283"/>
                <a:gd name="T110" fmla="*/ 49 w 348"/>
                <a:gd name="T111" fmla="*/ 280 h 283"/>
                <a:gd name="T112" fmla="*/ 49 w 348"/>
                <a:gd name="T113" fmla="*/ 278 h 283"/>
                <a:gd name="T114" fmla="*/ 43 w 348"/>
                <a:gd name="T115" fmla="*/ 267 h 283"/>
                <a:gd name="T116" fmla="*/ 37 w 348"/>
                <a:gd name="T117" fmla="*/ 260 h 2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"/>
                <a:gd name="T178" fmla="*/ 0 h 283"/>
                <a:gd name="T179" fmla="*/ 348 w 348"/>
                <a:gd name="T180" fmla="*/ 283 h 2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" h="283">
                  <a:moveTo>
                    <a:pt x="37" y="260"/>
                  </a:moveTo>
                  <a:lnTo>
                    <a:pt x="29" y="261"/>
                  </a:lnTo>
                  <a:lnTo>
                    <a:pt x="15" y="250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2" y="225"/>
                  </a:lnTo>
                  <a:lnTo>
                    <a:pt x="0" y="205"/>
                  </a:lnTo>
                  <a:lnTo>
                    <a:pt x="4" y="205"/>
                  </a:lnTo>
                  <a:lnTo>
                    <a:pt x="23" y="197"/>
                  </a:lnTo>
                  <a:lnTo>
                    <a:pt x="49" y="197"/>
                  </a:lnTo>
                  <a:lnTo>
                    <a:pt x="72" y="196"/>
                  </a:lnTo>
                  <a:lnTo>
                    <a:pt x="84" y="175"/>
                  </a:lnTo>
                  <a:lnTo>
                    <a:pt x="86" y="157"/>
                  </a:lnTo>
                  <a:lnTo>
                    <a:pt x="86" y="141"/>
                  </a:lnTo>
                  <a:lnTo>
                    <a:pt x="87" y="122"/>
                  </a:lnTo>
                  <a:lnTo>
                    <a:pt x="87" y="104"/>
                  </a:lnTo>
                  <a:lnTo>
                    <a:pt x="105" y="102"/>
                  </a:lnTo>
                  <a:lnTo>
                    <a:pt x="123" y="99"/>
                  </a:lnTo>
                  <a:lnTo>
                    <a:pt x="140" y="80"/>
                  </a:lnTo>
                  <a:lnTo>
                    <a:pt x="158" y="64"/>
                  </a:lnTo>
                  <a:lnTo>
                    <a:pt x="183" y="49"/>
                  </a:lnTo>
                  <a:lnTo>
                    <a:pt x="208" y="33"/>
                  </a:lnTo>
                  <a:lnTo>
                    <a:pt x="234" y="16"/>
                  </a:lnTo>
                  <a:lnTo>
                    <a:pt x="257" y="0"/>
                  </a:lnTo>
                  <a:lnTo>
                    <a:pt x="288" y="7"/>
                  </a:lnTo>
                  <a:lnTo>
                    <a:pt x="308" y="22"/>
                  </a:lnTo>
                  <a:lnTo>
                    <a:pt x="323" y="13"/>
                  </a:lnTo>
                  <a:lnTo>
                    <a:pt x="327" y="31"/>
                  </a:lnTo>
                  <a:lnTo>
                    <a:pt x="329" y="49"/>
                  </a:lnTo>
                  <a:lnTo>
                    <a:pt x="348" y="77"/>
                  </a:lnTo>
                  <a:lnTo>
                    <a:pt x="343" y="86"/>
                  </a:lnTo>
                  <a:lnTo>
                    <a:pt x="341" y="104"/>
                  </a:lnTo>
                  <a:lnTo>
                    <a:pt x="341" y="122"/>
                  </a:lnTo>
                  <a:lnTo>
                    <a:pt x="339" y="141"/>
                  </a:lnTo>
                  <a:lnTo>
                    <a:pt x="339" y="159"/>
                  </a:lnTo>
                  <a:lnTo>
                    <a:pt x="329" y="174"/>
                  </a:lnTo>
                  <a:lnTo>
                    <a:pt x="317" y="188"/>
                  </a:lnTo>
                  <a:lnTo>
                    <a:pt x="308" y="201"/>
                  </a:lnTo>
                  <a:lnTo>
                    <a:pt x="298" y="216"/>
                  </a:lnTo>
                  <a:lnTo>
                    <a:pt x="298" y="236"/>
                  </a:lnTo>
                  <a:lnTo>
                    <a:pt x="273" y="249"/>
                  </a:lnTo>
                  <a:lnTo>
                    <a:pt x="251" y="247"/>
                  </a:lnTo>
                  <a:lnTo>
                    <a:pt x="228" y="245"/>
                  </a:lnTo>
                  <a:lnTo>
                    <a:pt x="202" y="256"/>
                  </a:lnTo>
                  <a:lnTo>
                    <a:pt x="185" y="250"/>
                  </a:lnTo>
                  <a:lnTo>
                    <a:pt x="169" y="243"/>
                  </a:lnTo>
                  <a:lnTo>
                    <a:pt x="146" y="250"/>
                  </a:lnTo>
                  <a:lnTo>
                    <a:pt x="130" y="236"/>
                  </a:lnTo>
                  <a:lnTo>
                    <a:pt x="109" y="234"/>
                  </a:lnTo>
                  <a:lnTo>
                    <a:pt x="87" y="241"/>
                  </a:lnTo>
                  <a:lnTo>
                    <a:pt x="82" y="258"/>
                  </a:lnTo>
                  <a:lnTo>
                    <a:pt x="76" y="274"/>
                  </a:lnTo>
                  <a:lnTo>
                    <a:pt x="74" y="283"/>
                  </a:lnTo>
                  <a:lnTo>
                    <a:pt x="54" y="267"/>
                  </a:lnTo>
                  <a:lnTo>
                    <a:pt x="49" y="276"/>
                  </a:lnTo>
                  <a:lnTo>
                    <a:pt x="49" y="280"/>
                  </a:lnTo>
                  <a:lnTo>
                    <a:pt x="49" y="278"/>
                  </a:lnTo>
                  <a:lnTo>
                    <a:pt x="43" y="267"/>
                  </a:lnTo>
                  <a:lnTo>
                    <a:pt x="37" y="26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5" name="Freeform 155"/>
            <p:cNvSpPr>
              <a:spLocks/>
            </p:cNvSpPr>
            <p:nvPr/>
          </p:nvSpPr>
          <p:spPr bwMode="auto">
            <a:xfrm>
              <a:off x="5192731" y="4800967"/>
              <a:ext cx="118014" cy="112400"/>
            </a:xfrm>
            <a:custGeom>
              <a:avLst/>
              <a:gdLst>
                <a:gd name="T0" fmla="*/ 28 w 135"/>
                <a:gd name="T1" fmla="*/ 6 h 105"/>
                <a:gd name="T2" fmla="*/ 22 w 135"/>
                <a:gd name="T3" fmla="*/ 15 h 105"/>
                <a:gd name="T4" fmla="*/ 12 w 135"/>
                <a:gd name="T5" fmla="*/ 32 h 105"/>
                <a:gd name="T6" fmla="*/ 0 w 135"/>
                <a:gd name="T7" fmla="*/ 48 h 105"/>
                <a:gd name="T8" fmla="*/ 16 w 135"/>
                <a:gd name="T9" fmla="*/ 66 h 105"/>
                <a:gd name="T10" fmla="*/ 22 w 135"/>
                <a:gd name="T11" fmla="*/ 61 h 105"/>
                <a:gd name="T12" fmla="*/ 16 w 135"/>
                <a:gd name="T13" fmla="*/ 64 h 105"/>
                <a:gd name="T14" fmla="*/ 20 w 135"/>
                <a:gd name="T15" fmla="*/ 68 h 105"/>
                <a:gd name="T16" fmla="*/ 20 w 135"/>
                <a:gd name="T17" fmla="*/ 74 h 105"/>
                <a:gd name="T18" fmla="*/ 43 w 135"/>
                <a:gd name="T19" fmla="*/ 74 h 105"/>
                <a:gd name="T20" fmla="*/ 47 w 135"/>
                <a:gd name="T21" fmla="*/ 70 h 105"/>
                <a:gd name="T22" fmla="*/ 74 w 135"/>
                <a:gd name="T23" fmla="*/ 75 h 105"/>
                <a:gd name="T24" fmla="*/ 80 w 135"/>
                <a:gd name="T25" fmla="*/ 81 h 105"/>
                <a:gd name="T26" fmla="*/ 51 w 135"/>
                <a:gd name="T27" fmla="*/ 75 h 105"/>
                <a:gd name="T28" fmla="*/ 34 w 135"/>
                <a:gd name="T29" fmla="*/ 81 h 105"/>
                <a:gd name="T30" fmla="*/ 16 w 135"/>
                <a:gd name="T31" fmla="*/ 86 h 105"/>
                <a:gd name="T32" fmla="*/ 18 w 135"/>
                <a:gd name="T33" fmla="*/ 97 h 105"/>
                <a:gd name="T34" fmla="*/ 34 w 135"/>
                <a:gd name="T35" fmla="*/ 96 h 105"/>
                <a:gd name="T36" fmla="*/ 43 w 135"/>
                <a:gd name="T37" fmla="*/ 94 h 105"/>
                <a:gd name="T38" fmla="*/ 43 w 135"/>
                <a:gd name="T39" fmla="*/ 96 h 105"/>
                <a:gd name="T40" fmla="*/ 22 w 135"/>
                <a:gd name="T41" fmla="*/ 97 h 105"/>
                <a:gd name="T42" fmla="*/ 16 w 135"/>
                <a:gd name="T43" fmla="*/ 105 h 105"/>
                <a:gd name="T44" fmla="*/ 45 w 135"/>
                <a:gd name="T45" fmla="*/ 99 h 105"/>
                <a:gd name="T46" fmla="*/ 65 w 135"/>
                <a:gd name="T47" fmla="*/ 97 h 105"/>
                <a:gd name="T48" fmla="*/ 84 w 135"/>
                <a:gd name="T49" fmla="*/ 96 h 105"/>
                <a:gd name="T50" fmla="*/ 104 w 135"/>
                <a:gd name="T51" fmla="*/ 99 h 105"/>
                <a:gd name="T52" fmla="*/ 135 w 135"/>
                <a:gd name="T53" fmla="*/ 103 h 105"/>
                <a:gd name="T54" fmla="*/ 129 w 135"/>
                <a:gd name="T55" fmla="*/ 79 h 105"/>
                <a:gd name="T56" fmla="*/ 123 w 135"/>
                <a:gd name="T57" fmla="*/ 70 h 105"/>
                <a:gd name="T58" fmla="*/ 117 w 135"/>
                <a:gd name="T59" fmla="*/ 46 h 105"/>
                <a:gd name="T60" fmla="*/ 100 w 135"/>
                <a:gd name="T61" fmla="*/ 30 h 105"/>
                <a:gd name="T62" fmla="*/ 84 w 135"/>
                <a:gd name="T63" fmla="*/ 13 h 105"/>
                <a:gd name="T64" fmla="*/ 63 w 135"/>
                <a:gd name="T65" fmla="*/ 0 h 105"/>
                <a:gd name="T66" fmla="*/ 45 w 135"/>
                <a:gd name="T67" fmla="*/ 4 h 105"/>
                <a:gd name="T68" fmla="*/ 28 w 135"/>
                <a:gd name="T69" fmla="*/ 6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105"/>
                <a:gd name="T107" fmla="*/ 135 w 135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105">
                  <a:moveTo>
                    <a:pt x="28" y="6"/>
                  </a:moveTo>
                  <a:lnTo>
                    <a:pt x="22" y="15"/>
                  </a:lnTo>
                  <a:lnTo>
                    <a:pt x="12" y="32"/>
                  </a:lnTo>
                  <a:lnTo>
                    <a:pt x="0" y="48"/>
                  </a:lnTo>
                  <a:lnTo>
                    <a:pt x="16" y="66"/>
                  </a:lnTo>
                  <a:lnTo>
                    <a:pt x="22" y="61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0" y="74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74" y="75"/>
                  </a:lnTo>
                  <a:lnTo>
                    <a:pt x="80" y="81"/>
                  </a:lnTo>
                  <a:lnTo>
                    <a:pt x="51" y="75"/>
                  </a:lnTo>
                  <a:lnTo>
                    <a:pt x="34" y="81"/>
                  </a:lnTo>
                  <a:lnTo>
                    <a:pt x="16" y="86"/>
                  </a:lnTo>
                  <a:lnTo>
                    <a:pt x="18" y="97"/>
                  </a:lnTo>
                  <a:lnTo>
                    <a:pt x="34" y="96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22" y="97"/>
                  </a:lnTo>
                  <a:lnTo>
                    <a:pt x="16" y="105"/>
                  </a:lnTo>
                  <a:lnTo>
                    <a:pt x="45" y="99"/>
                  </a:lnTo>
                  <a:lnTo>
                    <a:pt x="65" y="97"/>
                  </a:lnTo>
                  <a:lnTo>
                    <a:pt x="84" y="96"/>
                  </a:lnTo>
                  <a:lnTo>
                    <a:pt x="104" y="99"/>
                  </a:lnTo>
                  <a:lnTo>
                    <a:pt x="135" y="103"/>
                  </a:lnTo>
                  <a:lnTo>
                    <a:pt x="129" y="79"/>
                  </a:lnTo>
                  <a:lnTo>
                    <a:pt x="123" y="70"/>
                  </a:lnTo>
                  <a:lnTo>
                    <a:pt x="117" y="46"/>
                  </a:lnTo>
                  <a:lnTo>
                    <a:pt x="100" y="30"/>
                  </a:lnTo>
                  <a:lnTo>
                    <a:pt x="84" y="13"/>
                  </a:lnTo>
                  <a:lnTo>
                    <a:pt x="63" y="0"/>
                  </a:lnTo>
                  <a:lnTo>
                    <a:pt x="45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6" name="Freeform 156"/>
            <p:cNvSpPr>
              <a:spLocks/>
            </p:cNvSpPr>
            <p:nvPr/>
          </p:nvSpPr>
          <p:spPr bwMode="auto">
            <a:xfrm>
              <a:off x="5676720" y="4267457"/>
              <a:ext cx="78234" cy="180475"/>
            </a:xfrm>
            <a:custGeom>
              <a:avLst/>
              <a:gdLst>
                <a:gd name="T0" fmla="*/ 58 w 87"/>
                <a:gd name="T1" fmla="*/ 159 h 166"/>
                <a:gd name="T2" fmla="*/ 46 w 87"/>
                <a:gd name="T3" fmla="*/ 166 h 166"/>
                <a:gd name="T4" fmla="*/ 41 w 87"/>
                <a:gd name="T5" fmla="*/ 144 h 166"/>
                <a:gd name="T6" fmla="*/ 35 w 87"/>
                <a:gd name="T7" fmla="*/ 122 h 166"/>
                <a:gd name="T8" fmla="*/ 17 w 87"/>
                <a:gd name="T9" fmla="*/ 104 h 166"/>
                <a:gd name="T10" fmla="*/ 0 w 87"/>
                <a:gd name="T11" fmla="*/ 82 h 166"/>
                <a:gd name="T12" fmla="*/ 9 w 87"/>
                <a:gd name="T13" fmla="*/ 64 h 166"/>
                <a:gd name="T14" fmla="*/ 19 w 87"/>
                <a:gd name="T15" fmla="*/ 47 h 166"/>
                <a:gd name="T16" fmla="*/ 17 w 87"/>
                <a:gd name="T17" fmla="*/ 14 h 166"/>
                <a:gd name="T18" fmla="*/ 21 w 87"/>
                <a:gd name="T19" fmla="*/ 7 h 166"/>
                <a:gd name="T20" fmla="*/ 46 w 87"/>
                <a:gd name="T21" fmla="*/ 0 h 166"/>
                <a:gd name="T22" fmla="*/ 54 w 87"/>
                <a:gd name="T23" fmla="*/ 5 h 166"/>
                <a:gd name="T24" fmla="*/ 60 w 87"/>
                <a:gd name="T25" fmla="*/ 12 h 166"/>
                <a:gd name="T26" fmla="*/ 72 w 87"/>
                <a:gd name="T27" fmla="*/ 5 h 166"/>
                <a:gd name="T28" fmla="*/ 62 w 87"/>
                <a:gd name="T29" fmla="*/ 31 h 166"/>
                <a:gd name="T30" fmla="*/ 76 w 87"/>
                <a:gd name="T31" fmla="*/ 47 h 166"/>
                <a:gd name="T32" fmla="*/ 64 w 87"/>
                <a:gd name="T33" fmla="*/ 62 h 166"/>
                <a:gd name="T34" fmla="*/ 54 w 87"/>
                <a:gd name="T35" fmla="*/ 76 h 166"/>
                <a:gd name="T36" fmla="*/ 74 w 87"/>
                <a:gd name="T37" fmla="*/ 87 h 166"/>
                <a:gd name="T38" fmla="*/ 87 w 87"/>
                <a:gd name="T39" fmla="*/ 97 h 166"/>
                <a:gd name="T40" fmla="*/ 85 w 87"/>
                <a:gd name="T41" fmla="*/ 117 h 166"/>
                <a:gd name="T42" fmla="*/ 72 w 87"/>
                <a:gd name="T43" fmla="*/ 128 h 166"/>
                <a:gd name="T44" fmla="*/ 58 w 87"/>
                <a:gd name="T45" fmla="*/ 139 h 166"/>
                <a:gd name="T46" fmla="*/ 58 w 87"/>
                <a:gd name="T47" fmla="*/ 159 h 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166"/>
                <a:gd name="T74" fmla="*/ 87 w 87"/>
                <a:gd name="T75" fmla="*/ 166 h 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166">
                  <a:moveTo>
                    <a:pt x="58" y="159"/>
                  </a:moveTo>
                  <a:lnTo>
                    <a:pt x="46" y="166"/>
                  </a:lnTo>
                  <a:lnTo>
                    <a:pt x="41" y="144"/>
                  </a:lnTo>
                  <a:lnTo>
                    <a:pt x="35" y="122"/>
                  </a:lnTo>
                  <a:lnTo>
                    <a:pt x="17" y="104"/>
                  </a:lnTo>
                  <a:lnTo>
                    <a:pt x="0" y="82"/>
                  </a:lnTo>
                  <a:lnTo>
                    <a:pt x="9" y="64"/>
                  </a:lnTo>
                  <a:lnTo>
                    <a:pt x="19" y="47"/>
                  </a:lnTo>
                  <a:lnTo>
                    <a:pt x="17" y="14"/>
                  </a:lnTo>
                  <a:lnTo>
                    <a:pt x="21" y="7"/>
                  </a:lnTo>
                  <a:lnTo>
                    <a:pt x="46" y="0"/>
                  </a:lnTo>
                  <a:lnTo>
                    <a:pt x="54" y="5"/>
                  </a:lnTo>
                  <a:lnTo>
                    <a:pt x="60" y="12"/>
                  </a:lnTo>
                  <a:lnTo>
                    <a:pt x="72" y="5"/>
                  </a:lnTo>
                  <a:lnTo>
                    <a:pt x="62" y="31"/>
                  </a:lnTo>
                  <a:lnTo>
                    <a:pt x="76" y="47"/>
                  </a:lnTo>
                  <a:lnTo>
                    <a:pt x="64" y="62"/>
                  </a:lnTo>
                  <a:lnTo>
                    <a:pt x="54" y="76"/>
                  </a:lnTo>
                  <a:lnTo>
                    <a:pt x="74" y="87"/>
                  </a:lnTo>
                  <a:lnTo>
                    <a:pt x="87" y="97"/>
                  </a:lnTo>
                  <a:lnTo>
                    <a:pt x="85" y="117"/>
                  </a:lnTo>
                  <a:lnTo>
                    <a:pt x="72" y="128"/>
                  </a:lnTo>
                  <a:lnTo>
                    <a:pt x="58" y="139"/>
                  </a:lnTo>
                  <a:lnTo>
                    <a:pt x="58" y="1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7" name="Freeform 157"/>
            <p:cNvSpPr>
              <a:spLocks/>
            </p:cNvSpPr>
            <p:nvPr/>
          </p:nvSpPr>
          <p:spPr bwMode="auto">
            <a:xfrm>
              <a:off x="5309419" y="5013105"/>
              <a:ext cx="80885" cy="106069"/>
            </a:xfrm>
            <a:custGeom>
              <a:avLst/>
              <a:gdLst>
                <a:gd name="T0" fmla="*/ 88 w 91"/>
                <a:gd name="T1" fmla="*/ 99 h 99"/>
                <a:gd name="T2" fmla="*/ 64 w 91"/>
                <a:gd name="T3" fmla="*/ 86 h 99"/>
                <a:gd name="T4" fmla="*/ 41 w 91"/>
                <a:gd name="T5" fmla="*/ 71 h 99"/>
                <a:gd name="T6" fmla="*/ 19 w 91"/>
                <a:gd name="T7" fmla="*/ 55 h 99"/>
                <a:gd name="T8" fmla="*/ 0 w 91"/>
                <a:gd name="T9" fmla="*/ 37 h 99"/>
                <a:gd name="T10" fmla="*/ 6 w 91"/>
                <a:gd name="T11" fmla="*/ 29 h 99"/>
                <a:gd name="T12" fmla="*/ 15 w 91"/>
                <a:gd name="T13" fmla="*/ 15 h 99"/>
                <a:gd name="T14" fmla="*/ 27 w 91"/>
                <a:gd name="T15" fmla="*/ 0 h 99"/>
                <a:gd name="T16" fmla="*/ 39 w 91"/>
                <a:gd name="T17" fmla="*/ 0 h 99"/>
                <a:gd name="T18" fmla="*/ 45 w 91"/>
                <a:gd name="T19" fmla="*/ 24 h 99"/>
                <a:gd name="T20" fmla="*/ 51 w 91"/>
                <a:gd name="T21" fmla="*/ 29 h 99"/>
                <a:gd name="T22" fmla="*/ 62 w 91"/>
                <a:gd name="T23" fmla="*/ 24 h 99"/>
                <a:gd name="T24" fmla="*/ 66 w 91"/>
                <a:gd name="T25" fmla="*/ 22 h 99"/>
                <a:gd name="T26" fmla="*/ 68 w 91"/>
                <a:gd name="T27" fmla="*/ 44 h 99"/>
                <a:gd name="T28" fmla="*/ 68 w 91"/>
                <a:gd name="T29" fmla="*/ 48 h 99"/>
                <a:gd name="T30" fmla="*/ 82 w 91"/>
                <a:gd name="T31" fmla="*/ 60 h 99"/>
                <a:gd name="T32" fmla="*/ 91 w 91"/>
                <a:gd name="T33" fmla="*/ 70 h 99"/>
                <a:gd name="T34" fmla="*/ 88 w 91"/>
                <a:gd name="T35" fmla="*/ 99 h 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99"/>
                <a:gd name="T56" fmla="*/ 91 w 91"/>
                <a:gd name="T57" fmla="*/ 99 h 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99">
                  <a:moveTo>
                    <a:pt x="88" y="99"/>
                  </a:moveTo>
                  <a:lnTo>
                    <a:pt x="64" y="86"/>
                  </a:lnTo>
                  <a:lnTo>
                    <a:pt x="41" y="71"/>
                  </a:lnTo>
                  <a:lnTo>
                    <a:pt x="19" y="55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5" y="15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2" y="24"/>
                  </a:lnTo>
                  <a:lnTo>
                    <a:pt x="66" y="22"/>
                  </a:lnTo>
                  <a:lnTo>
                    <a:pt x="68" y="44"/>
                  </a:lnTo>
                  <a:lnTo>
                    <a:pt x="68" y="48"/>
                  </a:lnTo>
                  <a:lnTo>
                    <a:pt x="82" y="60"/>
                  </a:lnTo>
                  <a:lnTo>
                    <a:pt x="91" y="70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8" name="Freeform 158"/>
            <p:cNvSpPr>
              <a:spLocks/>
            </p:cNvSpPr>
            <p:nvPr/>
          </p:nvSpPr>
          <p:spPr bwMode="auto">
            <a:xfrm>
              <a:off x="3891930" y="4984608"/>
              <a:ext cx="64974" cy="60158"/>
            </a:xfrm>
            <a:custGeom>
              <a:avLst/>
              <a:gdLst>
                <a:gd name="T0" fmla="*/ 0 w 72"/>
                <a:gd name="T1" fmla="*/ 37 h 57"/>
                <a:gd name="T2" fmla="*/ 2 w 72"/>
                <a:gd name="T3" fmla="*/ 19 h 57"/>
                <a:gd name="T4" fmla="*/ 0 w 72"/>
                <a:gd name="T5" fmla="*/ 2 h 57"/>
                <a:gd name="T6" fmla="*/ 10 w 72"/>
                <a:gd name="T7" fmla="*/ 0 h 57"/>
                <a:gd name="T8" fmla="*/ 16 w 72"/>
                <a:gd name="T9" fmla="*/ 10 h 57"/>
                <a:gd name="T10" fmla="*/ 25 w 72"/>
                <a:gd name="T11" fmla="*/ 13 h 57"/>
                <a:gd name="T12" fmla="*/ 31 w 72"/>
                <a:gd name="T13" fmla="*/ 19 h 57"/>
                <a:gd name="T14" fmla="*/ 62 w 72"/>
                <a:gd name="T15" fmla="*/ 10 h 57"/>
                <a:gd name="T16" fmla="*/ 66 w 72"/>
                <a:gd name="T17" fmla="*/ 11 h 57"/>
                <a:gd name="T18" fmla="*/ 72 w 72"/>
                <a:gd name="T19" fmla="*/ 19 h 57"/>
                <a:gd name="T20" fmla="*/ 54 w 72"/>
                <a:gd name="T21" fmla="*/ 33 h 57"/>
                <a:gd name="T22" fmla="*/ 64 w 72"/>
                <a:gd name="T23" fmla="*/ 50 h 57"/>
                <a:gd name="T24" fmla="*/ 45 w 72"/>
                <a:gd name="T25" fmla="*/ 57 h 57"/>
                <a:gd name="T26" fmla="*/ 41 w 72"/>
                <a:gd name="T27" fmla="*/ 43 h 57"/>
                <a:gd name="T28" fmla="*/ 37 w 72"/>
                <a:gd name="T29" fmla="*/ 46 h 57"/>
                <a:gd name="T30" fmla="*/ 27 w 72"/>
                <a:gd name="T31" fmla="*/ 37 h 57"/>
                <a:gd name="T32" fmla="*/ 6 w 72"/>
                <a:gd name="T33" fmla="*/ 30 h 57"/>
                <a:gd name="T34" fmla="*/ 0 w 72"/>
                <a:gd name="T35" fmla="*/ 3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37"/>
                  </a:moveTo>
                  <a:lnTo>
                    <a:pt x="2" y="19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25" y="13"/>
                  </a:lnTo>
                  <a:lnTo>
                    <a:pt x="31" y="19"/>
                  </a:lnTo>
                  <a:lnTo>
                    <a:pt x="62" y="10"/>
                  </a:lnTo>
                  <a:lnTo>
                    <a:pt x="66" y="11"/>
                  </a:lnTo>
                  <a:lnTo>
                    <a:pt x="72" y="19"/>
                  </a:lnTo>
                  <a:lnTo>
                    <a:pt x="54" y="33"/>
                  </a:lnTo>
                  <a:lnTo>
                    <a:pt x="64" y="50"/>
                  </a:lnTo>
                  <a:lnTo>
                    <a:pt x="45" y="57"/>
                  </a:lnTo>
                  <a:lnTo>
                    <a:pt x="41" y="43"/>
                  </a:lnTo>
                  <a:lnTo>
                    <a:pt x="37" y="46"/>
                  </a:lnTo>
                  <a:lnTo>
                    <a:pt x="27" y="37"/>
                  </a:lnTo>
                  <a:lnTo>
                    <a:pt x="6" y="3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9" name="Freeform 159"/>
            <p:cNvSpPr>
              <a:spLocks/>
            </p:cNvSpPr>
            <p:nvPr/>
          </p:nvSpPr>
          <p:spPr bwMode="auto">
            <a:xfrm>
              <a:off x="3956904" y="4986191"/>
              <a:ext cx="46409" cy="56993"/>
            </a:xfrm>
            <a:custGeom>
              <a:avLst/>
              <a:gdLst>
                <a:gd name="T0" fmla="*/ 31 w 53"/>
                <a:gd name="T1" fmla="*/ 30 h 53"/>
                <a:gd name="T2" fmla="*/ 39 w 53"/>
                <a:gd name="T3" fmla="*/ 31 h 53"/>
                <a:gd name="T4" fmla="*/ 37 w 53"/>
                <a:gd name="T5" fmla="*/ 26 h 53"/>
                <a:gd name="T6" fmla="*/ 29 w 53"/>
                <a:gd name="T7" fmla="*/ 24 h 53"/>
                <a:gd name="T8" fmla="*/ 23 w 53"/>
                <a:gd name="T9" fmla="*/ 19 h 53"/>
                <a:gd name="T10" fmla="*/ 8 w 53"/>
                <a:gd name="T11" fmla="*/ 11 h 53"/>
                <a:gd name="T12" fmla="*/ 2 w 53"/>
                <a:gd name="T13" fmla="*/ 6 h 53"/>
                <a:gd name="T14" fmla="*/ 0 w 53"/>
                <a:gd name="T15" fmla="*/ 0 h 53"/>
                <a:gd name="T16" fmla="*/ 21 w 53"/>
                <a:gd name="T17" fmla="*/ 2 h 53"/>
                <a:gd name="T18" fmla="*/ 37 w 53"/>
                <a:gd name="T19" fmla="*/ 11 h 53"/>
                <a:gd name="T20" fmla="*/ 53 w 53"/>
                <a:gd name="T21" fmla="*/ 20 h 53"/>
                <a:gd name="T22" fmla="*/ 53 w 53"/>
                <a:gd name="T23" fmla="*/ 39 h 53"/>
                <a:gd name="T24" fmla="*/ 45 w 53"/>
                <a:gd name="T25" fmla="*/ 44 h 53"/>
                <a:gd name="T26" fmla="*/ 39 w 53"/>
                <a:gd name="T27" fmla="*/ 53 h 53"/>
                <a:gd name="T28" fmla="*/ 33 w 53"/>
                <a:gd name="T29" fmla="*/ 46 h 53"/>
                <a:gd name="T30" fmla="*/ 31 w 53"/>
                <a:gd name="T31" fmla="*/ 3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3"/>
                <a:gd name="T50" fmla="*/ 53 w 53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3">
                  <a:moveTo>
                    <a:pt x="31" y="30"/>
                  </a:moveTo>
                  <a:lnTo>
                    <a:pt x="39" y="31"/>
                  </a:lnTo>
                  <a:lnTo>
                    <a:pt x="37" y="26"/>
                  </a:lnTo>
                  <a:lnTo>
                    <a:pt x="29" y="24"/>
                  </a:lnTo>
                  <a:lnTo>
                    <a:pt x="23" y="19"/>
                  </a:lnTo>
                  <a:lnTo>
                    <a:pt x="8" y="11"/>
                  </a:lnTo>
                  <a:lnTo>
                    <a:pt x="2" y="6"/>
                  </a:lnTo>
                  <a:lnTo>
                    <a:pt x="0" y="0"/>
                  </a:lnTo>
                  <a:lnTo>
                    <a:pt x="21" y="2"/>
                  </a:lnTo>
                  <a:lnTo>
                    <a:pt x="37" y="11"/>
                  </a:lnTo>
                  <a:lnTo>
                    <a:pt x="53" y="20"/>
                  </a:lnTo>
                  <a:lnTo>
                    <a:pt x="53" y="39"/>
                  </a:lnTo>
                  <a:lnTo>
                    <a:pt x="45" y="44"/>
                  </a:lnTo>
                  <a:lnTo>
                    <a:pt x="39" y="53"/>
                  </a:lnTo>
                  <a:lnTo>
                    <a:pt x="33" y="46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0" name="Freeform 160"/>
            <p:cNvSpPr>
              <a:spLocks/>
            </p:cNvSpPr>
            <p:nvPr/>
          </p:nvSpPr>
          <p:spPr bwMode="auto">
            <a:xfrm>
              <a:off x="4450174" y="5081178"/>
              <a:ext cx="58344" cy="93403"/>
            </a:xfrm>
            <a:custGeom>
              <a:avLst/>
              <a:gdLst>
                <a:gd name="T0" fmla="*/ 53 w 66"/>
                <a:gd name="T1" fmla="*/ 24 h 86"/>
                <a:gd name="T2" fmla="*/ 31 w 66"/>
                <a:gd name="T3" fmla="*/ 5 h 86"/>
                <a:gd name="T4" fmla="*/ 16 w 66"/>
                <a:gd name="T5" fmla="*/ 0 h 86"/>
                <a:gd name="T6" fmla="*/ 12 w 66"/>
                <a:gd name="T7" fmla="*/ 9 h 86"/>
                <a:gd name="T8" fmla="*/ 4 w 66"/>
                <a:gd name="T9" fmla="*/ 29 h 86"/>
                <a:gd name="T10" fmla="*/ 14 w 66"/>
                <a:gd name="T11" fmla="*/ 58 h 86"/>
                <a:gd name="T12" fmla="*/ 0 w 66"/>
                <a:gd name="T13" fmla="*/ 80 h 86"/>
                <a:gd name="T14" fmla="*/ 16 w 66"/>
                <a:gd name="T15" fmla="*/ 84 h 86"/>
                <a:gd name="T16" fmla="*/ 37 w 66"/>
                <a:gd name="T17" fmla="*/ 86 h 86"/>
                <a:gd name="T18" fmla="*/ 53 w 66"/>
                <a:gd name="T19" fmla="*/ 62 h 86"/>
                <a:gd name="T20" fmla="*/ 66 w 66"/>
                <a:gd name="T21" fmla="*/ 40 h 86"/>
                <a:gd name="T22" fmla="*/ 60 w 66"/>
                <a:gd name="T23" fmla="*/ 27 h 86"/>
                <a:gd name="T24" fmla="*/ 60 w 66"/>
                <a:gd name="T25" fmla="*/ 31 h 86"/>
                <a:gd name="T26" fmla="*/ 53 w 66"/>
                <a:gd name="T27" fmla="*/ 2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86"/>
                <a:gd name="T44" fmla="*/ 66 w 66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86">
                  <a:moveTo>
                    <a:pt x="53" y="24"/>
                  </a:moveTo>
                  <a:lnTo>
                    <a:pt x="31" y="5"/>
                  </a:lnTo>
                  <a:lnTo>
                    <a:pt x="16" y="0"/>
                  </a:lnTo>
                  <a:lnTo>
                    <a:pt x="12" y="9"/>
                  </a:lnTo>
                  <a:lnTo>
                    <a:pt x="4" y="29"/>
                  </a:lnTo>
                  <a:lnTo>
                    <a:pt x="14" y="58"/>
                  </a:lnTo>
                  <a:lnTo>
                    <a:pt x="0" y="80"/>
                  </a:lnTo>
                  <a:lnTo>
                    <a:pt x="16" y="84"/>
                  </a:lnTo>
                  <a:lnTo>
                    <a:pt x="37" y="86"/>
                  </a:lnTo>
                  <a:lnTo>
                    <a:pt x="53" y="62"/>
                  </a:lnTo>
                  <a:lnTo>
                    <a:pt x="66" y="40"/>
                  </a:lnTo>
                  <a:lnTo>
                    <a:pt x="60" y="27"/>
                  </a:lnTo>
                  <a:lnTo>
                    <a:pt x="60" y="31"/>
                  </a:lnTo>
                  <a:lnTo>
                    <a:pt x="53" y="24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1" name="Freeform 161"/>
            <p:cNvSpPr>
              <a:spLocks/>
            </p:cNvSpPr>
            <p:nvPr/>
          </p:nvSpPr>
          <p:spPr bwMode="auto">
            <a:xfrm>
              <a:off x="3966185" y="4913369"/>
              <a:ext cx="240005" cy="425858"/>
            </a:xfrm>
            <a:custGeom>
              <a:avLst/>
              <a:gdLst>
                <a:gd name="T0" fmla="*/ 107 w 270"/>
                <a:gd name="T1" fmla="*/ 36 h 395"/>
                <a:gd name="T2" fmla="*/ 97 w 270"/>
                <a:gd name="T3" fmla="*/ 33 h 395"/>
                <a:gd name="T4" fmla="*/ 78 w 270"/>
                <a:gd name="T5" fmla="*/ 69 h 395"/>
                <a:gd name="T6" fmla="*/ 50 w 270"/>
                <a:gd name="T7" fmla="*/ 104 h 395"/>
                <a:gd name="T8" fmla="*/ 41 w 270"/>
                <a:gd name="T9" fmla="*/ 87 h 395"/>
                <a:gd name="T10" fmla="*/ 33 w 270"/>
                <a:gd name="T11" fmla="*/ 111 h 395"/>
                <a:gd name="T12" fmla="*/ 33 w 270"/>
                <a:gd name="T13" fmla="*/ 131 h 395"/>
                <a:gd name="T14" fmla="*/ 33 w 270"/>
                <a:gd name="T15" fmla="*/ 162 h 395"/>
                <a:gd name="T16" fmla="*/ 37 w 270"/>
                <a:gd name="T17" fmla="*/ 199 h 395"/>
                <a:gd name="T18" fmla="*/ 25 w 270"/>
                <a:gd name="T19" fmla="*/ 228 h 395"/>
                <a:gd name="T20" fmla="*/ 7 w 270"/>
                <a:gd name="T21" fmla="*/ 246 h 395"/>
                <a:gd name="T22" fmla="*/ 2 w 270"/>
                <a:gd name="T23" fmla="*/ 259 h 395"/>
                <a:gd name="T24" fmla="*/ 35 w 270"/>
                <a:gd name="T25" fmla="*/ 285 h 395"/>
                <a:gd name="T26" fmla="*/ 82 w 270"/>
                <a:gd name="T27" fmla="*/ 296 h 395"/>
                <a:gd name="T28" fmla="*/ 95 w 270"/>
                <a:gd name="T29" fmla="*/ 307 h 395"/>
                <a:gd name="T30" fmla="*/ 124 w 270"/>
                <a:gd name="T31" fmla="*/ 338 h 395"/>
                <a:gd name="T32" fmla="*/ 157 w 270"/>
                <a:gd name="T33" fmla="*/ 349 h 395"/>
                <a:gd name="T34" fmla="*/ 196 w 270"/>
                <a:gd name="T35" fmla="*/ 356 h 395"/>
                <a:gd name="T36" fmla="*/ 202 w 270"/>
                <a:gd name="T37" fmla="*/ 395 h 395"/>
                <a:gd name="T38" fmla="*/ 214 w 270"/>
                <a:gd name="T39" fmla="*/ 329 h 395"/>
                <a:gd name="T40" fmla="*/ 198 w 270"/>
                <a:gd name="T41" fmla="*/ 279 h 395"/>
                <a:gd name="T42" fmla="*/ 220 w 270"/>
                <a:gd name="T43" fmla="*/ 274 h 395"/>
                <a:gd name="T44" fmla="*/ 204 w 270"/>
                <a:gd name="T45" fmla="*/ 254 h 395"/>
                <a:gd name="T46" fmla="*/ 243 w 270"/>
                <a:gd name="T47" fmla="*/ 254 h 395"/>
                <a:gd name="T48" fmla="*/ 245 w 270"/>
                <a:gd name="T49" fmla="*/ 252 h 395"/>
                <a:gd name="T50" fmla="*/ 267 w 270"/>
                <a:gd name="T51" fmla="*/ 263 h 395"/>
                <a:gd name="T52" fmla="*/ 267 w 270"/>
                <a:gd name="T53" fmla="*/ 245 h 395"/>
                <a:gd name="T54" fmla="*/ 261 w 270"/>
                <a:gd name="T55" fmla="*/ 215 h 395"/>
                <a:gd name="T56" fmla="*/ 255 w 270"/>
                <a:gd name="T57" fmla="*/ 166 h 395"/>
                <a:gd name="T58" fmla="*/ 241 w 270"/>
                <a:gd name="T59" fmla="*/ 148 h 395"/>
                <a:gd name="T60" fmla="*/ 202 w 270"/>
                <a:gd name="T61" fmla="*/ 128 h 395"/>
                <a:gd name="T62" fmla="*/ 167 w 270"/>
                <a:gd name="T63" fmla="*/ 126 h 395"/>
                <a:gd name="T64" fmla="*/ 152 w 270"/>
                <a:gd name="T65" fmla="*/ 102 h 395"/>
                <a:gd name="T66" fmla="*/ 130 w 270"/>
                <a:gd name="T67" fmla="*/ 75 h 395"/>
                <a:gd name="T68" fmla="*/ 154 w 270"/>
                <a:gd name="T69" fmla="*/ 34 h 395"/>
                <a:gd name="T70" fmla="*/ 181 w 270"/>
                <a:gd name="T71" fmla="*/ 11 h 395"/>
                <a:gd name="T72" fmla="*/ 169 w 270"/>
                <a:gd name="T73" fmla="*/ 0 h 395"/>
                <a:gd name="T74" fmla="*/ 126 w 270"/>
                <a:gd name="T75" fmla="*/ 25 h 3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395"/>
                <a:gd name="T116" fmla="*/ 270 w 270"/>
                <a:gd name="T117" fmla="*/ 395 h 3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395">
                  <a:moveTo>
                    <a:pt x="115" y="25"/>
                  </a:moveTo>
                  <a:lnTo>
                    <a:pt x="107" y="36"/>
                  </a:lnTo>
                  <a:lnTo>
                    <a:pt x="109" y="31"/>
                  </a:lnTo>
                  <a:lnTo>
                    <a:pt x="97" y="33"/>
                  </a:lnTo>
                  <a:lnTo>
                    <a:pt x="80" y="51"/>
                  </a:lnTo>
                  <a:lnTo>
                    <a:pt x="78" y="69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5" y="93"/>
                  </a:lnTo>
                  <a:lnTo>
                    <a:pt x="41" y="87"/>
                  </a:lnTo>
                  <a:lnTo>
                    <a:pt x="41" y="106"/>
                  </a:lnTo>
                  <a:lnTo>
                    <a:pt x="33" y="111"/>
                  </a:lnTo>
                  <a:lnTo>
                    <a:pt x="27" y="120"/>
                  </a:lnTo>
                  <a:lnTo>
                    <a:pt x="33" y="131"/>
                  </a:lnTo>
                  <a:lnTo>
                    <a:pt x="39" y="153"/>
                  </a:lnTo>
                  <a:lnTo>
                    <a:pt x="33" y="162"/>
                  </a:lnTo>
                  <a:lnTo>
                    <a:pt x="35" y="181"/>
                  </a:lnTo>
                  <a:lnTo>
                    <a:pt x="37" y="199"/>
                  </a:lnTo>
                  <a:lnTo>
                    <a:pt x="41" y="203"/>
                  </a:lnTo>
                  <a:lnTo>
                    <a:pt x="25" y="228"/>
                  </a:lnTo>
                  <a:lnTo>
                    <a:pt x="11" y="234"/>
                  </a:lnTo>
                  <a:lnTo>
                    <a:pt x="7" y="246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19" y="272"/>
                  </a:lnTo>
                  <a:lnTo>
                    <a:pt x="35" y="285"/>
                  </a:lnTo>
                  <a:lnTo>
                    <a:pt x="56" y="285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95" y="307"/>
                  </a:lnTo>
                  <a:lnTo>
                    <a:pt x="109" y="320"/>
                  </a:lnTo>
                  <a:lnTo>
                    <a:pt x="124" y="338"/>
                  </a:lnTo>
                  <a:lnTo>
                    <a:pt x="130" y="349"/>
                  </a:lnTo>
                  <a:lnTo>
                    <a:pt x="157" y="349"/>
                  </a:lnTo>
                  <a:lnTo>
                    <a:pt x="175" y="349"/>
                  </a:lnTo>
                  <a:lnTo>
                    <a:pt x="196" y="356"/>
                  </a:lnTo>
                  <a:lnTo>
                    <a:pt x="189" y="385"/>
                  </a:lnTo>
                  <a:lnTo>
                    <a:pt x="202" y="395"/>
                  </a:lnTo>
                  <a:lnTo>
                    <a:pt x="208" y="362"/>
                  </a:lnTo>
                  <a:lnTo>
                    <a:pt x="214" y="329"/>
                  </a:lnTo>
                  <a:lnTo>
                    <a:pt x="204" y="303"/>
                  </a:lnTo>
                  <a:lnTo>
                    <a:pt x="198" y="279"/>
                  </a:lnTo>
                  <a:lnTo>
                    <a:pt x="214" y="279"/>
                  </a:lnTo>
                  <a:lnTo>
                    <a:pt x="220" y="274"/>
                  </a:lnTo>
                  <a:lnTo>
                    <a:pt x="206" y="268"/>
                  </a:lnTo>
                  <a:lnTo>
                    <a:pt x="204" y="254"/>
                  </a:lnTo>
                  <a:lnTo>
                    <a:pt x="224" y="254"/>
                  </a:lnTo>
                  <a:lnTo>
                    <a:pt x="243" y="254"/>
                  </a:lnTo>
                  <a:lnTo>
                    <a:pt x="239" y="250"/>
                  </a:lnTo>
                  <a:lnTo>
                    <a:pt x="245" y="252"/>
                  </a:lnTo>
                  <a:lnTo>
                    <a:pt x="257" y="243"/>
                  </a:lnTo>
                  <a:lnTo>
                    <a:pt x="267" y="263"/>
                  </a:lnTo>
                  <a:lnTo>
                    <a:pt x="270" y="265"/>
                  </a:lnTo>
                  <a:lnTo>
                    <a:pt x="267" y="245"/>
                  </a:lnTo>
                  <a:lnTo>
                    <a:pt x="253" y="226"/>
                  </a:lnTo>
                  <a:lnTo>
                    <a:pt x="261" y="215"/>
                  </a:lnTo>
                  <a:lnTo>
                    <a:pt x="249" y="186"/>
                  </a:lnTo>
                  <a:lnTo>
                    <a:pt x="255" y="166"/>
                  </a:lnTo>
                  <a:lnTo>
                    <a:pt x="261" y="146"/>
                  </a:lnTo>
                  <a:lnTo>
                    <a:pt x="241" y="148"/>
                  </a:lnTo>
                  <a:lnTo>
                    <a:pt x="222" y="148"/>
                  </a:lnTo>
                  <a:lnTo>
                    <a:pt x="202" y="128"/>
                  </a:lnTo>
                  <a:lnTo>
                    <a:pt x="185" y="126"/>
                  </a:lnTo>
                  <a:lnTo>
                    <a:pt x="167" y="126"/>
                  </a:lnTo>
                  <a:lnTo>
                    <a:pt x="150" y="117"/>
                  </a:lnTo>
                  <a:lnTo>
                    <a:pt x="152" y="102"/>
                  </a:lnTo>
                  <a:lnTo>
                    <a:pt x="140" y="75"/>
                  </a:lnTo>
                  <a:lnTo>
                    <a:pt x="130" y="75"/>
                  </a:lnTo>
                  <a:lnTo>
                    <a:pt x="140" y="55"/>
                  </a:lnTo>
                  <a:lnTo>
                    <a:pt x="154" y="34"/>
                  </a:lnTo>
                  <a:lnTo>
                    <a:pt x="165" y="14"/>
                  </a:lnTo>
                  <a:lnTo>
                    <a:pt x="181" y="11"/>
                  </a:lnTo>
                  <a:lnTo>
                    <a:pt x="183" y="0"/>
                  </a:lnTo>
                  <a:lnTo>
                    <a:pt x="169" y="0"/>
                  </a:lnTo>
                  <a:lnTo>
                    <a:pt x="148" y="12"/>
                  </a:lnTo>
                  <a:lnTo>
                    <a:pt x="126" y="25"/>
                  </a:lnTo>
                  <a:lnTo>
                    <a:pt x="115" y="2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2" name="Freeform 162"/>
            <p:cNvSpPr>
              <a:spLocks/>
            </p:cNvSpPr>
            <p:nvPr/>
          </p:nvSpPr>
          <p:spPr bwMode="auto">
            <a:xfrm>
              <a:off x="4317575" y="5009938"/>
              <a:ext cx="98123" cy="186807"/>
            </a:xfrm>
            <a:custGeom>
              <a:avLst/>
              <a:gdLst>
                <a:gd name="T0" fmla="*/ 88 w 109"/>
                <a:gd name="T1" fmla="*/ 125 h 174"/>
                <a:gd name="T2" fmla="*/ 76 w 109"/>
                <a:gd name="T3" fmla="*/ 112 h 174"/>
                <a:gd name="T4" fmla="*/ 78 w 109"/>
                <a:gd name="T5" fmla="*/ 92 h 174"/>
                <a:gd name="T6" fmla="*/ 88 w 109"/>
                <a:gd name="T7" fmla="*/ 86 h 174"/>
                <a:gd name="T8" fmla="*/ 92 w 109"/>
                <a:gd name="T9" fmla="*/ 73 h 174"/>
                <a:gd name="T10" fmla="*/ 92 w 109"/>
                <a:gd name="T11" fmla="*/ 55 h 174"/>
                <a:gd name="T12" fmla="*/ 66 w 109"/>
                <a:gd name="T13" fmla="*/ 40 h 174"/>
                <a:gd name="T14" fmla="*/ 62 w 109"/>
                <a:gd name="T15" fmla="*/ 50 h 174"/>
                <a:gd name="T16" fmla="*/ 64 w 109"/>
                <a:gd name="T17" fmla="*/ 26 h 174"/>
                <a:gd name="T18" fmla="*/ 51 w 109"/>
                <a:gd name="T19" fmla="*/ 15 h 174"/>
                <a:gd name="T20" fmla="*/ 37 w 109"/>
                <a:gd name="T21" fmla="*/ 6 h 174"/>
                <a:gd name="T22" fmla="*/ 43 w 109"/>
                <a:gd name="T23" fmla="*/ 9 h 174"/>
                <a:gd name="T24" fmla="*/ 33 w 109"/>
                <a:gd name="T25" fmla="*/ 0 h 174"/>
                <a:gd name="T26" fmla="*/ 37 w 109"/>
                <a:gd name="T27" fmla="*/ 6 h 174"/>
                <a:gd name="T28" fmla="*/ 16 w 109"/>
                <a:gd name="T29" fmla="*/ 24 h 174"/>
                <a:gd name="T30" fmla="*/ 25 w 109"/>
                <a:gd name="T31" fmla="*/ 35 h 174"/>
                <a:gd name="T32" fmla="*/ 10 w 109"/>
                <a:gd name="T33" fmla="*/ 44 h 174"/>
                <a:gd name="T34" fmla="*/ 0 w 109"/>
                <a:gd name="T35" fmla="*/ 62 h 174"/>
                <a:gd name="T36" fmla="*/ 14 w 109"/>
                <a:gd name="T37" fmla="*/ 81 h 174"/>
                <a:gd name="T38" fmla="*/ 25 w 109"/>
                <a:gd name="T39" fmla="*/ 81 h 174"/>
                <a:gd name="T40" fmla="*/ 27 w 109"/>
                <a:gd name="T41" fmla="*/ 93 h 174"/>
                <a:gd name="T42" fmla="*/ 37 w 109"/>
                <a:gd name="T43" fmla="*/ 106 h 174"/>
                <a:gd name="T44" fmla="*/ 31 w 109"/>
                <a:gd name="T45" fmla="*/ 126 h 174"/>
                <a:gd name="T46" fmla="*/ 35 w 109"/>
                <a:gd name="T47" fmla="*/ 156 h 174"/>
                <a:gd name="T48" fmla="*/ 49 w 109"/>
                <a:gd name="T49" fmla="*/ 174 h 174"/>
                <a:gd name="T50" fmla="*/ 62 w 109"/>
                <a:gd name="T51" fmla="*/ 172 h 174"/>
                <a:gd name="T52" fmla="*/ 86 w 109"/>
                <a:gd name="T53" fmla="*/ 163 h 174"/>
                <a:gd name="T54" fmla="*/ 109 w 109"/>
                <a:gd name="T55" fmla="*/ 157 h 174"/>
                <a:gd name="T56" fmla="*/ 97 w 109"/>
                <a:gd name="T57" fmla="*/ 141 h 174"/>
                <a:gd name="T58" fmla="*/ 88 w 109"/>
                <a:gd name="T59" fmla="*/ 125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9"/>
                <a:gd name="T91" fmla="*/ 0 h 174"/>
                <a:gd name="T92" fmla="*/ 109 w 109"/>
                <a:gd name="T93" fmla="*/ 174 h 1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9" h="174">
                  <a:moveTo>
                    <a:pt x="88" y="125"/>
                  </a:moveTo>
                  <a:lnTo>
                    <a:pt x="76" y="112"/>
                  </a:lnTo>
                  <a:lnTo>
                    <a:pt x="78" y="92"/>
                  </a:lnTo>
                  <a:lnTo>
                    <a:pt x="88" y="86"/>
                  </a:lnTo>
                  <a:lnTo>
                    <a:pt x="92" y="73"/>
                  </a:lnTo>
                  <a:lnTo>
                    <a:pt x="92" y="55"/>
                  </a:lnTo>
                  <a:lnTo>
                    <a:pt x="66" y="40"/>
                  </a:lnTo>
                  <a:lnTo>
                    <a:pt x="62" y="50"/>
                  </a:lnTo>
                  <a:lnTo>
                    <a:pt x="64" y="26"/>
                  </a:lnTo>
                  <a:lnTo>
                    <a:pt x="51" y="15"/>
                  </a:lnTo>
                  <a:lnTo>
                    <a:pt x="37" y="6"/>
                  </a:lnTo>
                  <a:lnTo>
                    <a:pt x="43" y="9"/>
                  </a:lnTo>
                  <a:lnTo>
                    <a:pt x="33" y="0"/>
                  </a:lnTo>
                  <a:lnTo>
                    <a:pt x="37" y="6"/>
                  </a:lnTo>
                  <a:lnTo>
                    <a:pt x="16" y="24"/>
                  </a:lnTo>
                  <a:lnTo>
                    <a:pt x="25" y="35"/>
                  </a:lnTo>
                  <a:lnTo>
                    <a:pt x="10" y="44"/>
                  </a:lnTo>
                  <a:lnTo>
                    <a:pt x="0" y="62"/>
                  </a:lnTo>
                  <a:lnTo>
                    <a:pt x="14" y="81"/>
                  </a:lnTo>
                  <a:lnTo>
                    <a:pt x="25" y="81"/>
                  </a:lnTo>
                  <a:lnTo>
                    <a:pt x="27" y="93"/>
                  </a:lnTo>
                  <a:lnTo>
                    <a:pt x="37" y="106"/>
                  </a:lnTo>
                  <a:lnTo>
                    <a:pt x="31" y="126"/>
                  </a:lnTo>
                  <a:lnTo>
                    <a:pt x="35" y="156"/>
                  </a:lnTo>
                  <a:lnTo>
                    <a:pt x="49" y="174"/>
                  </a:lnTo>
                  <a:lnTo>
                    <a:pt x="62" y="172"/>
                  </a:lnTo>
                  <a:lnTo>
                    <a:pt x="86" y="163"/>
                  </a:lnTo>
                  <a:lnTo>
                    <a:pt x="109" y="157"/>
                  </a:lnTo>
                  <a:lnTo>
                    <a:pt x="97" y="141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3" name="Freeform 163"/>
            <p:cNvSpPr>
              <a:spLocks/>
            </p:cNvSpPr>
            <p:nvPr/>
          </p:nvSpPr>
          <p:spPr bwMode="auto">
            <a:xfrm>
              <a:off x="4385200" y="5079596"/>
              <a:ext cx="78234" cy="104486"/>
            </a:xfrm>
            <a:custGeom>
              <a:avLst/>
              <a:gdLst>
                <a:gd name="T0" fmla="*/ 12 w 88"/>
                <a:gd name="T1" fmla="*/ 61 h 97"/>
                <a:gd name="T2" fmla="*/ 0 w 88"/>
                <a:gd name="T3" fmla="*/ 48 h 97"/>
                <a:gd name="T4" fmla="*/ 2 w 88"/>
                <a:gd name="T5" fmla="*/ 28 h 97"/>
                <a:gd name="T6" fmla="*/ 12 w 88"/>
                <a:gd name="T7" fmla="*/ 22 h 97"/>
                <a:gd name="T8" fmla="*/ 16 w 88"/>
                <a:gd name="T9" fmla="*/ 9 h 97"/>
                <a:gd name="T10" fmla="*/ 19 w 88"/>
                <a:gd name="T11" fmla="*/ 0 h 97"/>
                <a:gd name="T12" fmla="*/ 47 w 88"/>
                <a:gd name="T13" fmla="*/ 2 h 97"/>
                <a:gd name="T14" fmla="*/ 66 w 88"/>
                <a:gd name="T15" fmla="*/ 0 h 97"/>
                <a:gd name="T16" fmla="*/ 88 w 88"/>
                <a:gd name="T17" fmla="*/ 2 h 97"/>
                <a:gd name="T18" fmla="*/ 86 w 88"/>
                <a:gd name="T19" fmla="*/ 13 h 97"/>
                <a:gd name="T20" fmla="*/ 78 w 88"/>
                <a:gd name="T21" fmla="*/ 33 h 97"/>
                <a:gd name="T22" fmla="*/ 88 w 88"/>
                <a:gd name="T23" fmla="*/ 62 h 97"/>
                <a:gd name="T24" fmla="*/ 74 w 88"/>
                <a:gd name="T25" fmla="*/ 84 h 97"/>
                <a:gd name="T26" fmla="*/ 60 w 88"/>
                <a:gd name="T27" fmla="*/ 81 h 97"/>
                <a:gd name="T28" fmla="*/ 41 w 88"/>
                <a:gd name="T29" fmla="*/ 84 h 97"/>
                <a:gd name="T30" fmla="*/ 43 w 88"/>
                <a:gd name="T31" fmla="*/ 97 h 97"/>
                <a:gd name="T32" fmla="*/ 33 w 88"/>
                <a:gd name="T33" fmla="*/ 93 h 97"/>
                <a:gd name="T34" fmla="*/ 21 w 88"/>
                <a:gd name="T35" fmla="*/ 77 h 97"/>
                <a:gd name="T36" fmla="*/ 12 w 88"/>
                <a:gd name="T37" fmla="*/ 61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7"/>
                <a:gd name="T59" fmla="*/ 88 w 88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7">
                  <a:moveTo>
                    <a:pt x="12" y="61"/>
                  </a:moveTo>
                  <a:lnTo>
                    <a:pt x="0" y="48"/>
                  </a:lnTo>
                  <a:lnTo>
                    <a:pt x="2" y="28"/>
                  </a:lnTo>
                  <a:lnTo>
                    <a:pt x="12" y="22"/>
                  </a:lnTo>
                  <a:lnTo>
                    <a:pt x="16" y="9"/>
                  </a:lnTo>
                  <a:lnTo>
                    <a:pt x="19" y="0"/>
                  </a:lnTo>
                  <a:lnTo>
                    <a:pt x="47" y="2"/>
                  </a:lnTo>
                  <a:lnTo>
                    <a:pt x="66" y="0"/>
                  </a:lnTo>
                  <a:lnTo>
                    <a:pt x="88" y="2"/>
                  </a:lnTo>
                  <a:lnTo>
                    <a:pt x="86" y="13"/>
                  </a:lnTo>
                  <a:lnTo>
                    <a:pt x="78" y="33"/>
                  </a:lnTo>
                  <a:lnTo>
                    <a:pt x="88" y="62"/>
                  </a:lnTo>
                  <a:lnTo>
                    <a:pt x="74" y="84"/>
                  </a:lnTo>
                  <a:lnTo>
                    <a:pt x="60" y="81"/>
                  </a:lnTo>
                  <a:lnTo>
                    <a:pt x="41" y="84"/>
                  </a:lnTo>
                  <a:lnTo>
                    <a:pt x="43" y="97"/>
                  </a:lnTo>
                  <a:lnTo>
                    <a:pt x="33" y="93"/>
                  </a:lnTo>
                  <a:lnTo>
                    <a:pt x="21" y="77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4" name="Freeform 164"/>
            <p:cNvSpPr>
              <a:spLocks/>
            </p:cNvSpPr>
            <p:nvPr/>
          </p:nvSpPr>
          <p:spPr bwMode="auto">
            <a:xfrm>
              <a:off x="4312270" y="4951362"/>
              <a:ext cx="18565" cy="17414"/>
            </a:xfrm>
            <a:custGeom>
              <a:avLst/>
              <a:gdLst>
                <a:gd name="T0" fmla="*/ 6 w 20"/>
                <a:gd name="T1" fmla="*/ 2 h 17"/>
                <a:gd name="T2" fmla="*/ 20 w 20"/>
                <a:gd name="T3" fmla="*/ 0 h 17"/>
                <a:gd name="T4" fmla="*/ 14 w 20"/>
                <a:gd name="T5" fmla="*/ 17 h 17"/>
                <a:gd name="T6" fmla="*/ 0 w 20"/>
                <a:gd name="T7" fmla="*/ 15 h 17"/>
                <a:gd name="T8" fmla="*/ 8 w 20"/>
                <a:gd name="T9" fmla="*/ 6 h 17"/>
                <a:gd name="T10" fmla="*/ 6 w 20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7"/>
                <a:gd name="T20" fmla="*/ 20 w 2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7">
                  <a:moveTo>
                    <a:pt x="6" y="2"/>
                  </a:moveTo>
                  <a:lnTo>
                    <a:pt x="20" y="0"/>
                  </a:lnTo>
                  <a:lnTo>
                    <a:pt x="14" y="17"/>
                  </a:lnTo>
                  <a:lnTo>
                    <a:pt x="0" y="15"/>
                  </a:lnTo>
                  <a:lnTo>
                    <a:pt x="8" y="6"/>
                  </a:lnTo>
                  <a:lnTo>
                    <a:pt x="6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5" name="Freeform 165"/>
            <p:cNvSpPr>
              <a:spLocks/>
            </p:cNvSpPr>
            <p:nvPr/>
          </p:nvSpPr>
          <p:spPr bwMode="auto">
            <a:xfrm>
              <a:off x="4082873" y="4916534"/>
              <a:ext cx="269177" cy="296041"/>
            </a:xfrm>
            <a:custGeom>
              <a:avLst/>
              <a:gdLst>
                <a:gd name="T0" fmla="*/ 251 w 304"/>
                <a:gd name="T1" fmla="*/ 55 h 273"/>
                <a:gd name="T2" fmla="*/ 238 w 304"/>
                <a:gd name="T3" fmla="*/ 52 h 273"/>
                <a:gd name="T4" fmla="*/ 236 w 304"/>
                <a:gd name="T5" fmla="*/ 44 h 273"/>
                <a:gd name="T6" fmla="*/ 234 w 304"/>
                <a:gd name="T7" fmla="*/ 37 h 273"/>
                <a:gd name="T8" fmla="*/ 218 w 304"/>
                <a:gd name="T9" fmla="*/ 41 h 273"/>
                <a:gd name="T10" fmla="*/ 166 w 304"/>
                <a:gd name="T11" fmla="*/ 41 h 273"/>
                <a:gd name="T12" fmla="*/ 123 w 304"/>
                <a:gd name="T13" fmla="*/ 41 h 273"/>
                <a:gd name="T14" fmla="*/ 90 w 304"/>
                <a:gd name="T15" fmla="*/ 17 h 273"/>
                <a:gd name="T16" fmla="*/ 74 w 304"/>
                <a:gd name="T17" fmla="*/ 9 h 273"/>
                <a:gd name="T18" fmla="*/ 80 w 304"/>
                <a:gd name="T19" fmla="*/ 17 h 273"/>
                <a:gd name="T20" fmla="*/ 47 w 304"/>
                <a:gd name="T21" fmla="*/ 33 h 273"/>
                <a:gd name="T22" fmla="*/ 43 w 304"/>
                <a:gd name="T23" fmla="*/ 75 h 273"/>
                <a:gd name="T24" fmla="*/ 43 w 304"/>
                <a:gd name="T25" fmla="*/ 39 h 273"/>
                <a:gd name="T26" fmla="*/ 51 w 304"/>
                <a:gd name="T27" fmla="*/ 8 h 273"/>
                <a:gd name="T28" fmla="*/ 24 w 304"/>
                <a:gd name="T29" fmla="*/ 31 h 273"/>
                <a:gd name="T30" fmla="*/ 0 w 304"/>
                <a:gd name="T31" fmla="*/ 72 h 273"/>
                <a:gd name="T32" fmla="*/ 22 w 304"/>
                <a:gd name="T33" fmla="*/ 99 h 273"/>
                <a:gd name="T34" fmla="*/ 37 w 304"/>
                <a:gd name="T35" fmla="*/ 123 h 273"/>
                <a:gd name="T36" fmla="*/ 72 w 304"/>
                <a:gd name="T37" fmla="*/ 125 h 273"/>
                <a:gd name="T38" fmla="*/ 111 w 304"/>
                <a:gd name="T39" fmla="*/ 145 h 273"/>
                <a:gd name="T40" fmla="*/ 125 w 304"/>
                <a:gd name="T41" fmla="*/ 163 h 273"/>
                <a:gd name="T42" fmla="*/ 131 w 304"/>
                <a:gd name="T43" fmla="*/ 212 h 273"/>
                <a:gd name="T44" fmla="*/ 137 w 304"/>
                <a:gd name="T45" fmla="*/ 242 h 273"/>
                <a:gd name="T46" fmla="*/ 158 w 304"/>
                <a:gd name="T47" fmla="*/ 273 h 273"/>
                <a:gd name="T48" fmla="*/ 174 w 304"/>
                <a:gd name="T49" fmla="*/ 273 h 273"/>
                <a:gd name="T50" fmla="*/ 216 w 304"/>
                <a:gd name="T51" fmla="*/ 240 h 273"/>
                <a:gd name="T52" fmla="*/ 207 w 304"/>
                <a:gd name="T53" fmla="*/ 229 h 273"/>
                <a:gd name="T54" fmla="*/ 191 w 304"/>
                <a:gd name="T55" fmla="*/ 189 h 273"/>
                <a:gd name="T56" fmla="*/ 234 w 304"/>
                <a:gd name="T57" fmla="*/ 203 h 273"/>
                <a:gd name="T58" fmla="*/ 257 w 304"/>
                <a:gd name="T59" fmla="*/ 187 h 273"/>
                <a:gd name="T60" fmla="*/ 283 w 304"/>
                <a:gd name="T61" fmla="*/ 167 h 273"/>
                <a:gd name="T62" fmla="*/ 267 w 304"/>
                <a:gd name="T63" fmla="*/ 148 h 273"/>
                <a:gd name="T64" fmla="*/ 292 w 304"/>
                <a:gd name="T65" fmla="*/ 121 h 273"/>
                <a:gd name="T66" fmla="*/ 304 w 304"/>
                <a:gd name="T67" fmla="*/ 92 h 273"/>
                <a:gd name="T68" fmla="*/ 279 w 304"/>
                <a:gd name="T69" fmla="*/ 86 h 273"/>
                <a:gd name="T70" fmla="*/ 269 w 304"/>
                <a:gd name="T71" fmla="*/ 84 h 273"/>
                <a:gd name="T72" fmla="*/ 283 w 304"/>
                <a:gd name="T73" fmla="*/ 70 h 273"/>
                <a:gd name="T74" fmla="*/ 261 w 304"/>
                <a:gd name="T75" fmla="*/ 59 h 273"/>
                <a:gd name="T76" fmla="*/ 253 w 304"/>
                <a:gd name="T77" fmla="*/ 59 h 2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4"/>
                <a:gd name="T118" fmla="*/ 0 h 273"/>
                <a:gd name="T119" fmla="*/ 304 w 304"/>
                <a:gd name="T120" fmla="*/ 273 h 2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4" h="273">
                  <a:moveTo>
                    <a:pt x="253" y="59"/>
                  </a:moveTo>
                  <a:lnTo>
                    <a:pt x="251" y="55"/>
                  </a:lnTo>
                  <a:lnTo>
                    <a:pt x="246" y="50"/>
                  </a:lnTo>
                  <a:lnTo>
                    <a:pt x="238" y="52"/>
                  </a:lnTo>
                  <a:lnTo>
                    <a:pt x="242" y="50"/>
                  </a:lnTo>
                  <a:lnTo>
                    <a:pt x="236" y="44"/>
                  </a:lnTo>
                  <a:lnTo>
                    <a:pt x="259" y="37"/>
                  </a:lnTo>
                  <a:lnTo>
                    <a:pt x="234" y="37"/>
                  </a:lnTo>
                  <a:lnTo>
                    <a:pt x="209" y="37"/>
                  </a:lnTo>
                  <a:lnTo>
                    <a:pt x="218" y="41"/>
                  </a:lnTo>
                  <a:lnTo>
                    <a:pt x="195" y="50"/>
                  </a:lnTo>
                  <a:lnTo>
                    <a:pt x="166" y="41"/>
                  </a:lnTo>
                  <a:lnTo>
                    <a:pt x="144" y="41"/>
                  </a:lnTo>
                  <a:lnTo>
                    <a:pt x="123" y="41"/>
                  </a:lnTo>
                  <a:lnTo>
                    <a:pt x="115" y="26"/>
                  </a:lnTo>
                  <a:lnTo>
                    <a:pt x="90" y="17"/>
                  </a:lnTo>
                  <a:lnTo>
                    <a:pt x="82" y="0"/>
                  </a:lnTo>
                  <a:lnTo>
                    <a:pt x="74" y="9"/>
                  </a:lnTo>
                  <a:lnTo>
                    <a:pt x="86" y="17"/>
                  </a:lnTo>
                  <a:lnTo>
                    <a:pt x="80" y="17"/>
                  </a:lnTo>
                  <a:lnTo>
                    <a:pt x="51" y="28"/>
                  </a:lnTo>
                  <a:lnTo>
                    <a:pt x="47" y="33"/>
                  </a:lnTo>
                  <a:lnTo>
                    <a:pt x="53" y="62"/>
                  </a:lnTo>
                  <a:lnTo>
                    <a:pt x="43" y="75"/>
                  </a:lnTo>
                  <a:lnTo>
                    <a:pt x="29" y="59"/>
                  </a:lnTo>
                  <a:lnTo>
                    <a:pt x="43" y="39"/>
                  </a:lnTo>
                  <a:lnTo>
                    <a:pt x="35" y="19"/>
                  </a:lnTo>
                  <a:lnTo>
                    <a:pt x="51" y="8"/>
                  </a:lnTo>
                  <a:lnTo>
                    <a:pt x="35" y="11"/>
                  </a:lnTo>
                  <a:lnTo>
                    <a:pt x="24" y="31"/>
                  </a:lnTo>
                  <a:lnTo>
                    <a:pt x="10" y="52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22" y="99"/>
                  </a:lnTo>
                  <a:lnTo>
                    <a:pt x="20" y="114"/>
                  </a:lnTo>
                  <a:lnTo>
                    <a:pt x="37" y="123"/>
                  </a:lnTo>
                  <a:lnTo>
                    <a:pt x="55" y="123"/>
                  </a:lnTo>
                  <a:lnTo>
                    <a:pt x="72" y="125"/>
                  </a:lnTo>
                  <a:lnTo>
                    <a:pt x="92" y="145"/>
                  </a:lnTo>
                  <a:lnTo>
                    <a:pt x="111" y="145"/>
                  </a:lnTo>
                  <a:lnTo>
                    <a:pt x="131" y="143"/>
                  </a:lnTo>
                  <a:lnTo>
                    <a:pt x="125" y="163"/>
                  </a:lnTo>
                  <a:lnTo>
                    <a:pt x="119" y="183"/>
                  </a:lnTo>
                  <a:lnTo>
                    <a:pt x="131" y="212"/>
                  </a:lnTo>
                  <a:lnTo>
                    <a:pt x="123" y="223"/>
                  </a:lnTo>
                  <a:lnTo>
                    <a:pt x="137" y="242"/>
                  </a:lnTo>
                  <a:lnTo>
                    <a:pt x="140" y="262"/>
                  </a:lnTo>
                  <a:lnTo>
                    <a:pt x="158" y="273"/>
                  </a:lnTo>
                  <a:lnTo>
                    <a:pt x="172" y="271"/>
                  </a:lnTo>
                  <a:lnTo>
                    <a:pt x="174" y="273"/>
                  </a:lnTo>
                  <a:lnTo>
                    <a:pt x="197" y="256"/>
                  </a:lnTo>
                  <a:lnTo>
                    <a:pt x="216" y="240"/>
                  </a:lnTo>
                  <a:lnTo>
                    <a:pt x="220" y="232"/>
                  </a:lnTo>
                  <a:lnTo>
                    <a:pt x="207" y="229"/>
                  </a:lnTo>
                  <a:lnTo>
                    <a:pt x="199" y="201"/>
                  </a:lnTo>
                  <a:lnTo>
                    <a:pt x="191" y="189"/>
                  </a:lnTo>
                  <a:lnTo>
                    <a:pt x="214" y="196"/>
                  </a:lnTo>
                  <a:lnTo>
                    <a:pt x="234" y="203"/>
                  </a:lnTo>
                  <a:lnTo>
                    <a:pt x="238" y="194"/>
                  </a:lnTo>
                  <a:lnTo>
                    <a:pt x="257" y="187"/>
                  </a:lnTo>
                  <a:lnTo>
                    <a:pt x="277" y="179"/>
                  </a:lnTo>
                  <a:lnTo>
                    <a:pt x="283" y="167"/>
                  </a:lnTo>
                  <a:lnTo>
                    <a:pt x="281" y="167"/>
                  </a:lnTo>
                  <a:lnTo>
                    <a:pt x="267" y="148"/>
                  </a:lnTo>
                  <a:lnTo>
                    <a:pt x="277" y="130"/>
                  </a:lnTo>
                  <a:lnTo>
                    <a:pt x="292" y="121"/>
                  </a:lnTo>
                  <a:lnTo>
                    <a:pt x="283" y="110"/>
                  </a:lnTo>
                  <a:lnTo>
                    <a:pt x="304" y="92"/>
                  </a:lnTo>
                  <a:lnTo>
                    <a:pt x="300" y="86"/>
                  </a:lnTo>
                  <a:lnTo>
                    <a:pt x="279" y="86"/>
                  </a:lnTo>
                  <a:lnTo>
                    <a:pt x="263" y="86"/>
                  </a:lnTo>
                  <a:lnTo>
                    <a:pt x="269" y="84"/>
                  </a:lnTo>
                  <a:lnTo>
                    <a:pt x="277" y="73"/>
                  </a:lnTo>
                  <a:lnTo>
                    <a:pt x="283" y="70"/>
                  </a:lnTo>
                  <a:lnTo>
                    <a:pt x="269" y="57"/>
                  </a:lnTo>
                  <a:lnTo>
                    <a:pt x="261" y="59"/>
                  </a:lnTo>
                  <a:lnTo>
                    <a:pt x="251" y="53"/>
                  </a:lnTo>
                  <a:lnTo>
                    <a:pt x="253" y="5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6" name="Freeform 166"/>
            <p:cNvSpPr>
              <a:spLocks/>
            </p:cNvSpPr>
            <p:nvPr/>
          </p:nvSpPr>
          <p:spPr bwMode="auto">
            <a:xfrm>
              <a:off x="4264535" y="4943447"/>
              <a:ext cx="10607" cy="1583"/>
            </a:xfrm>
            <a:custGeom>
              <a:avLst/>
              <a:gdLst>
                <a:gd name="T0" fmla="*/ 11 w 11"/>
                <a:gd name="T1" fmla="*/ 2 h 2"/>
                <a:gd name="T2" fmla="*/ 0 w 11"/>
                <a:gd name="T3" fmla="*/ 0 h 2"/>
                <a:gd name="T4" fmla="*/ 11 w 11"/>
                <a:gd name="T5" fmla="*/ 2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11" y="2"/>
                  </a:moveTo>
                  <a:lnTo>
                    <a:pt x="0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50B05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7" name="Freeform 167"/>
            <p:cNvSpPr>
              <a:spLocks/>
            </p:cNvSpPr>
            <p:nvPr/>
          </p:nvSpPr>
          <p:spPr bwMode="auto">
            <a:xfrm>
              <a:off x="3885300" y="4631574"/>
              <a:ext cx="202877" cy="82322"/>
            </a:xfrm>
            <a:custGeom>
              <a:avLst/>
              <a:gdLst>
                <a:gd name="T0" fmla="*/ 162 w 232"/>
                <a:gd name="T1" fmla="*/ 31 h 77"/>
                <a:gd name="T2" fmla="*/ 164 w 232"/>
                <a:gd name="T3" fmla="*/ 33 h 77"/>
                <a:gd name="T4" fmla="*/ 140 w 232"/>
                <a:gd name="T5" fmla="*/ 22 h 77"/>
                <a:gd name="T6" fmla="*/ 117 w 232"/>
                <a:gd name="T7" fmla="*/ 13 h 77"/>
                <a:gd name="T8" fmla="*/ 101 w 232"/>
                <a:gd name="T9" fmla="*/ 6 h 77"/>
                <a:gd name="T10" fmla="*/ 84 w 232"/>
                <a:gd name="T11" fmla="*/ 2 h 77"/>
                <a:gd name="T12" fmla="*/ 76 w 232"/>
                <a:gd name="T13" fmla="*/ 0 h 77"/>
                <a:gd name="T14" fmla="*/ 51 w 232"/>
                <a:gd name="T15" fmla="*/ 6 h 77"/>
                <a:gd name="T16" fmla="*/ 24 w 232"/>
                <a:gd name="T17" fmla="*/ 11 h 77"/>
                <a:gd name="T18" fmla="*/ 12 w 232"/>
                <a:gd name="T19" fmla="*/ 26 h 77"/>
                <a:gd name="T20" fmla="*/ 0 w 232"/>
                <a:gd name="T21" fmla="*/ 33 h 77"/>
                <a:gd name="T22" fmla="*/ 8 w 232"/>
                <a:gd name="T23" fmla="*/ 29 h 77"/>
                <a:gd name="T24" fmla="*/ 26 w 232"/>
                <a:gd name="T25" fmla="*/ 22 h 77"/>
                <a:gd name="T26" fmla="*/ 45 w 232"/>
                <a:gd name="T27" fmla="*/ 15 h 77"/>
                <a:gd name="T28" fmla="*/ 72 w 232"/>
                <a:gd name="T29" fmla="*/ 15 h 77"/>
                <a:gd name="T30" fmla="*/ 63 w 232"/>
                <a:gd name="T31" fmla="*/ 18 h 77"/>
                <a:gd name="T32" fmla="*/ 82 w 232"/>
                <a:gd name="T33" fmla="*/ 24 h 77"/>
                <a:gd name="T34" fmla="*/ 94 w 232"/>
                <a:gd name="T35" fmla="*/ 27 h 77"/>
                <a:gd name="T36" fmla="*/ 100 w 232"/>
                <a:gd name="T37" fmla="*/ 31 h 77"/>
                <a:gd name="T38" fmla="*/ 131 w 232"/>
                <a:gd name="T39" fmla="*/ 37 h 77"/>
                <a:gd name="T40" fmla="*/ 137 w 232"/>
                <a:gd name="T41" fmla="*/ 51 h 77"/>
                <a:gd name="T42" fmla="*/ 164 w 232"/>
                <a:gd name="T43" fmla="*/ 62 h 77"/>
                <a:gd name="T44" fmla="*/ 152 w 232"/>
                <a:gd name="T45" fmla="*/ 77 h 77"/>
                <a:gd name="T46" fmla="*/ 174 w 232"/>
                <a:gd name="T47" fmla="*/ 77 h 77"/>
                <a:gd name="T48" fmla="*/ 195 w 232"/>
                <a:gd name="T49" fmla="*/ 77 h 77"/>
                <a:gd name="T50" fmla="*/ 213 w 232"/>
                <a:gd name="T51" fmla="*/ 73 h 77"/>
                <a:gd name="T52" fmla="*/ 232 w 232"/>
                <a:gd name="T53" fmla="*/ 71 h 77"/>
                <a:gd name="T54" fmla="*/ 214 w 232"/>
                <a:gd name="T55" fmla="*/ 64 h 77"/>
                <a:gd name="T56" fmla="*/ 199 w 232"/>
                <a:gd name="T57" fmla="*/ 57 h 77"/>
                <a:gd name="T58" fmla="*/ 197 w 232"/>
                <a:gd name="T59" fmla="*/ 49 h 77"/>
                <a:gd name="T60" fmla="*/ 181 w 232"/>
                <a:gd name="T61" fmla="*/ 44 h 77"/>
                <a:gd name="T62" fmla="*/ 166 w 232"/>
                <a:gd name="T63" fmla="*/ 37 h 77"/>
                <a:gd name="T64" fmla="*/ 162 w 232"/>
                <a:gd name="T65" fmla="*/ 31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77"/>
                <a:gd name="T101" fmla="*/ 232 w 232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77">
                  <a:moveTo>
                    <a:pt x="162" y="31"/>
                  </a:moveTo>
                  <a:lnTo>
                    <a:pt x="164" y="33"/>
                  </a:lnTo>
                  <a:lnTo>
                    <a:pt x="140" y="22"/>
                  </a:lnTo>
                  <a:lnTo>
                    <a:pt x="117" y="13"/>
                  </a:lnTo>
                  <a:lnTo>
                    <a:pt x="101" y="6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51" y="6"/>
                  </a:lnTo>
                  <a:lnTo>
                    <a:pt x="24" y="11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8" y="29"/>
                  </a:lnTo>
                  <a:lnTo>
                    <a:pt x="26" y="22"/>
                  </a:lnTo>
                  <a:lnTo>
                    <a:pt x="45" y="15"/>
                  </a:lnTo>
                  <a:lnTo>
                    <a:pt x="72" y="15"/>
                  </a:lnTo>
                  <a:lnTo>
                    <a:pt x="63" y="18"/>
                  </a:lnTo>
                  <a:lnTo>
                    <a:pt x="82" y="24"/>
                  </a:lnTo>
                  <a:lnTo>
                    <a:pt x="94" y="27"/>
                  </a:lnTo>
                  <a:lnTo>
                    <a:pt x="100" y="31"/>
                  </a:lnTo>
                  <a:lnTo>
                    <a:pt x="131" y="37"/>
                  </a:lnTo>
                  <a:lnTo>
                    <a:pt x="137" y="51"/>
                  </a:lnTo>
                  <a:lnTo>
                    <a:pt x="164" y="62"/>
                  </a:lnTo>
                  <a:lnTo>
                    <a:pt x="152" y="77"/>
                  </a:lnTo>
                  <a:lnTo>
                    <a:pt x="174" y="77"/>
                  </a:lnTo>
                  <a:lnTo>
                    <a:pt x="195" y="77"/>
                  </a:lnTo>
                  <a:lnTo>
                    <a:pt x="213" y="73"/>
                  </a:lnTo>
                  <a:lnTo>
                    <a:pt x="232" y="71"/>
                  </a:lnTo>
                  <a:lnTo>
                    <a:pt x="214" y="64"/>
                  </a:lnTo>
                  <a:lnTo>
                    <a:pt x="199" y="57"/>
                  </a:lnTo>
                  <a:lnTo>
                    <a:pt x="197" y="49"/>
                  </a:lnTo>
                  <a:lnTo>
                    <a:pt x="181" y="44"/>
                  </a:lnTo>
                  <a:lnTo>
                    <a:pt x="166" y="37"/>
                  </a:lnTo>
                  <a:lnTo>
                    <a:pt x="162" y="31"/>
                  </a:lnTo>
                  <a:close/>
                </a:path>
              </a:pathLst>
            </a:custGeom>
            <a:solidFill>
              <a:srgbClr val="C11955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8" name="Freeform 168"/>
            <p:cNvSpPr>
              <a:spLocks/>
            </p:cNvSpPr>
            <p:nvPr/>
          </p:nvSpPr>
          <p:spPr bwMode="auto">
            <a:xfrm>
              <a:off x="3917124" y="4663236"/>
              <a:ext cx="10607" cy="9498"/>
            </a:xfrm>
            <a:custGeom>
              <a:avLst/>
              <a:gdLst>
                <a:gd name="T0" fmla="*/ 0 w 12"/>
                <a:gd name="T1" fmla="*/ 9 h 9"/>
                <a:gd name="T2" fmla="*/ 12 w 12"/>
                <a:gd name="T3" fmla="*/ 9 h 9"/>
                <a:gd name="T4" fmla="*/ 4 w 12"/>
                <a:gd name="T5" fmla="*/ 0 h 9"/>
                <a:gd name="T6" fmla="*/ 0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0" y="9"/>
                  </a:moveTo>
                  <a:lnTo>
                    <a:pt x="12" y="9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9" name="Freeform 169"/>
            <p:cNvSpPr>
              <a:spLocks/>
            </p:cNvSpPr>
            <p:nvPr/>
          </p:nvSpPr>
          <p:spPr bwMode="auto">
            <a:xfrm>
              <a:off x="3943644" y="4728144"/>
              <a:ext cx="6630" cy="4750"/>
            </a:xfrm>
            <a:custGeom>
              <a:avLst/>
              <a:gdLst>
                <a:gd name="T0" fmla="*/ 8 w 8"/>
                <a:gd name="T1" fmla="*/ 1 h 3"/>
                <a:gd name="T2" fmla="*/ 6 w 8"/>
                <a:gd name="T3" fmla="*/ 1 h 3"/>
                <a:gd name="T4" fmla="*/ 4 w 8"/>
                <a:gd name="T5" fmla="*/ 1 h 3"/>
                <a:gd name="T6" fmla="*/ 2 w 8"/>
                <a:gd name="T7" fmla="*/ 1 h 3"/>
                <a:gd name="T8" fmla="*/ 2 w 8"/>
                <a:gd name="T9" fmla="*/ 0 h 3"/>
                <a:gd name="T10" fmla="*/ 0 w 8"/>
                <a:gd name="T11" fmla="*/ 0 h 3"/>
                <a:gd name="T12" fmla="*/ 0 w 8"/>
                <a:gd name="T13" fmla="*/ 1 h 3"/>
                <a:gd name="T14" fmla="*/ 2 w 8"/>
                <a:gd name="T15" fmla="*/ 1 h 3"/>
                <a:gd name="T16" fmla="*/ 2 w 8"/>
                <a:gd name="T17" fmla="*/ 3 h 3"/>
                <a:gd name="T18" fmla="*/ 4 w 8"/>
                <a:gd name="T19" fmla="*/ 3 h 3"/>
                <a:gd name="T20" fmla="*/ 6 w 8"/>
                <a:gd name="T21" fmla="*/ 3 h 3"/>
                <a:gd name="T22" fmla="*/ 6 w 8"/>
                <a:gd name="T23" fmla="*/ 1 h 3"/>
                <a:gd name="T24" fmla="*/ 6 w 8"/>
                <a:gd name="T25" fmla="*/ 3 h 3"/>
                <a:gd name="T26" fmla="*/ 8 w 8"/>
                <a:gd name="T27" fmla="*/ 3 h 3"/>
                <a:gd name="T28" fmla="*/ 8 w 8"/>
                <a:gd name="T29" fmla="*/ 1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3"/>
                <a:gd name="T47" fmla="*/ 8 w 8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3">
                  <a:moveTo>
                    <a:pt x="8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0" name="Freeform 170"/>
            <p:cNvSpPr>
              <a:spLocks/>
            </p:cNvSpPr>
            <p:nvPr/>
          </p:nvSpPr>
          <p:spPr bwMode="auto">
            <a:xfrm>
              <a:off x="3972816" y="4718645"/>
              <a:ext cx="3979" cy="1583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4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1" name="Freeform 171"/>
            <p:cNvSpPr>
              <a:spLocks/>
            </p:cNvSpPr>
            <p:nvPr/>
          </p:nvSpPr>
          <p:spPr bwMode="auto">
            <a:xfrm>
              <a:off x="3970164" y="4720228"/>
              <a:ext cx="2652" cy="1583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0 w 3"/>
                <a:gd name="T5" fmla="*/ 0 h 2"/>
                <a:gd name="T6" fmla="*/ 0 w 3"/>
                <a:gd name="T7" fmla="*/ 2 h 2"/>
                <a:gd name="T8" fmla="*/ 2 w 3"/>
                <a:gd name="T9" fmla="*/ 2 h 2"/>
                <a:gd name="T10" fmla="*/ 2 w 3"/>
                <a:gd name="T11" fmla="*/ 0 h 2"/>
                <a:gd name="T12" fmla="*/ 3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2" name="Freeform 172"/>
            <p:cNvSpPr>
              <a:spLocks/>
            </p:cNvSpPr>
            <p:nvPr/>
          </p:nvSpPr>
          <p:spPr bwMode="auto">
            <a:xfrm>
              <a:off x="4268512" y="4755057"/>
              <a:ext cx="3979" cy="1583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0 h 2"/>
                <a:gd name="T4" fmla="*/ 0 w 3"/>
                <a:gd name="T5" fmla="*/ 0 h 2"/>
                <a:gd name="T6" fmla="*/ 1 w 3"/>
                <a:gd name="T7" fmla="*/ 0 h 2"/>
                <a:gd name="T8" fmla="*/ 1 w 3"/>
                <a:gd name="T9" fmla="*/ 2 h 2"/>
                <a:gd name="T10" fmla="*/ 1 w 3"/>
                <a:gd name="T11" fmla="*/ 0 h 2"/>
                <a:gd name="T12" fmla="*/ 3 w 3"/>
                <a:gd name="T13" fmla="*/ 0 h 2"/>
                <a:gd name="T14" fmla="*/ 1 w 3"/>
                <a:gd name="T15" fmla="*/ 0 h 2"/>
                <a:gd name="T16" fmla="*/ 3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3" name="Freeform 173"/>
            <p:cNvSpPr>
              <a:spLocks/>
            </p:cNvSpPr>
            <p:nvPr/>
          </p:nvSpPr>
          <p:spPr bwMode="auto">
            <a:xfrm>
              <a:off x="4275143" y="4745557"/>
              <a:ext cx="3979" cy="316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4" name="Freeform 174"/>
            <p:cNvSpPr>
              <a:spLocks/>
            </p:cNvSpPr>
            <p:nvPr/>
          </p:nvSpPr>
          <p:spPr bwMode="auto">
            <a:xfrm>
              <a:off x="4273818" y="4751890"/>
              <a:ext cx="3979" cy="3166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2 w 4"/>
                <a:gd name="T5" fmla="*/ 1 h 1"/>
                <a:gd name="T6" fmla="*/ 0 w 4"/>
                <a:gd name="T7" fmla="*/ 1 h 1"/>
                <a:gd name="T8" fmla="*/ 2 w 4"/>
                <a:gd name="T9" fmla="*/ 1 h 1"/>
                <a:gd name="T10" fmla="*/ 2 w 4"/>
                <a:gd name="T11" fmla="*/ 0 h 1"/>
                <a:gd name="T12" fmla="*/ 4 w 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5" name="Freeform 175"/>
            <p:cNvSpPr>
              <a:spLocks/>
            </p:cNvSpPr>
            <p:nvPr/>
          </p:nvSpPr>
          <p:spPr bwMode="auto">
            <a:xfrm>
              <a:off x="4269839" y="4756640"/>
              <a:ext cx="2652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6" name="Freeform 176"/>
            <p:cNvSpPr>
              <a:spLocks/>
            </p:cNvSpPr>
            <p:nvPr/>
          </p:nvSpPr>
          <p:spPr bwMode="auto">
            <a:xfrm>
              <a:off x="4269839" y="4756640"/>
              <a:ext cx="2652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7" name="Freeform 177"/>
            <p:cNvSpPr>
              <a:spLocks/>
            </p:cNvSpPr>
            <p:nvPr/>
          </p:nvSpPr>
          <p:spPr bwMode="auto">
            <a:xfrm>
              <a:off x="4126631" y="4715479"/>
              <a:ext cx="71603" cy="61741"/>
            </a:xfrm>
            <a:custGeom>
              <a:avLst/>
              <a:gdLst>
                <a:gd name="T0" fmla="*/ 8 w 80"/>
                <a:gd name="T1" fmla="*/ 3 h 55"/>
                <a:gd name="T2" fmla="*/ 4 w 80"/>
                <a:gd name="T3" fmla="*/ 22 h 55"/>
                <a:gd name="T4" fmla="*/ 0 w 80"/>
                <a:gd name="T5" fmla="*/ 29 h 55"/>
                <a:gd name="T6" fmla="*/ 2 w 80"/>
                <a:gd name="T7" fmla="*/ 44 h 55"/>
                <a:gd name="T8" fmla="*/ 10 w 80"/>
                <a:gd name="T9" fmla="*/ 55 h 55"/>
                <a:gd name="T10" fmla="*/ 19 w 80"/>
                <a:gd name="T11" fmla="*/ 42 h 55"/>
                <a:gd name="T12" fmla="*/ 31 w 80"/>
                <a:gd name="T13" fmla="*/ 36 h 55"/>
                <a:gd name="T14" fmla="*/ 41 w 80"/>
                <a:gd name="T15" fmla="*/ 36 h 55"/>
                <a:gd name="T16" fmla="*/ 70 w 80"/>
                <a:gd name="T17" fmla="*/ 38 h 55"/>
                <a:gd name="T18" fmla="*/ 80 w 80"/>
                <a:gd name="T19" fmla="*/ 29 h 55"/>
                <a:gd name="T20" fmla="*/ 54 w 80"/>
                <a:gd name="T21" fmla="*/ 18 h 55"/>
                <a:gd name="T22" fmla="*/ 60 w 80"/>
                <a:gd name="T23" fmla="*/ 14 h 55"/>
                <a:gd name="T24" fmla="*/ 49 w 80"/>
                <a:gd name="T25" fmla="*/ 9 h 55"/>
                <a:gd name="T26" fmla="*/ 17 w 80"/>
                <a:gd name="T27" fmla="*/ 0 h 55"/>
                <a:gd name="T28" fmla="*/ 8 w 80"/>
                <a:gd name="T29" fmla="*/ 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55"/>
                <a:gd name="T47" fmla="*/ 80 w 80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55">
                  <a:moveTo>
                    <a:pt x="8" y="3"/>
                  </a:moveTo>
                  <a:lnTo>
                    <a:pt x="4" y="22"/>
                  </a:lnTo>
                  <a:lnTo>
                    <a:pt x="0" y="29"/>
                  </a:lnTo>
                  <a:lnTo>
                    <a:pt x="2" y="44"/>
                  </a:lnTo>
                  <a:lnTo>
                    <a:pt x="10" y="55"/>
                  </a:lnTo>
                  <a:lnTo>
                    <a:pt x="19" y="42"/>
                  </a:lnTo>
                  <a:lnTo>
                    <a:pt x="31" y="36"/>
                  </a:lnTo>
                  <a:lnTo>
                    <a:pt x="41" y="36"/>
                  </a:lnTo>
                  <a:lnTo>
                    <a:pt x="70" y="38"/>
                  </a:lnTo>
                  <a:lnTo>
                    <a:pt x="80" y="29"/>
                  </a:lnTo>
                  <a:lnTo>
                    <a:pt x="54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17" y="0"/>
                  </a:lnTo>
                  <a:lnTo>
                    <a:pt x="8" y="3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8" name="Freeform 178"/>
            <p:cNvSpPr>
              <a:spLocks/>
            </p:cNvSpPr>
            <p:nvPr/>
          </p:nvSpPr>
          <p:spPr bwMode="auto">
            <a:xfrm>
              <a:off x="4077570" y="4718645"/>
              <a:ext cx="57019" cy="44327"/>
            </a:xfrm>
            <a:custGeom>
              <a:avLst/>
              <a:gdLst>
                <a:gd name="T0" fmla="*/ 65 w 65"/>
                <a:gd name="T1" fmla="*/ 2 h 43"/>
                <a:gd name="T2" fmla="*/ 61 w 65"/>
                <a:gd name="T3" fmla="*/ 21 h 43"/>
                <a:gd name="T4" fmla="*/ 57 w 65"/>
                <a:gd name="T5" fmla="*/ 28 h 43"/>
                <a:gd name="T6" fmla="*/ 59 w 65"/>
                <a:gd name="T7" fmla="*/ 43 h 43"/>
                <a:gd name="T8" fmla="*/ 37 w 65"/>
                <a:gd name="T9" fmla="*/ 41 h 43"/>
                <a:gd name="T10" fmla="*/ 14 w 65"/>
                <a:gd name="T11" fmla="*/ 41 h 43"/>
                <a:gd name="T12" fmla="*/ 0 w 65"/>
                <a:gd name="T13" fmla="*/ 33 h 43"/>
                <a:gd name="T14" fmla="*/ 12 w 65"/>
                <a:gd name="T15" fmla="*/ 30 h 43"/>
                <a:gd name="T16" fmla="*/ 30 w 65"/>
                <a:gd name="T17" fmla="*/ 30 h 43"/>
                <a:gd name="T18" fmla="*/ 49 w 65"/>
                <a:gd name="T19" fmla="*/ 32 h 43"/>
                <a:gd name="T20" fmla="*/ 41 w 65"/>
                <a:gd name="T21" fmla="*/ 13 h 43"/>
                <a:gd name="T22" fmla="*/ 32 w 65"/>
                <a:gd name="T23" fmla="*/ 4 h 43"/>
                <a:gd name="T24" fmla="*/ 30 w 65"/>
                <a:gd name="T25" fmla="*/ 0 h 43"/>
                <a:gd name="T26" fmla="*/ 51 w 65"/>
                <a:gd name="T27" fmla="*/ 2 h 43"/>
                <a:gd name="T28" fmla="*/ 65 w 6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43"/>
                <a:gd name="T47" fmla="*/ 65 w 6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43">
                  <a:moveTo>
                    <a:pt x="65" y="2"/>
                  </a:moveTo>
                  <a:lnTo>
                    <a:pt x="61" y="21"/>
                  </a:lnTo>
                  <a:lnTo>
                    <a:pt x="57" y="28"/>
                  </a:lnTo>
                  <a:lnTo>
                    <a:pt x="59" y="43"/>
                  </a:lnTo>
                  <a:lnTo>
                    <a:pt x="37" y="41"/>
                  </a:lnTo>
                  <a:lnTo>
                    <a:pt x="14" y="41"/>
                  </a:lnTo>
                  <a:lnTo>
                    <a:pt x="0" y="33"/>
                  </a:lnTo>
                  <a:lnTo>
                    <a:pt x="12" y="30"/>
                  </a:lnTo>
                  <a:lnTo>
                    <a:pt x="30" y="30"/>
                  </a:lnTo>
                  <a:lnTo>
                    <a:pt x="49" y="32"/>
                  </a:lnTo>
                  <a:lnTo>
                    <a:pt x="41" y="13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51" y="2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9" name="Freeform 179"/>
            <p:cNvSpPr>
              <a:spLocks/>
            </p:cNvSpPr>
            <p:nvPr/>
          </p:nvSpPr>
          <p:spPr bwMode="auto">
            <a:xfrm>
              <a:off x="4129283" y="4666402"/>
              <a:ext cx="2652" cy="1583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4 w 4"/>
                <a:gd name="T7" fmla="*/ 2 h 2"/>
                <a:gd name="T8" fmla="*/ 2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0" name="Freeform 180"/>
            <p:cNvSpPr>
              <a:spLocks/>
            </p:cNvSpPr>
            <p:nvPr/>
          </p:nvSpPr>
          <p:spPr bwMode="auto">
            <a:xfrm>
              <a:off x="4137239" y="4666402"/>
              <a:ext cx="3979" cy="1583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1" name="Freeform 181"/>
            <p:cNvSpPr>
              <a:spLocks/>
            </p:cNvSpPr>
            <p:nvPr/>
          </p:nvSpPr>
          <p:spPr bwMode="auto">
            <a:xfrm>
              <a:off x="4332161" y="4867457"/>
              <a:ext cx="3979" cy="7916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3 h 9"/>
                <a:gd name="T4" fmla="*/ 4 w 4"/>
                <a:gd name="T5" fmla="*/ 0 h 9"/>
                <a:gd name="T6" fmla="*/ 4 w 4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4" y="9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B0D0B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2" name="Freeform 182"/>
            <p:cNvSpPr>
              <a:spLocks/>
            </p:cNvSpPr>
            <p:nvPr/>
          </p:nvSpPr>
          <p:spPr bwMode="auto">
            <a:xfrm>
              <a:off x="3834912" y="4943447"/>
              <a:ext cx="66299" cy="80739"/>
            </a:xfrm>
            <a:custGeom>
              <a:avLst/>
              <a:gdLst>
                <a:gd name="T0" fmla="*/ 15 w 74"/>
                <a:gd name="T1" fmla="*/ 36 h 73"/>
                <a:gd name="T2" fmla="*/ 0 w 74"/>
                <a:gd name="T3" fmla="*/ 18 h 73"/>
                <a:gd name="T4" fmla="*/ 4 w 74"/>
                <a:gd name="T5" fmla="*/ 7 h 73"/>
                <a:gd name="T6" fmla="*/ 4 w 74"/>
                <a:gd name="T7" fmla="*/ 4 h 73"/>
                <a:gd name="T8" fmla="*/ 6 w 74"/>
                <a:gd name="T9" fmla="*/ 0 h 73"/>
                <a:gd name="T10" fmla="*/ 39 w 74"/>
                <a:gd name="T11" fmla="*/ 5 h 73"/>
                <a:gd name="T12" fmla="*/ 50 w 74"/>
                <a:gd name="T13" fmla="*/ 4 h 73"/>
                <a:gd name="T14" fmla="*/ 62 w 74"/>
                <a:gd name="T15" fmla="*/ 20 h 73"/>
                <a:gd name="T16" fmla="*/ 74 w 74"/>
                <a:gd name="T17" fmla="*/ 36 h 73"/>
                <a:gd name="T18" fmla="*/ 64 w 74"/>
                <a:gd name="T19" fmla="*/ 38 h 73"/>
                <a:gd name="T20" fmla="*/ 66 w 74"/>
                <a:gd name="T21" fmla="*/ 55 h 73"/>
                <a:gd name="T22" fmla="*/ 64 w 74"/>
                <a:gd name="T23" fmla="*/ 73 h 73"/>
                <a:gd name="T24" fmla="*/ 52 w 74"/>
                <a:gd name="T25" fmla="*/ 57 h 73"/>
                <a:gd name="T26" fmla="*/ 52 w 74"/>
                <a:gd name="T27" fmla="*/ 64 h 73"/>
                <a:gd name="T28" fmla="*/ 48 w 74"/>
                <a:gd name="T29" fmla="*/ 57 h 73"/>
                <a:gd name="T30" fmla="*/ 43 w 74"/>
                <a:gd name="T31" fmla="*/ 42 h 73"/>
                <a:gd name="T32" fmla="*/ 27 w 74"/>
                <a:gd name="T33" fmla="*/ 31 h 73"/>
                <a:gd name="T34" fmla="*/ 13 w 74"/>
                <a:gd name="T35" fmla="*/ 20 h 73"/>
                <a:gd name="T36" fmla="*/ 19 w 74"/>
                <a:gd name="T37" fmla="*/ 33 h 73"/>
                <a:gd name="T38" fmla="*/ 15 w 74"/>
                <a:gd name="T39" fmla="*/ 36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"/>
                <a:gd name="T61" fmla="*/ 0 h 73"/>
                <a:gd name="T62" fmla="*/ 74 w 74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" h="73">
                  <a:moveTo>
                    <a:pt x="15" y="36"/>
                  </a:moveTo>
                  <a:lnTo>
                    <a:pt x="0" y="18"/>
                  </a:lnTo>
                  <a:lnTo>
                    <a:pt x="4" y="7"/>
                  </a:lnTo>
                  <a:lnTo>
                    <a:pt x="4" y="4"/>
                  </a:lnTo>
                  <a:lnTo>
                    <a:pt x="6" y="0"/>
                  </a:lnTo>
                  <a:lnTo>
                    <a:pt x="39" y="5"/>
                  </a:lnTo>
                  <a:lnTo>
                    <a:pt x="50" y="4"/>
                  </a:lnTo>
                  <a:lnTo>
                    <a:pt x="62" y="20"/>
                  </a:lnTo>
                  <a:lnTo>
                    <a:pt x="74" y="36"/>
                  </a:lnTo>
                  <a:lnTo>
                    <a:pt x="64" y="38"/>
                  </a:lnTo>
                  <a:lnTo>
                    <a:pt x="66" y="55"/>
                  </a:lnTo>
                  <a:lnTo>
                    <a:pt x="64" y="73"/>
                  </a:lnTo>
                  <a:lnTo>
                    <a:pt x="52" y="57"/>
                  </a:lnTo>
                  <a:lnTo>
                    <a:pt x="52" y="64"/>
                  </a:lnTo>
                  <a:lnTo>
                    <a:pt x="48" y="57"/>
                  </a:lnTo>
                  <a:lnTo>
                    <a:pt x="43" y="42"/>
                  </a:lnTo>
                  <a:lnTo>
                    <a:pt x="27" y="31"/>
                  </a:lnTo>
                  <a:lnTo>
                    <a:pt x="13" y="20"/>
                  </a:lnTo>
                  <a:lnTo>
                    <a:pt x="19" y="33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3" name="Freeform 183"/>
            <p:cNvSpPr>
              <a:spLocks/>
            </p:cNvSpPr>
            <p:nvPr/>
          </p:nvSpPr>
          <p:spPr bwMode="auto">
            <a:xfrm>
              <a:off x="4153151" y="4903869"/>
              <a:ext cx="2652" cy="633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0 w 4"/>
                <a:gd name="T5" fmla="*/ 0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4" name="Freeform 184"/>
            <p:cNvSpPr>
              <a:spLocks/>
            </p:cNvSpPr>
            <p:nvPr/>
          </p:nvSpPr>
          <p:spPr bwMode="auto">
            <a:xfrm>
              <a:off x="4358680" y="4886455"/>
              <a:ext cx="3979" cy="6333"/>
            </a:xfrm>
            <a:custGeom>
              <a:avLst/>
              <a:gdLst>
                <a:gd name="T0" fmla="*/ 4 w 4"/>
                <a:gd name="T1" fmla="*/ 4 h 5"/>
                <a:gd name="T2" fmla="*/ 2 w 4"/>
                <a:gd name="T3" fmla="*/ 5 h 5"/>
                <a:gd name="T4" fmla="*/ 0 w 4"/>
                <a:gd name="T5" fmla="*/ 0 h 5"/>
                <a:gd name="T6" fmla="*/ 4 w 4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4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5" name="Freeform 185"/>
            <p:cNvSpPr>
              <a:spLocks/>
            </p:cNvSpPr>
            <p:nvPr/>
          </p:nvSpPr>
          <p:spPr bwMode="auto">
            <a:xfrm>
              <a:off x="4326856" y="4827880"/>
              <a:ext cx="3979" cy="9498"/>
            </a:xfrm>
            <a:custGeom>
              <a:avLst/>
              <a:gdLst>
                <a:gd name="T0" fmla="*/ 4 w 4"/>
                <a:gd name="T1" fmla="*/ 7 h 9"/>
                <a:gd name="T2" fmla="*/ 2 w 4"/>
                <a:gd name="T3" fmla="*/ 9 h 9"/>
                <a:gd name="T4" fmla="*/ 0 w 4"/>
                <a:gd name="T5" fmla="*/ 0 h 9"/>
                <a:gd name="T6" fmla="*/ 4 w 4"/>
                <a:gd name="T7" fmla="*/ 0 h 9"/>
                <a:gd name="T8" fmla="*/ 4 w 4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7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6" name="Freeform 186"/>
            <p:cNvSpPr>
              <a:spLocks/>
            </p:cNvSpPr>
            <p:nvPr/>
          </p:nvSpPr>
          <p:spPr bwMode="auto">
            <a:xfrm>
              <a:off x="3759331" y="4856376"/>
              <a:ext cx="45084" cy="34828"/>
            </a:xfrm>
            <a:custGeom>
              <a:avLst/>
              <a:gdLst>
                <a:gd name="T0" fmla="*/ 51 w 51"/>
                <a:gd name="T1" fmla="*/ 24 h 32"/>
                <a:gd name="T2" fmla="*/ 45 w 51"/>
                <a:gd name="T3" fmla="*/ 32 h 32"/>
                <a:gd name="T4" fmla="*/ 33 w 51"/>
                <a:gd name="T5" fmla="*/ 28 h 32"/>
                <a:gd name="T6" fmla="*/ 18 w 51"/>
                <a:gd name="T7" fmla="*/ 22 h 32"/>
                <a:gd name="T8" fmla="*/ 0 w 51"/>
                <a:gd name="T9" fmla="*/ 17 h 32"/>
                <a:gd name="T10" fmla="*/ 20 w 51"/>
                <a:gd name="T11" fmla="*/ 0 h 32"/>
                <a:gd name="T12" fmla="*/ 33 w 51"/>
                <a:gd name="T13" fmla="*/ 10 h 32"/>
                <a:gd name="T14" fmla="*/ 51 w 51"/>
                <a:gd name="T15" fmla="*/ 13 h 32"/>
                <a:gd name="T16" fmla="*/ 51 w 51"/>
                <a:gd name="T17" fmla="*/ 2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32"/>
                <a:gd name="T29" fmla="*/ 51 w 5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32">
                  <a:moveTo>
                    <a:pt x="51" y="24"/>
                  </a:moveTo>
                  <a:lnTo>
                    <a:pt x="45" y="32"/>
                  </a:lnTo>
                  <a:lnTo>
                    <a:pt x="33" y="28"/>
                  </a:lnTo>
                  <a:lnTo>
                    <a:pt x="18" y="22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33" y="10"/>
                  </a:lnTo>
                  <a:lnTo>
                    <a:pt x="51" y="13"/>
                  </a:lnTo>
                  <a:lnTo>
                    <a:pt x="51" y="24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7" name="Freeform 187"/>
            <p:cNvSpPr>
              <a:spLocks/>
            </p:cNvSpPr>
            <p:nvPr/>
          </p:nvSpPr>
          <p:spPr bwMode="auto">
            <a:xfrm>
              <a:off x="4314922" y="4914951"/>
              <a:ext cx="5304" cy="4750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0 h 6"/>
                <a:gd name="T4" fmla="*/ 4 w 6"/>
                <a:gd name="T5" fmla="*/ 0 h 6"/>
                <a:gd name="T6" fmla="*/ 4 w 6"/>
                <a:gd name="T7" fmla="*/ 2 h 6"/>
                <a:gd name="T8" fmla="*/ 2 w 6"/>
                <a:gd name="T9" fmla="*/ 2 h 6"/>
                <a:gd name="T10" fmla="*/ 2 w 6"/>
                <a:gd name="T11" fmla="*/ 4 h 6"/>
                <a:gd name="T12" fmla="*/ 2 w 6"/>
                <a:gd name="T13" fmla="*/ 6 h 6"/>
                <a:gd name="T14" fmla="*/ 0 w 6"/>
                <a:gd name="T15" fmla="*/ 6 h 6"/>
                <a:gd name="T16" fmla="*/ 2 w 6"/>
                <a:gd name="T17" fmla="*/ 6 h 6"/>
                <a:gd name="T18" fmla="*/ 4 w 6"/>
                <a:gd name="T19" fmla="*/ 6 h 6"/>
                <a:gd name="T20" fmla="*/ 4 w 6"/>
                <a:gd name="T21" fmla="*/ 4 h 6"/>
                <a:gd name="T22" fmla="*/ 6 w 6"/>
                <a:gd name="T23" fmla="*/ 4 h 6"/>
                <a:gd name="T24" fmla="*/ 4 w 6"/>
                <a:gd name="T25" fmla="*/ 4 h 6"/>
                <a:gd name="T26" fmla="*/ 4 w 6"/>
                <a:gd name="T27" fmla="*/ 2 h 6"/>
                <a:gd name="T28" fmla="*/ 6 w 6"/>
                <a:gd name="T29" fmla="*/ 2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6"/>
                <a:gd name="T47" fmla="*/ 6 w 6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6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8" name="Freeform 188"/>
            <p:cNvSpPr>
              <a:spLocks/>
            </p:cNvSpPr>
            <p:nvPr/>
          </p:nvSpPr>
          <p:spPr bwMode="auto">
            <a:xfrm>
              <a:off x="3775243" y="4819964"/>
              <a:ext cx="123318" cy="75989"/>
            </a:xfrm>
            <a:custGeom>
              <a:avLst/>
              <a:gdLst>
                <a:gd name="T0" fmla="*/ 74 w 140"/>
                <a:gd name="T1" fmla="*/ 47 h 69"/>
                <a:gd name="T2" fmla="*/ 66 w 140"/>
                <a:gd name="T3" fmla="*/ 49 h 69"/>
                <a:gd name="T4" fmla="*/ 56 w 140"/>
                <a:gd name="T5" fmla="*/ 55 h 69"/>
                <a:gd name="T6" fmla="*/ 46 w 140"/>
                <a:gd name="T7" fmla="*/ 69 h 69"/>
                <a:gd name="T8" fmla="*/ 42 w 140"/>
                <a:gd name="T9" fmla="*/ 69 h 69"/>
                <a:gd name="T10" fmla="*/ 38 w 140"/>
                <a:gd name="T11" fmla="*/ 60 h 69"/>
                <a:gd name="T12" fmla="*/ 31 w 140"/>
                <a:gd name="T13" fmla="*/ 58 h 69"/>
                <a:gd name="T14" fmla="*/ 31 w 140"/>
                <a:gd name="T15" fmla="*/ 47 h 69"/>
                <a:gd name="T16" fmla="*/ 13 w 140"/>
                <a:gd name="T17" fmla="*/ 44 h 69"/>
                <a:gd name="T18" fmla="*/ 0 w 140"/>
                <a:gd name="T19" fmla="*/ 34 h 69"/>
                <a:gd name="T20" fmla="*/ 13 w 140"/>
                <a:gd name="T21" fmla="*/ 16 h 69"/>
                <a:gd name="T22" fmla="*/ 27 w 140"/>
                <a:gd name="T23" fmla="*/ 3 h 69"/>
                <a:gd name="T24" fmla="*/ 31 w 140"/>
                <a:gd name="T25" fmla="*/ 3 h 69"/>
                <a:gd name="T26" fmla="*/ 52 w 140"/>
                <a:gd name="T27" fmla="*/ 2 h 69"/>
                <a:gd name="T28" fmla="*/ 74 w 140"/>
                <a:gd name="T29" fmla="*/ 0 h 69"/>
                <a:gd name="T30" fmla="*/ 91 w 140"/>
                <a:gd name="T31" fmla="*/ 0 h 69"/>
                <a:gd name="T32" fmla="*/ 109 w 140"/>
                <a:gd name="T33" fmla="*/ 2 h 69"/>
                <a:gd name="T34" fmla="*/ 124 w 140"/>
                <a:gd name="T35" fmla="*/ 11 h 69"/>
                <a:gd name="T36" fmla="*/ 120 w 140"/>
                <a:gd name="T37" fmla="*/ 9 h 69"/>
                <a:gd name="T38" fmla="*/ 122 w 140"/>
                <a:gd name="T39" fmla="*/ 14 h 69"/>
                <a:gd name="T40" fmla="*/ 130 w 140"/>
                <a:gd name="T41" fmla="*/ 14 h 69"/>
                <a:gd name="T42" fmla="*/ 140 w 140"/>
                <a:gd name="T43" fmla="*/ 22 h 69"/>
                <a:gd name="T44" fmla="*/ 120 w 140"/>
                <a:gd name="T45" fmla="*/ 23 h 69"/>
                <a:gd name="T46" fmla="*/ 103 w 140"/>
                <a:gd name="T47" fmla="*/ 27 h 69"/>
                <a:gd name="T48" fmla="*/ 74 w 140"/>
                <a:gd name="T49" fmla="*/ 4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0"/>
                <a:gd name="T76" fmla="*/ 0 h 69"/>
                <a:gd name="T77" fmla="*/ 140 w 140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0" h="69">
                  <a:moveTo>
                    <a:pt x="74" y="47"/>
                  </a:moveTo>
                  <a:lnTo>
                    <a:pt x="66" y="49"/>
                  </a:lnTo>
                  <a:lnTo>
                    <a:pt x="56" y="55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8" y="60"/>
                  </a:lnTo>
                  <a:lnTo>
                    <a:pt x="31" y="58"/>
                  </a:lnTo>
                  <a:lnTo>
                    <a:pt x="31" y="47"/>
                  </a:lnTo>
                  <a:lnTo>
                    <a:pt x="13" y="44"/>
                  </a:lnTo>
                  <a:lnTo>
                    <a:pt x="0" y="34"/>
                  </a:lnTo>
                  <a:lnTo>
                    <a:pt x="13" y="16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52" y="2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109" y="2"/>
                  </a:lnTo>
                  <a:lnTo>
                    <a:pt x="124" y="11"/>
                  </a:lnTo>
                  <a:lnTo>
                    <a:pt x="120" y="9"/>
                  </a:lnTo>
                  <a:lnTo>
                    <a:pt x="122" y="14"/>
                  </a:lnTo>
                  <a:lnTo>
                    <a:pt x="130" y="14"/>
                  </a:lnTo>
                  <a:lnTo>
                    <a:pt x="140" y="22"/>
                  </a:lnTo>
                  <a:lnTo>
                    <a:pt x="120" y="23"/>
                  </a:lnTo>
                  <a:lnTo>
                    <a:pt x="103" y="27"/>
                  </a:lnTo>
                  <a:lnTo>
                    <a:pt x="74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9" name="Freeform 189"/>
            <p:cNvSpPr>
              <a:spLocks/>
            </p:cNvSpPr>
            <p:nvPr/>
          </p:nvSpPr>
          <p:spPr bwMode="auto">
            <a:xfrm>
              <a:off x="4330835" y="4848460"/>
              <a:ext cx="7956" cy="7916"/>
            </a:xfrm>
            <a:custGeom>
              <a:avLst/>
              <a:gdLst>
                <a:gd name="T0" fmla="*/ 7 w 9"/>
                <a:gd name="T1" fmla="*/ 8 h 9"/>
                <a:gd name="T2" fmla="*/ 0 w 9"/>
                <a:gd name="T3" fmla="*/ 0 h 9"/>
                <a:gd name="T4" fmla="*/ 9 w 9"/>
                <a:gd name="T5" fmla="*/ 9 h 9"/>
                <a:gd name="T6" fmla="*/ 7 w 9"/>
                <a:gd name="T7" fmla="*/ 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7" y="8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0" name="Freeform 190"/>
            <p:cNvSpPr>
              <a:spLocks/>
            </p:cNvSpPr>
            <p:nvPr/>
          </p:nvSpPr>
          <p:spPr bwMode="auto">
            <a:xfrm>
              <a:off x="3805740" y="4843711"/>
              <a:ext cx="92820" cy="106069"/>
            </a:xfrm>
            <a:custGeom>
              <a:avLst/>
              <a:gdLst>
                <a:gd name="T0" fmla="*/ 41 w 107"/>
                <a:gd name="T1" fmla="*/ 25 h 98"/>
                <a:gd name="T2" fmla="*/ 33 w 107"/>
                <a:gd name="T3" fmla="*/ 27 h 98"/>
                <a:gd name="T4" fmla="*/ 23 w 107"/>
                <a:gd name="T5" fmla="*/ 33 h 98"/>
                <a:gd name="T6" fmla="*/ 13 w 107"/>
                <a:gd name="T7" fmla="*/ 47 h 98"/>
                <a:gd name="T8" fmla="*/ 9 w 107"/>
                <a:gd name="T9" fmla="*/ 47 h 98"/>
                <a:gd name="T10" fmla="*/ 0 w 107"/>
                <a:gd name="T11" fmla="*/ 49 h 98"/>
                <a:gd name="T12" fmla="*/ 21 w 107"/>
                <a:gd name="T13" fmla="*/ 71 h 98"/>
                <a:gd name="T14" fmla="*/ 41 w 107"/>
                <a:gd name="T15" fmla="*/ 93 h 98"/>
                <a:gd name="T16" fmla="*/ 74 w 107"/>
                <a:gd name="T17" fmla="*/ 98 h 98"/>
                <a:gd name="T18" fmla="*/ 85 w 107"/>
                <a:gd name="T19" fmla="*/ 97 h 98"/>
                <a:gd name="T20" fmla="*/ 85 w 107"/>
                <a:gd name="T21" fmla="*/ 82 h 98"/>
                <a:gd name="T22" fmla="*/ 87 w 107"/>
                <a:gd name="T23" fmla="*/ 69 h 98"/>
                <a:gd name="T24" fmla="*/ 91 w 107"/>
                <a:gd name="T25" fmla="*/ 55 h 98"/>
                <a:gd name="T26" fmla="*/ 93 w 107"/>
                <a:gd name="T27" fmla="*/ 60 h 98"/>
                <a:gd name="T28" fmla="*/ 97 w 107"/>
                <a:gd name="T29" fmla="*/ 42 h 98"/>
                <a:gd name="T30" fmla="*/ 99 w 107"/>
                <a:gd name="T31" fmla="*/ 22 h 98"/>
                <a:gd name="T32" fmla="*/ 99 w 107"/>
                <a:gd name="T33" fmla="*/ 3 h 98"/>
                <a:gd name="T34" fmla="*/ 107 w 107"/>
                <a:gd name="T35" fmla="*/ 0 h 98"/>
                <a:gd name="T36" fmla="*/ 87 w 107"/>
                <a:gd name="T37" fmla="*/ 1 h 98"/>
                <a:gd name="T38" fmla="*/ 70 w 107"/>
                <a:gd name="T39" fmla="*/ 5 h 98"/>
                <a:gd name="T40" fmla="*/ 41 w 107"/>
                <a:gd name="T41" fmla="*/ 25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98"/>
                <a:gd name="T65" fmla="*/ 107 w 107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98">
                  <a:moveTo>
                    <a:pt x="41" y="25"/>
                  </a:moveTo>
                  <a:lnTo>
                    <a:pt x="33" y="27"/>
                  </a:lnTo>
                  <a:lnTo>
                    <a:pt x="23" y="33"/>
                  </a:lnTo>
                  <a:lnTo>
                    <a:pt x="13" y="47"/>
                  </a:lnTo>
                  <a:lnTo>
                    <a:pt x="9" y="47"/>
                  </a:lnTo>
                  <a:lnTo>
                    <a:pt x="0" y="49"/>
                  </a:lnTo>
                  <a:lnTo>
                    <a:pt x="21" y="71"/>
                  </a:lnTo>
                  <a:lnTo>
                    <a:pt x="41" y="93"/>
                  </a:lnTo>
                  <a:lnTo>
                    <a:pt x="74" y="98"/>
                  </a:lnTo>
                  <a:lnTo>
                    <a:pt x="85" y="97"/>
                  </a:lnTo>
                  <a:lnTo>
                    <a:pt x="85" y="82"/>
                  </a:lnTo>
                  <a:lnTo>
                    <a:pt x="87" y="69"/>
                  </a:lnTo>
                  <a:lnTo>
                    <a:pt x="91" y="55"/>
                  </a:lnTo>
                  <a:lnTo>
                    <a:pt x="93" y="60"/>
                  </a:lnTo>
                  <a:lnTo>
                    <a:pt x="97" y="42"/>
                  </a:lnTo>
                  <a:lnTo>
                    <a:pt x="99" y="22"/>
                  </a:lnTo>
                  <a:lnTo>
                    <a:pt x="99" y="3"/>
                  </a:lnTo>
                  <a:lnTo>
                    <a:pt x="107" y="0"/>
                  </a:lnTo>
                  <a:lnTo>
                    <a:pt x="87" y="1"/>
                  </a:lnTo>
                  <a:lnTo>
                    <a:pt x="70" y="5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1" name="Freeform 191"/>
            <p:cNvSpPr>
              <a:spLocks/>
            </p:cNvSpPr>
            <p:nvPr/>
          </p:nvSpPr>
          <p:spPr bwMode="auto">
            <a:xfrm>
              <a:off x="4326856" y="4884871"/>
              <a:ext cx="3979" cy="6333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0 h 6"/>
                <a:gd name="T4" fmla="*/ 0 w 4"/>
                <a:gd name="T5" fmla="*/ 2 h 6"/>
                <a:gd name="T6" fmla="*/ 4 w 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6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2" name="Freeform 192"/>
            <p:cNvSpPr>
              <a:spLocks/>
            </p:cNvSpPr>
            <p:nvPr/>
          </p:nvSpPr>
          <p:spPr bwMode="auto">
            <a:xfrm>
              <a:off x="4306966" y="4785135"/>
              <a:ext cx="2652" cy="158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3" name="Freeform 193"/>
            <p:cNvSpPr>
              <a:spLocks/>
            </p:cNvSpPr>
            <p:nvPr/>
          </p:nvSpPr>
          <p:spPr bwMode="auto">
            <a:xfrm>
              <a:off x="4301663" y="4780386"/>
              <a:ext cx="5304" cy="4750"/>
            </a:xfrm>
            <a:custGeom>
              <a:avLst/>
              <a:gdLst>
                <a:gd name="T0" fmla="*/ 5 w 5"/>
                <a:gd name="T1" fmla="*/ 4 h 4"/>
                <a:gd name="T2" fmla="*/ 0 w 5"/>
                <a:gd name="T3" fmla="*/ 0 h 4"/>
                <a:gd name="T4" fmla="*/ 3 w 5"/>
                <a:gd name="T5" fmla="*/ 2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4" name="Freeform 194"/>
            <p:cNvSpPr>
              <a:spLocks/>
            </p:cNvSpPr>
            <p:nvPr/>
          </p:nvSpPr>
          <p:spPr bwMode="auto">
            <a:xfrm>
              <a:off x="4321552" y="4808883"/>
              <a:ext cx="5304" cy="6333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1 h 5"/>
                <a:gd name="T4" fmla="*/ 0 w 6"/>
                <a:gd name="T5" fmla="*/ 5 h 5"/>
                <a:gd name="T6" fmla="*/ 4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4" y="0"/>
                  </a:moveTo>
                  <a:lnTo>
                    <a:pt x="6" y="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" name="Freeform 195"/>
            <p:cNvSpPr>
              <a:spLocks/>
            </p:cNvSpPr>
            <p:nvPr/>
          </p:nvSpPr>
          <p:spPr bwMode="auto">
            <a:xfrm>
              <a:off x="4299011" y="4759806"/>
              <a:ext cx="2652" cy="1583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2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2 h 2"/>
                <a:gd name="T12" fmla="*/ 4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" name="Freeform 196"/>
            <p:cNvSpPr>
              <a:spLocks/>
            </p:cNvSpPr>
            <p:nvPr/>
          </p:nvSpPr>
          <p:spPr bwMode="auto">
            <a:xfrm>
              <a:off x="4321552" y="4786718"/>
              <a:ext cx="3979" cy="3166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" name="Freeform 197"/>
            <p:cNvSpPr>
              <a:spLocks/>
            </p:cNvSpPr>
            <p:nvPr/>
          </p:nvSpPr>
          <p:spPr bwMode="auto">
            <a:xfrm>
              <a:off x="4322879" y="4772471"/>
              <a:ext cx="2652" cy="47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2 w 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8" name="Freeform 198"/>
            <p:cNvSpPr>
              <a:spLocks/>
            </p:cNvSpPr>
            <p:nvPr/>
          </p:nvSpPr>
          <p:spPr bwMode="auto">
            <a:xfrm>
              <a:off x="3780547" y="4751890"/>
              <a:ext cx="29172" cy="68074"/>
            </a:xfrm>
            <a:custGeom>
              <a:avLst/>
              <a:gdLst>
                <a:gd name="T0" fmla="*/ 20 w 32"/>
                <a:gd name="T1" fmla="*/ 51 h 62"/>
                <a:gd name="T2" fmla="*/ 8 w 32"/>
                <a:gd name="T3" fmla="*/ 62 h 62"/>
                <a:gd name="T4" fmla="*/ 0 w 32"/>
                <a:gd name="T5" fmla="*/ 62 h 62"/>
                <a:gd name="T6" fmla="*/ 4 w 32"/>
                <a:gd name="T7" fmla="*/ 38 h 62"/>
                <a:gd name="T8" fmla="*/ 8 w 32"/>
                <a:gd name="T9" fmla="*/ 16 h 62"/>
                <a:gd name="T10" fmla="*/ 30 w 32"/>
                <a:gd name="T11" fmla="*/ 0 h 62"/>
                <a:gd name="T12" fmla="*/ 32 w 32"/>
                <a:gd name="T13" fmla="*/ 3 h 62"/>
                <a:gd name="T14" fmla="*/ 26 w 32"/>
                <a:gd name="T15" fmla="*/ 27 h 62"/>
                <a:gd name="T16" fmla="*/ 20 w 32"/>
                <a:gd name="T17" fmla="*/ 5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2"/>
                <a:gd name="T29" fmla="*/ 32 w 3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2">
                  <a:moveTo>
                    <a:pt x="20" y="51"/>
                  </a:moveTo>
                  <a:lnTo>
                    <a:pt x="8" y="62"/>
                  </a:lnTo>
                  <a:lnTo>
                    <a:pt x="0" y="62"/>
                  </a:lnTo>
                  <a:lnTo>
                    <a:pt x="4" y="38"/>
                  </a:lnTo>
                  <a:lnTo>
                    <a:pt x="8" y="16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26" y="27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9" name="Freeform 199"/>
            <p:cNvSpPr>
              <a:spLocks/>
            </p:cNvSpPr>
            <p:nvPr/>
          </p:nvSpPr>
          <p:spPr bwMode="auto">
            <a:xfrm>
              <a:off x="3719551" y="4769304"/>
              <a:ext cx="80885" cy="104486"/>
            </a:xfrm>
            <a:custGeom>
              <a:avLst/>
              <a:gdLst>
                <a:gd name="T0" fmla="*/ 8 w 92"/>
                <a:gd name="T1" fmla="*/ 86 h 97"/>
                <a:gd name="T2" fmla="*/ 0 w 92"/>
                <a:gd name="T3" fmla="*/ 79 h 97"/>
                <a:gd name="T4" fmla="*/ 2 w 92"/>
                <a:gd name="T5" fmla="*/ 60 h 97"/>
                <a:gd name="T6" fmla="*/ 16 w 92"/>
                <a:gd name="T7" fmla="*/ 42 h 97"/>
                <a:gd name="T8" fmla="*/ 45 w 92"/>
                <a:gd name="T9" fmla="*/ 38 h 97"/>
                <a:gd name="T10" fmla="*/ 29 w 92"/>
                <a:gd name="T11" fmla="*/ 15 h 97"/>
                <a:gd name="T12" fmla="*/ 35 w 92"/>
                <a:gd name="T13" fmla="*/ 13 h 97"/>
                <a:gd name="T14" fmla="*/ 37 w 92"/>
                <a:gd name="T15" fmla="*/ 0 h 97"/>
                <a:gd name="T16" fmla="*/ 59 w 92"/>
                <a:gd name="T17" fmla="*/ 0 h 97"/>
                <a:gd name="T18" fmla="*/ 78 w 92"/>
                <a:gd name="T19" fmla="*/ 0 h 97"/>
                <a:gd name="T20" fmla="*/ 74 w 92"/>
                <a:gd name="T21" fmla="*/ 22 h 97"/>
                <a:gd name="T22" fmla="*/ 70 w 92"/>
                <a:gd name="T23" fmla="*/ 46 h 97"/>
                <a:gd name="T24" fmla="*/ 78 w 92"/>
                <a:gd name="T25" fmla="*/ 46 h 97"/>
                <a:gd name="T26" fmla="*/ 86 w 92"/>
                <a:gd name="T27" fmla="*/ 48 h 97"/>
                <a:gd name="T28" fmla="*/ 92 w 92"/>
                <a:gd name="T29" fmla="*/ 49 h 97"/>
                <a:gd name="T30" fmla="*/ 78 w 92"/>
                <a:gd name="T31" fmla="*/ 62 h 97"/>
                <a:gd name="T32" fmla="*/ 65 w 92"/>
                <a:gd name="T33" fmla="*/ 80 h 97"/>
                <a:gd name="T34" fmla="*/ 45 w 92"/>
                <a:gd name="T35" fmla="*/ 97 h 97"/>
                <a:gd name="T36" fmla="*/ 28 w 92"/>
                <a:gd name="T37" fmla="*/ 91 h 97"/>
                <a:gd name="T38" fmla="*/ 8 w 92"/>
                <a:gd name="T39" fmla="*/ 86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97"/>
                <a:gd name="T62" fmla="*/ 92 w 92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97">
                  <a:moveTo>
                    <a:pt x="8" y="86"/>
                  </a:moveTo>
                  <a:lnTo>
                    <a:pt x="0" y="79"/>
                  </a:lnTo>
                  <a:lnTo>
                    <a:pt x="2" y="60"/>
                  </a:lnTo>
                  <a:lnTo>
                    <a:pt x="16" y="42"/>
                  </a:lnTo>
                  <a:lnTo>
                    <a:pt x="45" y="38"/>
                  </a:lnTo>
                  <a:lnTo>
                    <a:pt x="29" y="15"/>
                  </a:lnTo>
                  <a:lnTo>
                    <a:pt x="35" y="13"/>
                  </a:lnTo>
                  <a:lnTo>
                    <a:pt x="37" y="0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74" y="22"/>
                  </a:lnTo>
                  <a:lnTo>
                    <a:pt x="70" y="46"/>
                  </a:lnTo>
                  <a:lnTo>
                    <a:pt x="78" y="46"/>
                  </a:lnTo>
                  <a:lnTo>
                    <a:pt x="86" y="48"/>
                  </a:lnTo>
                  <a:lnTo>
                    <a:pt x="92" y="49"/>
                  </a:lnTo>
                  <a:lnTo>
                    <a:pt x="78" y="62"/>
                  </a:lnTo>
                  <a:lnTo>
                    <a:pt x="65" y="80"/>
                  </a:lnTo>
                  <a:lnTo>
                    <a:pt x="45" y="97"/>
                  </a:lnTo>
                  <a:lnTo>
                    <a:pt x="28" y="91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" name="Freeform 200"/>
            <p:cNvSpPr>
              <a:spLocks/>
            </p:cNvSpPr>
            <p:nvPr/>
          </p:nvSpPr>
          <p:spPr bwMode="auto">
            <a:xfrm>
              <a:off x="4001988" y="4751890"/>
              <a:ext cx="39779" cy="17414"/>
            </a:xfrm>
            <a:custGeom>
              <a:avLst/>
              <a:gdLst>
                <a:gd name="T0" fmla="*/ 17 w 46"/>
                <a:gd name="T1" fmla="*/ 0 h 16"/>
                <a:gd name="T2" fmla="*/ 0 w 46"/>
                <a:gd name="T3" fmla="*/ 5 h 16"/>
                <a:gd name="T4" fmla="*/ 25 w 46"/>
                <a:gd name="T5" fmla="*/ 16 h 16"/>
                <a:gd name="T6" fmla="*/ 46 w 46"/>
                <a:gd name="T7" fmla="*/ 14 h 16"/>
                <a:gd name="T8" fmla="*/ 17 w 4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6"/>
                <a:gd name="T17" fmla="*/ 46 w 4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6">
                  <a:moveTo>
                    <a:pt x="17" y="0"/>
                  </a:moveTo>
                  <a:lnTo>
                    <a:pt x="0" y="5"/>
                  </a:lnTo>
                  <a:lnTo>
                    <a:pt x="25" y="16"/>
                  </a:lnTo>
                  <a:lnTo>
                    <a:pt x="46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" name="Freeform 201"/>
            <p:cNvSpPr>
              <a:spLocks/>
            </p:cNvSpPr>
            <p:nvPr/>
          </p:nvSpPr>
          <p:spPr bwMode="auto">
            <a:xfrm>
              <a:off x="4220777" y="4751890"/>
              <a:ext cx="30498" cy="14248"/>
            </a:xfrm>
            <a:custGeom>
              <a:avLst/>
              <a:gdLst>
                <a:gd name="T0" fmla="*/ 35 w 35"/>
                <a:gd name="T1" fmla="*/ 5 h 12"/>
                <a:gd name="T2" fmla="*/ 33 w 35"/>
                <a:gd name="T3" fmla="*/ 7 h 12"/>
                <a:gd name="T4" fmla="*/ 10 w 35"/>
                <a:gd name="T5" fmla="*/ 12 h 12"/>
                <a:gd name="T6" fmla="*/ 0 w 35"/>
                <a:gd name="T7" fmla="*/ 9 h 12"/>
                <a:gd name="T8" fmla="*/ 4 w 35"/>
                <a:gd name="T9" fmla="*/ 0 h 12"/>
                <a:gd name="T10" fmla="*/ 35 w 35"/>
                <a:gd name="T11" fmla="*/ 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2"/>
                <a:gd name="T20" fmla="*/ 35 w 3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2">
                  <a:moveTo>
                    <a:pt x="35" y="5"/>
                  </a:moveTo>
                  <a:lnTo>
                    <a:pt x="33" y="7"/>
                  </a:lnTo>
                  <a:lnTo>
                    <a:pt x="10" y="12"/>
                  </a:lnTo>
                  <a:lnTo>
                    <a:pt x="0" y="9"/>
                  </a:lnTo>
                  <a:lnTo>
                    <a:pt x="4" y="0"/>
                  </a:lnTo>
                  <a:lnTo>
                    <a:pt x="35" y="5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2" name="Freeform 202"/>
            <p:cNvSpPr>
              <a:spLocks/>
            </p:cNvSpPr>
            <p:nvPr/>
          </p:nvSpPr>
          <p:spPr bwMode="auto">
            <a:xfrm>
              <a:off x="4264535" y="4769304"/>
              <a:ext cx="5304" cy="3166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0 h 2"/>
                <a:gd name="T4" fmla="*/ 0 w 5"/>
                <a:gd name="T5" fmla="*/ 2 h 2"/>
                <a:gd name="T6" fmla="*/ 5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3" name="Freeform 203"/>
            <p:cNvSpPr>
              <a:spLocks/>
            </p:cNvSpPr>
            <p:nvPr/>
          </p:nvSpPr>
          <p:spPr bwMode="auto">
            <a:xfrm>
              <a:off x="3319100" y="4386191"/>
              <a:ext cx="525094" cy="468601"/>
            </a:xfrm>
            <a:custGeom>
              <a:avLst/>
              <a:gdLst>
                <a:gd name="T0" fmla="*/ 76 w 594"/>
                <a:gd name="T1" fmla="*/ 209 h 434"/>
                <a:gd name="T2" fmla="*/ 49 w 594"/>
                <a:gd name="T3" fmla="*/ 152 h 434"/>
                <a:gd name="T4" fmla="*/ 20 w 594"/>
                <a:gd name="T5" fmla="*/ 126 h 434"/>
                <a:gd name="T6" fmla="*/ 30 w 594"/>
                <a:gd name="T7" fmla="*/ 94 h 434"/>
                <a:gd name="T8" fmla="*/ 4 w 594"/>
                <a:gd name="T9" fmla="*/ 33 h 434"/>
                <a:gd name="T10" fmla="*/ 53 w 594"/>
                <a:gd name="T11" fmla="*/ 0 h 434"/>
                <a:gd name="T12" fmla="*/ 104 w 594"/>
                <a:gd name="T13" fmla="*/ 24 h 434"/>
                <a:gd name="T14" fmla="*/ 182 w 594"/>
                <a:gd name="T15" fmla="*/ 31 h 434"/>
                <a:gd name="T16" fmla="*/ 240 w 594"/>
                <a:gd name="T17" fmla="*/ 44 h 434"/>
                <a:gd name="T18" fmla="*/ 273 w 594"/>
                <a:gd name="T19" fmla="*/ 88 h 434"/>
                <a:gd name="T20" fmla="*/ 328 w 594"/>
                <a:gd name="T21" fmla="*/ 95 h 434"/>
                <a:gd name="T22" fmla="*/ 361 w 594"/>
                <a:gd name="T23" fmla="*/ 156 h 434"/>
                <a:gd name="T24" fmla="*/ 361 w 594"/>
                <a:gd name="T25" fmla="*/ 223 h 434"/>
                <a:gd name="T26" fmla="*/ 372 w 594"/>
                <a:gd name="T27" fmla="*/ 300 h 434"/>
                <a:gd name="T28" fmla="*/ 388 w 594"/>
                <a:gd name="T29" fmla="*/ 333 h 434"/>
                <a:gd name="T30" fmla="*/ 454 w 594"/>
                <a:gd name="T31" fmla="*/ 337 h 434"/>
                <a:gd name="T32" fmla="*/ 487 w 594"/>
                <a:gd name="T33" fmla="*/ 333 h 434"/>
                <a:gd name="T34" fmla="*/ 513 w 594"/>
                <a:gd name="T35" fmla="*/ 282 h 434"/>
                <a:gd name="T36" fmla="*/ 579 w 594"/>
                <a:gd name="T37" fmla="*/ 267 h 434"/>
                <a:gd name="T38" fmla="*/ 594 w 594"/>
                <a:gd name="T39" fmla="*/ 275 h 434"/>
                <a:gd name="T40" fmla="*/ 571 w 594"/>
                <a:gd name="T41" fmla="*/ 317 h 434"/>
                <a:gd name="T42" fmla="*/ 555 w 594"/>
                <a:gd name="T43" fmla="*/ 333 h 434"/>
                <a:gd name="T44" fmla="*/ 511 w 594"/>
                <a:gd name="T45" fmla="*/ 355 h 434"/>
                <a:gd name="T46" fmla="*/ 481 w 594"/>
                <a:gd name="T47" fmla="*/ 370 h 434"/>
                <a:gd name="T48" fmla="*/ 454 w 594"/>
                <a:gd name="T49" fmla="*/ 415 h 434"/>
                <a:gd name="T50" fmla="*/ 409 w 594"/>
                <a:gd name="T51" fmla="*/ 392 h 434"/>
                <a:gd name="T52" fmla="*/ 394 w 594"/>
                <a:gd name="T53" fmla="*/ 392 h 434"/>
                <a:gd name="T54" fmla="*/ 355 w 594"/>
                <a:gd name="T55" fmla="*/ 404 h 434"/>
                <a:gd name="T56" fmla="*/ 281 w 594"/>
                <a:gd name="T57" fmla="*/ 373 h 434"/>
                <a:gd name="T58" fmla="*/ 226 w 594"/>
                <a:gd name="T59" fmla="*/ 344 h 434"/>
                <a:gd name="T60" fmla="*/ 180 w 594"/>
                <a:gd name="T61" fmla="*/ 307 h 434"/>
                <a:gd name="T62" fmla="*/ 182 w 594"/>
                <a:gd name="T63" fmla="*/ 282 h 434"/>
                <a:gd name="T64" fmla="*/ 172 w 594"/>
                <a:gd name="T65" fmla="*/ 229 h 434"/>
                <a:gd name="T66" fmla="*/ 152 w 594"/>
                <a:gd name="T67" fmla="*/ 198 h 434"/>
                <a:gd name="T68" fmla="*/ 141 w 594"/>
                <a:gd name="T69" fmla="*/ 181 h 434"/>
                <a:gd name="T70" fmla="*/ 119 w 594"/>
                <a:gd name="T71" fmla="*/ 165 h 434"/>
                <a:gd name="T72" fmla="*/ 104 w 594"/>
                <a:gd name="T73" fmla="*/ 119 h 434"/>
                <a:gd name="T74" fmla="*/ 80 w 594"/>
                <a:gd name="T75" fmla="*/ 83 h 434"/>
                <a:gd name="T76" fmla="*/ 57 w 594"/>
                <a:gd name="T77" fmla="*/ 28 h 434"/>
                <a:gd name="T78" fmla="*/ 35 w 594"/>
                <a:gd name="T79" fmla="*/ 68 h 434"/>
                <a:gd name="T80" fmla="*/ 65 w 594"/>
                <a:gd name="T81" fmla="*/ 125 h 434"/>
                <a:gd name="T82" fmla="*/ 76 w 594"/>
                <a:gd name="T83" fmla="*/ 169 h 434"/>
                <a:gd name="T84" fmla="*/ 100 w 594"/>
                <a:gd name="T85" fmla="*/ 214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4"/>
                <a:gd name="T130" fmla="*/ 0 h 434"/>
                <a:gd name="T131" fmla="*/ 594 w 594"/>
                <a:gd name="T132" fmla="*/ 434 h 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4" h="434">
                  <a:moveTo>
                    <a:pt x="104" y="225"/>
                  </a:moveTo>
                  <a:lnTo>
                    <a:pt x="88" y="231"/>
                  </a:lnTo>
                  <a:lnTo>
                    <a:pt x="76" y="209"/>
                  </a:lnTo>
                  <a:lnTo>
                    <a:pt x="55" y="189"/>
                  </a:lnTo>
                  <a:lnTo>
                    <a:pt x="57" y="170"/>
                  </a:lnTo>
                  <a:lnTo>
                    <a:pt x="49" y="152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20" y="126"/>
                  </a:lnTo>
                  <a:lnTo>
                    <a:pt x="8" y="116"/>
                  </a:lnTo>
                  <a:lnTo>
                    <a:pt x="26" y="117"/>
                  </a:lnTo>
                  <a:lnTo>
                    <a:pt x="30" y="94"/>
                  </a:lnTo>
                  <a:lnTo>
                    <a:pt x="18" y="79"/>
                  </a:lnTo>
                  <a:lnTo>
                    <a:pt x="6" y="63"/>
                  </a:lnTo>
                  <a:lnTo>
                    <a:pt x="4" y="33"/>
                  </a:lnTo>
                  <a:lnTo>
                    <a:pt x="0" y="2"/>
                  </a:lnTo>
                  <a:lnTo>
                    <a:pt x="26" y="2"/>
                  </a:lnTo>
                  <a:lnTo>
                    <a:pt x="53" y="0"/>
                  </a:lnTo>
                  <a:lnTo>
                    <a:pt x="69" y="8"/>
                  </a:lnTo>
                  <a:lnTo>
                    <a:pt x="86" y="15"/>
                  </a:lnTo>
                  <a:lnTo>
                    <a:pt x="104" y="24"/>
                  </a:lnTo>
                  <a:lnTo>
                    <a:pt x="119" y="31"/>
                  </a:lnTo>
                  <a:lnTo>
                    <a:pt x="150" y="31"/>
                  </a:lnTo>
                  <a:lnTo>
                    <a:pt x="182" y="31"/>
                  </a:lnTo>
                  <a:lnTo>
                    <a:pt x="185" y="20"/>
                  </a:lnTo>
                  <a:lnTo>
                    <a:pt x="220" y="20"/>
                  </a:lnTo>
                  <a:lnTo>
                    <a:pt x="240" y="44"/>
                  </a:lnTo>
                  <a:lnTo>
                    <a:pt x="246" y="68"/>
                  </a:lnTo>
                  <a:lnTo>
                    <a:pt x="259" y="77"/>
                  </a:lnTo>
                  <a:lnTo>
                    <a:pt x="273" y="88"/>
                  </a:lnTo>
                  <a:lnTo>
                    <a:pt x="289" y="70"/>
                  </a:lnTo>
                  <a:lnTo>
                    <a:pt x="318" y="73"/>
                  </a:lnTo>
                  <a:lnTo>
                    <a:pt x="328" y="95"/>
                  </a:lnTo>
                  <a:lnTo>
                    <a:pt x="337" y="117"/>
                  </a:lnTo>
                  <a:lnTo>
                    <a:pt x="345" y="145"/>
                  </a:lnTo>
                  <a:lnTo>
                    <a:pt x="361" y="156"/>
                  </a:lnTo>
                  <a:lnTo>
                    <a:pt x="386" y="159"/>
                  </a:lnTo>
                  <a:lnTo>
                    <a:pt x="372" y="192"/>
                  </a:lnTo>
                  <a:lnTo>
                    <a:pt x="361" y="223"/>
                  </a:lnTo>
                  <a:lnTo>
                    <a:pt x="357" y="256"/>
                  </a:lnTo>
                  <a:lnTo>
                    <a:pt x="365" y="278"/>
                  </a:lnTo>
                  <a:lnTo>
                    <a:pt x="372" y="300"/>
                  </a:lnTo>
                  <a:lnTo>
                    <a:pt x="378" y="317"/>
                  </a:lnTo>
                  <a:lnTo>
                    <a:pt x="384" y="331"/>
                  </a:lnTo>
                  <a:lnTo>
                    <a:pt x="388" y="333"/>
                  </a:lnTo>
                  <a:lnTo>
                    <a:pt x="411" y="344"/>
                  </a:lnTo>
                  <a:lnTo>
                    <a:pt x="431" y="342"/>
                  </a:lnTo>
                  <a:lnTo>
                    <a:pt x="454" y="337"/>
                  </a:lnTo>
                  <a:lnTo>
                    <a:pt x="470" y="337"/>
                  </a:lnTo>
                  <a:lnTo>
                    <a:pt x="480" y="339"/>
                  </a:lnTo>
                  <a:lnTo>
                    <a:pt x="487" y="333"/>
                  </a:lnTo>
                  <a:lnTo>
                    <a:pt x="485" y="329"/>
                  </a:lnTo>
                  <a:lnTo>
                    <a:pt x="503" y="311"/>
                  </a:lnTo>
                  <a:lnTo>
                    <a:pt x="513" y="282"/>
                  </a:lnTo>
                  <a:lnTo>
                    <a:pt x="536" y="271"/>
                  </a:lnTo>
                  <a:lnTo>
                    <a:pt x="557" y="269"/>
                  </a:lnTo>
                  <a:lnTo>
                    <a:pt x="579" y="267"/>
                  </a:lnTo>
                  <a:lnTo>
                    <a:pt x="585" y="265"/>
                  </a:lnTo>
                  <a:lnTo>
                    <a:pt x="592" y="271"/>
                  </a:lnTo>
                  <a:lnTo>
                    <a:pt x="594" y="275"/>
                  </a:lnTo>
                  <a:lnTo>
                    <a:pt x="575" y="304"/>
                  </a:lnTo>
                  <a:lnTo>
                    <a:pt x="571" y="313"/>
                  </a:lnTo>
                  <a:lnTo>
                    <a:pt x="571" y="317"/>
                  </a:lnTo>
                  <a:lnTo>
                    <a:pt x="571" y="318"/>
                  </a:lnTo>
                  <a:lnTo>
                    <a:pt x="559" y="342"/>
                  </a:lnTo>
                  <a:lnTo>
                    <a:pt x="555" y="333"/>
                  </a:lnTo>
                  <a:lnTo>
                    <a:pt x="552" y="339"/>
                  </a:lnTo>
                  <a:lnTo>
                    <a:pt x="530" y="355"/>
                  </a:lnTo>
                  <a:lnTo>
                    <a:pt x="511" y="355"/>
                  </a:lnTo>
                  <a:lnTo>
                    <a:pt x="489" y="355"/>
                  </a:lnTo>
                  <a:lnTo>
                    <a:pt x="487" y="368"/>
                  </a:lnTo>
                  <a:lnTo>
                    <a:pt x="481" y="370"/>
                  </a:lnTo>
                  <a:lnTo>
                    <a:pt x="497" y="393"/>
                  </a:lnTo>
                  <a:lnTo>
                    <a:pt x="468" y="397"/>
                  </a:lnTo>
                  <a:lnTo>
                    <a:pt x="454" y="415"/>
                  </a:lnTo>
                  <a:lnTo>
                    <a:pt x="452" y="434"/>
                  </a:lnTo>
                  <a:lnTo>
                    <a:pt x="429" y="412"/>
                  </a:lnTo>
                  <a:lnTo>
                    <a:pt x="409" y="392"/>
                  </a:lnTo>
                  <a:lnTo>
                    <a:pt x="417" y="399"/>
                  </a:lnTo>
                  <a:lnTo>
                    <a:pt x="405" y="392"/>
                  </a:lnTo>
                  <a:lnTo>
                    <a:pt x="394" y="392"/>
                  </a:lnTo>
                  <a:lnTo>
                    <a:pt x="400" y="393"/>
                  </a:lnTo>
                  <a:lnTo>
                    <a:pt x="376" y="399"/>
                  </a:lnTo>
                  <a:lnTo>
                    <a:pt x="355" y="404"/>
                  </a:lnTo>
                  <a:lnTo>
                    <a:pt x="330" y="393"/>
                  </a:lnTo>
                  <a:lnTo>
                    <a:pt x="306" y="384"/>
                  </a:lnTo>
                  <a:lnTo>
                    <a:pt x="281" y="373"/>
                  </a:lnTo>
                  <a:lnTo>
                    <a:pt x="257" y="362"/>
                  </a:lnTo>
                  <a:lnTo>
                    <a:pt x="242" y="353"/>
                  </a:lnTo>
                  <a:lnTo>
                    <a:pt x="226" y="344"/>
                  </a:lnTo>
                  <a:lnTo>
                    <a:pt x="211" y="337"/>
                  </a:lnTo>
                  <a:lnTo>
                    <a:pt x="195" y="322"/>
                  </a:lnTo>
                  <a:lnTo>
                    <a:pt x="180" y="307"/>
                  </a:lnTo>
                  <a:lnTo>
                    <a:pt x="176" y="291"/>
                  </a:lnTo>
                  <a:lnTo>
                    <a:pt x="185" y="287"/>
                  </a:lnTo>
                  <a:lnTo>
                    <a:pt x="182" y="282"/>
                  </a:lnTo>
                  <a:lnTo>
                    <a:pt x="187" y="267"/>
                  </a:lnTo>
                  <a:lnTo>
                    <a:pt x="180" y="247"/>
                  </a:lnTo>
                  <a:lnTo>
                    <a:pt x="172" y="229"/>
                  </a:lnTo>
                  <a:lnTo>
                    <a:pt x="158" y="212"/>
                  </a:lnTo>
                  <a:lnTo>
                    <a:pt x="146" y="196"/>
                  </a:lnTo>
                  <a:lnTo>
                    <a:pt x="152" y="198"/>
                  </a:lnTo>
                  <a:lnTo>
                    <a:pt x="143" y="185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23" y="172"/>
                  </a:lnTo>
                  <a:lnTo>
                    <a:pt x="127" y="167"/>
                  </a:lnTo>
                  <a:lnTo>
                    <a:pt x="119" y="165"/>
                  </a:lnTo>
                  <a:lnTo>
                    <a:pt x="125" y="152"/>
                  </a:lnTo>
                  <a:lnTo>
                    <a:pt x="117" y="143"/>
                  </a:lnTo>
                  <a:lnTo>
                    <a:pt x="104" y="119"/>
                  </a:lnTo>
                  <a:lnTo>
                    <a:pt x="104" y="114"/>
                  </a:lnTo>
                  <a:lnTo>
                    <a:pt x="88" y="103"/>
                  </a:lnTo>
                  <a:lnTo>
                    <a:pt x="80" y="83"/>
                  </a:lnTo>
                  <a:lnTo>
                    <a:pt x="72" y="63"/>
                  </a:lnTo>
                  <a:lnTo>
                    <a:pt x="72" y="33"/>
                  </a:lnTo>
                  <a:lnTo>
                    <a:pt x="57" y="28"/>
                  </a:lnTo>
                  <a:lnTo>
                    <a:pt x="41" y="19"/>
                  </a:lnTo>
                  <a:lnTo>
                    <a:pt x="37" y="42"/>
                  </a:lnTo>
                  <a:lnTo>
                    <a:pt x="35" y="68"/>
                  </a:lnTo>
                  <a:lnTo>
                    <a:pt x="47" y="88"/>
                  </a:lnTo>
                  <a:lnTo>
                    <a:pt x="59" y="108"/>
                  </a:lnTo>
                  <a:lnTo>
                    <a:pt x="65" y="125"/>
                  </a:lnTo>
                  <a:lnTo>
                    <a:pt x="70" y="143"/>
                  </a:lnTo>
                  <a:lnTo>
                    <a:pt x="72" y="139"/>
                  </a:lnTo>
                  <a:lnTo>
                    <a:pt x="76" y="169"/>
                  </a:lnTo>
                  <a:lnTo>
                    <a:pt x="82" y="196"/>
                  </a:lnTo>
                  <a:lnTo>
                    <a:pt x="90" y="201"/>
                  </a:lnTo>
                  <a:lnTo>
                    <a:pt x="100" y="214"/>
                  </a:lnTo>
                  <a:lnTo>
                    <a:pt x="104" y="22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4" name="Freeform 204"/>
            <p:cNvSpPr>
              <a:spLocks/>
            </p:cNvSpPr>
            <p:nvPr/>
          </p:nvSpPr>
          <p:spPr bwMode="auto">
            <a:xfrm>
              <a:off x="4020551" y="4579331"/>
              <a:ext cx="9282" cy="18997"/>
            </a:xfrm>
            <a:custGeom>
              <a:avLst/>
              <a:gdLst>
                <a:gd name="T0" fmla="*/ 12 w 12"/>
                <a:gd name="T1" fmla="*/ 16 h 18"/>
                <a:gd name="T2" fmla="*/ 6 w 12"/>
                <a:gd name="T3" fmla="*/ 0 h 18"/>
                <a:gd name="T4" fmla="*/ 0 w 12"/>
                <a:gd name="T5" fmla="*/ 14 h 18"/>
                <a:gd name="T6" fmla="*/ 2 w 12"/>
                <a:gd name="T7" fmla="*/ 18 h 18"/>
                <a:gd name="T8" fmla="*/ 12 w 1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8"/>
                <a:gd name="T17" fmla="*/ 12 w 1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8">
                  <a:moveTo>
                    <a:pt x="12" y="16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2" y="16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5" name="Freeform 205"/>
            <p:cNvSpPr>
              <a:spLocks/>
            </p:cNvSpPr>
            <p:nvPr/>
          </p:nvSpPr>
          <p:spPr bwMode="auto">
            <a:xfrm>
              <a:off x="4036464" y="4533420"/>
              <a:ext cx="14586" cy="23747"/>
            </a:xfrm>
            <a:custGeom>
              <a:avLst/>
              <a:gdLst>
                <a:gd name="T0" fmla="*/ 7 w 15"/>
                <a:gd name="T1" fmla="*/ 22 h 22"/>
                <a:gd name="T2" fmla="*/ 11 w 15"/>
                <a:gd name="T3" fmla="*/ 11 h 22"/>
                <a:gd name="T4" fmla="*/ 0 w 15"/>
                <a:gd name="T5" fmla="*/ 0 h 22"/>
                <a:gd name="T6" fmla="*/ 15 w 15"/>
                <a:gd name="T7" fmla="*/ 15 h 22"/>
                <a:gd name="T8" fmla="*/ 7 w 15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7" y="22"/>
                  </a:moveTo>
                  <a:lnTo>
                    <a:pt x="11" y="11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7" y="2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6" name="Freeform 206"/>
            <p:cNvSpPr>
              <a:spLocks/>
            </p:cNvSpPr>
            <p:nvPr/>
          </p:nvSpPr>
          <p:spPr bwMode="auto">
            <a:xfrm>
              <a:off x="4055028" y="4572999"/>
              <a:ext cx="7956" cy="17414"/>
            </a:xfrm>
            <a:custGeom>
              <a:avLst/>
              <a:gdLst>
                <a:gd name="T0" fmla="*/ 6 w 10"/>
                <a:gd name="T1" fmla="*/ 17 h 17"/>
                <a:gd name="T2" fmla="*/ 10 w 10"/>
                <a:gd name="T3" fmla="*/ 9 h 17"/>
                <a:gd name="T4" fmla="*/ 0 w 10"/>
                <a:gd name="T5" fmla="*/ 0 h 17"/>
                <a:gd name="T6" fmla="*/ 4 w 10"/>
                <a:gd name="T7" fmla="*/ 6 h 17"/>
                <a:gd name="T8" fmla="*/ 8 w 10"/>
                <a:gd name="T9" fmla="*/ 9 h 17"/>
                <a:gd name="T10" fmla="*/ 4 w 10"/>
                <a:gd name="T11" fmla="*/ 17 h 17"/>
                <a:gd name="T12" fmla="*/ 6 w 10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7"/>
                <a:gd name="T23" fmla="*/ 10 w 1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7">
                  <a:moveTo>
                    <a:pt x="6" y="17"/>
                  </a:moveTo>
                  <a:lnTo>
                    <a:pt x="10" y="9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9"/>
                  </a:lnTo>
                  <a:lnTo>
                    <a:pt x="4" y="17"/>
                  </a:lnTo>
                  <a:lnTo>
                    <a:pt x="6" y="17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7" name="Freeform 207"/>
            <p:cNvSpPr>
              <a:spLocks/>
            </p:cNvSpPr>
            <p:nvPr/>
          </p:nvSpPr>
          <p:spPr bwMode="auto">
            <a:xfrm>
              <a:off x="4100111" y="4679068"/>
              <a:ext cx="13261" cy="11081"/>
            </a:xfrm>
            <a:custGeom>
              <a:avLst/>
              <a:gdLst>
                <a:gd name="T0" fmla="*/ 13 w 13"/>
                <a:gd name="T1" fmla="*/ 0 h 9"/>
                <a:gd name="T2" fmla="*/ 13 w 13"/>
                <a:gd name="T3" fmla="*/ 4 h 9"/>
                <a:gd name="T4" fmla="*/ 0 w 13"/>
                <a:gd name="T5" fmla="*/ 9 h 9"/>
                <a:gd name="T6" fmla="*/ 13 w 1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"/>
                <a:gd name="T14" fmla="*/ 13 w 1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">
                  <a:moveTo>
                    <a:pt x="13" y="0"/>
                  </a:moveTo>
                  <a:lnTo>
                    <a:pt x="13" y="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8" name="Freeform 208"/>
            <p:cNvSpPr>
              <a:spLocks/>
            </p:cNvSpPr>
            <p:nvPr/>
          </p:nvSpPr>
          <p:spPr bwMode="auto">
            <a:xfrm>
              <a:off x="4092156" y="4644239"/>
              <a:ext cx="7956" cy="9498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2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2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0" y="2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9" name="Freeform 209"/>
            <p:cNvSpPr>
              <a:spLocks/>
            </p:cNvSpPr>
            <p:nvPr/>
          </p:nvSpPr>
          <p:spPr bwMode="auto">
            <a:xfrm>
              <a:off x="4015247" y="4539753"/>
              <a:ext cx="19890" cy="3166"/>
            </a:xfrm>
            <a:custGeom>
              <a:avLst/>
              <a:gdLst>
                <a:gd name="T0" fmla="*/ 8 w 24"/>
                <a:gd name="T1" fmla="*/ 0 h 2"/>
                <a:gd name="T2" fmla="*/ 24 w 24"/>
                <a:gd name="T3" fmla="*/ 0 h 2"/>
                <a:gd name="T4" fmla="*/ 14 w 24"/>
                <a:gd name="T5" fmla="*/ 2 h 2"/>
                <a:gd name="T6" fmla="*/ 0 w 24"/>
                <a:gd name="T7" fmla="*/ 0 h 2"/>
                <a:gd name="T8" fmla="*/ 8 w 2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"/>
                <a:gd name="T17" fmla="*/ 24 w 2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">
                  <a:moveTo>
                    <a:pt x="8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0" name="Freeform 210"/>
            <p:cNvSpPr>
              <a:spLocks/>
            </p:cNvSpPr>
            <p:nvPr/>
          </p:nvSpPr>
          <p:spPr bwMode="auto">
            <a:xfrm>
              <a:off x="4025856" y="4603077"/>
              <a:ext cx="5304" cy="11081"/>
            </a:xfrm>
            <a:custGeom>
              <a:avLst/>
              <a:gdLst>
                <a:gd name="T0" fmla="*/ 6 w 6"/>
                <a:gd name="T1" fmla="*/ 8 h 10"/>
                <a:gd name="T2" fmla="*/ 4 w 6"/>
                <a:gd name="T3" fmla="*/ 4 h 10"/>
                <a:gd name="T4" fmla="*/ 0 w 6"/>
                <a:gd name="T5" fmla="*/ 0 h 10"/>
                <a:gd name="T6" fmla="*/ 4 w 6"/>
                <a:gd name="T7" fmla="*/ 10 h 10"/>
                <a:gd name="T8" fmla="*/ 6 w 6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6" y="8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10"/>
                  </a:lnTo>
                  <a:lnTo>
                    <a:pt x="6" y="8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1" name="Freeform 211"/>
            <p:cNvSpPr>
              <a:spLocks/>
            </p:cNvSpPr>
            <p:nvPr/>
          </p:nvSpPr>
          <p:spPr bwMode="auto">
            <a:xfrm>
              <a:off x="6655304" y="5750835"/>
              <a:ext cx="9282" cy="11081"/>
            </a:xfrm>
            <a:custGeom>
              <a:avLst/>
              <a:gdLst>
                <a:gd name="T0" fmla="*/ 10 w 12"/>
                <a:gd name="T1" fmla="*/ 0 h 9"/>
                <a:gd name="T2" fmla="*/ 0 w 12"/>
                <a:gd name="T3" fmla="*/ 9 h 9"/>
                <a:gd name="T4" fmla="*/ 12 w 12"/>
                <a:gd name="T5" fmla="*/ 3 h 9"/>
                <a:gd name="T6" fmla="*/ 10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10" y="0"/>
                  </a:moveTo>
                  <a:lnTo>
                    <a:pt x="0" y="9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2" name="Freeform 212"/>
            <p:cNvSpPr>
              <a:spLocks/>
            </p:cNvSpPr>
            <p:nvPr/>
          </p:nvSpPr>
          <p:spPr bwMode="auto">
            <a:xfrm>
              <a:off x="7701514" y="5510202"/>
              <a:ext cx="790294" cy="732982"/>
            </a:xfrm>
            <a:custGeom>
              <a:avLst/>
              <a:gdLst>
                <a:gd name="T0" fmla="*/ 507 w 894"/>
                <a:gd name="T1" fmla="*/ 14 h 676"/>
                <a:gd name="T2" fmla="*/ 512 w 894"/>
                <a:gd name="T3" fmla="*/ 33 h 676"/>
                <a:gd name="T4" fmla="*/ 473 w 894"/>
                <a:gd name="T5" fmla="*/ 44 h 676"/>
                <a:gd name="T6" fmla="*/ 456 w 894"/>
                <a:gd name="T7" fmla="*/ 64 h 676"/>
                <a:gd name="T8" fmla="*/ 446 w 894"/>
                <a:gd name="T9" fmla="*/ 95 h 676"/>
                <a:gd name="T10" fmla="*/ 429 w 894"/>
                <a:gd name="T11" fmla="*/ 102 h 676"/>
                <a:gd name="T12" fmla="*/ 399 w 894"/>
                <a:gd name="T13" fmla="*/ 113 h 676"/>
                <a:gd name="T14" fmla="*/ 382 w 894"/>
                <a:gd name="T15" fmla="*/ 75 h 676"/>
                <a:gd name="T16" fmla="*/ 361 w 894"/>
                <a:gd name="T17" fmla="*/ 78 h 676"/>
                <a:gd name="T18" fmla="*/ 343 w 894"/>
                <a:gd name="T19" fmla="*/ 104 h 676"/>
                <a:gd name="T20" fmla="*/ 320 w 894"/>
                <a:gd name="T21" fmla="*/ 119 h 676"/>
                <a:gd name="T22" fmla="*/ 320 w 894"/>
                <a:gd name="T23" fmla="*/ 131 h 676"/>
                <a:gd name="T24" fmla="*/ 302 w 894"/>
                <a:gd name="T25" fmla="*/ 131 h 676"/>
                <a:gd name="T26" fmla="*/ 296 w 894"/>
                <a:gd name="T27" fmla="*/ 170 h 676"/>
                <a:gd name="T28" fmla="*/ 261 w 894"/>
                <a:gd name="T29" fmla="*/ 161 h 676"/>
                <a:gd name="T30" fmla="*/ 205 w 894"/>
                <a:gd name="T31" fmla="*/ 217 h 676"/>
                <a:gd name="T32" fmla="*/ 133 w 894"/>
                <a:gd name="T33" fmla="*/ 232 h 676"/>
                <a:gd name="T34" fmla="*/ 63 w 894"/>
                <a:gd name="T35" fmla="*/ 263 h 676"/>
                <a:gd name="T36" fmla="*/ 41 w 894"/>
                <a:gd name="T37" fmla="*/ 351 h 676"/>
                <a:gd name="T38" fmla="*/ 31 w 894"/>
                <a:gd name="T39" fmla="*/ 354 h 676"/>
                <a:gd name="T40" fmla="*/ 27 w 894"/>
                <a:gd name="T41" fmla="*/ 389 h 676"/>
                <a:gd name="T42" fmla="*/ 35 w 894"/>
                <a:gd name="T43" fmla="*/ 470 h 676"/>
                <a:gd name="T44" fmla="*/ 12 w 894"/>
                <a:gd name="T45" fmla="*/ 546 h 676"/>
                <a:gd name="T46" fmla="*/ 31 w 894"/>
                <a:gd name="T47" fmla="*/ 581 h 676"/>
                <a:gd name="T48" fmla="*/ 103 w 894"/>
                <a:gd name="T49" fmla="*/ 556 h 676"/>
                <a:gd name="T50" fmla="*/ 203 w 894"/>
                <a:gd name="T51" fmla="*/ 534 h 676"/>
                <a:gd name="T52" fmla="*/ 312 w 894"/>
                <a:gd name="T53" fmla="*/ 504 h 676"/>
                <a:gd name="T54" fmla="*/ 411 w 894"/>
                <a:gd name="T55" fmla="*/ 512 h 676"/>
                <a:gd name="T56" fmla="*/ 427 w 894"/>
                <a:gd name="T57" fmla="*/ 550 h 676"/>
                <a:gd name="T58" fmla="*/ 438 w 894"/>
                <a:gd name="T59" fmla="*/ 572 h 676"/>
                <a:gd name="T60" fmla="*/ 495 w 894"/>
                <a:gd name="T61" fmla="*/ 539 h 676"/>
                <a:gd name="T62" fmla="*/ 470 w 894"/>
                <a:gd name="T63" fmla="*/ 583 h 676"/>
                <a:gd name="T64" fmla="*/ 489 w 894"/>
                <a:gd name="T65" fmla="*/ 592 h 676"/>
                <a:gd name="T66" fmla="*/ 491 w 894"/>
                <a:gd name="T67" fmla="*/ 649 h 676"/>
                <a:gd name="T68" fmla="*/ 573 w 894"/>
                <a:gd name="T69" fmla="*/ 658 h 676"/>
                <a:gd name="T70" fmla="*/ 583 w 894"/>
                <a:gd name="T71" fmla="*/ 660 h 676"/>
                <a:gd name="T72" fmla="*/ 606 w 894"/>
                <a:gd name="T73" fmla="*/ 667 h 676"/>
                <a:gd name="T74" fmla="*/ 703 w 894"/>
                <a:gd name="T75" fmla="*/ 627 h 676"/>
                <a:gd name="T76" fmla="*/ 779 w 894"/>
                <a:gd name="T77" fmla="*/ 545 h 676"/>
                <a:gd name="T78" fmla="*/ 849 w 894"/>
                <a:gd name="T79" fmla="*/ 475 h 676"/>
                <a:gd name="T80" fmla="*/ 883 w 894"/>
                <a:gd name="T81" fmla="*/ 397 h 676"/>
                <a:gd name="T82" fmla="*/ 884 w 894"/>
                <a:gd name="T83" fmla="*/ 331 h 676"/>
                <a:gd name="T84" fmla="*/ 863 w 894"/>
                <a:gd name="T85" fmla="*/ 281 h 676"/>
                <a:gd name="T86" fmla="*/ 844 w 894"/>
                <a:gd name="T87" fmla="*/ 256 h 676"/>
                <a:gd name="T88" fmla="*/ 816 w 894"/>
                <a:gd name="T89" fmla="*/ 208 h 676"/>
                <a:gd name="T90" fmla="*/ 787 w 894"/>
                <a:gd name="T91" fmla="*/ 130 h 676"/>
                <a:gd name="T92" fmla="*/ 758 w 894"/>
                <a:gd name="T93" fmla="*/ 86 h 676"/>
                <a:gd name="T94" fmla="*/ 746 w 894"/>
                <a:gd name="T95" fmla="*/ 18 h 676"/>
                <a:gd name="T96" fmla="*/ 723 w 894"/>
                <a:gd name="T97" fmla="*/ 29 h 676"/>
                <a:gd name="T98" fmla="*/ 713 w 894"/>
                <a:gd name="T99" fmla="*/ 56 h 676"/>
                <a:gd name="T100" fmla="*/ 705 w 894"/>
                <a:gd name="T101" fmla="*/ 106 h 676"/>
                <a:gd name="T102" fmla="*/ 641 w 894"/>
                <a:gd name="T103" fmla="*/ 152 h 676"/>
                <a:gd name="T104" fmla="*/ 569 w 894"/>
                <a:gd name="T105" fmla="*/ 95 h 676"/>
                <a:gd name="T106" fmla="*/ 600 w 894"/>
                <a:gd name="T107" fmla="*/ 51 h 676"/>
                <a:gd name="T108" fmla="*/ 588 w 894"/>
                <a:gd name="T109" fmla="*/ 35 h 676"/>
                <a:gd name="T110" fmla="*/ 551 w 894"/>
                <a:gd name="T111" fmla="*/ 31 h 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4"/>
                <a:gd name="T169" fmla="*/ 0 h 676"/>
                <a:gd name="T170" fmla="*/ 894 w 894"/>
                <a:gd name="T171" fmla="*/ 676 h 6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4" h="676">
                  <a:moveTo>
                    <a:pt x="524" y="16"/>
                  </a:moveTo>
                  <a:lnTo>
                    <a:pt x="514" y="14"/>
                  </a:lnTo>
                  <a:lnTo>
                    <a:pt x="509" y="11"/>
                  </a:lnTo>
                  <a:lnTo>
                    <a:pt x="507" y="14"/>
                  </a:lnTo>
                  <a:lnTo>
                    <a:pt x="499" y="13"/>
                  </a:lnTo>
                  <a:lnTo>
                    <a:pt x="509" y="18"/>
                  </a:lnTo>
                  <a:lnTo>
                    <a:pt x="518" y="22"/>
                  </a:lnTo>
                  <a:lnTo>
                    <a:pt x="512" y="33"/>
                  </a:lnTo>
                  <a:lnTo>
                    <a:pt x="507" y="35"/>
                  </a:lnTo>
                  <a:lnTo>
                    <a:pt x="487" y="33"/>
                  </a:lnTo>
                  <a:lnTo>
                    <a:pt x="479" y="36"/>
                  </a:lnTo>
                  <a:lnTo>
                    <a:pt x="473" y="44"/>
                  </a:lnTo>
                  <a:lnTo>
                    <a:pt x="470" y="40"/>
                  </a:lnTo>
                  <a:lnTo>
                    <a:pt x="466" y="45"/>
                  </a:lnTo>
                  <a:lnTo>
                    <a:pt x="458" y="58"/>
                  </a:lnTo>
                  <a:lnTo>
                    <a:pt x="456" y="64"/>
                  </a:lnTo>
                  <a:lnTo>
                    <a:pt x="446" y="71"/>
                  </a:lnTo>
                  <a:lnTo>
                    <a:pt x="436" y="89"/>
                  </a:lnTo>
                  <a:lnTo>
                    <a:pt x="444" y="91"/>
                  </a:lnTo>
                  <a:lnTo>
                    <a:pt x="446" y="95"/>
                  </a:lnTo>
                  <a:lnTo>
                    <a:pt x="440" y="104"/>
                  </a:lnTo>
                  <a:lnTo>
                    <a:pt x="448" y="111"/>
                  </a:lnTo>
                  <a:lnTo>
                    <a:pt x="431" y="99"/>
                  </a:lnTo>
                  <a:lnTo>
                    <a:pt x="429" y="102"/>
                  </a:lnTo>
                  <a:lnTo>
                    <a:pt x="413" y="97"/>
                  </a:lnTo>
                  <a:lnTo>
                    <a:pt x="409" y="109"/>
                  </a:lnTo>
                  <a:lnTo>
                    <a:pt x="405" y="109"/>
                  </a:lnTo>
                  <a:lnTo>
                    <a:pt x="399" y="113"/>
                  </a:lnTo>
                  <a:lnTo>
                    <a:pt x="401" y="108"/>
                  </a:lnTo>
                  <a:lnTo>
                    <a:pt x="405" y="91"/>
                  </a:lnTo>
                  <a:lnTo>
                    <a:pt x="384" y="71"/>
                  </a:lnTo>
                  <a:lnTo>
                    <a:pt x="382" y="75"/>
                  </a:lnTo>
                  <a:lnTo>
                    <a:pt x="372" y="80"/>
                  </a:lnTo>
                  <a:lnTo>
                    <a:pt x="370" y="77"/>
                  </a:lnTo>
                  <a:lnTo>
                    <a:pt x="366" y="78"/>
                  </a:lnTo>
                  <a:lnTo>
                    <a:pt x="361" y="78"/>
                  </a:lnTo>
                  <a:lnTo>
                    <a:pt x="357" y="91"/>
                  </a:lnTo>
                  <a:lnTo>
                    <a:pt x="353" y="86"/>
                  </a:lnTo>
                  <a:lnTo>
                    <a:pt x="341" y="97"/>
                  </a:lnTo>
                  <a:lnTo>
                    <a:pt x="343" y="104"/>
                  </a:lnTo>
                  <a:lnTo>
                    <a:pt x="333" y="102"/>
                  </a:lnTo>
                  <a:lnTo>
                    <a:pt x="337" y="113"/>
                  </a:lnTo>
                  <a:lnTo>
                    <a:pt x="327" y="109"/>
                  </a:lnTo>
                  <a:lnTo>
                    <a:pt x="320" y="119"/>
                  </a:lnTo>
                  <a:lnTo>
                    <a:pt x="322" y="120"/>
                  </a:lnTo>
                  <a:lnTo>
                    <a:pt x="325" y="120"/>
                  </a:lnTo>
                  <a:lnTo>
                    <a:pt x="320" y="126"/>
                  </a:lnTo>
                  <a:lnTo>
                    <a:pt x="320" y="131"/>
                  </a:lnTo>
                  <a:lnTo>
                    <a:pt x="324" y="133"/>
                  </a:lnTo>
                  <a:lnTo>
                    <a:pt x="312" y="133"/>
                  </a:lnTo>
                  <a:lnTo>
                    <a:pt x="306" y="133"/>
                  </a:lnTo>
                  <a:lnTo>
                    <a:pt x="302" y="131"/>
                  </a:lnTo>
                  <a:lnTo>
                    <a:pt x="298" y="137"/>
                  </a:lnTo>
                  <a:lnTo>
                    <a:pt x="302" y="148"/>
                  </a:lnTo>
                  <a:lnTo>
                    <a:pt x="296" y="150"/>
                  </a:lnTo>
                  <a:lnTo>
                    <a:pt x="296" y="170"/>
                  </a:lnTo>
                  <a:lnTo>
                    <a:pt x="290" y="152"/>
                  </a:lnTo>
                  <a:lnTo>
                    <a:pt x="283" y="135"/>
                  </a:lnTo>
                  <a:lnTo>
                    <a:pt x="277" y="142"/>
                  </a:lnTo>
                  <a:lnTo>
                    <a:pt x="261" y="161"/>
                  </a:lnTo>
                  <a:lnTo>
                    <a:pt x="261" y="177"/>
                  </a:lnTo>
                  <a:lnTo>
                    <a:pt x="240" y="199"/>
                  </a:lnTo>
                  <a:lnTo>
                    <a:pt x="222" y="208"/>
                  </a:lnTo>
                  <a:lnTo>
                    <a:pt x="205" y="217"/>
                  </a:lnTo>
                  <a:lnTo>
                    <a:pt x="179" y="223"/>
                  </a:lnTo>
                  <a:lnTo>
                    <a:pt x="158" y="230"/>
                  </a:lnTo>
                  <a:lnTo>
                    <a:pt x="138" y="236"/>
                  </a:lnTo>
                  <a:lnTo>
                    <a:pt x="133" y="232"/>
                  </a:lnTo>
                  <a:lnTo>
                    <a:pt x="101" y="252"/>
                  </a:lnTo>
                  <a:lnTo>
                    <a:pt x="72" y="272"/>
                  </a:lnTo>
                  <a:lnTo>
                    <a:pt x="63" y="280"/>
                  </a:lnTo>
                  <a:lnTo>
                    <a:pt x="63" y="263"/>
                  </a:lnTo>
                  <a:lnTo>
                    <a:pt x="53" y="287"/>
                  </a:lnTo>
                  <a:lnTo>
                    <a:pt x="41" y="312"/>
                  </a:lnTo>
                  <a:lnTo>
                    <a:pt x="39" y="334"/>
                  </a:lnTo>
                  <a:lnTo>
                    <a:pt x="41" y="351"/>
                  </a:lnTo>
                  <a:lnTo>
                    <a:pt x="43" y="367"/>
                  </a:lnTo>
                  <a:lnTo>
                    <a:pt x="37" y="371"/>
                  </a:lnTo>
                  <a:lnTo>
                    <a:pt x="37" y="365"/>
                  </a:lnTo>
                  <a:lnTo>
                    <a:pt x="31" y="354"/>
                  </a:lnTo>
                  <a:lnTo>
                    <a:pt x="31" y="378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27" y="389"/>
                  </a:lnTo>
                  <a:lnTo>
                    <a:pt x="31" y="411"/>
                  </a:lnTo>
                  <a:lnTo>
                    <a:pt x="33" y="433"/>
                  </a:lnTo>
                  <a:lnTo>
                    <a:pt x="35" y="453"/>
                  </a:lnTo>
                  <a:lnTo>
                    <a:pt x="35" y="470"/>
                  </a:lnTo>
                  <a:lnTo>
                    <a:pt x="31" y="488"/>
                  </a:lnTo>
                  <a:lnTo>
                    <a:pt x="29" y="504"/>
                  </a:lnTo>
                  <a:lnTo>
                    <a:pt x="27" y="523"/>
                  </a:lnTo>
                  <a:lnTo>
                    <a:pt x="12" y="546"/>
                  </a:lnTo>
                  <a:lnTo>
                    <a:pt x="2" y="548"/>
                  </a:lnTo>
                  <a:lnTo>
                    <a:pt x="0" y="563"/>
                  </a:lnTo>
                  <a:lnTo>
                    <a:pt x="16" y="572"/>
                  </a:lnTo>
                  <a:lnTo>
                    <a:pt x="31" y="581"/>
                  </a:lnTo>
                  <a:lnTo>
                    <a:pt x="59" y="578"/>
                  </a:lnTo>
                  <a:lnTo>
                    <a:pt x="86" y="568"/>
                  </a:lnTo>
                  <a:lnTo>
                    <a:pt x="90" y="565"/>
                  </a:lnTo>
                  <a:lnTo>
                    <a:pt x="103" y="556"/>
                  </a:lnTo>
                  <a:lnTo>
                    <a:pt x="127" y="556"/>
                  </a:lnTo>
                  <a:lnTo>
                    <a:pt x="150" y="556"/>
                  </a:lnTo>
                  <a:lnTo>
                    <a:pt x="181" y="554"/>
                  </a:lnTo>
                  <a:lnTo>
                    <a:pt x="203" y="534"/>
                  </a:lnTo>
                  <a:lnTo>
                    <a:pt x="230" y="524"/>
                  </a:lnTo>
                  <a:lnTo>
                    <a:pt x="257" y="515"/>
                  </a:lnTo>
                  <a:lnTo>
                    <a:pt x="285" y="510"/>
                  </a:lnTo>
                  <a:lnTo>
                    <a:pt x="312" y="504"/>
                  </a:lnTo>
                  <a:lnTo>
                    <a:pt x="339" y="501"/>
                  </a:lnTo>
                  <a:lnTo>
                    <a:pt x="366" y="497"/>
                  </a:lnTo>
                  <a:lnTo>
                    <a:pt x="382" y="501"/>
                  </a:lnTo>
                  <a:lnTo>
                    <a:pt x="411" y="512"/>
                  </a:lnTo>
                  <a:lnTo>
                    <a:pt x="419" y="519"/>
                  </a:lnTo>
                  <a:lnTo>
                    <a:pt x="421" y="524"/>
                  </a:lnTo>
                  <a:lnTo>
                    <a:pt x="423" y="535"/>
                  </a:lnTo>
                  <a:lnTo>
                    <a:pt x="427" y="550"/>
                  </a:lnTo>
                  <a:lnTo>
                    <a:pt x="429" y="567"/>
                  </a:lnTo>
                  <a:lnTo>
                    <a:pt x="425" y="567"/>
                  </a:lnTo>
                  <a:lnTo>
                    <a:pt x="435" y="576"/>
                  </a:lnTo>
                  <a:lnTo>
                    <a:pt x="438" y="572"/>
                  </a:lnTo>
                  <a:lnTo>
                    <a:pt x="464" y="552"/>
                  </a:lnTo>
                  <a:lnTo>
                    <a:pt x="489" y="534"/>
                  </a:lnTo>
                  <a:lnTo>
                    <a:pt x="501" y="521"/>
                  </a:lnTo>
                  <a:lnTo>
                    <a:pt x="495" y="539"/>
                  </a:lnTo>
                  <a:lnTo>
                    <a:pt x="479" y="557"/>
                  </a:lnTo>
                  <a:lnTo>
                    <a:pt x="464" y="578"/>
                  </a:lnTo>
                  <a:lnTo>
                    <a:pt x="452" y="583"/>
                  </a:lnTo>
                  <a:lnTo>
                    <a:pt x="470" y="583"/>
                  </a:lnTo>
                  <a:lnTo>
                    <a:pt x="487" y="561"/>
                  </a:lnTo>
                  <a:lnTo>
                    <a:pt x="493" y="574"/>
                  </a:lnTo>
                  <a:lnTo>
                    <a:pt x="475" y="592"/>
                  </a:lnTo>
                  <a:lnTo>
                    <a:pt x="489" y="592"/>
                  </a:lnTo>
                  <a:lnTo>
                    <a:pt x="493" y="592"/>
                  </a:lnTo>
                  <a:lnTo>
                    <a:pt x="497" y="603"/>
                  </a:lnTo>
                  <a:lnTo>
                    <a:pt x="489" y="625"/>
                  </a:lnTo>
                  <a:lnTo>
                    <a:pt x="491" y="649"/>
                  </a:lnTo>
                  <a:lnTo>
                    <a:pt x="510" y="658"/>
                  </a:lnTo>
                  <a:lnTo>
                    <a:pt x="526" y="663"/>
                  </a:lnTo>
                  <a:lnTo>
                    <a:pt x="542" y="669"/>
                  </a:lnTo>
                  <a:lnTo>
                    <a:pt x="573" y="658"/>
                  </a:lnTo>
                  <a:lnTo>
                    <a:pt x="573" y="654"/>
                  </a:lnTo>
                  <a:lnTo>
                    <a:pt x="586" y="649"/>
                  </a:lnTo>
                  <a:lnTo>
                    <a:pt x="577" y="660"/>
                  </a:lnTo>
                  <a:lnTo>
                    <a:pt x="583" y="660"/>
                  </a:lnTo>
                  <a:lnTo>
                    <a:pt x="590" y="660"/>
                  </a:lnTo>
                  <a:lnTo>
                    <a:pt x="594" y="673"/>
                  </a:lnTo>
                  <a:lnTo>
                    <a:pt x="600" y="676"/>
                  </a:lnTo>
                  <a:lnTo>
                    <a:pt x="606" y="667"/>
                  </a:lnTo>
                  <a:lnTo>
                    <a:pt x="647" y="649"/>
                  </a:lnTo>
                  <a:lnTo>
                    <a:pt x="666" y="647"/>
                  </a:lnTo>
                  <a:lnTo>
                    <a:pt x="694" y="638"/>
                  </a:lnTo>
                  <a:lnTo>
                    <a:pt x="703" y="627"/>
                  </a:lnTo>
                  <a:lnTo>
                    <a:pt x="727" y="601"/>
                  </a:lnTo>
                  <a:lnTo>
                    <a:pt x="750" y="578"/>
                  </a:lnTo>
                  <a:lnTo>
                    <a:pt x="771" y="552"/>
                  </a:lnTo>
                  <a:lnTo>
                    <a:pt x="779" y="545"/>
                  </a:lnTo>
                  <a:lnTo>
                    <a:pt x="805" y="524"/>
                  </a:lnTo>
                  <a:lnTo>
                    <a:pt x="814" y="519"/>
                  </a:lnTo>
                  <a:lnTo>
                    <a:pt x="832" y="497"/>
                  </a:lnTo>
                  <a:lnTo>
                    <a:pt x="849" y="475"/>
                  </a:lnTo>
                  <a:lnTo>
                    <a:pt x="867" y="453"/>
                  </a:lnTo>
                  <a:lnTo>
                    <a:pt x="883" y="431"/>
                  </a:lnTo>
                  <a:lnTo>
                    <a:pt x="883" y="413"/>
                  </a:lnTo>
                  <a:lnTo>
                    <a:pt x="883" y="397"/>
                  </a:lnTo>
                  <a:lnTo>
                    <a:pt x="888" y="378"/>
                  </a:lnTo>
                  <a:lnTo>
                    <a:pt x="894" y="360"/>
                  </a:lnTo>
                  <a:lnTo>
                    <a:pt x="892" y="345"/>
                  </a:lnTo>
                  <a:lnTo>
                    <a:pt x="884" y="331"/>
                  </a:lnTo>
                  <a:lnTo>
                    <a:pt x="877" y="318"/>
                  </a:lnTo>
                  <a:lnTo>
                    <a:pt x="861" y="303"/>
                  </a:lnTo>
                  <a:lnTo>
                    <a:pt x="867" y="276"/>
                  </a:lnTo>
                  <a:lnTo>
                    <a:pt x="863" y="281"/>
                  </a:lnTo>
                  <a:lnTo>
                    <a:pt x="853" y="272"/>
                  </a:lnTo>
                  <a:lnTo>
                    <a:pt x="851" y="281"/>
                  </a:lnTo>
                  <a:lnTo>
                    <a:pt x="844" y="276"/>
                  </a:lnTo>
                  <a:lnTo>
                    <a:pt x="844" y="256"/>
                  </a:lnTo>
                  <a:lnTo>
                    <a:pt x="836" y="237"/>
                  </a:lnTo>
                  <a:lnTo>
                    <a:pt x="838" y="230"/>
                  </a:lnTo>
                  <a:lnTo>
                    <a:pt x="832" y="225"/>
                  </a:lnTo>
                  <a:lnTo>
                    <a:pt x="816" y="208"/>
                  </a:lnTo>
                  <a:lnTo>
                    <a:pt x="791" y="192"/>
                  </a:lnTo>
                  <a:lnTo>
                    <a:pt x="791" y="168"/>
                  </a:lnTo>
                  <a:lnTo>
                    <a:pt x="791" y="146"/>
                  </a:lnTo>
                  <a:lnTo>
                    <a:pt x="787" y="130"/>
                  </a:lnTo>
                  <a:lnTo>
                    <a:pt x="789" y="108"/>
                  </a:lnTo>
                  <a:lnTo>
                    <a:pt x="785" y="97"/>
                  </a:lnTo>
                  <a:lnTo>
                    <a:pt x="771" y="84"/>
                  </a:lnTo>
                  <a:lnTo>
                    <a:pt x="758" y="86"/>
                  </a:lnTo>
                  <a:lnTo>
                    <a:pt x="756" y="69"/>
                  </a:lnTo>
                  <a:lnTo>
                    <a:pt x="754" y="53"/>
                  </a:lnTo>
                  <a:lnTo>
                    <a:pt x="752" y="31"/>
                  </a:lnTo>
                  <a:lnTo>
                    <a:pt x="746" y="18"/>
                  </a:lnTo>
                  <a:lnTo>
                    <a:pt x="742" y="5"/>
                  </a:lnTo>
                  <a:lnTo>
                    <a:pt x="740" y="0"/>
                  </a:lnTo>
                  <a:lnTo>
                    <a:pt x="729" y="20"/>
                  </a:lnTo>
                  <a:lnTo>
                    <a:pt x="723" y="29"/>
                  </a:lnTo>
                  <a:lnTo>
                    <a:pt x="717" y="44"/>
                  </a:lnTo>
                  <a:lnTo>
                    <a:pt x="721" y="44"/>
                  </a:lnTo>
                  <a:lnTo>
                    <a:pt x="721" y="47"/>
                  </a:lnTo>
                  <a:lnTo>
                    <a:pt x="713" y="56"/>
                  </a:lnTo>
                  <a:lnTo>
                    <a:pt x="713" y="66"/>
                  </a:lnTo>
                  <a:lnTo>
                    <a:pt x="709" y="67"/>
                  </a:lnTo>
                  <a:lnTo>
                    <a:pt x="707" y="86"/>
                  </a:lnTo>
                  <a:lnTo>
                    <a:pt x="705" y="106"/>
                  </a:lnTo>
                  <a:lnTo>
                    <a:pt x="690" y="133"/>
                  </a:lnTo>
                  <a:lnTo>
                    <a:pt x="674" y="161"/>
                  </a:lnTo>
                  <a:lnTo>
                    <a:pt x="657" y="162"/>
                  </a:lnTo>
                  <a:lnTo>
                    <a:pt x="641" y="152"/>
                  </a:lnTo>
                  <a:lnTo>
                    <a:pt x="618" y="137"/>
                  </a:lnTo>
                  <a:lnTo>
                    <a:pt x="594" y="122"/>
                  </a:lnTo>
                  <a:lnTo>
                    <a:pt x="583" y="108"/>
                  </a:lnTo>
                  <a:lnTo>
                    <a:pt x="569" y="95"/>
                  </a:lnTo>
                  <a:lnTo>
                    <a:pt x="585" y="71"/>
                  </a:lnTo>
                  <a:lnTo>
                    <a:pt x="590" y="56"/>
                  </a:lnTo>
                  <a:lnTo>
                    <a:pt x="594" y="60"/>
                  </a:lnTo>
                  <a:lnTo>
                    <a:pt x="600" y="51"/>
                  </a:lnTo>
                  <a:lnTo>
                    <a:pt x="612" y="38"/>
                  </a:lnTo>
                  <a:lnTo>
                    <a:pt x="600" y="29"/>
                  </a:lnTo>
                  <a:lnTo>
                    <a:pt x="592" y="40"/>
                  </a:lnTo>
                  <a:lnTo>
                    <a:pt x="588" y="35"/>
                  </a:lnTo>
                  <a:lnTo>
                    <a:pt x="583" y="35"/>
                  </a:lnTo>
                  <a:lnTo>
                    <a:pt x="586" y="31"/>
                  </a:lnTo>
                  <a:lnTo>
                    <a:pt x="565" y="35"/>
                  </a:lnTo>
                  <a:lnTo>
                    <a:pt x="551" y="31"/>
                  </a:lnTo>
                  <a:lnTo>
                    <a:pt x="540" y="25"/>
                  </a:lnTo>
                  <a:lnTo>
                    <a:pt x="524" y="1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3" name="Freeform 213"/>
            <p:cNvSpPr>
              <a:spLocks/>
            </p:cNvSpPr>
            <p:nvPr/>
          </p:nvSpPr>
          <p:spPr bwMode="auto">
            <a:xfrm>
              <a:off x="8164288" y="6285927"/>
              <a:ext cx="75581" cy="74407"/>
            </a:xfrm>
            <a:custGeom>
              <a:avLst/>
              <a:gdLst>
                <a:gd name="T0" fmla="*/ 35 w 88"/>
                <a:gd name="T1" fmla="*/ 52 h 68"/>
                <a:gd name="T2" fmla="*/ 10 w 88"/>
                <a:gd name="T3" fmla="*/ 68 h 68"/>
                <a:gd name="T4" fmla="*/ 0 w 88"/>
                <a:gd name="T5" fmla="*/ 61 h 68"/>
                <a:gd name="T6" fmla="*/ 2 w 88"/>
                <a:gd name="T7" fmla="*/ 61 h 68"/>
                <a:gd name="T8" fmla="*/ 0 w 88"/>
                <a:gd name="T9" fmla="*/ 39 h 68"/>
                <a:gd name="T10" fmla="*/ 4 w 88"/>
                <a:gd name="T11" fmla="*/ 37 h 68"/>
                <a:gd name="T12" fmla="*/ 6 w 88"/>
                <a:gd name="T13" fmla="*/ 39 h 68"/>
                <a:gd name="T14" fmla="*/ 10 w 88"/>
                <a:gd name="T15" fmla="*/ 21 h 68"/>
                <a:gd name="T16" fmla="*/ 12 w 88"/>
                <a:gd name="T17" fmla="*/ 4 h 68"/>
                <a:gd name="T18" fmla="*/ 18 w 88"/>
                <a:gd name="T19" fmla="*/ 0 h 68"/>
                <a:gd name="T20" fmla="*/ 37 w 88"/>
                <a:gd name="T21" fmla="*/ 8 h 68"/>
                <a:gd name="T22" fmla="*/ 55 w 88"/>
                <a:gd name="T23" fmla="*/ 15 h 68"/>
                <a:gd name="T24" fmla="*/ 61 w 88"/>
                <a:gd name="T25" fmla="*/ 6 h 68"/>
                <a:gd name="T26" fmla="*/ 88 w 88"/>
                <a:gd name="T27" fmla="*/ 4 h 68"/>
                <a:gd name="T28" fmla="*/ 68 w 88"/>
                <a:gd name="T29" fmla="*/ 33 h 68"/>
                <a:gd name="T30" fmla="*/ 64 w 88"/>
                <a:gd name="T31" fmla="*/ 32 h 68"/>
                <a:gd name="T32" fmla="*/ 39 w 88"/>
                <a:gd name="T33" fmla="*/ 57 h 68"/>
                <a:gd name="T34" fmla="*/ 41 w 88"/>
                <a:gd name="T35" fmla="*/ 53 h 68"/>
                <a:gd name="T36" fmla="*/ 37 w 88"/>
                <a:gd name="T37" fmla="*/ 53 h 68"/>
                <a:gd name="T38" fmla="*/ 35 w 88"/>
                <a:gd name="T39" fmla="*/ 5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68"/>
                <a:gd name="T62" fmla="*/ 88 w 88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68">
                  <a:moveTo>
                    <a:pt x="35" y="52"/>
                  </a:moveTo>
                  <a:lnTo>
                    <a:pt x="10" y="68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0" y="21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7" y="8"/>
                  </a:lnTo>
                  <a:lnTo>
                    <a:pt x="55" y="15"/>
                  </a:lnTo>
                  <a:lnTo>
                    <a:pt x="61" y="6"/>
                  </a:lnTo>
                  <a:lnTo>
                    <a:pt x="88" y="4"/>
                  </a:lnTo>
                  <a:lnTo>
                    <a:pt x="68" y="33"/>
                  </a:lnTo>
                  <a:lnTo>
                    <a:pt x="64" y="32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4" name="Freeform 214"/>
            <p:cNvSpPr>
              <a:spLocks/>
            </p:cNvSpPr>
            <p:nvPr/>
          </p:nvSpPr>
          <p:spPr bwMode="auto">
            <a:xfrm>
              <a:off x="9014250" y="5681179"/>
              <a:ext cx="22542" cy="22164"/>
            </a:xfrm>
            <a:custGeom>
              <a:avLst/>
              <a:gdLst>
                <a:gd name="T0" fmla="*/ 28 w 28"/>
                <a:gd name="T1" fmla="*/ 18 h 20"/>
                <a:gd name="T2" fmla="*/ 0 w 28"/>
                <a:gd name="T3" fmla="*/ 20 h 20"/>
                <a:gd name="T4" fmla="*/ 0 w 28"/>
                <a:gd name="T5" fmla="*/ 9 h 20"/>
                <a:gd name="T6" fmla="*/ 22 w 28"/>
                <a:gd name="T7" fmla="*/ 0 h 20"/>
                <a:gd name="T8" fmla="*/ 28 w 28"/>
                <a:gd name="T9" fmla="*/ 16 h 20"/>
                <a:gd name="T10" fmla="*/ 28 w 28"/>
                <a:gd name="T11" fmla="*/ 1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0"/>
                <a:gd name="T20" fmla="*/ 28 w 2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0">
                  <a:moveTo>
                    <a:pt x="28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22" y="0"/>
                  </a:lnTo>
                  <a:lnTo>
                    <a:pt x="28" y="16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5" name="Freeform 215"/>
            <p:cNvSpPr>
              <a:spLocks/>
            </p:cNvSpPr>
            <p:nvPr/>
          </p:nvSpPr>
          <p:spPr bwMode="auto">
            <a:xfrm>
              <a:off x="9044748" y="5654264"/>
              <a:ext cx="27847" cy="14248"/>
            </a:xfrm>
            <a:custGeom>
              <a:avLst/>
              <a:gdLst>
                <a:gd name="T0" fmla="*/ 24 w 32"/>
                <a:gd name="T1" fmla="*/ 10 h 15"/>
                <a:gd name="T2" fmla="*/ 32 w 32"/>
                <a:gd name="T3" fmla="*/ 0 h 15"/>
                <a:gd name="T4" fmla="*/ 0 w 32"/>
                <a:gd name="T5" fmla="*/ 10 h 15"/>
                <a:gd name="T6" fmla="*/ 0 w 32"/>
                <a:gd name="T7" fmla="*/ 15 h 15"/>
                <a:gd name="T8" fmla="*/ 24 w 32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24" y="10"/>
                  </a:moveTo>
                  <a:lnTo>
                    <a:pt x="32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6" name="Freeform 216"/>
            <p:cNvSpPr>
              <a:spLocks/>
            </p:cNvSpPr>
            <p:nvPr/>
          </p:nvSpPr>
          <p:spPr bwMode="auto">
            <a:xfrm>
              <a:off x="8742421" y="5754001"/>
              <a:ext cx="43758" cy="53826"/>
            </a:xfrm>
            <a:custGeom>
              <a:avLst/>
              <a:gdLst>
                <a:gd name="T0" fmla="*/ 50 w 50"/>
                <a:gd name="T1" fmla="*/ 49 h 49"/>
                <a:gd name="T2" fmla="*/ 37 w 50"/>
                <a:gd name="T3" fmla="*/ 47 h 49"/>
                <a:gd name="T4" fmla="*/ 19 w 50"/>
                <a:gd name="T5" fmla="*/ 31 h 49"/>
                <a:gd name="T6" fmla="*/ 1 w 50"/>
                <a:gd name="T7" fmla="*/ 14 h 49"/>
                <a:gd name="T8" fmla="*/ 0 w 50"/>
                <a:gd name="T9" fmla="*/ 0 h 49"/>
                <a:gd name="T10" fmla="*/ 11 w 50"/>
                <a:gd name="T11" fmla="*/ 12 h 49"/>
                <a:gd name="T12" fmla="*/ 25 w 50"/>
                <a:gd name="T13" fmla="*/ 23 h 49"/>
                <a:gd name="T14" fmla="*/ 37 w 50"/>
                <a:gd name="T15" fmla="*/ 36 h 49"/>
                <a:gd name="T16" fmla="*/ 50 w 50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9"/>
                <a:gd name="T29" fmla="*/ 50 w 5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9">
                  <a:moveTo>
                    <a:pt x="50" y="49"/>
                  </a:moveTo>
                  <a:lnTo>
                    <a:pt x="37" y="47"/>
                  </a:lnTo>
                  <a:lnTo>
                    <a:pt x="19" y="3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5" y="23"/>
                  </a:lnTo>
                  <a:lnTo>
                    <a:pt x="37" y="36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7" name="Freeform 217"/>
            <p:cNvSpPr>
              <a:spLocks/>
            </p:cNvSpPr>
            <p:nvPr/>
          </p:nvSpPr>
          <p:spPr bwMode="auto">
            <a:xfrm>
              <a:off x="8487831" y="6279595"/>
              <a:ext cx="222768" cy="158312"/>
            </a:xfrm>
            <a:custGeom>
              <a:avLst/>
              <a:gdLst>
                <a:gd name="T0" fmla="*/ 164 w 253"/>
                <a:gd name="T1" fmla="*/ 77 h 144"/>
                <a:gd name="T2" fmla="*/ 156 w 253"/>
                <a:gd name="T3" fmla="*/ 64 h 144"/>
                <a:gd name="T4" fmla="*/ 154 w 253"/>
                <a:gd name="T5" fmla="*/ 62 h 144"/>
                <a:gd name="T6" fmla="*/ 148 w 253"/>
                <a:gd name="T7" fmla="*/ 66 h 144"/>
                <a:gd name="T8" fmla="*/ 156 w 253"/>
                <a:gd name="T9" fmla="*/ 80 h 144"/>
                <a:gd name="T10" fmla="*/ 139 w 253"/>
                <a:gd name="T11" fmla="*/ 84 h 144"/>
                <a:gd name="T12" fmla="*/ 127 w 253"/>
                <a:gd name="T13" fmla="*/ 86 h 144"/>
                <a:gd name="T14" fmla="*/ 125 w 253"/>
                <a:gd name="T15" fmla="*/ 95 h 144"/>
                <a:gd name="T16" fmla="*/ 115 w 253"/>
                <a:gd name="T17" fmla="*/ 104 h 144"/>
                <a:gd name="T18" fmla="*/ 86 w 253"/>
                <a:gd name="T19" fmla="*/ 126 h 144"/>
                <a:gd name="T20" fmla="*/ 37 w 253"/>
                <a:gd name="T21" fmla="*/ 144 h 144"/>
                <a:gd name="T22" fmla="*/ 26 w 253"/>
                <a:gd name="T23" fmla="*/ 141 h 144"/>
                <a:gd name="T24" fmla="*/ 8 w 253"/>
                <a:gd name="T25" fmla="*/ 135 h 144"/>
                <a:gd name="T26" fmla="*/ 0 w 253"/>
                <a:gd name="T27" fmla="*/ 132 h 144"/>
                <a:gd name="T28" fmla="*/ 2 w 253"/>
                <a:gd name="T29" fmla="*/ 130 h 144"/>
                <a:gd name="T30" fmla="*/ 0 w 253"/>
                <a:gd name="T31" fmla="*/ 128 h 144"/>
                <a:gd name="T32" fmla="*/ 12 w 253"/>
                <a:gd name="T33" fmla="*/ 121 h 144"/>
                <a:gd name="T34" fmla="*/ 16 w 253"/>
                <a:gd name="T35" fmla="*/ 119 h 144"/>
                <a:gd name="T36" fmla="*/ 24 w 253"/>
                <a:gd name="T37" fmla="*/ 113 h 144"/>
                <a:gd name="T38" fmla="*/ 24 w 253"/>
                <a:gd name="T39" fmla="*/ 115 h 144"/>
                <a:gd name="T40" fmla="*/ 33 w 253"/>
                <a:gd name="T41" fmla="*/ 106 h 144"/>
                <a:gd name="T42" fmla="*/ 41 w 253"/>
                <a:gd name="T43" fmla="*/ 102 h 144"/>
                <a:gd name="T44" fmla="*/ 55 w 253"/>
                <a:gd name="T45" fmla="*/ 97 h 144"/>
                <a:gd name="T46" fmla="*/ 84 w 253"/>
                <a:gd name="T47" fmla="*/ 82 h 144"/>
                <a:gd name="T48" fmla="*/ 94 w 253"/>
                <a:gd name="T49" fmla="*/ 80 h 144"/>
                <a:gd name="T50" fmla="*/ 135 w 253"/>
                <a:gd name="T51" fmla="*/ 62 h 144"/>
                <a:gd name="T52" fmla="*/ 152 w 253"/>
                <a:gd name="T53" fmla="*/ 55 h 144"/>
                <a:gd name="T54" fmla="*/ 176 w 253"/>
                <a:gd name="T55" fmla="*/ 42 h 144"/>
                <a:gd name="T56" fmla="*/ 170 w 253"/>
                <a:gd name="T57" fmla="*/ 42 h 144"/>
                <a:gd name="T58" fmla="*/ 187 w 253"/>
                <a:gd name="T59" fmla="*/ 29 h 144"/>
                <a:gd name="T60" fmla="*/ 228 w 253"/>
                <a:gd name="T61" fmla="*/ 2 h 144"/>
                <a:gd name="T62" fmla="*/ 240 w 253"/>
                <a:gd name="T63" fmla="*/ 0 h 144"/>
                <a:gd name="T64" fmla="*/ 230 w 253"/>
                <a:gd name="T65" fmla="*/ 5 h 144"/>
                <a:gd name="T66" fmla="*/ 228 w 253"/>
                <a:gd name="T67" fmla="*/ 15 h 144"/>
                <a:gd name="T68" fmla="*/ 250 w 253"/>
                <a:gd name="T69" fmla="*/ 9 h 144"/>
                <a:gd name="T70" fmla="*/ 246 w 253"/>
                <a:gd name="T71" fmla="*/ 15 h 144"/>
                <a:gd name="T72" fmla="*/ 248 w 253"/>
                <a:gd name="T73" fmla="*/ 15 h 144"/>
                <a:gd name="T74" fmla="*/ 246 w 253"/>
                <a:gd name="T75" fmla="*/ 16 h 144"/>
                <a:gd name="T76" fmla="*/ 253 w 253"/>
                <a:gd name="T77" fmla="*/ 16 h 144"/>
                <a:gd name="T78" fmla="*/ 242 w 253"/>
                <a:gd name="T79" fmla="*/ 27 h 144"/>
                <a:gd name="T80" fmla="*/ 215 w 253"/>
                <a:gd name="T81" fmla="*/ 44 h 144"/>
                <a:gd name="T82" fmla="*/ 187 w 253"/>
                <a:gd name="T83" fmla="*/ 60 h 144"/>
                <a:gd name="T84" fmla="*/ 174 w 253"/>
                <a:gd name="T85" fmla="*/ 64 h 144"/>
                <a:gd name="T86" fmla="*/ 174 w 253"/>
                <a:gd name="T87" fmla="*/ 69 h 144"/>
                <a:gd name="T88" fmla="*/ 164 w 253"/>
                <a:gd name="T89" fmla="*/ 68 h 144"/>
                <a:gd name="T90" fmla="*/ 174 w 253"/>
                <a:gd name="T91" fmla="*/ 73 h 144"/>
                <a:gd name="T92" fmla="*/ 174 w 253"/>
                <a:gd name="T93" fmla="*/ 79 h 144"/>
                <a:gd name="T94" fmla="*/ 164 w 253"/>
                <a:gd name="T95" fmla="*/ 77 h 1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3"/>
                <a:gd name="T145" fmla="*/ 0 h 144"/>
                <a:gd name="T146" fmla="*/ 253 w 253"/>
                <a:gd name="T147" fmla="*/ 144 h 1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3" h="144">
                  <a:moveTo>
                    <a:pt x="164" y="77"/>
                  </a:moveTo>
                  <a:lnTo>
                    <a:pt x="156" y="64"/>
                  </a:lnTo>
                  <a:lnTo>
                    <a:pt x="154" y="62"/>
                  </a:lnTo>
                  <a:lnTo>
                    <a:pt x="148" y="66"/>
                  </a:lnTo>
                  <a:lnTo>
                    <a:pt x="156" y="80"/>
                  </a:lnTo>
                  <a:lnTo>
                    <a:pt x="139" y="84"/>
                  </a:lnTo>
                  <a:lnTo>
                    <a:pt x="127" y="86"/>
                  </a:lnTo>
                  <a:lnTo>
                    <a:pt x="125" y="95"/>
                  </a:lnTo>
                  <a:lnTo>
                    <a:pt x="115" y="104"/>
                  </a:lnTo>
                  <a:lnTo>
                    <a:pt x="86" y="126"/>
                  </a:lnTo>
                  <a:lnTo>
                    <a:pt x="37" y="144"/>
                  </a:lnTo>
                  <a:lnTo>
                    <a:pt x="26" y="141"/>
                  </a:lnTo>
                  <a:lnTo>
                    <a:pt x="8" y="135"/>
                  </a:lnTo>
                  <a:lnTo>
                    <a:pt x="0" y="132"/>
                  </a:lnTo>
                  <a:lnTo>
                    <a:pt x="2" y="130"/>
                  </a:lnTo>
                  <a:lnTo>
                    <a:pt x="0" y="128"/>
                  </a:lnTo>
                  <a:lnTo>
                    <a:pt x="12" y="121"/>
                  </a:lnTo>
                  <a:lnTo>
                    <a:pt x="16" y="119"/>
                  </a:lnTo>
                  <a:lnTo>
                    <a:pt x="24" y="113"/>
                  </a:lnTo>
                  <a:lnTo>
                    <a:pt x="24" y="115"/>
                  </a:lnTo>
                  <a:lnTo>
                    <a:pt x="33" y="106"/>
                  </a:lnTo>
                  <a:lnTo>
                    <a:pt x="41" y="102"/>
                  </a:lnTo>
                  <a:lnTo>
                    <a:pt x="55" y="97"/>
                  </a:lnTo>
                  <a:lnTo>
                    <a:pt x="84" y="82"/>
                  </a:lnTo>
                  <a:lnTo>
                    <a:pt x="94" y="80"/>
                  </a:lnTo>
                  <a:lnTo>
                    <a:pt x="135" y="62"/>
                  </a:lnTo>
                  <a:lnTo>
                    <a:pt x="152" y="55"/>
                  </a:lnTo>
                  <a:lnTo>
                    <a:pt x="176" y="42"/>
                  </a:lnTo>
                  <a:lnTo>
                    <a:pt x="170" y="42"/>
                  </a:lnTo>
                  <a:lnTo>
                    <a:pt x="187" y="29"/>
                  </a:lnTo>
                  <a:lnTo>
                    <a:pt x="228" y="2"/>
                  </a:lnTo>
                  <a:lnTo>
                    <a:pt x="240" y="0"/>
                  </a:lnTo>
                  <a:lnTo>
                    <a:pt x="230" y="5"/>
                  </a:lnTo>
                  <a:lnTo>
                    <a:pt x="228" y="15"/>
                  </a:lnTo>
                  <a:lnTo>
                    <a:pt x="250" y="9"/>
                  </a:lnTo>
                  <a:lnTo>
                    <a:pt x="246" y="15"/>
                  </a:lnTo>
                  <a:lnTo>
                    <a:pt x="248" y="15"/>
                  </a:lnTo>
                  <a:lnTo>
                    <a:pt x="246" y="16"/>
                  </a:lnTo>
                  <a:lnTo>
                    <a:pt x="253" y="16"/>
                  </a:lnTo>
                  <a:lnTo>
                    <a:pt x="242" y="27"/>
                  </a:lnTo>
                  <a:lnTo>
                    <a:pt x="215" y="44"/>
                  </a:lnTo>
                  <a:lnTo>
                    <a:pt x="187" y="60"/>
                  </a:lnTo>
                  <a:lnTo>
                    <a:pt x="174" y="64"/>
                  </a:lnTo>
                  <a:lnTo>
                    <a:pt x="174" y="69"/>
                  </a:lnTo>
                  <a:lnTo>
                    <a:pt x="164" y="68"/>
                  </a:lnTo>
                  <a:lnTo>
                    <a:pt x="174" y="73"/>
                  </a:lnTo>
                  <a:lnTo>
                    <a:pt x="174" y="79"/>
                  </a:lnTo>
                  <a:lnTo>
                    <a:pt x="164" y="7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8" name="Freeform 218"/>
            <p:cNvSpPr>
              <a:spLocks/>
            </p:cNvSpPr>
            <p:nvPr/>
          </p:nvSpPr>
          <p:spPr bwMode="auto">
            <a:xfrm>
              <a:off x="8715901" y="6124450"/>
              <a:ext cx="127295" cy="183641"/>
            </a:xfrm>
            <a:custGeom>
              <a:avLst/>
              <a:gdLst>
                <a:gd name="T0" fmla="*/ 18 w 144"/>
                <a:gd name="T1" fmla="*/ 115 h 170"/>
                <a:gd name="T2" fmla="*/ 26 w 144"/>
                <a:gd name="T3" fmla="*/ 126 h 170"/>
                <a:gd name="T4" fmla="*/ 33 w 144"/>
                <a:gd name="T5" fmla="*/ 137 h 170"/>
                <a:gd name="T6" fmla="*/ 0 w 144"/>
                <a:gd name="T7" fmla="*/ 164 h 170"/>
                <a:gd name="T8" fmla="*/ 6 w 144"/>
                <a:gd name="T9" fmla="*/ 170 h 170"/>
                <a:gd name="T10" fmla="*/ 37 w 144"/>
                <a:gd name="T11" fmla="*/ 151 h 170"/>
                <a:gd name="T12" fmla="*/ 69 w 144"/>
                <a:gd name="T13" fmla="*/ 135 h 170"/>
                <a:gd name="T14" fmla="*/ 84 w 144"/>
                <a:gd name="T15" fmla="*/ 117 h 170"/>
                <a:gd name="T16" fmla="*/ 107 w 144"/>
                <a:gd name="T17" fmla="*/ 111 h 170"/>
                <a:gd name="T18" fmla="*/ 117 w 144"/>
                <a:gd name="T19" fmla="*/ 100 h 170"/>
                <a:gd name="T20" fmla="*/ 144 w 144"/>
                <a:gd name="T21" fmla="*/ 76 h 170"/>
                <a:gd name="T22" fmla="*/ 143 w 144"/>
                <a:gd name="T23" fmla="*/ 74 h 170"/>
                <a:gd name="T24" fmla="*/ 117 w 144"/>
                <a:gd name="T25" fmla="*/ 84 h 170"/>
                <a:gd name="T26" fmla="*/ 96 w 144"/>
                <a:gd name="T27" fmla="*/ 73 h 170"/>
                <a:gd name="T28" fmla="*/ 102 w 144"/>
                <a:gd name="T29" fmla="*/ 49 h 170"/>
                <a:gd name="T30" fmla="*/ 92 w 144"/>
                <a:gd name="T31" fmla="*/ 62 h 170"/>
                <a:gd name="T32" fmla="*/ 80 w 144"/>
                <a:gd name="T33" fmla="*/ 56 h 170"/>
                <a:gd name="T34" fmla="*/ 84 w 144"/>
                <a:gd name="T35" fmla="*/ 47 h 170"/>
                <a:gd name="T36" fmla="*/ 90 w 144"/>
                <a:gd name="T37" fmla="*/ 31 h 170"/>
                <a:gd name="T38" fmla="*/ 96 w 144"/>
                <a:gd name="T39" fmla="*/ 20 h 170"/>
                <a:gd name="T40" fmla="*/ 92 w 144"/>
                <a:gd name="T41" fmla="*/ 20 h 170"/>
                <a:gd name="T42" fmla="*/ 82 w 144"/>
                <a:gd name="T43" fmla="*/ 9 h 170"/>
                <a:gd name="T44" fmla="*/ 78 w 144"/>
                <a:gd name="T45" fmla="*/ 1 h 170"/>
                <a:gd name="T46" fmla="*/ 76 w 144"/>
                <a:gd name="T47" fmla="*/ 0 h 170"/>
                <a:gd name="T48" fmla="*/ 74 w 144"/>
                <a:gd name="T49" fmla="*/ 16 h 170"/>
                <a:gd name="T50" fmla="*/ 78 w 144"/>
                <a:gd name="T51" fmla="*/ 23 h 170"/>
                <a:gd name="T52" fmla="*/ 72 w 144"/>
                <a:gd name="T53" fmla="*/ 43 h 170"/>
                <a:gd name="T54" fmla="*/ 76 w 144"/>
                <a:gd name="T55" fmla="*/ 34 h 170"/>
                <a:gd name="T56" fmla="*/ 80 w 144"/>
                <a:gd name="T57" fmla="*/ 40 h 170"/>
                <a:gd name="T58" fmla="*/ 80 w 144"/>
                <a:gd name="T59" fmla="*/ 43 h 170"/>
                <a:gd name="T60" fmla="*/ 76 w 144"/>
                <a:gd name="T61" fmla="*/ 49 h 170"/>
                <a:gd name="T62" fmla="*/ 70 w 144"/>
                <a:gd name="T63" fmla="*/ 60 h 170"/>
                <a:gd name="T64" fmla="*/ 80 w 144"/>
                <a:gd name="T65" fmla="*/ 58 h 170"/>
                <a:gd name="T66" fmla="*/ 72 w 144"/>
                <a:gd name="T67" fmla="*/ 64 h 170"/>
                <a:gd name="T68" fmla="*/ 69 w 144"/>
                <a:gd name="T69" fmla="*/ 74 h 170"/>
                <a:gd name="T70" fmla="*/ 47 w 144"/>
                <a:gd name="T71" fmla="*/ 100 h 170"/>
                <a:gd name="T72" fmla="*/ 18 w 144"/>
                <a:gd name="T73" fmla="*/ 11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170"/>
                <a:gd name="T113" fmla="*/ 144 w 144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170">
                  <a:moveTo>
                    <a:pt x="18" y="115"/>
                  </a:moveTo>
                  <a:lnTo>
                    <a:pt x="26" y="126"/>
                  </a:lnTo>
                  <a:lnTo>
                    <a:pt x="33" y="137"/>
                  </a:lnTo>
                  <a:lnTo>
                    <a:pt x="0" y="164"/>
                  </a:lnTo>
                  <a:lnTo>
                    <a:pt x="6" y="170"/>
                  </a:lnTo>
                  <a:lnTo>
                    <a:pt x="37" y="151"/>
                  </a:lnTo>
                  <a:lnTo>
                    <a:pt x="69" y="135"/>
                  </a:lnTo>
                  <a:lnTo>
                    <a:pt x="84" y="117"/>
                  </a:lnTo>
                  <a:lnTo>
                    <a:pt x="107" y="111"/>
                  </a:lnTo>
                  <a:lnTo>
                    <a:pt x="117" y="100"/>
                  </a:lnTo>
                  <a:lnTo>
                    <a:pt x="144" y="76"/>
                  </a:lnTo>
                  <a:lnTo>
                    <a:pt x="143" y="74"/>
                  </a:lnTo>
                  <a:lnTo>
                    <a:pt x="117" y="84"/>
                  </a:lnTo>
                  <a:lnTo>
                    <a:pt x="96" y="73"/>
                  </a:lnTo>
                  <a:lnTo>
                    <a:pt x="102" y="49"/>
                  </a:lnTo>
                  <a:lnTo>
                    <a:pt x="92" y="62"/>
                  </a:lnTo>
                  <a:lnTo>
                    <a:pt x="80" y="56"/>
                  </a:lnTo>
                  <a:lnTo>
                    <a:pt x="84" y="47"/>
                  </a:lnTo>
                  <a:lnTo>
                    <a:pt x="90" y="31"/>
                  </a:lnTo>
                  <a:lnTo>
                    <a:pt x="96" y="20"/>
                  </a:lnTo>
                  <a:lnTo>
                    <a:pt x="92" y="20"/>
                  </a:lnTo>
                  <a:lnTo>
                    <a:pt x="82" y="9"/>
                  </a:lnTo>
                  <a:lnTo>
                    <a:pt x="78" y="1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8" y="23"/>
                  </a:lnTo>
                  <a:lnTo>
                    <a:pt x="72" y="43"/>
                  </a:lnTo>
                  <a:lnTo>
                    <a:pt x="76" y="34"/>
                  </a:lnTo>
                  <a:lnTo>
                    <a:pt x="80" y="40"/>
                  </a:lnTo>
                  <a:lnTo>
                    <a:pt x="80" y="43"/>
                  </a:lnTo>
                  <a:lnTo>
                    <a:pt x="76" y="49"/>
                  </a:lnTo>
                  <a:lnTo>
                    <a:pt x="70" y="60"/>
                  </a:lnTo>
                  <a:lnTo>
                    <a:pt x="80" y="58"/>
                  </a:lnTo>
                  <a:lnTo>
                    <a:pt x="72" y="64"/>
                  </a:lnTo>
                  <a:lnTo>
                    <a:pt x="69" y="74"/>
                  </a:lnTo>
                  <a:lnTo>
                    <a:pt x="47" y="100"/>
                  </a:lnTo>
                  <a:lnTo>
                    <a:pt x="18" y="1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9" name="Freeform 219"/>
            <p:cNvSpPr>
              <a:spLocks/>
            </p:cNvSpPr>
            <p:nvPr/>
          </p:nvSpPr>
          <p:spPr bwMode="auto">
            <a:xfrm>
              <a:off x="8486504" y="6442656"/>
              <a:ext cx="10607" cy="6333"/>
            </a:xfrm>
            <a:custGeom>
              <a:avLst/>
              <a:gdLst>
                <a:gd name="T0" fmla="*/ 14 w 14"/>
                <a:gd name="T1" fmla="*/ 4 h 7"/>
                <a:gd name="T2" fmla="*/ 14 w 14"/>
                <a:gd name="T3" fmla="*/ 2 h 7"/>
                <a:gd name="T4" fmla="*/ 8 w 14"/>
                <a:gd name="T5" fmla="*/ 0 h 7"/>
                <a:gd name="T6" fmla="*/ 0 w 14"/>
                <a:gd name="T7" fmla="*/ 7 h 7"/>
                <a:gd name="T8" fmla="*/ 14 w 14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4" y="4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0" y="7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0" name="Freeform 220"/>
            <p:cNvSpPr>
              <a:spLocks/>
            </p:cNvSpPr>
            <p:nvPr/>
          </p:nvSpPr>
          <p:spPr bwMode="auto">
            <a:xfrm>
              <a:off x="6615525" y="5772999"/>
              <a:ext cx="10607" cy="7916"/>
            </a:xfrm>
            <a:custGeom>
              <a:avLst/>
              <a:gdLst>
                <a:gd name="T0" fmla="*/ 4 w 12"/>
                <a:gd name="T1" fmla="*/ 0 h 9"/>
                <a:gd name="T2" fmla="*/ 0 w 12"/>
                <a:gd name="T3" fmla="*/ 9 h 9"/>
                <a:gd name="T4" fmla="*/ 12 w 12"/>
                <a:gd name="T5" fmla="*/ 7 h 9"/>
                <a:gd name="T6" fmla="*/ 4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4" y="0"/>
                  </a:moveTo>
                  <a:lnTo>
                    <a:pt x="0" y="9"/>
                  </a:lnTo>
                  <a:lnTo>
                    <a:pt x="12" y="7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1" name="Freeform 221"/>
            <p:cNvSpPr>
              <a:spLocks/>
            </p:cNvSpPr>
            <p:nvPr/>
          </p:nvSpPr>
          <p:spPr bwMode="auto">
            <a:xfrm>
              <a:off x="8698663" y="5472207"/>
              <a:ext cx="22542" cy="17414"/>
            </a:xfrm>
            <a:custGeom>
              <a:avLst/>
              <a:gdLst>
                <a:gd name="T0" fmla="*/ 23 w 25"/>
                <a:gd name="T1" fmla="*/ 17 h 17"/>
                <a:gd name="T2" fmla="*/ 25 w 25"/>
                <a:gd name="T3" fmla="*/ 15 h 17"/>
                <a:gd name="T4" fmla="*/ 4 w 25"/>
                <a:gd name="T5" fmla="*/ 0 h 17"/>
                <a:gd name="T6" fmla="*/ 0 w 25"/>
                <a:gd name="T7" fmla="*/ 8 h 17"/>
                <a:gd name="T8" fmla="*/ 23 w 25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23" y="17"/>
                  </a:moveTo>
                  <a:lnTo>
                    <a:pt x="25" y="15"/>
                  </a:lnTo>
                  <a:lnTo>
                    <a:pt x="4" y="0"/>
                  </a:lnTo>
                  <a:lnTo>
                    <a:pt x="0" y="8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2" name="Freeform 222"/>
            <p:cNvSpPr>
              <a:spLocks/>
            </p:cNvSpPr>
            <p:nvPr/>
          </p:nvSpPr>
          <p:spPr bwMode="auto">
            <a:xfrm>
              <a:off x="8642971" y="5404133"/>
              <a:ext cx="18565" cy="20580"/>
            </a:xfrm>
            <a:custGeom>
              <a:avLst/>
              <a:gdLst>
                <a:gd name="T0" fmla="*/ 0 w 19"/>
                <a:gd name="T1" fmla="*/ 0 h 18"/>
                <a:gd name="T2" fmla="*/ 19 w 19"/>
                <a:gd name="T3" fmla="*/ 18 h 18"/>
                <a:gd name="T4" fmla="*/ 5 w 19"/>
                <a:gd name="T5" fmla="*/ 13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3" name="Freeform 223"/>
            <p:cNvSpPr>
              <a:spLocks/>
            </p:cNvSpPr>
            <p:nvPr/>
          </p:nvSpPr>
          <p:spPr bwMode="auto">
            <a:xfrm>
              <a:off x="8729162" y="5495954"/>
              <a:ext cx="18565" cy="17414"/>
            </a:xfrm>
            <a:custGeom>
              <a:avLst/>
              <a:gdLst>
                <a:gd name="T0" fmla="*/ 19 w 19"/>
                <a:gd name="T1" fmla="*/ 17 h 17"/>
                <a:gd name="T2" fmla="*/ 2 w 19"/>
                <a:gd name="T3" fmla="*/ 6 h 17"/>
                <a:gd name="T4" fmla="*/ 0 w 19"/>
                <a:gd name="T5" fmla="*/ 0 h 17"/>
                <a:gd name="T6" fmla="*/ 19 w 19"/>
                <a:gd name="T7" fmla="*/ 13 h 17"/>
                <a:gd name="T8" fmla="*/ 19 w 19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19" y="17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19" y="13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4" name="Freeform 224"/>
            <p:cNvSpPr>
              <a:spLocks/>
            </p:cNvSpPr>
            <p:nvPr/>
          </p:nvSpPr>
          <p:spPr bwMode="auto">
            <a:xfrm>
              <a:off x="8653579" y="5438962"/>
              <a:ext cx="10607" cy="12665"/>
            </a:xfrm>
            <a:custGeom>
              <a:avLst/>
              <a:gdLst>
                <a:gd name="T0" fmla="*/ 12 w 12"/>
                <a:gd name="T1" fmla="*/ 13 h 13"/>
                <a:gd name="T2" fmla="*/ 8 w 12"/>
                <a:gd name="T3" fmla="*/ 0 h 13"/>
                <a:gd name="T4" fmla="*/ 0 w 12"/>
                <a:gd name="T5" fmla="*/ 4 h 13"/>
                <a:gd name="T6" fmla="*/ 6 w 12"/>
                <a:gd name="T7" fmla="*/ 5 h 13"/>
                <a:gd name="T8" fmla="*/ 12 w 12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12" y="13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6" y="5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5" name="Freeform 225"/>
            <p:cNvSpPr>
              <a:spLocks/>
            </p:cNvSpPr>
            <p:nvPr/>
          </p:nvSpPr>
          <p:spPr bwMode="auto">
            <a:xfrm>
              <a:off x="8721206" y="5448460"/>
              <a:ext cx="10607" cy="30079"/>
            </a:xfrm>
            <a:custGeom>
              <a:avLst/>
              <a:gdLst>
                <a:gd name="T0" fmla="*/ 0 w 12"/>
                <a:gd name="T1" fmla="*/ 0 h 30"/>
                <a:gd name="T2" fmla="*/ 12 w 12"/>
                <a:gd name="T3" fmla="*/ 30 h 30"/>
                <a:gd name="T4" fmla="*/ 0 w 12"/>
                <a:gd name="T5" fmla="*/ 6 h 30"/>
                <a:gd name="T6" fmla="*/ 0 w 12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30"/>
                <a:gd name="T14" fmla="*/ 12 w 1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30">
                  <a:moveTo>
                    <a:pt x="0" y="0"/>
                  </a:moveTo>
                  <a:lnTo>
                    <a:pt x="12" y="3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6" name="Freeform 226"/>
            <p:cNvSpPr>
              <a:spLocks/>
            </p:cNvSpPr>
            <p:nvPr/>
          </p:nvSpPr>
          <p:spPr bwMode="auto">
            <a:xfrm>
              <a:off x="8682751" y="5426297"/>
              <a:ext cx="22542" cy="25329"/>
            </a:xfrm>
            <a:custGeom>
              <a:avLst/>
              <a:gdLst>
                <a:gd name="T0" fmla="*/ 26 w 28"/>
                <a:gd name="T1" fmla="*/ 24 h 24"/>
                <a:gd name="T2" fmla="*/ 28 w 28"/>
                <a:gd name="T3" fmla="*/ 24 h 24"/>
                <a:gd name="T4" fmla="*/ 14 w 28"/>
                <a:gd name="T5" fmla="*/ 13 h 24"/>
                <a:gd name="T6" fmla="*/ 0 w 28"/>
                <a:gd name="T7" fmla="*/ 0 h 24"/>
                <a:gd name="T8" fmla="*/ 12 w 28"/>
                <a:gd name="T9" fmla="*/ 13 h 24"/>
                <a:gd name="T10" fmla="*/ 26 w 28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26" y="24"/>
                  </a:moveTo>
                  <a:lnTo>
                    <a:pt x="28" y="24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2" y="13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7" name="Freeform 227"/>
            <p:cNvSpPr>
              <a:spLocks/>
            </p:cNvSpPr>
            <p:nvPr/>
          </p:nvSpPr>
          <p:spPr bwMode="auto">
            <a:xfrm>
              <a:off x="9030162" y="5554528"/>
              <a:ext cx="3979" cy="1583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2 h 2"/>
                <a:gd name="T4" fmla="*/ 0 w 4"/>
                <a:gd name="T5" fmla="*/ 0 h 2"/>
                <a:gd name="T6" fmla="*/ 4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8" name="Freeform 228"/>
            <p:cNvSpPr>
              <a:spLocks/>
            </p:cNvSpPr>
            <p:nvPr/>
          </p:nvSpPr>
          <p:spPr bwMode="auto">
            <a:xfrm>
              <a:off x="8816677" y="5613104"/>
              <a:ext cx="7956" cy="20580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7 h 18"/>
                <a:gd name="T4" fmla="*/ 10 w 12"/>
                <a:gd name="T5" fmla="*/ 7 h 18"/>
                <a:gd name="T6" fmla="*/ 4 w 12"/>
                <a:gd name="T7" fmla="*/ 0 h 18"/>
                <a:gd name="T8" fmla="*/ 0 w 12"/>
                <a:gd name="T9" fmla="*/ 18 h 18"/>
                <a:gd name="T10" fmla="*/ 12 w 1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"/>
                <a:gd name="T20" fmla="*/ 12 w 1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">
                  <a:moveTo>
                    <a:pt x="12" y="18"/>
                  </a:moveTo>
                  <a:lnTo>
                    <a:pt x="12" y="7"/>
                  </a:lnTo>
                  <a:lnTo>
                    <a:pt x="10" y="7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9" name="Freeform 229"/>
            <p:cNvSpPr>
              <a:spLocks/>
            </p:cNvSpPr>
            <p:nvPr/>
          </p:nvSpPr>
          <p:spPr bwMode="auto">
            <a:xfrm>
              <a:off x="8824633" y="5643183"/>
              <a:ext cx="7956" cy="14248"/>
            </a:xfrm>
            <a:custGeom>
              <a:avLst/>
              <a:gdLst>
                <a:gd name="T0" fmla="*/ 10 w 10"/>
                <a:gd name="T1" fmla="*/ 15 h 15"/>
                <a:gd name="T2" fmla="*/ 2 w 10"/>
                <a:gd name="T3" fmla="*/ 13 h 15"/>
                <a:gd name="T4" fmla="*/ 0 w 10"/>
                <a:gd name="T5" fmla="*/ 0 h 15"/>
                <a:gd name="T6" fmla="*/ 10 w 10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0" name="Freeform 230"/>
            <p:cNvSpPr>
              <a:spLocks/>
            </p:cNvSpPr>
            <p:nvPr/>
          </p:nvSpPr>
          <p:spPr bwMode="auto">
            <a:xfrm>
              <a:off x="8839219" y="5647933"/>
              <a:ext cx="1326" cy="7916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2" y="0"/>
                  </a:move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1" name="Freeform 231"/>
            <p:cNvSpPr>
              <a:spLocks/>
            </p:cNvSpPr>
            <p:nvPr/>
          </p:nvSpPr>
          <p:spPr bwMode="auto">
            <a:xfrm>
              <a:off x="8845849" y="5714424"/>
              <a:ext cx="2652" cy="7916"/>
            </a:xfrm>
            <a:custGeom>
              <a:avLst/>
              <a:gdLst>
                <a:gd name="T0" fmla="*/ 2 w 2"/>
                <a:gd name="T1" fmla="*/ 4 h 7"/>
                <a:gd name="T2" fmla="*/ 2 w 2"/>
                <a:gd name="T3" fmla="*/ 0 h 7"/>
                <a:gd name="T4" fmla="*/ 0 w 2"/>
                <a:gd name="T5" fmla="*/ 7 h 7"/>
                <a:gd name="T6" fmla="*/ 2 w 2"/>
                <a:gd name="T7" fmla="*/ 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2" name="Freeform 232"/>
            <p:cNvSpPr>
              <a:spLocks/>
            </p:cNvSpPr>
            <p:nvPr/>
          </p:nvSpPr>
          <p:spPr bwMode="auto">
            <a:xfrm>
              <a:off x="4523104" y="6555056"/>
              <a:ext cx="27847" cy="23747"/>
            </a:xfrm>
            <a:custGeom>
              <a:avLst/>
              <a:gdLst>
                <a:gd name="T0" fmla="*/ 33 w 33"/>
                <a:gd name="T1" fmla="*/ 9 h 22"/>
                <a:gd name="T2" fmla="*/ 25 w 33"/>
                <a:gd name="T3" fmla="*/ 6 h 22"/>
                <a:gd name="T4" fmla="*/ 19 w 33"/>
                <a:gd name="T5" fmla="*/ 4 h 22"/>
                <a:gd name="T6" fmla="*/ 15 w 33"/>
                <a:gd name="T7" fmla="*/ 4 h 22"/>
                <a:gd name="T8" fmla="*/ 8 w 33"/>
                <a:gd name="T9" fmla="*/ 0 h 22"/>
                <a:gd name="T10" fmla="*/ 8 w 33"/>
                <a:gd name="T11" fmla="*/ 8 h 22"/>
                <a:gd name="T12" fmla="*/ 0 w 33"/>
                <a:gd name="T13" fmla="*/ 15 h 22"/>
                <a:gd name="T14" fmla="*/ 8 w 33"/>
                <a:gd name="T15" fmla="*/ 22 h 22"/>
                <a:gd name="T16" fmla="*/ 11 w 33"/>
                <a:gd name="T17" fmla="*/ 19 h 22"/>
                <a:gd name="T18" fmla="*/ 15 w 33"/>
                <a:gd name="T19" fmla="*/ 17 h 22"/>
                <a:gd name="T20" fmla="*/ 15 w 33"/>
                <a:gd name="T21" fmla="*/ 15 h 22"/>
                <a:gd name="T22" fmla="*/ 33 w 33"/>
                <a:gd name="T23" fmla="*/ 9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2"/>
                <a:gd name="T38" fmla="*/ 33 w 33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2">
                  <a:moveTo>
                    <a:pt x="33" y="9"/>
                  </a:moveTo>
                  <a:lnTo>
                    <a:pt x="25" y="6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3" name="Freeform 233"/>
            <p:cNvSpPr>
              <a:spLocks/>
            </p:cNvSpPr>
            <p:nvPr/>
          </p:nvSpPr>
          <p:spPr bwMode="auto">
            <a:xfrm>
              <a:off x="4501888" y="6556640"/>
              <a:ext cx="22542" cy="17414"/>
            </a:xfrm>
            <a:custGeom>
              <a:avLst/>
              <a:gdLst>
                <a:gd name="T0" fmla="*/ 8 w 26"/>
                <a:gd name="T1" fmla="*/ 7 h 17"/>
                <a:gd name="T2" fmla="*/ 2 w 26"/>
                <a:gd name="T3" fmla="*/ 2 h 17"/>
                <a:gd name="T4" fmla="*/ 26 w 26"/>
                <a:gd name="T5" fmla="*/ 0 h 17"/>
                <a:gd name="T6" fmla="*/ 14 w 26"/>
                <a:gd name="T7" fmla="*/ 13 h 17"/>
                <a:gd name="T8" fmla="*/ 0 w 26"/>
                <a:gd name="T9" fmla="*/ 17 h 17"/>
                <a:gd name="T10" fmla="*/ 8 w 26"/>
                <a:gd name="T11" fmla="*/ 11 h 17"/>
                <a:gd name="T12" fmla="*/ 4 w 26"/>
                <a:gd name="T13" fmla="*/ 7 h 17"/>
                <a:gd name="T14" fmla="*/ 8 w 26"/>
                <a:gd name="T15" fmla="*/ 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7"/>
                <a:gd name="T26" fmla="*/ 26 w 2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7">
                  <a:moveTo>
                    <a:pt x="8" y="7"/>
                  </a:moveTo>
                  <a:lnTo>
                    <a:pt x="2" y="2"/>
                  </a:lnTo>
                  <a:lnTo>
                    <a:pt x="26" y="0"/>
                  </a:lnTo>
                  <a:lnTo>
                    <a:pt x="14" y="13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4" y="7"/>
                  </a:lnTo>
                  <a:lnTo>
                    <a:pt x="8" y="7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4" name="Freeform 234"/>
            <p:cNvSpPr>
              <a:spLocks/>
            </p:cNvSpPr>
            <p:nvPr/>
          </p:nvSpPr>
          <p:spPr bwMode="auto">
            <a:xfrm>
              <a:off x="5766887" y="5671679"/>
              <a:ext cx="265199" cy="308708"/>
            </a:xfrm>
            <a:custGeom>
              <a:avLst/>
              <a:gdLst>
                <a:gd name="T0" fmla="*/ 177 w 300"/>
                <a:gd name="T1" fmla="*/ 186 h 285"/>
                <a:gd name="T2" fmla="*/ 179 w 300"/>
                <a:gd name="T3" fmla="*/ 153 h 285"/>
                <a:gd name="T4" fmla="*/ 179 w 300"/>
                <a:gd name="T5" fmla="*/ 121 h 285"/>
                <a:gd name="T6" fmla="*/ 203 w 300"/>
                <a:gd name="T7" fmla="*/ 121 h 285"/>
                <a:gd name="T8" fmla="*/ 203 w 300"/>
                <a:gd name="T9" fmla="*/ 99 h 285"/>
                <a:gd name="T10" fmla="*/ 203 w 300"/>
                <a:gd name="T11" fmla="*/ 77 h 285"/>
                <a:gd name="T12" fmla="*/ 204 w 300"/>
                <a:gd name="T13" fmla="*/ 55 h 285"/>
                <a:gd name="T14" fmla="*/ 204 w 300"/>
                <a:gd name="T15" fmla="*/ 33 h 285"/>
                <a:gd name="T16" fmla="*/ 230 w 300"/>
                <a:gd name="T17" fmla="*/ 29 h 285"/>
                <a:gd name="T18" fmla="*/ 257 w 300"/>
                <a:gd name="T19" fmla="*/ 27 h 285"/>
                <a:gd name="T20" fmla="*/ 265 w 300"/>
                <a:gd name="T21" fmla="*/ 35 h 285"/>
                <a:gd name="T22" fmla="*/ 282 w 300"/>
                <a:gd name="T23" fmla="*/ 25 h 285"/>
                <a:gd name="T24" fmla="*/ 300 w 300"/>
                <a:gd name="T25" fmla="*/ 20 h 285"/>
                <a:gd name="T26" fmla="*/ 275 w 300"/>
                <a:gd name="T27" fmla="*/ 13 h 285"/>
                <a:gd name="T28" fmla="*/ 261 w 300"/>
                <a:gd name="T29" fmla="*/ 16 h 285"/>
                <a:gd name="T30" fmla="*/ 226 w 300"/>
                <a:gd name="T31" fmla="*/ 20 h 285"/>
                <a:gd name="T32" fmla="*/ 193 w 300"/>
                <a:gd name="T33" fmla="*/ 24 h 285"/>
                <a:gd name="T34" fmla="*/ 171 w 300"/>
                <a:gd name="T35" fmla="*/ 18 h 285"/>
                <a:gd name="T36" fmla="*/ 152 w 300"/>
                <a:gd name="T37" fmla="*/ 14 h 285"/>
                <a:gd name="T38" fmla="*/ 148 w 300"/>
                <a:gd name="T39" fmla="*/ 9 h 285"/>
                <a:gd name="T40" fmla="*/ 123 w 300"/>
                <a:gd name="T41" fmla="*/ 9 h 285"/>
                <a:gd name="T42" fmla="*/ 95 w 300"/>
                <a:gd name="T43" fmla="*/ 9 h 285"/>
                <a:gd name="T44" fmla="*/ 70 w 300"/>
                <a:gd name="T45" fmla="*/ 7 h 285"/>
                <a:gd name="T46" fmla="*/ 45 w 300"/>
                <a:gd name="T47" fmla="*/ 7 h 285"/>
                <a:gd name="T48" fmla="*/ 27 w 300"/>
                <a:gd name="T49" fmla="*/ 0 h 285"/>
                <a:gd name="T50" fmla="*/ 0 w 300"/>
                <a:gd name="T51" fmla="*/ 7 h 285"/>
                <a:gd name="T52" fmla="*/ 0 w 300"/>
                <a:gd name="T53" fmla="*/ 20 h 285"/>
                <a:gd name="T54" fmla="*/ 14 w 300"/>
                <a:gd name="T55" fmla="*/ 49 h 285"/>
                <a:gd name="T56" fmla="*/ 29 w 300"/>
                <a:gd name="T57" fmla="*/ 78 h 285"/>
                <a:gd name="T58" fmla="*/ 45 w 300"/>
                <a:gd name="T59" fmla="*/ 108 h 285"/>
                <a:gd name="T60" fmla="*/ 58 w 300"/>
                <a:gd name="T61" fmla="*/ 137 h 285"/>
                <a:gd name="T62" fmla="*/ 62 w 300"/>
                <a:gd name="T63" fmla="*/ 148 h 285"/>
                <a:gd name="T64" fmla="*/ 56 w 300"/>
                <a:gd name="T65" fmla="*/ 148 h 285"/>
                <a:gd name="T66" fmla="*/ 60 w 300"/>
                <a:gd name="T67" fmla="*/ 172 h 285"/>
                <a:gd name="T68" fmla="*/ 64 w 300"/>
                <a:gd name="T69" fmla="*/ 195 h 285"/>
                <a:gd name="T70" fmla="*/ 68 w 300"/>
                <a:gd name="T71" fmla="*/ 221 h 285"/>
                <a:gd name="T72" fmla="*/ 72 w 300"/>
                <a:gd name="T73" fmla="*/ 245 h 285"/>
                <a:gd name="T74" fmla="*/ 84 w 300"/>
                <a:gd name="T75" fmla="*/ 261 h 285"/>
                <a:gd name="T76" fmla="*/ 97 w 300"/>
                <a:gd name="T77" fmla="*/ 278 h 285"/>
                <a:gd name="T78" fmla="*/ 109 w 300"/>
                <a:gd name="T79" fmla="*/ 265 h 285"/>
                <a:gd name="T80" fmla="*/ 117 w 300"/>
                <a:gd name="T81" fmla="*/ 280 h 285"/>
                <a:gd name="T82" fmla="*/ 150 w 300"/>
                <a:gd name="T83" fmla="*/ 285 h 285"/>
                <a:gd name="T84" fmla="*/ 169 w 300"/>
                <a:gd name="T85" fmla="*/ 276 h 285"/>
                <a:gd name="T86" fmla="*/ 171 w 300"/>
                <a:gd name="T87" fmla="*/ 254 h 285"/>
                <a:gd name="T88" fmla="*/ 173 w 300"/>
                <a:gd name="T89" fmla="*/ 230 h 285"/>
                <a:gd name="T90" fmla="*/ 175 w 300"/>
                <a:gd name="T91" fmla="*/ 208 h 285"/>
                <a:gd name="T92" fmla="*/ 177 w 300"/>
                <a:gd name="T93" fmla="*/ 186 h 2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0"/>
                <a:gd name="T142" fmla="*/ 0 h 285"/>
                <a:gd name="T143" fmla="*/ 300 w 300"/>
                <a:gd name="T144" fmla="*/ 285 h 2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0" h="285">
                  <a:moveTo>
                    <a:pt x="177" y="186"/>
                  </a:moveTo>
                  <a:lnTo>
                    <a:pt x="179" y="153"/>
                  </a:lnTo>
                  <a:lnTo>
                    <a:pt x="179" y="121"/>
                  </a:lnTo>
                  <a:lnTo>
                    <a:pt x="203" y="121"/>
                  </a:lnTo>
                  <a:lnTo>
                    <a:pt x="203" y="99"/>
                  </a:lnTo>
                  <a:lnTo>
                    <a:pt x="203" y="77"/>
                  </a:lnTo>
                  <a:lnTo>
                    <a:pt x="204" y="55"/>
                  </a:lnTo>
                  <a:lnTo>
                    <a:pt x="204" y="33"/>
                  </a:lnTo>
                  <a:lnTo>
                    <a:pt x="230" y="29"/>
                  </a:lnTo>
                  <a:lnTo>
                    <a:pt x="257" y="27"/>
                  </a:lnTo>
                  <a:lnTo>
                    <a:pt x="265" y="35"/>
                  </a:lnTo>
                  <a:lnTo>
                    <a:pt x="282" y="25"/>
                  </a:lnTo>
                  <a:lnTo>
                    <a:pt x="300" y="20"/>
                  </a:lnTo>
                  <a:lnTo>
                    <a:pt x="275" y="13"/>
                  </a:lnTo>
                  <a:lnTo>
                    <a:pt x="261" y="16"/>
                  </a:lnTo>
                  <a:lnTo>
                    <a:pt x="226" y="20"/>
                  </a:lnTo>
                  <a:lnTo>
                    <a:pt x="193" y="24"/>
                  </a:lnTo>
                  <a:lnTo>
                    <a:pt x="171" y="18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23" y="9"/>
                  </a:lnTo>
                  <a:lnTo>
                    <a:pt x="95" y="9"/>
                  </a:lnTo>
                  <a:lnTo>
                    <a:pt x="70" y="7"/>
                  </a:lnTo>
                  <a:lnTo>
                    <a:pt x="45" y="7"/>
                  </a:lnTo>
                  <a:lnTo>
                    <a:pt x="27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14" y="49"/>
                  </a:lnTo>
                  <a:lnTo>
                    <a:pt x="29" y="78"/>
                  </a:lnTo>
                  <a:lnTo>
                    <a:pt x="45" y="108"/>
                  </a:lnTo>
                  <a:lnTo>
                    <a:pt x="58" y="137"/>
                  </a:lnTo>
                  <a:lnTo>
                    <a:pt x="62" y="148"/>
                  </a:lnTo>
                  <a:lnTo>
                    <a:pt x="56" y="148"/>
                  </a:lnTo>
                  <a:lnTo>
                    <a:pt x="60" y="172"/>
                  </a:lnTo>
                  <a:lnTo>
                    <a:pt x="64" y="195"/>
                  </a:lnTo>
                  <a:lnTo>
                    <a:pt x="68" y="221"/>
                  </a:lnTo>
                  <a:lnTo>
                    <a:pt x="72" y="245"/>
                  </a:lnTo>
                  <a:lnTo>
                    <a:pt x="84" y="261"/>
                  </a:lnTo>
                  <a:lnTo>
                    <a:pt x="97" y="278"/>
                  </a:lnTo>
                  <a:lnTo>
                    <a:pt x="109" y="265"/>
                  </a:lnTo>
                  <a:lnTo>
                    <a:pt x="117" y="280"/>
                  </a:lnTo>
                  <a:lnTo>
                    <a:pt x="150" y="285"/>
                  </a:lnTo>
                  <a:lnTo>
                    <a:pt x="169" y="276"/>
                  </a:lnTo>
                  <a:lnTo>
                    <a:pt x="171" y="254"/>
                  </a:lnTo>
                  <a:lnTo>
                    <a:pt x="173" y="230"/>
                  </a:lnTo>
                  <a:lnTo>
                    <a:pt x="175" y="208"/>
                  </a:lnTo>
                  <a:lnTo>
                    <a:pt x="177" y="18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5" name="Freeform 235"/>
            <p:cNvSpPr>
              <a:spLocks/>
            </p:cNvSpPr>
            <p:nvPr/>
          </p:nvSpPr>
          <p:spPr bwMode="auto">
            <a:xfrm>
              <a:off x="4158455" y="5484871"/>
              <a:ext cx="251940" cy="335620"/>
            </a:xfrm>
            <a:custGeom>
              <a:avLst/>
              <a:gdLst>
                <a:gd name="T0" fmla="*/ 189 w 282"/>
                <a:gd name="T1" fmla="*/ 247 h 311"/>
                <a:gd name="T2" fmla="*/ 183 w 282"/>
                <a:gd name="T3" fmla="*/ 272 h 311"/>
                <a:gd name="T4" fmla="*/ 179 w 282"/>
                <a:gd name="T5" fmla="*/ 298 h 311"/>
                <a:gd name="T6" fmla="*/ 173 w 282"/>
                <a:gd name="T7" fmla="*/ 293 h 311"/>
                <a:gd name="T8" fmla="*/ 148 w 282"/>
                <a:gd name="T9" fmla="*/ 296 h 311"/>
                <a:gd name="T10" fmla="*/ 140 w 282"/>
                <a:gd name="T11" fmla="*/ 309 h 311"/>
                <a:gd name="T12" fmla="*/ 130 w 282"/>
                <a:gd name="T13" fmla="*/ 296 h 311"/>
                <a:gd name="T14" fmla="*/ 103 w 282"/>
                <a:gd name="T15" fmla="*/ 291 h 311"/>
                <a:gd name="T16" fmla="*/ 97 w 282"/>
                <a:gd name="T17" fmla="*/ 287 h 311"/>
                <a:gd name="T18" fmla="*/ 80 w 282"/>
                <a:gd name="T19" fmla="*/ 311 h 311"/>
                <a:gd name="T20" fmla="*/ 64 w 282"/>
                <a:gd name="T21" fmla="*/ 309 h 311"/>
                <a:gd name="T22" fmla="*/ 54 w 282"/>
                <a:gd name="T23" fmla="*/ 289 h 311"/>
                <a:gd name="T24" fmla="*/ 47 w 282"/>
                <a:gd name="T25" fmla="*/ 267 h 311"/>
                <a:gd name="T26" fmla="*/ 39 w 282"/>
                <a:gd name="T27" fmla="*/ 247 h 311"/>
                <a:gd name="T28" fmla="*/ 41 w 282"/>
                <a:gd name="T29" fmla="*/ 229 h 311"/>
                <a:gd name="T30" fmla="*/ 27 w 282"/>
                <a:gd name="T31" fmla="*/ 212 h 311"/>
                <a:gd name="T32" fmla="*/ 21 w 282"/>
                <a:gd name="T33" fmla="*/ 196 h 311"/>
                <a:gd name="T34" fmla="*/ 15 w 282"/>
                <a:gd name="T35" fmla="*/ 185 h 311"/>
                <a:gd name="T36" fmla="*/ 15 w 282"/>
                <a:gd name="T37" fmla="*/ 176 h 311"/>
                <a:gd name="T38" fmla="*/ 25 w 282"/>
                <a:gd name="T39" fmla="*/ 155 h 311"/>
                <a:gd name="T40" fmla="*/ 17 w 282"/>
                <a:gd name="T41" fmla="*/ 152 h 311"/>
                <a:gd name="T42" fmla="*/ 15 w 282"/>
                <a:gd name="T43" fmla="*/ 133 h 311"/>
                <a:gd name="T44" fmla="*/ 15 w 282"/>
                <a:gd name="T45" fmla="*/ 113 h 311"/>
                <a:gd name="T46" fmla="*/ 19 w 282"/>
                <a:gd name="T47" fmla="*/ 101 h 311"/>
                <a:gd name="T48" fmla="*/ 19 w 282"/>
                <a:gd name="T49" fmla="*/ 71 h 311"/>
                <a:gd name="T50" fmla="*/ 23 w 282"/>
                <a:gd name="T51" fmla="*/ 66 h 311"/>
                <a:gd name="T52" fmla="*/ 12 w 282"/>
                <a:gd name="T53" fmla="*/ 46 h 311"/>
                <a:gd name="T54" fmla="*/ 0 w 282"/>
                <a:gd name="T55" fmla="*/ 27 h 311"/>
                <a:gd name="T56" fmla="*/ 29 w 282"/>
                <a:gd name="T57" fmla="*/ 29 h 311"/>
                <a:gd name="T58" fmla="*/ 39 w 282"/>
                <a:gd name="T59" fmla="*/ 22 h 311"/>
                <a:gd name="T60" fmla="*/ 58 w 282"/>
                <a:gd name="T61" fmla="*/ 11 h 311"/>
                <a:gd name="T62" fmla="*/ 76 w 282"/>
                <a:gd name="T63" fmla="*/ 0 h 311"/>
                <a:gd name="T64" fmla="*/ 93 w 282"/>
                <a:gd name="T65" fmla="*/ 2 h 311"/>
                <a:gd name="T66" fmla="*/ 95 w 282"/>
                <a:gd name="T67" fmla="*/ 22 h 311"/>
                <a:gd name="T68" fmla="*/ 99 w 282"/>
                <a:gd name="T69" fmla="*/ 42 h 311"/>
                <a:gd name="T70" fmla="*/ 115 w 282"/>
                <a:gd name="T71" fmla="*/ 59 h 311"/>
                <a:gd name="T72" fmla="*/ 132 w 282"/>
                <a:gd name="T73" fmla="*/ 64 h 311"/>
                <a:gd name="T74" fmla="*/ 152 w 282"/>
                <a:gd name="T75" fmla="*/ 73 h 311"/>
                <a:gd name="T76" fmla="*/ 177 w 282"/>
                <a:gd name="T77" fmla="*/ 90 h 311"/>
                <a:gd name="T78" fmla="*/ 202 w 282"/>
                <a:gd name="T79" fmla="*/ 93 h 311"/>
                <a:gd name="T80" fmla="*/ 208 w 282"/>
                <a:gd name="T81" fmla="*/ 102 h 311"/>
                <a:gd name="T82" fmla="*/ 212 w 282"/>
                <a:gd name="T83" fmla="*/ 128 h 311"/>
                <a:gd name="T84" fmla="*/ 208 w 282"/>
                <a:gd name="T85" fmla="*/ 128 h 311"/>
                <a:gd name="T86" fmla="*/ 216 w 282"/>
                <a:gd name="T87" fmla="*/ 137 h 311"/>
                <a:gd name="T88" fmla="*/ 220 w 282"/>
                <a:gd name="T89" fmla="*/ 155 h 311"/>
                <a:gd name="T90" fmla="*/ 239 w 282"/>
                <a:gd name="T91" fmla="*/ 157 h 311"/>
                <a:gd name="T92" fmla="*/ 261 w 282"/>
                <a:gd name="T93" fmla="*/ 159 h 311"/>
                <a:gd name="T94" fmla="*/ 263 w 282"/>
                <a:gd name="T95" fmla="*/ 179 h 311"/>
                <a:gd name="T96" fmla="*/ 276 w 282"/>
                <a:gd name="T97" fmla="*/ 194 h 311"/>
                <a:gd name="T98" fmla="*/ 282 w 282"/>
                <a:gd name="T99" fmla="*/ 203 h 311"/>
                <a:gd name="T100" fmla="*/ 276 w 282"/>
                <a:gd name="T101" fmla="*/ 219 h 311"/>
                <a:gd name="T102" fmla="*/ 273 w 282"/>
                <a:gd name="T103" fmla="*/ 238 h 311"/>
                <a:gd name="T104" fmla="*/ 276 w 282"/>
                <a:gd name="T105" fmla="*/ 245 h 311"/>
                <a:gd name="T106" fmla="*/ 273 w 282"/>
                <a:gd name="T107" fmla="*/ 249 h 311"/>
                <a:gd name="T108" fmla="*/ 273 w 282"/>
                <a:gd name="T109" fmla="*/ 245 h 311"/>
                <a:gd name="T110" fmla="*/ 249 w 282"/>
                <a:gd name="T111" fmla="*/ 229 h 311"/>
                <a:gd name="T112" fmla="*/ 220 w 282"/>
                <a:gd name="T113" fmla="*/ 232 h 311"/>
                <a:gd name="T114" fmla="*/ 191 w 282"/>
                <a:gd name="T115" fmla="*/ 236 h 311"/>
                <a:gd name="T116" fmla="*/ 189 w 282"/>
                <a:gd name="T117" fmla="*/ 247 h 3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311"/>
                <a:gd name="T179" fmla="*/ 282 w 282"/>
                <a:gd name="T180" fmla="*/ 311 h 3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311">
                  <a:moveTo>
                    <a:pt x="189" y="247"/>
                  </a:moveTo>
                  <a:lnTo>
                    <a:pt x="183" y="272"/>
                  </a:lnTo>
                  <a:lnTo>
                    <a:pt x="179" y="298"/>
                  </a:lnTo>
                  <a:lnTo>
                    <a:pt x="173" y="293"/>
                  </a:lnTo>
                  <a:lnTo>
                    <a:pt x="148" y="296"/>
                  </a:lnTo>
                  <a:lnTo>
                    <a:pt x="140" y="309"/>
                  </a:lnTo>
                  <a:lnTo>
                    <a:pt x="130" y="296"/>
                  </a:lnTo>
                  <a:lnTo>
                    <a:pt x="103" y="291"/>
                  </a:lnTo>
                  <a:lnTo>
                    <a:pt x="97" y="287"/>
                  </a:lnTo>
                  <a:lnTo>
                    <a:pt x="80" y="311"/>
                  </a:lnTo>
                  <a:lnTo>
                    <a:pt x="64" y="309"/>
                  </a:lnTo>
                  <a:lnTo>
                    <a:pt x="54" y="289"/>
                  </a:lnTo>
                  <a:lnTo>
                    <a:pt x="47" y="267"/>
                  </a:lnTo>
                  <a:lnTo>
                    <a:pt x="39" y="247"/>
                  </a:lnTo>
                  <a:lnTo>
                    <a:pt x="41" y="229"/>
                  </a:lnTo>
                  <a:lnTo>
                    <a:pt x="27" y="212"/>
                  </a:lnTo>
                  <a:lnTo>
                    <a:pt x="21" y="196"/>
                  </a:lnTo>
                  <a:lnTo>
                    <a:pt x="15" y="185"/>
                  </a:lnTo>
                  <a:lnTo>
                    <a:pt x="15" y="176"/>
                  </a:lnTo>
                  <a:lnTo>
                    <a:pt x="25" y="155"/>
                  </a:lnTo>
                  <a:lnTo>
                    <a:pt x="17" y="152"/>
                  </a:lnTo>
                  <a:lnTo>
                    <a:pt x="15" y="133"/>
                  </a:lnTo>
                  <a:lnTo>
                    <a:pt x="15" y="113"/>
                  </a:lnTo>
                  <a:lnTo>
                    <a:pt x="19" y="101"/>
                  </a:lnTo>
                  <a:lnTo>
                    <a:pt x="19" y="71"/>
                  </a:lnTo>
                  <a:lnTo>
                    <a:pt x="23" y="66"/>
                  </a:lnTo>
                  <a:lnTo>
                    <a:pt x="12" y="46"/>
                  </a:lnTo>
                  <a:lnTo>
                    <a:pt x="0" y="27"/>
                  </a:lnTo>
                  <a:lnTo>
                    <a:pt x="29" y="29"/>
                  </a:lnTo>
                  <a:lnTo>
                    <a:pt x="39" y="22"/>
                  </a:lnTo>
                  <a:lnTo>
                    <a:pt x="58" y="11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95" y="22"/>
                  </a:lnTo>
                  <a:lnTo>
                    <a:pt x="99" y="42"/>
                  </a:lnTo>
                  <a:lnTo>
                    <a:pt x="115" y="59"/>
                  </a:lnTo>
                  <a:lnTo>
                    <a:pt x="132" y="64"/>
                  </a:lnTo>
                  <a:lnTo>
                    <a:pt x="152" y="73"/>
                  </a:lnTo>
                  <a:lnTo>
                    <a:pt x="177" y="90"/>
                  </a:lnTo>
                  <a:lnTo>
                    <a:pt x="202" y="93"/>
                  </a:lnTo>
                  <a:lnTo>
                    <a:pt x="208" y="102"/>
                  </a:lnTo>
                  <a:lnTo>
                    <a:pt x="212" y="128"/>
                  </a:lnTo>
                  <a:lnTo>
                    <a:pt x="208" y="128"/>
                  </a:lnTo>
                  <a:lnTo>
                    <a:pt x="216" y="137"/>
                  </a:lnTo>
                  <a:lnTo>
                    <a:pt x="220" y="155"/>
                  </a:lnTo>
                  <a:lnTo>
                    <a:pt x="239" y="157"/>
                  </a:lnTo>
                  <a:lnTo>
                    <a:pt x="261" y="159"/>
                  </a:lnTo>
                  <a:lnTo>
                    <a:pt x="263" y="179"/>
                  </a:lnTo>
                  <a:lnTo>
                    <a:pt x="276" y="194"/>
                  </a:lnTo>
                  <a:lnTo>
                    <a:pt x="282" y="203"/>
                  </a:lnTo>
                  <a:lnTo>
                    <a:pt x="276" y="219"/>
                  </a:lnTo>
                  <a:lnTo>
                    <a:pt x="273" y="238"/>
                  </a:lnTo>
                  <a:lnTo>
                    <a:pt x="276" y="245"/>
                  </a:lnTo>
                  <a:lnTo>
                    <a:pt x="273" y="249"/>
                  </a:lnTo>
                  <a:lnTo>
                    <a:pt x="273" y="245"/>
                  </a:lnTo>
                  <a:lnTo>
                    <a:pt x="249" y="229"/>
                  </a:lnTo>
                  <a:lnTo>
                    <a:pt x="220" y="232"/>
                  </a:lnTo>
                  <a:lnTo>
                    <a:pt x="191" y="236"/>
                  </a:lnTo>
                  <a:lnTo>
                    <a:pt x="189" y="24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6" name="Freeform 236"/>
            <p:cNvSpPr>
              <a:spLocks/>
            </p:cNvSpPr>
            <p:nvPr/>
          </p:nvSpPr>
          <p:spPr bwMode="auto">
            <a:xfrm>
              <a:off x="5924681" y="5692260"/>
              <a:ext cx="181662" cy="234301"/>
            </a:xfrm>
            <a:custGeom>
              <a:avLst/>
              <a:gdLst>
                <a:gd name="T0" fmla="*/ 0 w 207"/>
                <a:gd name="T1" fmla="*/ 166 h 216"/>
                <a:gd name="T2" fmla="*/ 2 w 207"/>
                <a:gd name="T3" fmla="*/ 133 h 216"/>
                <a:gd name="T4" fmla="*/ 2 w 207"/>
                <a:gd name="T5" fmla="*/ 101 h 216"/>
                <a:gd name="T6" fmla="*/ 26 w 207"/>
                <a:gd name="T7" fmla="*/ 101 h 216"/>
                <a:gd name="T8" fmla="*/ 26 w 207"/>
                <a:gd name="T9" fmla="*/ 79 h 216"/>
                <a:gd name="T10" fmla="*/ 26 w 207"/>
                <a:gd name="T11" fmla="*/ 57 h 216"/>
                <a:gd name="T12" fmla="*/ 27 w 207"/>
                <a:gd name="T13" fmla="*/ 35 h 216"/>
                <a:gd name="T14" fmla="*/ 27 w 207"/>
                <a:gd name="T15" fmla="*/ 13 h 216"/>
                <a:gd name="T16" fmla="*/ 53 w 207"/>
                <a:gd name="T17" fmla="*/ 9 h 216"/>
                <a:gd name="T18" fmla="*/ 80 w 207"/>
                <a:gd name="T19" fmla="*/ 7 h 216"/>
                <a:gd name="T20" fmla="*/ 88 w 207"/>
                <a:gd name="T21" fmla="*/ 15 h 216"/>
                <a:gd name="T22" fmla="*/ 105 w 207"/>
                <a:gd name="T23" fmla="*/ 5 h 216"/>
                <a:gd name="T24" fmla="*/ 123 w 207"/>
                <a:gd name="T25" fmla="*/ 0 h 216"/>
                <a:gd name="T26" fmla="*/ 137 w 207"/>
                <a:gd name="T27" fmla="*/ 24 h 216"/>
                <a:gd name="T28" fmla="*/ 148 w 207"/>
                <a:gd name="T29" fmla="*/ 46 h 216"/>
                <a:gd name="T30" fmla="*/ 166 w 207"/>
                <a:gd name="T31" fmla="*/ 58 h 216"/>
                <a:gd name="T32" fmla="*/ 170 w 207"/>
                <a:gd name="T33" fmla="*/ 64 h 216"/>
                <a:gd name="T34" fmla="*/ 174 w 207"/>
                <a:gd name="T35" fmla="*/ 69 h 216"/>
                <a:gd name="T36" fmla="*/ 181 w 207"/>
                <a:gd name="T37" fmla="*/ 90 h 216"/>
                <a:gd name="T38" fmla="*/ 201 w 207"/>
                <a:gd name="T39" fmla="*/ 99 h 216"/>
                <a:gd name="T40" fmla="*/ 207 w 207"/>
                <a:gd name="T41" fmla="*/ 102 h 216"/>
                <a:gd name="T42" fmla="*/ 207 w 207"/>
                <a:gd name="T43" fmla="*/ 104 h 216"/>
                <a:gd name="T44" fmla="*/ 176 w 207"/>
                <a:gd name="T45" fmla="*/ 122 h 216"/>
                <a:gd name="T46" fmla="*/ 154 w 207"/>
                <a:gd name="T47" fmla="*/ 141 h 216"/>
                <a:gd name="T48" fmla="*/ 142 w 207"/>
                <a:gd name="T49" fmla="*/ 163 h 216"/>
                <a:gd name="T50" fmla="*/ 129 w 207"/>
                <a:gd name="T51" fmla="*/ 170 h 216"/>
                <a:gd name="T52" fmla="*/ 117 w 207"/>
                <a:gd name="T53" fmla="*/ 190 h 216"/>
                <a:gd name="T54" fmla="*/ 84 w 207"/>
                <a:gd name="T55" fmla="*/ 185 h 216"/>
                <a:gd name="T56" fmla="*/ 65 w 207"/>
                <a:gd name="T57" fmla="*/ 179 h 216"/>
                <a:gd name="T58" fmla="*/ 55 w 207"/>
                <a:gd name="T59" fmla="*/ 196 h 216"/>
                <a:gd name="T60" fmla="*/ 43 w 207"/>
                <a:gd name="T61" fmla="*/ 210 h 216"/>
                <a:gd name="T62" fmla="*/ 20 w 207"/>
                <a:gd name="T63" fmla="*/ 216 h 216"/>
                <a:gd name="T64" fmla="*/ 12 w 207"/>
                <a:gd name="T65" fmla="*/ 212 h 216"/>
                <a:gd name="T66" fmla="*/ 16 w 207"/>
                <a:gd name="T67" fmla="*/ 188 h 216"/>
                <a:gd name="T68" fmla="*/ 0 w 207"/>
                <a:gd name="T69" fmla="*/ 166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216"/>
                <a:gd name="T107" fmla="*/ 207 w 207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216">
                  <a:moveTo>
                    <a:pt x="0" y="166"/>
                  </a:moveTo>
                  <a:lnTo>
                    <a:pt x="2" y="133"/>
                  </a:lnTo>
                  <a:lnTo>
                    <a:pt x="2" y="101"/>
                  </a:lnTo>
                  <a:lnTo>
                    <a:pt x="26" y="101"/>
                  </a:lnTo>
                  <a:lnTo>
                    <a:pt x="26" y="79"/>
                  </a:lnTo>
                  <a:lnTo>
                    <a:pt x="26" y="57"/>
                  </a:lnTo>
                  <a:lnTo>
                    <a:pt x="27" y="35"/>
                  </a:lnTo>
                  <a:lnTo>
                    <a:pt x="27" y="13"/>
                  </a:lnTo>
                  <a:lnTo>
                    <a:pt x="53" y="9"/>
                  </a:lnTo>
                  <a:lnTo>
                    <a:pt x="80" y="7"/>
                  </a:lnTo>
                  <a:lnTo>
                    <a:pt x="88" y="15"/>
                  </a:lnTo>
                  <a:lnTo>
                    <a:pt x="105" y="5"/>
                  </a:lnTo>
                  <a:lnTo>
                    <a:pt x="123" y="0"/>
                  </a:lnTo>
                  <a:lnTo>
                    <a:pt x="137" y="24"/>
                  </a:lnTo>
                  <a:lnTo>
                    <a:pt x="148" y="46"/>
                  </a:lnTo>
                  <a:lnTo>
                    <a:pt x="166" y="58"/>
                  </a:lnTo>
                  <a:lnTo>
                    <a:pt x="170" y="64"/>
                  </a:lnTo>
                  <a:lnTo>
                    <a:pt x="174" y="69"/>
                  </a:lnTo>
                  <a:lnTo>
                    <a:pt x="181" y="90"/>
                  </a:lnTo>
                  <a:lnTo>
                    <a:pt x="201" y="99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176" y="122"/>
                  </a:lnTo>
                  <a:lnTo>
                    <a:pt x="154" y="141"/>
                  </a:lnTo>
                  <a:lnTo>
                    <a:pt x="142" y="163"/>
                  </a:lnTo>
                  <a:lnTo>
                    <a:pt x="129" y="170"/>
                  </a:lnTo>
                  <a:lnTo>
                    <a:pt x="117" y="190"/>
                  </a:lnTo>
                  <a:lnTo>
                    <a:pt x="84" y="185"/>
                  </a:lnTo>
                  <a:lnTo>
                    <a:pt x="65" y="179"/>
                  </a:lnTo>
                  <a:lnTo>
                    <a:pt x="55" y="196"/>
                  </a:lnTo>
                  <a:lnTo>
                    <a:pt x="43" y="210"/>
                  </a:lnTo>
                  <a:lnTo>
                    <a:pt x="20" y="216"/>
                  </a:lnTo>
                  <a:lnTo>
                    <a:pt x="12" y="212"/>
                  </a:lnTo>
                  <a:lnTo>
                    <a:pt x="16" y="18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7" name="Freeform 237"/>
            <p:cNvSpPr>
              <a:spLocks/>
            </p:cNvSpPr>
            <p:nvPr/>
          </p:nvSpPr>
          <p:spPr bwMode="auto">
            <a:xfrm>
              <a:off x="6392758" y="5527616"/>
              <a:ext cx="1326" cy="14248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8 h 11"/>
                <a:gd name="T4" fmla="*/ 0 w 4"/>
                <a:gd name="T5" fmla="*/ 0 h 11"/>
                <a:gd name="T6" fmla="*/ 4 w 4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4" y="11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8" name="Freeform 238"/>
            <p:cNvSpPr>
              <a:spLocks/>
            </p:cNvSpPr>
            <p:nvPr/>
          </p:nvSpPr>
          <p:spPr bwMode="auto">
            <a:xfrm>
              <a:off x="6054629" y="5974054"/>
              <a:ext cx="42433" cy="50660"/>
            </a:xfrm>
            <a:custGeom>
              <a:avLst/>
              <a:gdLst>
                <a:gd name="T0" fmla="*/ 22 w 49"/>
                <a:gd name="T1" fmla="*/ 5 h 45"/>
                <a:gd name="T2" fmla="*/ 0 w 49"/>
                <a:gd name="T3" fmla="*/ 25 h 45"/>
                <a:gd name="T4" fmla="*/ 16 w 49"/>
                <a:gd name="T5" fmla="*/ 45 h 45"/>
                <a:gd name="T6" fmla="*/ 24 w 49"/>
                <a:gd name="T7" fmla="*/ 40 h 45"/>
                <a:gd name="T8" fmla="*/ 45 w 49"/>
                <a:gd name="T9" fmla="*/ 25 h 45"/>
                <a:gd name="T10" fmla="*/ 49 w 49"/>
                <a:gd name="T11" fmla="*/ 9 h 45"/>
                <a:gd name="T12" fmla="*/ 29 w 49"/>
                <a:gd name="T13" fmla="*/ 0 h 45"/>
                <a:gd name="T14" fmla="*/ 22 w 49"/>
                <a:gd name="T15" fmla="*/ 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45"/>
                <a:gd name="T26" fmla="*/ 49 w 49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45">
                  <a:moveTo>
                    <a:pt x="22" y="5"/>
                  </a:moveTo>
                  <a:lnTo>
                    <a:pt x="0" y="25"/>
                  </a:lnTo>
                  <a:lnTo>
                    <a:pt x="16" y="45"/>
                  </a:lnTo>
                  <a:lnTo>
                    <a:pt x="24" y="40"/>
                  </a:lnTo>
                  <a:lnTo>
                    <a:pt x="45" y="25"/>
                  </a:lnTo>
                  <a:lnTo>
                    <a:pt x="49" y="9"/>
                  </a:lnTo>
                  <a:lnTo>
                    <a:pt x="29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9" name="Freeform 239"/>
            <p:cNvSpPr>
              <a:spLocks/>
            </p:cNvSpPr>
            <p:nvPr/>
          </p:nvSpPr>
          <p:spPr bwMode="auto">
            <a:xfrm>
              <a:off x="6379497" y="5543447"/>
              <a:ext cx="151164" cy="348285"/>
            </a:xfrm>
            <a:custGeom>
              <a:avLst/>
              <a:gdLst>
                <a:gd name="T0" fmla="*/ 63 w 172"/>
                <a:gd name="T1" fmla="*/ 91 h 322"/>
                <a:gd name="T2" fmla="*/ 53 w 172"/>
                <a:gd name="T3" fmla="*/ 93 h 322"/>
                <a:gd name="T4" fmla="*/ 33 w 172"/>
                <a:gd name="T5" fmla="*/ 102 h 322"/>
                <a:gd name="T6" fmla="*/ 28 w 172"/>
                <a:gd name="T7" fmla="*/ 121 h 322"/>
                <a:gd name="T8" fmla="*/ 22 w 172"/>
                <a:gd name="T9" fmla="*/ 141 h 322"/>
                <a:gd name="T10" fmla="*/ 26 w 172"/>
                <a:gd name="T11" fmla="*/ 164 h 322"/>
                <a:gd name="T12" fmla="*/ 30 w 172"/>
                <a:gd name="T13" fmla="*/ 188 h 322"/>
                <a:gd name="T14" fmla="*/ 18 w 172"/>
                <a:gd name="T15" fmla="*/ 205 h 322"/>
                <a:gd name="T16" fmla="*/ 6 w 172"/>
                <a:gd name="T17" fmla="*/ 221 h 322"/>
                <a:gd name="T18" fmla="*/ 0 w 172"/>
                <a:gd name="T19" fmla="*/ 254 h 322"/>
                <a:gd name="T20" fmla="*/ 4 w 172"/>
                <a:gd name="T21" fmla="*/ 280 h 322"/>
                <a:gd name="T22" fmla="*/ 12 w 172"/>
                <a:gd name="T23" fmla="*/ 311 h 322"/>
                <a:gd name="T24" fmla="*/ 41 w 172"/>
                <a:gd name="T25" fmla="*/ 322 h 322"/>
                <a:gd name="T26" fmla="*/ 61 w 172"/>
                <a:gd name="T27" fmla="*/ 312 h 322"/>
                <a:gd name="T28" fmla="*/ 80 w 172"/>
                <a:gd name="T29" fmla="*/ 303 h 322"/>
                <a:gd name="T30" fmla="*/ 88 w 172"/>
                <a:gd name="T31" fmla="*/ 281 h 322"/>
                <a:gd name="T32" fmla="*/ 98 w 172"/>
                <a:gd name="T33" fmla="*/ 259 h 322"/>
                <a:gd name="T34" fmla="*/ 106 w 172"/>
                <a:gd name="T35" fmla="*/ 238 h 322"/>
                <a:gd name="T36" fmla="*/ 113 w 172"/>
                <a:gd name="T37" fmla="*/ 216 h 322"/>
                <a:gd name="T38" fmla="*/ 121 w 172"/>
                <a:gd name="T39" fmla="*/ 194 h 322"/>
                <a:gd name="T40" fmla="*/ 129 w 172"/>
                <a:gd name="T41" fmla="*/ 174 h 322"/>
                <a:gd name="T42" fmla="*/ 137 w 172"/>
                <a:gd name="T43" fmla="*/ 152 h 322"/>
                <a:gd name="T44" fmla="*/ 144 w 172"/>
                <a:gd name="T45" fmla="*/ 130 h 322"/>
                <a:gd name="T46" fmla="*/ 154 w 172"/>
                <a:gd name="T47" fmla="*/ 113 h 322"/>
                <a:gd name="T48" fmla="*/ 154 w 172"/>
                <a:gd name="T49" fmla="*/ 80 h 322"/>
                <a:gd name="T50" fmla="*/ 166 w 172"/>
                <a:gd name="T51" fmla="*/ 91 h 322"/>
                <a:gd name="T52" fmla="*/ 172 w 172"/>
                <a:gd name="T53" fmla="*/ 77 h 322"/>
                <a:gd name="T54" fmla="*/ 164 w 172"/>
                <a:gd name="T55" fmla="*/ 47 h 322"/>
                <a:gd name="T56" fmla="*/ 156 w 172"/>
                <a:gd name="T57" fmla="*/ 16 h 322"/>
                <a:gd name="T58" fmla="*/ 150 w 172"/>
                <a:gd name="T59" fmla="*/ 2 h 322"/>
                <a:gd name="T60" fmla="*/ 144 w 172"/>
                <a:gd name="T61" fmla="*/ 0 h 322"/>
                <a:gd name="T62" fmla="*/ 139 w 172"/>
                <a:gd name="T63" fmla="*/ 7 h 322"/>
                <a:gd name="T64" fmla="*/ 135 w 172"/>
                <a:gd name="T65" fmla="*/ 33 h 322"/>
                <a:gd name="T66" fmla="*/ 125 w 172"/>
                <a:gd name="T67" fmla="*/ 36 h 322"/>
                <a:gd name="T68" fmla="*/ 121 w 172"/>
                <a:gd name="T69" fmla="*/ 40 h 322"/>
                <a:gd name="T70" fmla="*/ 115 w 172"/>
                <a:gd name="T71" fmla="*/ 36 h 322"/>
                <a:gd name="T72" fmla="*/ 117 w 172"/>
                <a:gd name="T73" fmla="*/ 49 h 322"/>
                <a:gd name="T74" fmla="*/ 111 w 172"/>
                <a:gd name="T75" fmla="*/ 58 h 322"/>
                <a:gd name="T76" fmla="*/ 115 w 172"/>
                <a:gd name="T77" fmla="*/ 62 h 322"/>
                <a:gd name="T78" fmla="*/ 104 w 172"/>
                <a:gd name="T79" fmla="*/ 69 h 322"/>
                <a:gd name="T80" fmla="*/ 104 w 172"/>
                <a:gd name="T81" fmla="*/ 62 h 322"/>
                <a:gd name="T82" fmla="*/ 98 w 172"/>
                <a:gd name="T83" fmla="*/ 78 h 322"/>
                <a:gd name="T84" fmla="*/ 94 w 172"/>
                <a:gd name="T85" fmla="*/ 78 h 322"/>
                <a:gd name="T86" fmla="*/ 88 w 172"/>
                <a:gd name="T87" fmla="*/ 77 h 322"/>
                <a:gd name="T88" fmla="*/ 80 w 172"/>
                <a:gd name="T89" fmla="*/ 89 h 322"/>
                <a:gd name="T90" fmla="*/ 63 w 172"/>
                <a:gd name="T91" fmla="*/ 91 h 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2"/>
                <a:gd name="T139" fmla="*/ 0 h 322"/>
                <a:gd name="T140" fmla="*/ 172 w 172"/>
                <a:gd name="T141" fmla="*/ 322 h 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2" h="322">
                  <a:moveTo>
                    <a:pt x="63" y="91"/>
                  </a:moveTo>
                  <a:lnTo>
                    <a:pt x="53" y="93"/>
                  </a:lnTo>
                  <a:lnTo>
                    <a:pt x="33" y="102"/>
                  </a:lnTo>
                  <a:lnTo>
                    <a:pt x="28" y="121"/>
                  </a:lnTo>
                  <a:lnTo>
                    <a:pt x="22" y="141"/>
                  </a:lnTo>
                  <a:lnTo>
                    <a:pt x="26" y="164"/>
                  </a:lnTo>
                  <a:lnTo>
                    <a:pt x="30" y="188"/>
                  </a:lnTo>
                  <a:lnTo>
                    <a:pt x="18" y="205"/>
                  </a:lnTo>
                  <a:lnTo>
                    <a:pt x="6" y="221"/>
                  </a:lnTo>
                  <a:lnTo>
                    <a:pt x="0" y="254"/>
                  </a:lnTo>
                  <a:lnTo>
                    <a:pt x="4" y="280"/>
                  </a:lnTo>
                  <a:lnTo>
                    <a:pt x="12" y="311"/>
                  </a:lnTo>
                  <a:lnTo>
                    <a:pt x="41" y="322"/>
                  </a:lnTo>
                  <a:lnTo>
                    <a:pt x="61" y="312"/>
                  </a:lnTo>
                  <a:lnTo>
                    <a:pt x="80" y="303"/>
                  </a:lnTo>
                  <a:lnTo>
                    <a:pt x="88" y="281"/>
                  </a:lnTo>
                  <a:lnTo>
                    <a:pt x="98" y="259"/>
                  </a:lnTo>
                  <a:lnTo>
                    <a:pt x="106" y="238"/>
                  </a:lnTo>
                  <a:lnTo>
                    <a:pt x="113" y="216"/>
                  </a:lnTo>
                  <a:lnTo>
                    <a:pt x="121" y="194"/>
                  </a:lnTo>
                  <a:lnTo>
                    <a:pt x="129" y="174"/>
                  </a:lnTo>
                  <a:lnTo>
                    <a:pt x="137" y="152"/>
                  </a:lnTo>
                  <a:lnTo>
                    <a:pt x="144" y="130"/>
                  </a:lnTo>
                  <a:lnTo>
                    <a:pt x="154" y="113"/>
                  </a:lnTo>
                  <a:lnTo>
                    <a:pt x="154" y="80"/>
                  </a:lnTo>
                  <a:lnTo>
                    <a:pt x="166" y="91"/>
                  </a:lnTo>
                  <a:lnTo>
                    <a:pt x="172" y="77"/>
                  </a:lnTo>
                  <a:lnTo>
                    <a:pt x="164" y="47"/>
                  </a:lnTo>
                  <a:lnTo>
                    <a:pt x="156" y="16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39" y="7"/>
                  </a:lnTo>
                  <a:lnTo>
                    <a:pt x="135" y="33"/>
                  </a:lnTo>
                  <a:lnTo>
                    <a:pt x="125" y="36"/>
                  </a:lnTo>
                  <a:lnTo>
                    <a:pt x="121" y="40"/>
                  </a:lnTo>
                  <a:lnTo>
                    <a:pt x="115" y="36"/>
                  </a:lnTo>
                  <a:lnTo>
                    <a:pt x="117" y="49"/>
                  </a:lnTo>
                  <a:lnTo>
                    <a:pt x="111" y="58"/>
                  </a:lnTo>
                  <a:lnTo>
                    <a:pt x="115" y="62"/>
                  </a:lnTo>
                  <a:lnTo>
                    <a:pt x="104" y="69"/>
                  </a:lnTo>
                  <a:lnTo>
                    <a:pt x="104" y="62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88" y="77"/>
                  </a:lnTo>
                  <a:lnTo>
                    <a:pt x="80" y="89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0" name="Freeform 240"/>
            <p:cNvSpPr>
              <a:spLocks/>
            </p:cNvSpPr>
            <p:nvPr/>
          </p:nvSpPr>
          <p:spPr bwMode="auto">
            <a:xfrm>
              <a:off x="6181924" y="5473790"/>
              <a:ext cx="62323" cy="201055"/>
            </a:xfrm>
            <a:custGeom>
              <a:avLst/>
              <a:gdLst>
                <a:gd name="T0" fmla="*/ 41 w 71"/>
                <a:gd name="T1" fmla="*/ 130 h 185"/>
                <a:gd name="T2" fmla="*/ 33 w 71"/>
                <a:gd name="T3" fmla="*/ 153 h 185"/>
                <a:gd name="T4" fmla="*/ 43 w 71"/>
                <a:gd name="T5" fmla="*/ 170 h 185"/>
                <a:gd name="T6" fmla="*/ 53 w 71"/>
                <a:gd name="T7" fmla="*/ 185 h 185"/>
                <a:gd name="T8" fmla="*/ 51 w 71"/>
                <a:gd name="T9" fmla="*/ 172 h 185"/>
                <a:gd name="T10" fmla="*/ 63 w 71"/>
                <a:gd name="T11" fmla="*/ 161 h 185"/>
                <a:gd name="T12" fmla="*/ 67 w 71"/>
                <a:gd name="T13" fmla="*/ 142 h 185"/>
                <a:gd name="T14" fmla="*/ 71 w 71"/>
                <a:gd name="T15" fmla="*/ 126 h 185"/>
                <a:gd name="T16" fmla="*/ 57 w 71"/>
                <a:gd name="T17" fmla="*/ 111 h 185"/>
                <a:gd name="T18" fmla="*/ 43 w 71"/>
                <a:gd name="T19" fmla="*/ 99 h 185"/>
                <a:gd name="T20" fmla="*/ 39 w 71"/>
                <a:gd name="T21" fmla="*/ 75 h 185"/>
                <a:gd name="T22" fmla="*/ 45 w 71"/>
                <a:gd name="T23" fmla="*/ 57 h 185"/>
                <a:gd name="T24" fmla="*/ 53 w 71"/>
                <a:gd name="T25" fmla="*/ 51 h 185"/>
                <a:gd name="T26" fmla="*/ 45 w 71"/>
                <a:gd name="T27" fmla="*/ 33 h 185"/>
                <a:gd name="T28" fmla="*/ 39 w 71"/>
                <a:gd name="T29" fmla="*/ 7 h 185"/>
                <a:gd name="T30" fmla="*/ 32 w 71"/>
                <a:gd name="T31" fmla="*/ 4 h 185"/>
                <a:gd name="T32" fmla="*/ 8 w 71"/>
                <a:gd name="T33" fmla="*/ 0 h 185"/>
                <a:gd name="T34" fmla="*/ 10 w 71"/>
                <a:gd name="T35" fmla="*/ 5 h 185"/>
                <a:gd name="T36" fmla="*/ 24 w 71"/>
                <a:gd name="T37" fmla="*/ 25 h 185"/>
                <a:gd name="T38" fmla="*/ 18 w 71"/>
                <a:gd name="T39" fmla="*/ 33 h 185"/>
                <a:gd name="T40" fmla="*/ 18 w 71"/>
                <a:gd name="T41" fmla="*/ 51 h 185"/>
                <a:gd name="T42" fmla="*/ 16 w 71"/>
                <a:gd name="T43" fmla="*/ 71 h 185"/>
                <a:gd name="T44" fmla="*/ 12 w 71"/>
                <a:gd name="T45" fmla="*/ 77 h 185"/>
                <a:gd name="T46" fmla="*/ 0 w 71"/>
                <a:gd name="T47" fmla="*/ 99 h 185"/>
                <a:gd name="T48" fmla="*/ 12 w 71"/>
                <a:gd name="T49" fmla="*/ 110 h 185"/>
                <a:gd name="T50" fmla="*/ 18 w 71"/>
                <a:gd name="T51" fmla="*/ 121 h 185"/>
                <a:gd name="T52" fmla="*/ 32 w 71"/>
                <a:gd name="T53" fmla="*/ 121 h 185"/>
                <a:gd name="T54" fmla="*/ 41 w 71"/>
                <a:gd name="T55" fmla="*/ 130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1"/>
                <a:gd name="T85" fmla="*/ 0 h 185"/>
                <a:gd name="T86" fmla="*/ 71 w 71"/>
                <a:gd name="T87" fmla="*/ 185 h 1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1" h="185">
                  <a:moveTo>
                    <a:pt x="41" y="130"/>
                  </a:moveTo>
                  <a:lnTo>
                    <a:pt x="33" y="153"/>
                  </a:lnTo>
                  <a:lnTo>
                    <a:pt x="43" y="170"/>
                  </a:lnTo>
                  <a:lnTo>
                    <a:pt x="53" y="185"/>
                  </a:lnTo>
                  <a:lnTo>
                    <a:pt x="51" y="172"/>
                  </a:lnTo>
                  <a:lnTo>
                    <a:pt x="63" y="161"/>
                  </a:lnTo>
                  <a:lnTo>
                    <a:pt x="67" y="142"/>
                  </a:lnTo>
                  <a:lnTo>
                    <a:pt x="71" y="126"/>
                  </a:lnTo>
                  <a:lnTo>
                    <a:pt x="57" y="111"/>
                  </a:lnTo>
                  <a:lnTo>
                    <a:pt x="43" y="99"/>
                  </a:lnTo>
                  <a:lnTo>
                    <a:pt x="39" y="75"/>
                  </a:lnTo>
                  <a:lnTo>
                    <a:pt x="45" y="57"/>
                  </a:lnTo>
                  <a:lnTo>
                    <a:pt x="53" y="51"/>
                  </a:lnTo>
                  <a:lnTo>
                    <a:pt x="45" y="33"/>
                  </a:lnTo>
                  <a:lnTo>
                    <a:pt x="39" y="7"/>
                  </a:lnTo>
                  <a:lnTo>
                    <a:pt x="32" y="4"/>
                  </a:lnTo>
                  <a:lnTo>
                    <a:pt x="8" y="0"/>
                  </a:lnTo>
                  <a:lnTo>
                    <a:pt x="10" y="5"/>
                  </a:lnTo>
                  <a:lnTo>
                    <a:pt x="24" y="25"/>
                  </a:lnTo>
                  <a:lnTo>
                    <a:pt x="18" y="33"/>
                  </a:lnTo>
                  <a:lnTo>
                    <a:pt x="18" y="51"/>
                  </a:lnTo>
                  <a:lnTo>
                    <a:pt x="16" y="71"/>
                  </a:lnTo>
                  <a:lnTo>
                    <a:pt x="12" y="77"/>
                  </a:lnTo>
                  <a:lnTo>
                    <a:pt x="0" y="99"/>
                  </a:lnTo>
                  <a:lnTo>
                    <a:pt x="12" y="110"/>
                  </a:lnTo>
                  <a:lnTo>
                    <a:pt x="18" y="121"/>
                  </a:lnTo>
                  <a:lnTo>
                    <a:pt x="32" y="121"/>
                  </a:lnTo>
                  <a:lnTo>
                    <a:pt x="41" y="130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1" name="Freeform 241"/>
            <p:cNvSpPr>
              <a:spLocks/>
            </p:cNvSpPr>
            <p:nvPr/>
          </p:nvSpPr>
          <p:spPr bwMode="auto">
            <a:xfrm>
              <a:off x="6130211" y="5502286"/>
              <a:ext cx="209507" cy="424275"/>
            </a:xfrm>
            <a:custGeom>
              <a:avLst/>
              <a:gdLst>
                <a:gd name="T0" fmla="*/ 95 w 236"/>
                <a:gd name="T1" fmla="*/ 229 h 392"/>
                <a:gd name="T2" fmla="*/ 103 w 236"/>
                <a:gd name="T3" fmla="*/ 222 h 392"/>
                <a:gd name="T4" fmla="*/ 144 w 236"/>
                <a:gd name="T5" fmla="*/ 181 h 392"/>
                <a:gd name="T6" fmla="*/ 183 w 236"/>
                <a:gd name="T7" fmla="*/ 160 h 392"/>
                <a:gd name="T8" fmla="*/ 230 w 236"/>
                <a:gd name="T9" fmla="*/ 114 h 392"/>
                <a:gd name="T10" fmla="*/ 234 w 236"/>
                <a:gd name="T11" fmla="*/ 96 h 392"/>
                <a:gd name="T12" fmla="*/ 234 w 236"/>
                <a:gd name="T13" fmla="*/ 50 h 392"/>
                <a:gd name="T14" fmla="*/ 234 w 236"/>
                <a:gd name="T15" fmla="*/ 0 h 392"/>
                <a:gd name="T16" fmla="*/ 208 w 236"/>
                <a:gd name="T17" fmla="*/ 11 h 392"/>
                <a:gd name="T18" fmla="*/ 173 w 236"/>
                <a:gd name="T19" fmla="*/ 22 h 392"/>
                <a:gd name="T20" fmla="*/ 130 w 236"/>
                <a:gd name="T21" fmla="*/ 24 h 392"/>
                <a:gd name="T22" fmla="*/ 109 w 236"/>
                <a:gd name="T23" fmla="*/ 26 h 392"/>
                <a:gd name="T24" fmla="*/ 95 w 236"/>
                <a:gd name="T25" fmla="*/ 50 h 392"/>
                <a:gd name="T26" fmla="*/ 113 w 236"/>
                <a:gd name="T27" fmla="*/ 86 h 392"/>
                <a:gd name="T28" fmla="*/ 123 w 236"/>
                <a:gd name="T29" fmla="*/ 117 h 392"/>
                <a:gd name="T30" fmla="*/ 107 w 236"/>
                <a:gd name="T31" fmla="*/ 147 h 392"/>
                <a:gd name="T32" fmla="*/ 99 w 236"/>
                <a:gd name="T33" fmla="*/ 145 h 392"/>
                <a:gd name="T34" fmla="*/ 97 w 236"/>
                <a:gd name="T35" fmla="*/ 105 h 392"/>
                <a:gd name="T36" fmla="*/ 74 w 236"/>
                <a:gd name="T37" fmla="*/ 96 h 392"/>
                <a:gd name="T38" fmla="*/ 51 w 236"/>
                <a:gd name="T39" fmla="*/ 92 h 392"/>
                <a:gd name="T40" fmla="*/ 15 w 236"/>
                <a:gd name="T41" fmla="*/ 105 h 392"/>
                <a:gd name="T42" fmla="*/ 4 w 236"/>
                <a:gd name="T43" fmla="*/ 125 h 392"/>
                <a:gd name="T44" fmla="*/ 14 w 236"/>
                <a:gd name="T45" fmla="*/ 132 h 392"/>
                <a:gd name="T46" fmla="*/ 58 w 236"/>
                <a:gd name="T47" fmla="*/ 150 h 392"/>
                <a:gd name="T48" fmla="*/ 52 w 236"/>
                <a:gd name="T49" fmla="*/ 200 h 392"/>
                <a:gd name="T50" fmla="*/ 49 w 236"/>
                <a:gd name="T51" fmla="*/ 242 h 392"/>
                <a:gd name="T52" fmla="*/ 29 w 236"/>
                <a:gd name="T53" fmla="*/ 273 h 392"/>
                <a:gd name="T54" fmla="*/ 19 w 236"/>
                <a:gd name="T55" fmla="*/ 304 h 392"/>
                <a:gd name="T56" fmla="*/ 25 w 236"/>
                <a:gd name="T57" fmla="*/ 346 h 392"/>
                <a:gd name="T58" fmla="*/ 27 w 236"/>
                <a:gd name="T59" fmla="*/ 392 h 392"/>
                <a:gd name="T60" fmla="*/ 45 w 236"/>
                <a:gd name="T61" fmla="*/ 377 h 392"/>
                <a:gd name="T62" fmla="*/ 64 w 236"/>
                <a:gd name="T63" fmla="*/ 351 h 392"/>
                <a:gd name="T64" fmla="*/ 103 w 236"/>
                <a:gd name="T65" fmla="*/ 330 h 392"/>
                <a:gd name="T66" fmla="*/ 105 w 236"/>
                <a:gd name="T67" fmla="*/ 300 h 392"/>
                <a:gd name="T68" fmla="*/ 103 w 236"/>
                <a:gd name="T69" fmla="*/ 286 h 392"/>
                <a:gd name="T70" fmla="*/ 97 w 236"/>
                <a:gd name="T71" fmla="*/ 245 h 3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6"/>
                <a:gd name="T109" fmla="*/ 0 h 392"/>
                <a:gd name="T110" fmla="*/ 236 w 236"/>
                <a:gd name="T111" fmla="*/ 392 h 3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6" h="392">
                  <a:moveTo>
                    <a:pt x="97" y="245"/>
                  </a:moveTo>
                  <a:lnTo>
                    <a:pt x="95" y="229"/>
                  </a:lnTo>
                  <a:lnTo>
                    <a:pt x="93" y="222"/>
                  </a:lnTo>
                  <a:lnTo>
                    <a:pt x="103" y="222"/>
                  </a:lnTo>
                  <a:lnTo>
                    <a:pt x="128" y="202"/>
                  </a:lnTo>
                  <a:lnTo>
                    <a:pt x="144" y="181"/>
                  </a:lnTo>
                  <a:lnTo>
                    <a:pt x="164" y="170"/>
                  </a:lnTo>
                  <a:lnTo>
                    <a:pt x="183" y="160"/>
                  </a:lnTo>
                  <a:lnTo>
                    <a:pt x="212" y="143"/>
                  </a:lnTo>
                  <a:lnTo>
                    <a:pt x="230" y="114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0" y="61"/>
                  </a:lnTo>
                  <a:lnTo>
                    <a:pt x="234" y="50"/>
                  </a:lnTo>
                  <a:lnTo>
                    <a:pt x="232" y="17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08" y="11"/>
                  </a:lnTo>
                  <a:lnTo>
                    <a:pt x="185" y="22"/>
                  </a:lnTo>
                  <a:lnTo>
                    <a:pt x="173" y="22"/>
                  </a:lnTo>
                  <a:lnTo>
                    <a:pt x="158" y="30"/>
                  </a:lnTo>
                  <a:lnTo>
                    <a:pt x="130" y="24"/>
                  </a:lnTo>
                  <a:lnTo>
                    <a:pt x="119" y="26"/>
                  </a:lnTo>
                  <a:lnTo>
                    <a:pt x="109" y="26"/>
                  </a:lnTo>
                  <a:lnTo>
                    <a:pt x="101" y="32"/>
                  </a:lnTo>
                  <a:lnTo>
                    <a:pt x="95" y="50"/>
                  </a:lnTo>
                  <a:lnTo>
                    <a:pt x="99" y="74"/>
                  </a:lnTo>
                  <a:lnTo>
                    <a:pt x="113" y="86"/>
                  </a:lnTo>
                  <a:lnTo>
                    <a:pt x="127" y="101"/>
                  </a:lnTo>
                  <a:lnTo>
                    <a:pt x="123" y="117"/>
                  </a:lnTo>
                  <a:lnTo>
                    <a:pt x="119" y="136"/>
                  </a:lnTo>
                  <a:lnTo>
                    <a:pt x="107" y="147"/>
                  </a:lnTo>
                  <a:lnTo>
                    <a:pt x="109" y="160"/>
                  </a:lnTo>
                  <a:lnTo>
                    <a:pt x="99" y="145"/>
                  </a:lnTo>
                  <a:lnTo>
                    <a:pt x="89" y="128"/>
                  </a:lnTo>
                  <a:lnTo>
                    <a:pt x="97" y="105"/>
                  </a:lnTo>
                  <a:lnTo>
                    <a:pt x="88" y="96"/>
                  </a:lnTo>
                  <a:lnTo>
                    <a:pt x="74" y="96"/>
                  </a:lnTo>
                  <a:lnTo>
                    <a:pt x="68" y="85"/>
                  </a:lnTo>
                  <a:lnTo>
                    <a:pt x="51" y="92"/>
                  </a:lnTo>
                  <a:lnTo>
                    <a:pt x="33" y="97"/>
                  </a:lnTo>
                  <a:lnTo>
                    <a:pt x="15" y="105"/>
                  </a:lnTo>
                  <a:lnTo>
                    <a:pt x="0" y="112"/>
                  </a:lnTo>
                  <a:lnTo>
                    <a:pt x="4" y="125"/>
                  </a:lnTo>
                  <a:lnTo>
                    <a:pt x="4" y="134"/>
                  </a:lnTo>
                  <a:lnTo>
                    <a:pt x="14" y="132"/>
                  </a:lnTo>
                  <a:lnTo>
                    <a:pt x="35" y="141"/>
                  </a:lnTo>
                  <a:lnTo>
                    <a:pt x="58" y="150"/>
                  </a:lnTo>
                  <a:lnTo>
                    <a:pt x="58" y="180"/>
                  </a:lnTo>
                  <a:lnTo>
                    <a:pt x="52" y="200"/>
                  </a:lnTo>
                  <a:lnTo>
                    <a:pt x="56" y="220"/>
                  </a:lnTo>
                  <a:lnTo>
                    <a:pt x="49" y="242"/>
                  </a:lnTo>
                  <a:lnTo>
                    <a:pt x="43" y="260"/>
                  </a:lnTo>
                  <a:lnTo>
                    <a:pt x="29" y="273"/>
                  </a:lnTo>
                  <a:lnTo>
                    <a:pt x="15" y="286"/>
                  </a:lnTo>
                  <a:lnTo>
                    <a:pt x="19" y="304"/>
                  </a:lnTo>
                  <a:lnTo>
                    <a:pt x="23" y="320"/>
                  </a:lnTo>
                  <a:lnTo>
                    <a:pt x="25" y="346"/>
                  </a:lnTo>
                  <a:lnTo>
                    <a:pt x="25" y="370"/>
                  </a:lnTo>
                  <a:lnTo>
                    <a:pt x="27" y="392"/>
                  </a:lnTo>
                  <a:lnTo>
                    <a:pt x="43" y="392"/>
                  </a:lnTo>
                  <a:lnTo>
                    <a:pt x="45" y="377"/>
                  </a:lnTo>
                  <a:lnTo>
                    <a:pt x="39" y="372"/>
                  </a:lnTo>
                  <a:lnTo>
                    <a:pt x="64" y="351"/>
                  </a:lnTo>
                  <a:lnTo>
                    <a:pt x="84" y="341"/>
                  </a:lnTo>
                  <a:lnTo>
                    <a:pt x="103" y="330"/>
                  </a:lnTo>
                  <a:lnTo>
                    <a:pt x="103" y="320"/>
                  </a:lnTo>
                  <a:lnTo>
                    <a:pt x="105" y="300"/>
                  </a:lnTo>
                  <a:lnTo>
                    <a:pt x="109" y="278"/>
                  </a:lnTo>
                  <a:lnTo>
                    <a:pt x="103" y="286"/>
                  </a:lnTo>
                  <a:lnTo>
                    <a:pt x="99" y="266"/>
                  </a:lnTo>
                  <a:lnTo>
                    <a:pt x="97" y="245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2" name="Freeform 242"/>
            <p:cNvSpPr>
              <a:spLocks/>
            </p:cNvSpPr>
            <p:nvPr/>
          </p:nvSpPr>
          <p:spPr bwMode="auto">
            <a:xfrm>
              <a:off x="5853078" y="5804660"/>
              <a:ext cx="316913" cy="327704"/>
            </a:xfrm>
            <a:custGeom>
              <a:avLst/>
              <a:gdLst>
                <a:gd name="T0" fmla="*/ 78 w 359"/>
                <a:gd name="T1" fmla="*/ 84 h 302"/>
                <a:gd name="T2" fmla="*/ 74 w 359"/>
                <a:gd name="T3" fmla="*/ 130 h 302"/>
                <a:gd name="T4" fmla="*/ 53 w 359"/>
                <a:gd name="T5" fmla="*/ 161 h 302"/>
                <a:gd name="T6" fmla="*/ 12 w 359"/>
                <a:gd name="T7" fmla="*/ 141 h 302"/>
                <a:gd name="T8" fmla="*/ 8 w 359"/>
                <a:gd name="T9" fmla="*/ 176 h 302"/>
                <a:gd name="T10" fmla="*/ 26 w 359"/>
                <a:gd name="T11" fmla="*/ 220 h 302"/>
                <a:gd name="T12" fmla="*/ 28 w 359"/>
                <a:gd name="T13" fmla="*/ 252 h 302"/>
                <a:gd name="T14" fmla="*/ 35 w 359"/>
                <a:gd name="T15" fmla="*/ 289 h 302"/>
                <a:gd name="T16" fmla="*/ 53 w 359"/>
                <a:gd name="T17" fmla="*/ 295 h 302"/>
                <a:gd name="T18" fmla="*/ 90 w 359"/>
                <a:gd name="T19" fmla="*/ 295 h 302"/>
                <a:gd name="T20" fmla="*/ 137 w 359"/>
                <a:gd name="T21" fmla="*/ 285 h 302"/>
                <a:gd name="T22" fmla="*/ 187 w 359"/>
                <a:gd name="T23" fmla="*/ 282 h 302"/>
                <a:gd name="T24" fmla="*/ 226 w 359"/>
                <a:gd name="T25" fmla="*/ 265 h 302"/>
                <a:gd name="T26" fmla="*/ 263 w 359"/>
                <a:gd name="T27" fmla="*/ 238 h 302"/>
                <a:gd name="T28" fmla="*/ 291 w 359"/>
                <a:gd name="T29" fmla="*/ 210 h 302"/>
                <a:gd name="T30" fmla="*/ 322 w 359"/>
                <a:gd name="T31" fmla="*/ 178 h 302"/>
                <a:gd name="T32" fmla="*/ 349 w 359"/>
                <a:gd name="T33" fmla="*/ 135 h 302"/>
                <a:gd name="T34" fmla="*/ 343 w 359"/>
                <a:gd name="T35" fmla="*/ 112 h 302"/>
                <a:gd name="T36" fmla="*/ 316 w 359"/>
                <a:gd name="T37" fmla="*/ 115 h 302"/>
                <a:gd name="T38" fmla="*/ 330 w 359"/>
                <a:gd name="T39" fmla="*/ 86 h 302"/>
                <a:gd name="T40" fmla="*/ 341 w 359"/>
                <a:gd name="T41" fmla="*/ 66 h 302"/>
                <a:gd name="T42" fmla="*/ 335 w 359"/>
                <a:gd name="T43" fmla="*/ 24 h 302"/>
                <a:gd name="T44" fmla="*/ 310 w 359"/>
                <a:gd name="T45" fmla="*/ 4 h 302"/>
                <a:gd name="T46" fmla="*/ 287 w 359"/>
                <a:gd name="T47" fmla="*/ 0 h 302"/>
                <a:gd name="T48" fmla="*/ 234 w 359"/>
                <a:gd name="T49" fmla="*/ 37 h 302"/>
                <a:gd name="T50" fmla="*/ 209 w 359"/>
                <a:gd name="T51" fmla="*/ 66 h 302"/>
                <a:gd name="T52" fmla="*/ 164 w 359"/>
                <a:gd name="T53" fmla="*/ 81 h 302"/>
                <a:gd name="T54" fmla="*/ 135 w 359"/>
                <a:gd name="T55" fmla="*/ 92 h 302"/>
                <a:gd name="T56" fmla="*/ 100 w 359"/>
                <a:gd name="T57" fmla="*/ 112 h 302"/>
                <a:gd name="T58" fmla="*/ 96 w 359"/>
                <a:gd name="T59" fmla="*/ 84 h 302"/>
                <a:gd name="T60" fmla="*/ 250 w 359"/>
                <a:gd name="T61" fmla="*/ 161 h 302"/>
                <a:gd name="T62" fmla="*/ 244 w 359"/>
                <a:gd name="T63" fmla="*/ 201 h 302"/>
                <a:gd name="T64" fmla="*/ 273 w 359"/>
                <a:gd name="T65" fmla="*/ 181 h 302"/>
                <a:gd name="T66" fmla="*/ 257 w 359"/>
                <a:gd name="T67" fmla="*/ 156 h 302"/>
                <a:gd name="T68" fmla="*/ 80 w 359"/>
                <a:gd name="T69" fmla="*/ 62 h 3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9"/>
                <a:gd name="T106" fmla="*/ 0 h 302"/>
                <a:gd name="T107" fmla="*/ 359 w 359"/>
                <a:gd name="T108" fmla="*/ 302 h 3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9" h="302">
                  <a:moveTo>
                    <a:pt x="80" y="62"/>
                  </a:moveTo>
                  <a:lnTo>
                    <a:pt x="78" y="84"/>
                  </a:lnTo>
                  <a:lnTo>
                    <a:pt x="76" y="106"/>
                  </a:lnTo>
                  <a:lnTo>
                    <a:pt x="74" y="130"/>
                  </a:lnTo>
                  <a:lnTo>
                    <a:pt x="72" y="152"/>
                  </a:lnTo>
                  <a:lnTo>
                    <a:pt x="53" y="161"/>
                  </a:lnTo>
                  <a:lnTo>
                    <a:pt x="20" y="156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8" y="176"/>
                  </a:lnTo>
                  <a:lnTo>
                    <a:pt x="18" y="198"/>
                  </a:lnTo>
                  <a:lnTo>
                    <a:pt x="26" y="220"/>
                  </a:lnTo>
                  <a:lnTo>
                    <a:pt x="35" y="242"/>
                  </a:lnTo>
                  <a:lnTo>
                    <a:pt x="28" y="252"/>
                  </a:lnTo>
                  <a:lnTo>
                    <a:pt x="30" y="263"/>
                  </a:lnTo>
                  <a:lnTo>
                    <a:pt x="35" y="289"/>
                  </a:lnTo>
                  <a:lnTo>
                    <a:pt x="43" y="287"/>
                  </a:lnTo>
                  <a:lnTo>
                    <a:pt x="53" y="295"/>
                  </a:lnTo>
                  <a:lnTo>
                    <a:pt x="69" y="302"/>
                  </a:lnTo>
                  <a:lnTo>
                    <a:pt x="90" y="295"/>
                  </a:lnTo>
                  <a:lnTo>
                    <a:pt x="113" y="287"/>
                  </a:lnTo>
                  <a:lnTo>
                    <a:pt x="137" y="285"/>
                  </a:lnTo>
                  <a:lnTo>
                    <a:pt x="158" y="285"/>
                  </a:lnTo>
                  <a:lnTo>
                    <a:pt x="187" y="282"/>
                  </a:lnTo>
                  <a:lnTo>
                    <a:pt x="203" y="278"/>
                  </a:lnTo>
                  <a:lnTo>
                    <a:pt x="226" y="265"/>
                  </a:lnTo>
                  <a:lnTo>
                    <a:pt x="250" y="252"/>
                  </a:lnTo>
                  <a:lnTo>
                    <a:pt x="263" y="238"/>
                  </a:lnTo>
                  <a:lnTo>
                    <a:pt x="277" y="223"/>
                  </a:lnTo>
                  <a:lnTo>
                    <a:pt x="291" y="210"/>
                  </a:lnTo>
                  <a:lnTo>
                    <a:pt x="306" y="196"/>
                  </a:lnTo>
                  <a:lnTo>
                    <a:pt x="322" y="178"/>
                  </a:lnTo>
                  <a:lnTo>
                    <a:pt x="337" y="159"/>
                  </a:lnTo>
                  <a:lnTo>
                    <a:pt x="349" y="135"/>
                  </a:lnTo>
                  <a:lnTo>
                    <a:pt x="359" y="112"/>
                  </a:lnTo>
                  <a:lnTo>
                    <a:pt x="343" y="112"/>
                  </a:lnTo>
                  <a:lnTo>
                    <a:pt x="339" y="123"/>
                  </a:lnTo>
                  <a:lnTo>
                    <a:pt x="316" y="115"/>
                  </a:lnTo>
                  <a:lnTo>
                    <a:pt x="318" y="97"/>
                  </a:lnTo>
                  <a:lnTo>
                    <a:pt x="330" y="86"/>
                  </a:lnTo>
                  <a:lnTo>
                    <a:pt x="341" y="90"/>
                  </a:lnTo>
                  <a:lnTo>
                    <a:pt x="341" y="66"/>
                  </a:lnTo>
                  <a:lnTo>
                    <a:pt x="339" y="40"/>
                  </a:lnTo>
                  <a:lnTo>
                    <a:pt x="335" y="24"/>
                  </a:lnTo>
                  <a:lnTo>
                    <a:pt x="331" y="6"/>
                  </a:lnTo>
                  <a:lnTo>
                    <a:pt x="310" y="4"/>
                  </a:lnTo>
                  <a:lnTo>
                    <a:pt x="289" y="0"/>
                  </a:lnTo>
                  <a:lnTo>
                    <a:pt x="287" y="0"/>
                  </a:lnTo>
                  <a:lnTo>
                    <a:pt x="256" y="18"/>
                  </a:lnTo>
                  <a:lnTo>
                    <a:pt x="234" y="37"/>
                  </a:lnTo>
                  <a:lnTo>
                    <a:pt x="222" y="59"/>
                  </a:lnTo>
                  <a:lnTo>
                    <a:pt x="209" y="66"/>
                  </a:lnTo>
                  <a:lnTo>
                    <a:pt x="197" y="86"/>
                  </a:lnTo>
                  <a:lnTo>
                    <a:pt x="164" y="81"/>
                  </a:lnTo>
                  <a:lnTo>
                    <a:pt x="145" y="75"/>
                  </a:lnTo>
                  <a:lnTo>
                    <a:pt x="135" y="92"/>
                  </a:lnTo>
                  <a:lnTo>
                    <a:pt x="123" y="106"/>
                  </a:lnTo>
                  <a:lnTo>
                    <a:pt x="100" y="112"/>
                  </a:lnTo>
                  <a:lnTo>
                    <a:pt x="92" y="108"/>
                  </a:lnTo>
                  <a:lnTo>
                    <a:pt x="96" y="84"/>
                  </a:lnTo>
                  <a:lnTo>
                    <a:pt x="80" y="62"/>
                  </a:lnTo>
                  <a:lnTo>
                    <a:pt x="250" y="161"/>
                  </a:lnTo>
                  <a:lnTo>
                    <a:pt x="228" y="181"/>
                  </a:lnTo>
                  <a:lnTo>
                    <a:pt x="244" y="201"/>
                  </a:lnTo>
                  <a:lnTo>
                    <a:pt x="252" y="196"/>
                  </a:lnTo>
                  <a:lnTo>
                    <a:pt x="273" y="181"/>
                  </a:lnTo>
                  <a:lnTo>
                    <a:pt x="277" y="165"/>
                  </a:lnTo>
                  <a:lnTo>
                    <a:pt x="257" y="156"/>
                  </a:lnTo>
                  <a:lnTo>
                    <a:pt x="250" y="161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3" name="Freeform 243"/>
            <p:cNvSpPr>
              <a:spLocks/>
            </p:cNvSpPr>
            <p:nvPr/>
          </p:nvSpPr>
          <p:spPr bwMode="auto">
            <a:xfrm>
              <a:off x="5853078" y="5804660"/>
              <a:ext cx="316913" cy="327704"/>
            </a:xfrm>
            <a:custGeom>
              <a:avLst/>
              <a:gdLst>
                <a:gd name="T0" fmla="*/ 80 w 359"/>
                <a:gd name="T1" fmla="*/ 62 h 302"/>
                <a:gd name="T2" fmla="*/ 78 w 359"/>
                <a:gd name="T3" fmla="*/ 84 h 302"/>
                <a:gd name="T4" fmla="*/ 76 w 359"/>
                <a:gd name="T5" fmla="*/ 106 h 302"/>
                <a:gd name="T6" fmla="*/ 74 w 359"/>
                <a:gd name="T7" fmla="*/ 130 h 302"/>
                <a:gd name="T8" fmla="*/ 72 w 359"/>
                <a:gd name="T9" fmla="*/ 152 h 302"/>
                <a:gd name="T10" fmla="*/ 53 w 359"/>
                <a:gd name="T11" fmla="*/ 161 h 302"/>
                <a:gd name="T12" fmla="*/ 20 w 359"/>
                <a:gd name="T13" fmla="*/ 156 h 302"/>
                <a:gd name="T14" fmla="*/ 12 w 359"/>
                <a:gd name="T15" fmla="*/ 141 h 302"/>
                <a:gd name="T16" fmla="*/ 0 w 359"/>
                <a:gd name="T17" fmla="*/ 154 h 302"/>
                <a:gd name="T18" fmla="*/ 8 w 359"/>
                <a:gd name="T19" fmla="*/ 176 h 302"/>
                <a:gd name="T20" fmla="*/ 18 w 359"/>
                <a:gd name="T21" fmla="*/ 198 h 302"/>
                <a:gd name="T22" fmla="*/ 26 w 359"/>
                <a:gd name="T23" fmla="*/ 220 h 302"/>
                <a:gd name="T24" fmla="*/ 35 w 359"/>
                <a:gd name="T25" fmla="*/ 242 h 302"/>
                <a:gd name="T26" fmla="*/ 28 w 359"/>
                <a:gd name="T27" fmla="*/ 252 h 302"/>
                <a:gd name="T28" fmla="*/ 30 w 359"/>
                <a:gd name="T29" fmla="*/ 263 h 302"/>
                <a:gd name="T30" fmla="*/ 35 w 359"/>
                <a:gd name="T31" fmla="*/ 289 h 302"/>
                <a:gd name="T32" fmla="*/ 43 w 359"/>
                <a:gd name="T33" fmla="*/ 287 h 302"/>
                <a:gd name="T34" fmla="*/ 53 w 359"/>
                <a:gd name="T35" fmla="*/ 295 h 302"/>
                <a:gd name="T36" fmla="*/ 69 w 359"/>
                <a:gd name="T37" fmla="*/ 302 h 302"/>
                <a:gd name="T38" fmla="*/ 90 w 359"/>
                <a:gd name="T39" fmla="*/ 295 h 302"/>
                <a:gd name="T40" fmla="*/ 113 w 359"/>
                <a:gd name="T41" fmla="*/ 287 h 302"/>
                <a:gd name="T42" fmla="*/ 137 w 359"/>
                <a:gd name="T43" fmla="*/ 285 h 302"/>
                <a:gd name="T44" fmla="*/ 158 w 359"/>
                <a:gd name="T45" fmla="*/ 285 h 302"/>
                <a:gd name="T46" fmla="*/ 187 w 359"/>
                <a:gd name="T47" fmla="*/ 282 h 302"/>
                <a:gd name="T48" fmla="*/ 203 w 359"/>
                <a:gd name="T49" fmla="*/ 278 h 302"/>
                <a:gd name="T50" fmla="*/ 226 w 359"/>
                <a:gd name="T51" fmla="*/ 265 h 302"/>
                <a:gd name="T52" fmla="*/ 250 w 359"/>
                <a:gd name="T53" fmla="*/ 252 h 302"/>
                <a:gd name="T54" fmla="*/ 263 w 359"/>
                <a:gd name="T55" fmla="*/ 238 h 302"/>
                <a:gd name="T56" fmla="*/ 277 w 359"/>
                <a:gd name="T57" fmla="*/ 223 h 302"/>
                <a:gd name="T58" fmla="*/ 291 w 359"/>
                <a:gd name="T59" fmla="*/ 210 h 302"/>
                <a:gd name="T60" fmla="*/ 306 w 359"/>
                <a:gd name="T61" fmla="*/ 196 h 302"/>
                <a:gd name="T62" fmla="*/ 322 w 359"/>
                <a:gd name="T63" fmla="*/ 178 h 302"/>
                <a:gd name="T64" fmla="*/ 337 w 359"/>
                <a:gd name="T65" fmla="*/ 159 h 302"/>
                <a:gd name="T66" fmla="*/ 349 w 359"/>
                <a:gd name="T67" fmla="*/ 135 h 302"/>
                <a:gd name="T68" fmla="*/ 359 w 359"/>
                <a:gd name="T69" fmla="*/ 112 h 302"/>
                <a:gd name="T70" fmla="*/ 343 w 359"/>
                <a:gd name="T71" fmla="*/ 112 h 302"/>
                <a:gd name="T72" fmla="*/ 339 w 359"/>
                <a:gd name="T73" fmla="*/ 123 h 302"/>
                <a:gd name="T74" fmla="*/ 316 w 359"/>
                <a:gd name="T75" fmla="*/ 115 h 302"/>
                <a:gd name="T76" fmla="*/ 318 w 359"/>
                <a:gd name="T77" fmla="*/ 97 h 302"/>
                <a:gd name="T78" fmla="*/ 330 w 359"/>
                <a:gd name="T79" fmla="*/ 86 h 302"/>
                <a:gd name="T80" fmla="*/ 341 w 359"/>
                <a:gd name="T81" fmla="*/ 90 h 302"/>
                <a:gd name="T82" fmla="*/ 341 w 359"/>
                <a:gd name="T83" fmla="*/ 66 h 302"/>
                <a:gd name="T84" fmla="*/ 339 w 359"/>
                <a:gd name="T85" fmla="*/ 40 h 302"/>
                <a:gd name="T86" fmla="*/ 335 w 359"/>
                <a:gd name="T87" fmla="*/ 24 h 302"/>
                <a:gd name="T88" fmla="*/ 331 w 359"/>
                <a:gd name="T89" fmla="*/ 6 h 302"/>
                <a:gd name="T90" fmla="*/ 310 w 359"/>
                <a:gd name="T91" fmla="*/ 4 h 302"/>
                <a:gd name="T92" fmla="*/ 289 w 359"/>
                <a:gd name="T93" fmla="*/ 0 h 302"/>
                <a:gd name="T94" fmla="*/ 287 w 359"/>
                <a:gd name="T95" fmla="*/ 0 h 302"/>
                <a:gd name="T96" fmla="*/ 256 w 359"/>
                <a:gd name="T97" fmla="*/ 18 h 302"/>
                <a:gd name="T98" fmla="*/ 234 w 359"/>
                <a:gd name="T99" fmla="*/ 37 h 302"/>
                <a:gd name="T100" fmla="*/ 222 w 359"/>
                <a:gd name="T101" fmla="*/ 59 h 302"/>
                <a:gd name="T102" fmla="*/ 209 w 359"/>
                <a:gd name="T103" fmla="*/ 66 h 302"/>
                <a:gd name="T104" fmla="*/ 197 w 359"/>
                <a:gd name="T105" fmla="*/ 86 h 302"/>
                <a:gd name="T106" fmla="*/ 164 w 359"/>
                <a:gd name="T107" fmla="*/ 81 h 302"/>
                <a:gd name="T108" fmla="*/ 145 w 359"/>
                <a:gd name="T109" fmla="*/ 75 h 302"/>
                <a:gd name="T110" fmla="*/ 135 w 359"/>
                <a:gd name="T111" fmla="*/ 92 h 302"/>
                <a:gd name="T112" fmla="*/ 123 w 359"/>
                <a:gd name="T113" fmla="*/ 106 h 302"/>
                <a:gd name="T114" fmla="*/ 100 w 359"/>
                <a:gd name="T115" fmla="*/ 112 h 302"/>
                <a:gd name="T116" fmla="*/ 92 w 359"/>
                <a:gd name="T117" fmla="*/ 108 h 302"/>
                <a:gd name="T118" fmla="*/ 96 w 359"/>
                <a:gd name="T119" fmla="*/ 84 h 302"/>
                <a:gd name="T120" fmla="*/ 80 w 359"/>
                <a:gd name="T121" fmla="*/ 62 h 3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9"/>
                <a:gd name="T184" fmla="*/ 0 h 302"/>
                <a:gd name="T185" fmla="*/ 359 w 359"/>
                <a:gd name="T186" fmla="*/ 302 h 3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9" h="302">
                  <a:moveTo>
                    <a:pt x="80" y="62"/>
                  </a:moveTo>
                  <a:lnTo>
                    <a:pt x="78" y="84"/>
                  </a:lnTo>
                  <a:lnTo>
                    <a:pt x="76" y="106"/>
                  </a:lnTo>
                  <a:lnTo>
                    <a:pt x="74" y="130"/>
                  </a:lnTo>
                  <a:lnTo>
                    <a:pt x="72" y="152"/>
                  </a:lnTo>
                  <a:lnTo>
                    <a:pt x="53" y="161"/>
                  </a:lnTo>
                  <a:lnTo>
                    <a:pt x="20" y="156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8" y="176"/>
                  </a:lnTo>
                  <a:lnTo>
                    <a:pt x="18" y="198"/>
                  </a:lnTo>
                  <a:lnTo>
                    <a:pt x="26" y="220"/>
                  </a:lnTo>
                  <a:lnTo>
                    <a:pt x="35" y="242"/>
                  </a:lnTo>
                  <a:lnTo>
                    <a:pt x="28" y="252"/>
                  </a:lnTo>
                  <a:lnTo>
                    <a:pt x="30" y="263"/>
                  </a:lnTo>
                  <a:lnTo>
                    <a:pt x="35" y="289"/>
                  </a:lnTo>
                  <a:lnTo>
                    <a:pt x="43" y="287"/>
                  </a:lnTo>
                  <a:lnTo>
                    <a:pt x="53" y="295"/>
                  </a:lnTo>
                  <a:lnTo>
                    <a:pt x="69" y="302"/>
                  </a:lnTo>
                  <a:lnTo>
                    <a:pt x="90" y="295"/>
                  </a:lnTo>
                  <a:lnTo>
                    <a:pt x="113" y="287"/>
                  </a:lnTo>
                  <a:lnTo>
                    <a:pt x="137" y="285"/>
                  </a:lnTo>
                  <a:lnTo>
                    <a:pt x="158" y="285"/>
                  </a:lnTo>
                  <a:lnTo>
                    <a:pt x="187" y="282"/>
                  </a:lnTo>
                  <a:lnTo>
                    <a:pt x="203" y="278"/>
                  </a:lnTo>
                  <a:lnTo>
                    <a:pt x="226" y="265"/>
                  </a:lnTo>
                  <a:lnTo>
                    <a:pt x="250" y="252"/>
                  </a:lnTo>
                  <a:lnTo>
                    <a:pt x="263" y="238"/>
                  </a:lnTo>
                  <a:lnTo>
                    <a:pt x="277" y="223"/>
                  </a:lnTo>
                  <a:lnTo>
                    <a:pt x="291" y="210"/>
                  </a:lnTo>
                  <a:lnTo>
                    <a:pt x="306" y="196"/>
                  </a:lnTo>
                  <a:lnTo>
                    <a:pt x="322" y="178"/>
                  </a:lnTo>
                  <a:lnTo>
                    <a:pt x="337" y="159"/>
                  </a:lnTo>
                  <a:lnTo>
                    <a:pt x="349" y="135"/>
                  </a:lnTo>
                  <a:lnTo>
                    <a:pt x="359" y="112"/>
                  </a:lnTo>
                  <a:lnTo>
                    <a:pt x="343" y="112"/>
                  </a:lnTo>
                  <a:lnTo>
                    <a:pt x="339" y="123"/>
                  </a:lnTo>
                  <a:lnTo>
                    <a:pt x="316" y="115"/>
                  </a:lnTo>
                  <a:lnTo>
                    <a:pt x="318" y="97"/>
                  </a:lnTo>
                  <a:lnTo>
                    <a:pt x="330" y="86"/>
                  </a:lnTo>
                  <a:lnTo>
                    <a:pt x="341" y="90"/>
                  </a:lnTo>
                  <a:lnTo>
                    <a:pt x="341" y="66"/>
                  </a:lnTo>
                  <a:lnTo>
                    <a:pt x="339" y="40"/>
                  </a:lnTo>
                  <a:lnTo>
                    <a:pt x="335" y="24"/>
                  </a:lnTo>
                  <a:lnTo>
                    <a:pt x="331" y="6"/>
                  </a:lnTo>
                  <a:lnTo>
                    <a:pt x="310" y="4"/>
                  </a:lnTo>
                  <a:lnTo>
                    <a:pt x="289" y="0"/>
                  </a:lnTo>
                  <a:lnTo>
                    <a:pt x="287" y="0"/>
                  </a:lnTo>
                  <a:lnTo>
                    <a:pt x="256" y="18"/>
                  </a:lnTo>
                  <a:lnTo>
                    <a:pt x="234" y="37"/>
                  </a:lnTo>
                  <a:lnTo>
                    <a:pt x="222" y="59"/>
                  </a:lnTo>
                  <a:lnTo>
                    <a:pt x="209" y="66"/>
                  </a:lnTo>
                  <a:lnTo>
                    <a:pt x="197" y="86"/>
                  </a:lnTo>
                  <a:lnTo>
                    <a:pt x="164" y="81"/>
                  </a:lnTo>
                  <a:lnTo>
                    <a:pt x="145" y="75"/>
                  </a:lnTo>
                  <a:lnTo>
                    <a:pt x="135" y="92"/>
                  </a:lnTo>
                  <a:lnTo>
                    <a:pt x="123" y="106"/>
                  </a:lnTo>
                  <a:lnTo>
                    <a:pt x="100" y="112"/>
                  </a:lnTo>
                  <a:lnTo>
                    <a:pt x="92" y="108"/>
                  </a:lnTo>
                  <a:lnTo>
                    <a:pt x="96" y="84"/>
                  </a:lnTo>
                  <a:lnTo>
                    <a:pt x="80" y="62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4" name="Freeform 244"/>
            <p:cNvSpPr>
              <a:spLocks/>
            </p:cNvSpPr>
            <p:nvPr/>
          </p:nvSpPr>
          <p:spPr bwMode="auto">
            <a:xfrm>
              <a:off x="6054629" y="5974054"/>
              <a:ext cx="42433" cy="50660"/>
            </a:xfrm>
            <a:custGeom>
              <a:avLst/>
              <a:gdLst>
                <a:gd name="T0" fmla="*/ 22 w 49"/>
                <a:gd name="T1" fmla="*/ 5 h 45"/>
                <a:gd name="T2" fmla="*/ 0 w 49"/>
                <a:gd name="T3" fmla="*/ 25 h 45"/>
                <a:gd name="T4" fmla="*/ 16 w 49"/>
                <a:gd name="T5" fmla="*/ 45 h 45"/>
                <a:gd name="T6" fmla="*/ 24 w 49"/>
                <a:gd name="T7" fmla="*/ 40 h 45"/>
                <a:gd name="T8" fmla="*/ 45 w 49"/>
                <a:gd name="T9" fmla="*/ 25 h 45"/>
                <a:gd name="T10" fmla="*/ 49 w 49"/>
                <a:gd name="T11" fmla="*/ 9 h 45"/>
                <a:gd name="T12" fmla="*/ 29 w 49"/>
                <a:gd name="T13" fmla="*/ 0 h 45"/>
                <a:gd name="T14" fmla="*/ 22 w 49"/>
                <a:gd name="T15" fmla="*/ 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45"/>
                <a:gd name="T26" fmla="*/ 49 w 49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45">
                  <a:moveTo>
                    <a:pt x="22" y="5"/>
                  </a:moveTo>
                  <a:lnTo>
                    <a:pt x="0" y="25"/>
                  </a:lnTo>
                  <a:lnTo>
                    <a:pt x="16" y="45"/>
                  </a:lnTo>
                  <a:lnTo>
                    <a:pt x="24" y="40"/>
                  </a:lnTo>
                  <a:lnTo>
                    <a:pt x="45" y="25"/>
                  </a:lnTo>
                  <a:lnTo>
                    <a:pt x="49" y="9"/>
                  </a:lnTo>
                  <a:lnTo>
                    <a:pt x="29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C11955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5" name="Freeform 245"/>
            <p:cNvSpPr>
              <a:spLocks/>
            </p:cNvSpPr>
            <p:nvPr/>
          </p:nvSpPr>
          <p:spPr bwMode="auto">
            <a:xfrm>
              <a:off x="5815949" y="5818908"/>
              <a:ext cx="5304" cy="12665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2 w 6"/>
                <a:gd name="T5" fmla="*/ 0 h 11"/>
                <a:gd name="T6" fmla="*/ 6 w 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1"/>
                <a:gd name="T14" fmla="*/ 6 w 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50B05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6" name="Freeform 246"/>
            <p:cNvSpPr>
              <a:spLocks/>
            </p:cNvSpPr>
            <p:nvPr/>
          </p:nvSpPr>
          <p:spPr bwMode="auto">
            <a:xfrm>
              <a:off x="6130211" y="5898065"/>
              <a:ext cx="25193" cy="39578"/>
            </a:xfrm>
            <a:custGeom>
              <a:avLst/>
              <a:gdLst>
                <a:gd name="T0" fmla="*/ 14 w 27"/>
                <a:gd name="T1" fmla="*/ 0 h 37"/>
                <a:gd name="T2" fmla="*/ 2 w 27"/>
                <a:gd name="T3" fmla="*/ 11 h 37"/>
                <a:gd name="T4" fmla="*/ 0 w 27"/>
                <a:gd name="T5" fmla="*/ 29 h 37"/>
                <a:gd name="T6" fmla="*/ 23 w 27"/>
                <a:gd name="T7" fmla="*/ 37 h 37"/>
                <a:gd name="T8" fmla="*/ 27 w 27"/>
                <a:gd name="T9" fmla="*/ 26 h 37"/>
                <a:gd name="T10" fmla="*/ 25 w 27"/>
                <a:gd name="T11" fmla="*/ 4 h 37"/>
                <a:gd name="T12" fmla="*/ 14 w 2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7"/>
                <a:gd name="T23" fmla="*/ 27 w 2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7">
                  <a:moveTo>
                    <a:pt x="14" y="0"/>
                  </a:moveTo>
                  <a:lnTo>
                    <a:pt x="2" y="11"/>
                  </a:lnTo>
                  <a:lnTo>
                    <a:pt x="0" y="29"/>
                  </a:lnTo>
                  <a:lnTo>
                    <a:pt x="23" y="37"/>
                  </a:lnTo>
                  <a:lnTo>
                    <a:pt x="27" y="26"/>
                  </a:lnTo>
                  <a:lnTo>
                    <a:pt x="25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7" name="Freeform 247"/>
            <p:cNvSpPr>
              <a:spLocks/>
            </p:cNvSpPr>
            <p:nvPr/>
          </p:nvSpPr>
          <p:spPr bwMode="auto">
            <a:xfrm>
              <a:off x="5766887" y="5383552"/>
              <a:ext cx="243983" cy="313457"/>
            </a:xfrm>
            <a:custGeom>
              <a:avLst/>
              <a:gdLst>
                <a:gd name="T0" fmla="*/ 275 w 277"/>
                <a:gd name="T1" fmla="*/ 168 h 289"/>
                <a:gd name="T2" fmla="*/ 253 w 277"/>
                <a:gd name="T3" fmla="*/ 170 h 289"/>
                <a:gd name="T4" fmla="*/ 230 w 277"/>
                <a:gd name="T5" fmla="*/ 170 h 289"/>
                <a:gd name="T6" fmla="*/ 230 w 277"/>
                <a:gd name="T7" fmla="*/ 188 h 289"/>
                <a:gd name="T8" fmla="*/ 230 w 277"/>
                <a:gd name="T9" fmla="*/ 208 h 289"/>
                <a:gd name="T10" fmla="*/ 230 w 277"/>
                <a:gd name="T11" fmla="*/ 226 h 289"/>
                <a:gd name="T12" fmla="*/ 228 w 277"/>
                <a:gd name="T13" fmla="*/ 245 h 289"/>
                <a:gd name="T14" fmla="*/ 245 w 277"/>
                <a:gd name="T15" fmla="*/ 263 h 289"/>
                <a:gd name="T16" fmla="*/ 261 w 277"/>
                <a:gd name="T17" fmla="*/ 281 h 289"/>
                <a:gd name="T18" fmla="*/ 226 w 277"/>
                <a:gd name="T19" fmla="*/ 285 h 289"/>
                <a:gd name="T20" fmla="*/ 193 w 277"/>
                <a:gd name="T21" fmla="*/ 289 h 289"/>
                <a:gd name="T22" fmla="*/ 171 w 277"/>
                <a:gd name="T23" fmla="*/ 283 h 289"/>
                <a:gd name="T24" fmla="*/ 152 w 277"/>
                <a:gd name="T25" fmla="*/ 279 h 289"/>
                <a:gd name="T26" fmla="*/ 148 w 277"/>
                <a:gd name="T27" fmla="*/ 274 h 289"/>
                <a:gd name="T28" fmla="*/ 123 w 277"/>
                <a:gd name="T29" fmla="*/ 274 h 289"/>
                <a:gd name="T30" fmla="*/ 95 w 277"/>
                <a:gd name="T31" fmla="*/ 274 h 289"/>
                <a:gd name="T32" fmla="*/ 70 w 277"/>
                <a:gd name="T33" fmla="*/ 272 h 289"/>
                <a:gd name="T34" fmla="*/ 45 w 277"/>
                <a:gd name="T35" fmla="*/ 272 h 289"/>
                <a:gd name="T36" fmla="*/ 27 w 277"/>
                <a:gd name="T37" fmla="*/ 265 h 289"/>
                <a:gd name="T38" fmla="*/ 0 w 277"/>
                <a:gd name="T39" fmla="*/ 272 h 289"/>
                <a:gd name="T40" fmla="*/ 2 w 277"/>
                <a:gd name="T41" fmla="*/ 252 h 289"/>
                <a:gd name="T42" fmla="*/ 4 w 277"/>
                <a:gd name="T43" fmla="*/ 234 h 289"/>
                <a:gd name="T44" fmla="*/ 14 w 277"/>
                <a:gd name="T45" fmla="*/ 203 h 289"/>
                <a:gd name="T46" fmla="*/ 25 w 277"/>
                <a:gd name="T47" fmla="*/ 173 h 289"/>
                <a:gd name="T48" fmla="*/ 37 w 277"/>
                <a:gd name="T49" fmla="*/ 157 h 289"/>
                <a:gd name="T50" fmla="*/ 47 w 277"/>
                <a:gd name="T51" fmla="*/ 141 h 289"/>
                <a:gd name="T52" fmla="*/ 43 w 277"/>
                <a:gd name="T53" fmla="*/ 109 h 289"/>
                <a:gd name="T54" fmla="*/ 37 w 277"/>
                <a:gd name="T55" fmla="*/ 91 h 289"/>
                <a:gd name="T56" fmla="*/ 31 w 277"/>
                <a:gd name="T57" fmla="*/ 73 h 289"/>
                <a:gd name="T58" fmla="*/ 39 w 277"/>
                <a:gd name="T59" fmla="*/ 62 h 289"/>
                <a:gd name="T60" fmla="*/ 27 w 277"/>
                <a:gd name="T61" fmla="*/ 33 h 289"/>
                <a:gd name="T62" fmla="*/ 16 w 277"/>
                <a:gd name="T63" fmla="*/ 5 h 289"/>
                <a:gd name="T64" fmla="*/ 35 w 277"/>
                <a:gd name="T65" fmla="*/ 0 h 289"/>
                <a:gd name="T66" fmla="*/ 55 w 277"/>
                <a:gd name="T67" fmla="*/ 0 h 289"/>
                <a:gd name="T68" fmla="*/ 74 w 277"/>
                <a:gd name="T69" fmla="*/ 2 h 289"/>
                <a:gd name="T70" fmla="*/ 93 w 277"/>
                <a:gd name="T71" fmla="*/ 2 h 289"/>
                <a:gd name="T72" fmla="*/ 113 w 277"/>
                <a:gd name="T73" fmla="*/ 2 h 289"/>
                <a:gd name="T74" fmla="*/ 121 w 277"/>
                <a:gd name="T75" fmla="*/ 25 h 289"/>
                <a:gd name="T76" fmla="*/ 130 w 277"/>
                <a:gd name="T77" fmla="*/ 47 h 289"/>
                <a:gd name="T78" fmla="*/ 146 w 277"/>
                <a:gd name="T79" fmla="*/ 53 h 289"/>
                <a:gd name="T80" fmla="*/ 173 w 277"/>
                <a:gd name="T81" fmla="*/ 47 h 289"/>
                <a:gd name="T82" fmla="*/ 177 w 277"/>
                <a:gd name="T83" fmla="*/ 27 h 289"/>
                <a:gd name="T84" fmla="*/ 201 w 277"/>
                <a:gd name="T85" fmla="*/ 27 h 289"/>
                <a:gd name="T86" fmla="*/ 201 w 277"/>
                <a:gd name="T87" fmla="*/ 33 h 289"/>
                <a:gd name="T88" fmla="*/ 230 w 277"/>
                <a:gd name="T89" fmla="*/ 36 h 289"/>
                <a:gd name="T90" fmla="*/ 230 w 277"/>
                <a:gd name="T91" fmla="*/ 66 h 289"/>
                <a:gd name="T92" fmla="*/ 232 w 277"/>
                <a:gd name="T93" fmla="*/ 93 h 289"/>
                <a:gd name="T94" fmla="*/ 238 w 277"/>
                <a:gd name="T95" fmla="*/ 117 h 289"/>
                <a:gd name="T96" fmla="*/ 240 w 277"/>
                <a:gd name="T97" fmla="*/ 126 h 289"/>
                <a:gd name="T98" fmla="*/ 257 w 277"/>
                <a:gd name="T99" fmla="*/ 122 h 289"/>
                <a:gd name="T100" fmla="*/ 277 w 277"/>
                <a:gd name="T101" fmla="*/ 119 h 289"/>
                <a:gd name="T102" fmla="*/ 275 w 277"/>
                <a:gd name="T103" fmla="*/ 144 h 289"/>
                <a:gd name="T104" fmla="*/ 275 w 277"/>
                <a:gd name="T105" fmla="*/ 168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7"/>
                <a:gd name="T160" fmla="*/ 0 h 289"/>
                <a:gd name="T161" fmla="*/ 277 w 277"/>
                <a:gd name="T162" fmla="*/ 289 h 2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7" h="289">
                  <a:moveTo>
                    <a:pt x="275" y="168"/>
                  </a:moveTo>
                  <a:lnTo>
                    <a:pt x="253" y="170"/>
                  </a:lnTo>
                  <a:lnTo>
                    <a:pt x="230" y="170"/>
                  </a:lnTo>
                  <a:lnTo>
                    <a:pt x="230" y="188"/>
                  </a:lnTo>
                  <a:lnTo>
                    <a:pt x="230" y="208"/>
                  </a:lnTo>
                  <a:lnTo>
                    <a:pt x="230" y="226"/>
                  </a:lnTo>
                  <a:lnTo>
                    <a:pt x="228" y="245"/>
                  </a:lnTo>
                  <a:lnTo>
                    <a:pt x="245" y="263"/>
                  </a:lnTo>
                  <a:lnTo>
                    <a:pt x="261" y="281"/>
                  </a:lnTo>
                  <a:lnTo>
                    <a:pt x="226" y="285"/>
                  </a:lnTo>
                  <a:lnTo>
                    <a:pt x="193" y="289"/>
                  </a:lnTo>
                  <a:lnTo>
                    <a:pt x="171" y="283"/>
                  </a:lnTo>
                  <a:lnTo>
                    <a:pt x="152" y="279"/>
                  </a:lnTo>
                  <a:lnTo>
                    <a:pt x="148" y="274"/>
                  </a:lnTo>
                  <a:lnTo>
                    <a:pt x="123" y="274"/>
                  </a:lnTo>
                  <a:lnTo>
                    <a:pt x="95" y="274"/>
                  </a:lnTo>
                  <a:lnTo>
                    <a:pt x="70" y="272"/>
                  </a:lnTo>
                  <a:lnTo>
                    <a:pt x="45" y="272"/>
                  </a:lnTo>
                  <a:lnTo>
                    <a:pt x="27" y="265"/>
                  </a:lnTo>
                  <a:lnTo>
                    <a:pt x="0" y="272"/>
                  </a:lnTo>
                  <a:lnTo>
                    <a:pt x="2" y="252"/>
                  </a:lnTo>
                  <a:lnTo>
                    <a:pt x="4" y="234"/>
                  </a:lnTo>
                  <a:lnTo>
                    <a:pt x="14" y="203"/>
                  </a:lnTo>
                  <a:lnTo>
                    <a:pt x="25" y="173"/>
                  </a:lnTo>
                  <a:lnTo>
                    <a:pt x="37" y="157"/>
                  </a:lnTo>
                  <a:lnTo>
                    <a:pt x="47" y="141"/>
                  </a:lnTo>
                  <a:lnTo>
                    <a:pt x="43" y="109"/>
                  </a:lnTo>
                  <a:lnTo>
                    <a:pt x="37" y="91"/>
                  </a:lnTo>
                  <a:lnTo>
                    <a:pt x="31" y="73"/>
                  </a:lnTo>
                  <a:lnTo>
                    <a:pt x="39" y="62"/>
                  </a:lnTo>
                  <a:lnTo>
                    <a:pt x="27" y="33"/>
                  </a:lnTo>
                  <a:lnTo>
                    <a:pt x="16" y="5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4" y="2"/>
                  </a:lnTo>
                  <a:lnTo>
                    <a:pt x="93" y="2"/>
                  </a:lnTo>
                  <a:lnTo>
                    <a:pt x="113" y="2"/>
                  </a:lnTo>
                  <a:lnTo>
                    <a:pt x="121" y="25"/>
                  </a:lnTo>
                  <a:lnTo>
                    <a:pt x="130" y="47"/>
                  </a:lnTo>
                  <a:lnTo>
                    <a:pt x="146" y="53"/>
                  </a:lnTo>
                  <a:lnTo>
                    <a:pt x="173" y="47"/>
                  </a:lnTo>
                  <a:lnTo>
                    <a:pt x="177" y="27"/>
                  </a:lnTo>
                  <a:lnTo>
                    <a:pt x="201" y="27"/>
                  </a:lnTo>
                  <a:lnTo>
                    <a:pt x="201" y="33"/>
                  </a:lnTo>
                  <a:lnTo>
                    <a:pt x="230" y="36"/>
                  </a:lnTo>
                  <a:lnTo>
                    <a:pt x="230" y="66"/>
                  </a:lnTo>
                  <a:lnTo>
                    <a:pt x="232" y="93"/>
                  </a:lnTo>
                  <a:lnTo>
                    <a:pt x="238" y="117"/>
                  </a:lnTo>
                  <a:lnTo>
                    <a:pt x="240" y="126"/>
                  </a:lnTo>
                  <a:lnTo>
                    <a:pt x="257" y="122"/>
                  </a:lnTo>
                  <a:lnTo>
                    <a:pt x="277" y="119"/>
                  </a:lnTo>
                  <a:lnTo>
                    <a:pt x="275" y="144"/>
                  </a:lnTo>
                  <a:lnTo>
                    <a:pt x="275" y="168"/>
                  </a:lnTo>
                  <a:close/>
                </a:path>
              </a:pathLst>
            </a:custGeom>
            <a:solidFill>
              <a:srgbClr val="C11955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8" name="Freeform 248"/>
            <p:cNvSpPr>
              <a:spLocks/>
            </p:cNvSpPr>
            <p:nvPr/>
          </p:nvSpPr>
          <p:spPr bwMode="auto">
            <a:xfrm>
              <a:off x="5776169" y="5348724"/>
              <a:ext cx="21216" cy="31662"/>
            </a:xfrm>
            <a:custGeom>
              <a:avLst/>
              <a:gdLst>
                <a:gd name="T0" fmla="*/ 4 w 23"/>
                <a:gd name="T1" fmla="*/ 31 h 31"/>
                <a:gd name="T2" fmla="*/ 0 w 23"/>
                <a:gd name="T3" fmla="*/ 13 h 31"/>
                <a:gd name="T4" fmla="*/ 15 w 23"/>
                <a:gd name="T5" fmla="*/ 0 h 31"/>
                <a:gd name="T6" fmla="*/ 23 w 23"/>
                <a:gd name="T7" fmla="*/ 4 h 31"/>
                <a:gd name="T8" fmla="*/ 13 w 23"/>
                <a:gd name="T9" fmla="*/ 11 h 31"/>
                <a:gd name="T10" fmla="*/ 11 w 23"/>
                <a:gd name="T11" fmla="*/ 29 h 31"/>
                <a:gd name="T12" fmla="*/ 4 w 23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1"/>
                <a:gd name="T23" fmla="*/ 23 w 2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1">
                  <a:moveTo>
                    <a:pt x="4" y="31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3" y="4"/>
                  </a:lnTo>
                  <a:lnTo>
                    <a:pt x="13" y="11"/>
                  </a:lnTo>
                  <a:lnTo>
                    <a:pt x="11" y="29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9" name="Freeform 249"/>
            <p:cNvSpPr>
              <a:spLocks/>
            </p:cNvSpPr>
            <p:nvPr/>
          </p:nvSpPr>
          <p:spPr bwMode="auto">
            <a:xfrm>
              <a:off x="4070940" y="5097010"/>
              <a:ext cx="775708" cy="1010027"/>
            </a:xfrm>
            <a:custGeom>
              <a:avLst/>
              <a:gdLst>
                <a:gd name="T0" fmla="*/ 660 w 878"/>
                <a:gd name="T1" fmla="*/ 183 h 932"/>
                <a:gd name="T2" fmla="*/ 648 w 878"/>
                <a:gd name="T3" fmla="*/ 161 h 932"/>
                <a:gd name="T4" fmla="*/ 619 w 878"/>
                <a:gd name="T5" fmla="*/ 150 h 932"/>
                <a:gd name="T6" fmla="*/ 590 w 878"/>
                <a:gd name="T7" fmla="*/ 142 h 932"/>
                <a:gd name="T8" fmla="*/ 559 w 878"/>
                <a:gd name="T9" fmla="*/ 166 h 932"/>
                <a:gd name="T10" fmla="*/ 529 w 878"/>
                <a:gd name="T11" fmla="*/ 170 h 932"/>
                <a:gd name="T12" fmla="*/ 483 w 878"/>
                <a:gd name="T13" fmla="*/ 162 h 932"/>
                <a:gd name="T14" fmla="*/ 522 w 878"/>
                <a:gd name="T15" fmla="*/ 109 h 932"/>
                <a:gd name="T16" fmla="*/ 514 w 878"/>
                <a:gd name="T17" fmla="*/ 53 h 932"/>
                <a:gd name="T18" fmla="*/ 500 w 878"/>
                <a:gd name="T19" fmla="*/ 27 h 932"/>
                <a:gd name="T20" fmla="*/ 467 w 878"/>
                <a:gd name="T21" fmla="*/ 73 h 932"/>
                <a:gd name="T22" fmla="*/ 397 w 878"/>
                <a:gd name="T23" fmla="*/ 67 h 932"/>
                <a:gd name="T24" fmla="*/ 342 w 878"/>
                <a:gd name="T25" fmla="*/ 91 h 932"/>
                <a:gd name="T26" fmla="*/ 317 w 878"/>
                <a:gd name="T27" fmla="*/ 25 h 932"/>
                <a:gd name="T28" fmla="*/ 296 w 878"/>
                <a:gd name="T29" fmla="*/ 0 h 932"/>
                <a:gd name="T30" fmla="*/ 247 w 878"/>
                <a:gd name="T31" fmla="*/ 36 h 932"/>
                <a:gd name="T32" fmla="*/ 220 w 878"/>
                <a:gd name="T33" fmla="*/ 62 h 932"/>
                <a:gd name="T34" fmla="*/ 187 w 878"/>
                <a:gd name="T35" fmla="*/ 106 h 932"/>
                <a:gd name="T36" fmla="*/ 150 w 878"/>
                <a:gd name="T37" fmla="*/ 93 h 932"/>
                <a:gd name="T38" fmla="*/ 126 w 878"/>
                <a:gd name="T39" fmla="*/ 84 h 932"/>
                <a:gd name="T40" fmla="*/ 103 w 878"/>
                <a:gd name="T41" fmla="*/ 104 h 932"/>
                <a:gd name="T42" fmla="*/ 97 w 878"/>
                <a:gd name="T43" fmla="*/ 159 h 932"/>
                <a:gd name="T44" fmla="*/ 58 w 878"/>
                <a:gd name="T45" fmla="*/ 228 h 932"/>
                <a:gd name="T46" fmla="*/ 11 w 878"/>
                <a:gd name="T47" fmla="*/ 281 h 932"/>
                <a:gd name="T48" fmla="*/ 19 w 878"/>
                <a:gd name="T49" fmla="*/ 347 h 932"/>
                <a:gd name="T50" fmla="*/ 76 w 878"/>
                <a:gd name="T51" fmla="*/ 351 h 932"/>
                <a:gd name="T52" fmla="*/ 130 w 878"/>
                <a:gd name="T53" fmla="*/ 387 h 932"/>
                <a:gd name="T54" fmla="*/ 194 w 878"/>
                <a:gd name="T55" fmla="*/ 360 h 932"/>
                <a:gd name="T56" fmla="*/ 233 w 878"/>
                <a:gd name="T57" fmla="*/ 422 h 932"/>
                <a:gd name="T58" fmla="*/ 309 w 878"/>
                <a:gd name="T59" fmla="*/ 460 h 932"/>
                <a:gd name="T60" fmla="*/ 321 w 878"/>
                <a:gd name="T61" fmla="*/ 513 h 932"/>
                <a:gd name="T62" fmla="*/ 377 w 878"/>
                <a:gd name="T63" fmla="*/ 552 h 932"/>
                <a:gd name="T64" fmla="*/ 377 w 878"/>
                <a:gd name="T65" fmla="*/ 603 h 932"/>
                <a:gd name="T66" fmla="*/ 412 w 878"/>
                <a:gd name="T67" fmla="*/ 654 h 932"/>
                <a:gd name="T68" fmla="*/ 453 w 878"/>
                <a:gd name="T69" fmla="*/ 696 h 932"/>
                <a:gd name="T70" fmla="*/ 479 w 878"/>
                <a:gd name="T71" fmla="*/ 736 h 932"/>
                <a:gd name="T72" fmla="*/ 449 w 878"/>
                <a:gd name="T73" fmla="*/ 804 h 932"/>
                <a:gd name="T74" fmla="*/ 414 w 878"/>
                <a:gd name="T75" fmla="*/ 848 h 932"/>
                <a:gd name="T76" fmla="*/ 473 w 878"/>
                <a:gd name="T77" fmla="*/ 872 h 932"/>
                <a:gd name="T78" fmla="*/ 522 w 878"/>
                <a:gd name="T79" fmla="*/ 932 h 932"/>
                <a:gd name="T80" fmla="*/ 545 w 878"/>
                <a:gd name="T81" fmla="*/ 872 h 932"/>
                <a:gd name="T82" fmla="*/ 562 w 878"/>
                <a:gd name="T83" fmla="*/ 850 h 932"/>
                <a:gd name="T84" fmla="*/ 541 w 878"/>
                <a:gd name="T85" fmla="*/ 888 h 932"/>
                <a:gd name="T86" fmla="*/ 582 w 878"/>
                <a:gd name="T87" fmla="*/ 833 h 932"/>
                <a:gd name="T88" fmla="*/ 599 w 878"/>
                <a:gd name="T89" fmla="*/ 784 h 932"/>
                <a:gd name="T90" fmla="*/ 598 w 878"/>
                <a:gd name="T91" fmla="*/ 735 h 932"/>
                <a:gd name="T92" fmla="*/ 642 w 878"/>
                <a:gd name="T93" fmla="*/ 696 h 932"/>
                <a:gd name="T94" fmla="*/ 701 w 878"/>
                <a:gd name="T95" fmla="*/ 674 h 932"/>
                <a:gd name="T96" fmla="*/ 736 w 878"/>
                <a:gd name="T97" fmla="*/ 669 h 932"/>
                <a:gd name="T98" fmla="*/ 769 w 878"/>
                <a:gd name="T99" fmla="*/ 605 h 932"/>
                <a:gd name="T100" fmla="*/ 790 w 878"/>
                <a:gd name="T101" fmla="*/ 519 h 932"/>
                <a:gd name="T102" fmla="*/ 786 w 878"/>
                <a:gd name="T103" fmla="*/ 453 h 932"/>
                <a:gd name="T104" fmla="*/ 812 w 878"/>
                <a:gd name="T105" fmla="*/ 417 h 932"/>
                <a:gd name="T106" fmla="*/ 841 w 878"/>
                <a:gd name="T107" fmla="*/ 373 h 932"/>
                <a:gd name="T108" fmla="*/ 868 w 878"/>
                <a:gd name="T109" fmla="*/ 270 h 932"/>
                <a:gd name="T110" fmla="*/ 798 w 878"/>
                <a:gd name="T111" fmla="*/ 221 h 932"/>
                <a:gd name="T112" fmla="*/ 701 w 878"/>
                <a:gd name="T113" fmla="*/ 188 h 9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8"/>
                <a:gd name="T172" fmla="*/ 0 h 932"/>
                <a:gd name="T173" fmla="*/ 878 w 878"/>
                <a:gd name="T174" fmla="*/ 932 h 9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8" h="932">
                  <a:moveTo>
                    <a:pt x="666" y="183"/>
                  </a:moveTo>
                  <a:lnTo>
                    <a:pt x="662" y="184"/>
                  </a:lnTo>
                  <a:lnTo>
                    <a:pt x="652" y="201"/>
                  </a:lnTo>
                  <a:lnTo>
                    <a:pt x="660" y="183"/>
                  </a:lnTo>
                  <a:lnTo>
                    <a:pt x="656" y="177"/>
                  </a:lnTo>
                  <a:lnTo>
                    <a:pt x="654" y="179"/>
                  </a:lnTo>
                  <a:lnTo>
                    <a:pt x="654" y="168"/>
                  </a:lnTo>
                  <a:lnTo>
                    <a:pt x="648" y="161"/>
                  </a:lnTo>
                  <a:lnTo>
                    <a:pt x="638" y="161"/>
                  </a:lnTo>
                  <a:lnTo>
                    <a:pt x="636" y="159"/>
                  </a:lnTo>
                  <a:lnTo>
                    <a:pt x="629" y="155"/>
                  </a:lnTo>
                  <a:lnTo>
                    <a:pt x="619" y="150"/>
                  </a:lnTo>
                  <a:lnTo>
                    <a:pt x="609" y="146"/>
                  </a:lnTo>
                  <a:lnTo>
                    <a:pt x="601" y="144"/>
                  </a:lnTo>
                  <a:lnTo>
                    <a:pt x="590" y="139"/>
                  </a:lnTo>
                  <a:lnTo>
                    <a:pt x="590" y="142"/>
                  </a:lnTo>
                  <a:lnTo>
                    <a:pt x="576" y="144"/>
                  </a:lnTo>
                  <a:lnTo>
                    <a:pt x="568" y="159"/>
                  </a:lnTo>
                  <a:lnTo>
                    <a:pt x="566" y="162"/>
                  </a:lnTo>
                  <a:lnTo>
                    <a:pt x="559" y="166"/>
                  </a:lnTo>
                  <a:lnTo>
                    <a:pt x="543" y="186"/>
                  </a:lnTo>
                  <a:lnTo>
                    <a:pt x="545" y="168"/>
                  </a:lnTo>
                  <a:lnTo>
                    <a:pt x="537" y="173"/>
                  </a:lnTo>
                  <a:lnTo>
                    <a:pt x="529" y="170"/>
                  </a:lnTo>
                  <a:lnTo>
                    <a:pt x="522" y="170"/>
                  </a:lnTo>
                  <a:lnTo>
                    <a:pt x="514" y="148"/>
                  </a:lnTo>
                  <a:lnTo>
                    <a:pt x="498" y="155"/>
                  </a:lnTo>
                  <a:lnTo>
                    <a:pt x="483" y="162"/>
                  </a:lnTo>
                  <a:lnTo>
                    <a:pt x="477" y="161"/>
                  </a:lnTo>
                  <a:lnTo>
                    <a:pt x="492" y="151"/>
                  </a:lnTo>
                  <a:lnTo>
                    <a:pt x="506" y="126"/>
                  </a:lnTo>
                  <a:lnTo>
                    <a:pt x="522" y="109"/>
                  </a:lnTo>
                  <a:lnTo>
                    <a:pt x="535" y="95"/>
                  </a:lnTo>
                  <a:lnTo>
                    <a:pt x="529" y="82"/>
                  </a:lnTo>
                  <a:lnTo>
                    <a:pt x="518" y="73"/>
                  </a:lnTo>
                  <a:lnTo>
                    <a:pt x="514" y="53"/>
                  </a:lnTo>
                  <a:lnTo>
                    <a:pt x="508" y="31"/>
                  </a:lnTo>
                  <a:lnTo>
                    <a:pt x="508" y="34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498" y="27"/>
                  </a:lnTo>
                  <a:lnTo>
                    <a:pt x="496" y="27"/>
                  </a:lnTo>
                  <a:lnTo>
                    <a:pt x="483" y="49"/>
                  </a:lnTo>
                  <a:lnTo>
                    <a:pt x="467" y="73"/>
                  </a:lnTo>
                  <a:lnTo>
                    <a:pt x="446" y="71"/>
                  </a:lnTo>
                  <a:lnTo>
                    <a:pt x="430" y="67"/>
                  </a:lnTo>
                  <a:lnTo>
                    <a:pt x="416" y="64"/>
                  </a:lnTo>
                  <a:lnTo>
                    <a:pt x="397" y="67"/>
                  </a:lnTo>
                  <a:lnTo>
                    <a:pt x="399" y="80"/>
                  </a:lnTo>
                  <a:lnTo>
                    <a:pt x="389" y="76"/>
                  </a:lnTo>
                  <a:lnTo>
                    <a:pt x="366" y="82"/>
                  </a:lnTo>
                  <a:lnTo>
                    <a:pt x="342" y="91"/>
                  </a:lnTo>
                  <a:lnTo>
                    <a:pt x="329" y="93"/>
                  </a:lnTo>
                  <a:lnTo>
                    <a:pt x="315" y="75"/>
                  </a:lnTo>
                  <a:lnTo>
                    <a:pt x="311" y="45"/>
                  </a:lnTo>
                  <a:lnTo>
                    <a:pt x="317" y="25"/>
                  </a:lnTo>
                  <a:lnTo>
                    <a:pt x="307" y="12"/>
                  </a:lnTo>
                  <a:lnTo>
                    <a:pt x="305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0" y="12"/>
                  </a:lnTo>
                  <a:lnTo>
                    <a:pt x="270" y="20"/>
                  </a:lnTo>
                  <a:lnTo>
                    <a:pt x="251" y="27"/>
                  </a:lnTo>
                  <a:lnTo>
                    <a:pt x="247" y="36"/>
                  </a:lnTo>
                  <a:lnTo>
                    <a:pt x="227" y="29"/>
                  </a:lnTo>
                  <a:lnTo>
                    <a:pt x="204" y="22"/>
                  </a:lnTo>
                  <a:lnTo>
                    <a:pt x="212" y="34"/>
                  </a:lnTo>
                  <a:lnTo>
                    <a:pt x="220" y="62"/>
                  </a:lnTo>
                  <a:lnTo>
                    <a:pt x="233" y="65"/>
                  </a:lnTo>
                  <a:lnTo>
                    <a:pt x="229" y="73"/>
                  </a:lnTo>
                  <a:lnTo>
                    <a:pt x="210" y="89"/>
                  </a:lnTo>
                  <a:lnTo>
                    <a:pt x="187" y="106"/>
                  </a:lnTo>
                  <a:lnTo>
                    <a:pt x="185" y="104"/>
                  </a:lnTo>
                  <a:lnTo>
                    <a:pt x="171" y="106"/>
                  </a:lnTo>
                  <a:lnTo>
                    <a:pt x="153" y="95"/>
                  </a:lnTo>
                  <a:lnTo>
                    <a:pt x="150" y="93"/>
                  </a:lnTo>
                  <a:lnTo>
                    <a:pt x="140" y="73"/>
                  </a:lnTo>
                  <a:lnTo>
                    <a:pt x="128" y="82"/>
                  </a:lnTo>
                  <a:lnTo>
                    <a:pt x="122" y="80"/>
                  </a:lnTo>
                  <a:lnTo>
                    <a:pt x="126" y="84"/>
                  </a:lnTo>
                  <a:lnTo>
                    <a:pt x="107" y="84"/>
                  </a:lnTo>
                  <a:lnTo>
                    <a:pt x="87" y="84"/>
                  </a:lnTo>
                  <a:lnTo>
                    <a:pt x="89" y="98"/>
                  </a:lnTo>
                  <a:lnTo>
                    <a:pt x="103" y="104"/>
                  </a:lnTo>
                  <a:lnTo>
                    <a:pt x="97" y="109"/>
                  </a:lnTo>
                  <a:lnTo>
                    <a:pt x="81" y="109"/>
                  </a:lnTo>
                  <a:lnTo>
                    <a:pt x="87" y="133"/>
                  </a:lnTo>
                  <a:lnTo>
                    <a:pt x="97" y="159"/>
                  </a:lnTo>
                  <a:lnTo>
                    <a:pt x="91" y="192"/>
                  </a:lnTo>
                  <a:lnTo>
                    <a:pt x="85" y="225"/>
                  </a:lnTo>
                  <a:lnTo>
                    <a:pt x="77" y="225"/>
                  </a:lnTo>
                  <a:lnTo>
                    <a:pt x="58" y="228"/>
                  </a:lnTo>
                  <a:lnTo>
                    <a:pt x="40" y="237"/>
                  </a:lnTo>
                  <a:lnTo>
                    <a:pt x="23" y="245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0" y="301"/>
                  </a:lnTo>
                  <a:lnTo>
                    <a:pt x="9" y="320"/>
                  </a:lnTo>
                  <a:lnTo>
                    <a:pt x="21" y="336"/>
                  </a:lnTo>
                  <a:lnTo>
                    <a:pt x="19" y="347"/>
                  </a:lnTo>
                  <a:lnTo>
                    <a:pt x="29" y="349"/>
                  </a:lnTo>
                  <a:lnTo>
                    <a:pt x="40" y="360"/>
                  </a:lnTo>
                  <a:lnTo>
                    <a:pt x="60" y="363"/>
                  </a:lnTo>
                  <a:lnTo>
                    <a:pt x="76" y="351"/>
                  </a:lnTo>
                  <a:lnTo>
                    <a:pt x="76" y="369"/>
                  </a:lnTo>
                  <a:lnTo>
                    <a:pt x="77" y="387"/>
                  </a:lnTo>
                  <a:lnTo>
                    <a:pt x="101" y="385"/>
                  </a:lnTo>
                  <a:lnTo>
                    <a:pt x="130" y="387"/>
                  </a:lnTo>
                  <a:lnTo>
                    <a:pt x="140" y="380"/>
                  </a:lnTo>
                  <a:lnTo>
                    <a:pt x="159" y="369"/>
                  </a:lnTo>
                  <a:lnTo>
                    <a:pt x="177" y="358"/>
                  </a:lnTo>
                  <a:lnTo>
                    <a:pt x="194" y="360"/>
                  </a:lnTo>
                  <a:lnTo>
                    <a:pt x="196" y="380"/>
                  </a:lnTo>
                  <a:lnTo>
                    <a:pt x="200" y="400"/>
                  </a:lnTo>
                  <a:lnTo>
                    <a:pt x="216" y="417"/>
                  </a:lnTo>
                  <a:lnTo>
                    <a:pt x="233" y="422"/>
                  </a:lnTo>
                  <a:lnTo>
                    <a:pt x="253" y="431"/>
                  </a:lnTo>
                  <a:lnTo>
                    <a:pt x="278" y="448"/>
                  </a:lnTo>
                  <a:lnTo>
                    <a:pt x="303" y="451"/>
                  </a:lnTo>
                  <a:lnTo>
                    <a:pt x="309" y="460"/>
                  </a:lnTo>
                  <a:lnTo>
                    <a:pt x="313" y="486"/>
                  </a:lnTo>
                  <a:lnTo>
                    <a:pt x="309" y="486"/>
                  </a:lnTo>
                  <a:lnTo>
                    <a:pt x="317" y="495"/>
                  </a:lnTo>
                  <a:lnTo>
                    <a:pt x="321" y="513"/>
                  </a:lnTo>
                  <a:lnTo>
                    <a:pt x="340" y="515"/>
                  </a:lnTo>
                  <a:lnTo>
                    <a:pt x="362" y="517"/>
                  </a:lnTo>
                  <a:lnTo>
                    <a:pt x="364" y="537"/>
                  </a:lnTo>
                  <a:lnTo>
                    <a:pt x="377" y="552"/>
                  </a:lnTo>
                  <a:lnTo>
                    <a:pt x="383" y="561"/>
                  </a:lnTo>
                  <a:lnTo>
                    <a:pt x="377" y="577"/>
                  </a:lnTo>
                  <a:lnTo>
                    <a:pt x="374" y="596"/>
                  </a:lnTo>
                  <a:lnTo>
                    <a:pt x="377" y="603"/>
                  </a:lnTo>
                  <a:lnTo>
                    <a:pt x="374" y="607"/>
                  </a:lnTo>
                  <a:lnTo>
                    <a:pt x="377" y="618"/>
                  </a:lnTo>
                  <a:lnTo>
                    <a:pt x="381" y="651"/>
                  </a:lnTo>
                  <a:lnTo>
                    <a:pt x="412" y="654"/>
                  </a:lnTo>
                  <a:lnTo>
                    <a:pt x="430" y="658"/>
                  </a:lnTo>
                  <a:lnTo>
                    <a:pt x="436" y="676"/>
                  </a:lnTo>
                  <a:lnTo>
                    <a:pt x="442" y="696"/>
                  </a:lnTo>
                  <a:lnTo>
                    <a:pt x="453" y="696"/>
                  </a:lnTo>
                  <a:lnTo>
                    <a:pt x="465" y="698"/>
                  </a:lnTo>
                  <a:lnTo>
                    <a:pt x="465" y="716"/>
                  </a:lnTo>
                  <a:lnTo>
                    <a:pt x="465" y="735"/>
                  </a:lnTo>
                  <a:lnTo>
                    <a:pt x="479" y="736"/>
                  </a:lnTo>
                  <a:lnTo>
                    <a:pt x="488" y="768"/>
                  </a:lnTo>
                  <a:lnTo>
                    <a:pt x="475" y="779"/>
                  </a:lnTo>
                  <a:lnTo>
                    <a:pt x="461" y="789"/>
                  </a:lnTo>
                  <a:lnTo>
                    <a:pt x="449" y="804"/>
                  </a:lnTo>
                  <a:lnTo>
                    <a:pt x="438" y="819"/>
                  </a:lnTo>
                  <a:lnTo>
                    <a:pt x="426" y="832"/>
                  </a:lnTo>
                  <a:lnTo>
                    <a:pt x="414" y="846"/>
                  </a:lnTo>
                  <a:lnTo>
                    <a:pt x="414" y="848"/>
                  </a:lnTo>
                  <a:lnTo>
                    <a:pt x="426" y="844"/>
                  </a:lnTo>
                  <a:lnTo>
                    <a:pt x="453" y="864"/>
                  </a:lnTo>
                  <a:lnTo>
                    <a:pt x="459" y="864"/>
                  </a:lnTo>
                  <a:lnTo>
                    <a:pt x="473" y="872"/>
                  </a:lnTo>
                  <a:lnTo>
                    <a:pt x="496" y="888"/>
                  </a:lnTo>
                  <a:lnTo>
                    <a:pt x="518" y="903"/>
                  </a:lnTo>
                  <a:lnTo>
                    <a:pt x="516" y="916"/>
                  </a:lnTo>
                  <a:lnTo>
                    <a:pt x="522" y="932"/>
                  </a:lnTo>
                  <a:lnTo>
                    <a:pt x="529" y="916"/>
                  </a:lnTo>
                  <a:lnTo>
                    <a:pt x="537" y="901"/>
                  </a:lnTo>
                  <a:lnTo>
                    <a:pt x="539" y="886"/>
                  </a:lnTo>
                  <a:lnTo>
                    <a:pt x="545" y="872"/>
                  </a:lnTo>
                  <a:lnTo>
                    <a:pt x="553" y="861"/>
                  </a:lnTo>
                  <a:lnTo>
                    <a:pt x="551" y="848"/>
                  </a:lnTo>
                  <a:lnTo>
                    <a:pt x="553" y="846"/>
                  </a:lnTo>
                  <a:lnTo>
                    <a:pt x="562" y="850"/>
                  </a:lnTo>
                  <a:lnTo>
                    <a:pt x="568" y="850"/>
                  </a:lnTo>
                  <a:lnTo>
                    <a:pt x="559" y="868"/>
                  </a:lnTo>
                  <a:lnTo>
                    <a:pt x="549" y="885"/>
                  </a:lnTo>
                  <a:lnTo>
                    <a:pt x="541" y="888"/>
                  </a:lnTo>
                  <a:lnTo>
                    <a:pt x="543" y="892"/>
                  </a:lnTo>
                  <a:lnTo>
                    <a:pt x="559" y="872"/>
                  </a:lnTo>
                  <a:lnTo>
                    <a:pt x="574" y="853"/>
                  </a:lnTo>
                  <a:lnTo>
                    <a:pt x="582" y="833"/>
                  </a:lnTo>
                  <a:lnTo>
                    <a:pt x="592" y="813"/>
                  </a:lnTo>
                  <a:lnTo>
                    <a:pt x="598" y="804"/>
                  </a:lnTo>
                  <a:lnTo>
                    <a:pt x="599" y="802"/>
                  </a:lnTo>
                  <a:lnTo>
                    <a:pt x="599" y="784"/>
                  </a:lnTo>
                  <a:lnTo>
                    <a:pt x="599" y="764"/>
                  </a:lnTo>
                  <a:lnTo>
                    <a:pt x="596" y="751"/>
                  </a:lnTo>
                  <a:lnTo>
                    <a:pt x="594" y="742"/>
                  </a:lnTo>
                  <a:lnTo>
                    <a:pt x="598" y="735"/>
                  </a:lnTo>
                  <a:lnTo>
                    <a:pt x="596" y="733"/>
                  </a:lnTo>
                  <a:lnTo>
                    <a:pt x="603" y="731"/>
                  </a:lnTo>
                  <a:lnTo>
                    <a:pt x="623" y="713"/>
                  </a:lnTo>
                  <a:lnTo>
                    <a:pt x="642" y="696"/>
                  </a:lnTo>
                  <a:lnTo>
                    <a:pt x="662" y="691"/>
                  </a:lnTo>
                  <a:lnTo>
                    <a:pt x="677" y="680"/>
                  </a:lnTo>
                  <a:lnTo>
                    <a:pt x="685" y="674"/>
                  </a:lnTo>
                  <a:lnTo>
                    <a:pt x="701" y="674"/>
                  </a:lnTo>
                  <a:lnTo>
                    <a:pt x="693" y="676"/>
                  </a:lnTo>
                  <a:lnTo>
                    <a:pt x="709" y="671"/>
                  </a:lnTo>
                  <a:lnTo>
                    <a:pt x="710" y="669"/>
                  </a:lnTo>
                  <a:lnTo>
                    <a:pt x="736" y="669"/>
                  </a:lnTo>
                  <a:lnTo>
                    <a:pt x="744" y="656"/>
                  </a:lnTo>
                  <a:lnTo>
                    <a:pt x="757" y="649"/>
                  </a:lnTo>
                  <a:lnTo>
                    <a:pt x="759" y="623"/>
                  </a:lnTo>
                  <a:lnTo>
                    <a:pt x="769" y="605"/>
                  </a:lnTo>
                  <a:lnTo>
                    <a:pt x="781" y="585"/>
                  </a:lnTo>
                  <a:lnTo>
                    <a:pt x="784" y="554"/>
                  </a:lnTo>
                  <a:lnTo>
                    <a:pt x="788" y="541"/>
                  </a:lnTo>
                  <a:lnTo>
                    <a:pt x="790" y="519"/>
                  </a:lnTo>
                  <a:lnTo>
                    <a:pt x="792" y="495"/>
                  </a:lnTo>
                  <a:lnTo>
                    <a:pt x="790" y="477"/>
                  </a:lnTo>
                  <a:lnTo>
                    <a:pt x="790" y="460"/>
                  </a:lnTo>
                  <a:lnTo>
                    <a:pt x="786" y="453"/>
                  </a:lnTo>
                  <a:lnTo>
                    <a:pt x="790" y="429"/>
                  </a:lnTo>
                  <a:lnTo>
                    <a:pt x="796" y="427"/>
                  </a:lnTo>
                  <a:lnTo>
                    <a:pt x="800" y="435"/>
                  </a:lnTo>
                  <a:lnTo>
                    <a:pt x="812" y="417"/>
                  </a:lnTo>
                  <a:lnTo>
                    <a:pt x="821" y="398"/>
                  </a:lnTo>
                  <a:lnTo>
                    <a:pt x="823" y="395"/>
                  </a:lnTo>
                  <a:lnTo>
                    <a:pt x="827" y="389"/>
                  </a:lnTo>
                  <a:lnTo>
                    <a:pt x="841" y="373"/>
                  </a:lnTo>
                  <a:lnTo>
                    <a:pt x="855" y="354"/>
                  </a:lnTo>
                  <a:lnTo>
                    <a:pt x="874" y="329"/>
                  </a:lnTo>
                  <a:lnTo>
                    <a:pt x="878" y="296"/>
                  </a:lnTo>
                  <a:lnTo>
                    <a:pt x="868" y="270"/>
                  </a:lnTo>
                  <a:lnTo>
                    <a:pt x="858" y="246"/>
                  </a:lnTo>
                  <a:lnTo>
                    <a:pt x="841" y="243"/>
                  </a:lnTo>
                  <a:lnTo>
                    <a:pt x="821" y="241"/>
                  </a:lnTo>
                  <a:lnTo>
                    <a:pt x="798" y="221"/>
                  </a:lnTo>
                  <a:lnTo>
                    <a:pt x="773" y="201"/>
                  </a:lnTo>
                  <a:lnTo>
                    <a:pt x="742" y="192"/>
                  </a:lnTo>
                  <a:lnTo>
                    <a:pt x="720" y="193"/>
                  </a:lnTo>
                  <a:lnTo>
                    <a:pt x="701" y="188"/>
                  </a:lnTo>
                  <a:lnTo>
                    <a:pt x="681" y="184"/>
                  </a:lnTo>
                  <a:lnTo>
                    <a:pt x="664" y="190"/>
                  </a:lnTo>
                  <a:lnTo>
                    <a:pt x="666" y="18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0" name="Freeform 250"/>
            <p:cNvSpPr>
              <a:spLocks/>
            </p:cNvSpPr>
            <p:nvPr/>
          </p:nvSpPr>
          <p:spPr bwMode="auto">
            <a:xfrm>
              <a:off x="4527083" y="5233157"/>
              <a:ext cx="46409" cy="45911"/>
            </a:xfrm>
            <a:custGeom>
              <a:avLst/>
              <a:gdLst>
                <a:gd name="T0" fmla="*/ 27 w 54"/>
                <a:gd name="T1" fmla="*/ 38 h 42"/>
                <a:gd name="T2" fmla="*/ 23 w 54"/>
                <a:gd name="T3" fmla="*/ 40 h 42"/>
                <a:gd name="T4" fmla="*/ 11 w 54"/>
                <a:gd name="T5" fmla="*/ 35 h 42"/>
                <a:gd name="T6" fmla="*/ 7 w 54"/>
                <a:gd name="T7" fmla="*/ 42 h 42"/>
                <a:gd name="T8" fmla="*/ 0 w 54"/>
                <a:gd name="T9" fmla="*/ 24 h 42"/>
                <a:gd name="T10" fmla="*/ 4 w 54"/>
                <a:gd name="T11" fmla="*/ 24 h 42"/>
                <a:gd name="T12" fmla="*/ 2 w 54"/>
                <a:gd name="T13" fmla="*/ 14 h 42"/>
                <a:gd name="T14" fmla="*/ 9 w 54"/>
                <a:gd name="T15" fmla="*/ 0 h 42"/>
                <a:gd name="T16" fmla="*/ 31 w 54"/>
                <a:gd name="T17" fmla="*/ 3 h 42"/>
                <a:gd name="T18" fmla="*/ 54 w 54"/>
                <a:gd name="T19" fmla="*/ 7 h 42"/>
                <a:gd name="T20" fmla="*/ 43 w 54"/>
                <a:gd name="T21" fmla="*/ 27 h 42"/>
                <a:gd name="T22" fmla="*/ 41 w 54"/>
                <a:gd name="T23" fmla="*/ 29 h 42"/>
                <a:gd name="T24" fmla="*/ 39 w 54"/>
                <a:gd name="T25" fmla="*/ 35 h 42"/>
                <a:gd name="T26" fmla="*/ 35 w 54"/>
                <a:gd name="T27" fmla="*/ 35 h 42"/>
                <a:gd name="T28" fmla="*/ 27 w 54"/>
                <a:gd name="T29" fmla="*/ 38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42"/>
                <a:gd name="T47" fmla="*/ 54 w 54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42">
                  <a:moveTo>
                    <a:pt x="27" y="38"/>
                  </a:moveTo>
                  <a:lnTo>
                    <a:pt x="23" y="4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1" y="3"/>
                  </a:lnTo>
                  <a:lnTo>
                    <a:pt x="54" y="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39" y="35"/>
                  </a:lnTo>
                  <a:lnTo>
                    <a:pt x="35" y="35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1" name="Freeform 251"/>
            <p:cNvSpPr>
              <a:spLocks/>
            </p:cNvSpPr>
            <p:nvPr/>
          </p:nvSpPr>
          <p:spPr bwMode="auto">
            <a:xfrm>
              <a:off x="5725781" y="5171416"/>
              <a:ext cx="35802" cy="33245"/>
            </a:xfrm>
            <a:custGeom>
              <a:avLst/>
              <a:gdLst>
                <a:gd name="T0" fmla="*/ 6 w 41"/>
                <a:gd name="T1" fmla="*/ 33 h 33"/>
                <a:gd name="T2" fmla="*/ 0 w 41"/>
                <a:gd name="T3" fmla="*/ 30 h 33"/>
                <a:gd name="T4" fmla="*/ 2 w 41"/>
                <a:gd name="T5" fmla="*/ 20 h 33"/>
                <a:gd name="T6" fmla="*/ 6 w 41"/>
                <a:gd name="T7" fmla="*/ 0 h 33"/>
                <a:gd name="T8" fmla="*/ 24 w 41"/>
                <a:gd name="T9" fmla="*/ 2 h 33"/>
                <a:gd name="T10" fmla="*/ 41 w 41"/>
                <a:gd name="T11" fmla="*/ 6 h 33"/>
                <a:gd name="T12" fmla="*/ 41 w 41"/>
                <a:gd name="T13" fmla="*/ 33 h 33"/>
                <a:gd name="T14" fmla="*/ 24 w 41"/>
                <a:gd name="T15" fmla="*/ 33 h 33"/>
                <a:gd name="T16" fmla="*/ 6 w 41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33"/>
                <a:gd name="T29" fmla="*/ 41 w 4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33">
                  <a:moveTo>
                    <a:pt x="6" y="33"/>
                  </a:moveTo>
                  <a:lnTo>
                    <a:pt x="0" y="30"/>
                  </a:lnTo>
                  <a:lnTo>
                    <a:pt x="2" y="20"/>
                  </a:lnTo>
                  <a:lnTo>
                    <a:pt x="6" y="0"/>
                  </a:lnTo>
                  <a:lnTo>
                    <a:pt x="24" y="2"/>
                  </a:lnTo>
                  <a:lnTo>
                    <a:pt x="41" y="6"/>
                  </a:lnTo>
                  <a:lnTo>
                    <a:pt x="41" y="33"/>
                  </a:lnTo>
                  <a:lnTo>
                    <a:pt x="24" y="33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2" name="Freeform 252"/>
            <p:cNvSpPr>
              <a:spLocks/>
            </p:cNvSpPr>
            <p:nvPr/>
          </p:nvSpPr>
          <p:spPr bwMode="auto">
            <a:xfrm>
              <a:off x="5704567" y="5133420"/>
              <a:ext cx="10607" cy="14248"/>
            </a:xfrm>
            <a:custGeom>
              <a:avLst/>
              <a:gdLst>
                <a:gd name="T0" fmla="*/ 12 w 12"/>
                <a:gd name="T1" fmla="*/ 2 h 11"/>
                <a:gd name="T2" fmla="*/ 8 w 12"/>
                <a:gd name="T3" fmla="*/ 0 h 11"/>
                <a:gd name="T4" fmla="*/ 0 w 12"/>
                <a:gd name="T5" fmla="*/ 11 h 11"/>
                <a:gd name="T6" fmla="*/ 12 w 12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12" y="2"/>
                  </a:moveTo>
                  <a:lnTo>
                    <a:pt x="8" y="0"/>
                  </a:lnTo>
                  <a:lnTo>
                    <a:pt x="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B0D0B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3" name="Freeform 253"/>
            <p:cNvSpPr>
              <a:spLocks/>
            </p:cNvSpPr>
            <p:nvPr/>
          </p:nvSpPr>
          <p:spPr bwMode="auto">
            <a:xfrm>
              <a:off x="5712522" y="5174582"/>
              <a:ext cx="111384" cy="161477"/>
            </a:xfrm>
            <a:custGeom>
              <a:avLst/>
              <a:gdLst>
                <a:gd name="T0" fmla="*/ 21 w 126"/>
                <a:gd name="T1" fmla="*/ 25 h 146"/>
                <a:gd name="T2" fmla="*/ 17 w 126"/>
                <a:gd name="T3" fmla="*/ 36 h 146"/>
                <a:gd name="T4" fmla="*/ 11 w 126"/>
                <a:gd name="T5" fmla="*/ 36 h 146"/>
                <a:gd name="T6" fmla="*/ 25 w 126"/>
                <a:gd name="T7" fmla="*/ 47 h 146"/>
                <a:gd name="T8" fmla="*/ 11 w 126"/>
                <a:gd name="T9" fmla="*/ 46 h 146"/>
                <a:gd name="T10" fmla="*/ 6 w 126"/>
                <a:gd name="T11" fmla="*/ 67 h 146"/>
                <a:gd name="T12" fmla="*/ 0 w 126"/>
                <a:gd name="T13" fmla="*/ 67 h 146"/>
                <a:gd name="T14" fmla="*/ 7 w 126"/>
                <a:gd name="T15" fmla="*/ 84 h 146"/>
                <a:gd name="T16" fmla="*/ 13 w 126"/>
                <a:gd name="T17" fmla="*/ 89 h 146"/>
                <a:gd name="T18" fmla="*/ 6 w 126"/>
                <a:gd name="T19" fmla="*/ 84 h 146"/>
                <a:gd name="T20" fmla="*/ 15 w 126"/>
                <a:gd name="T21" fmla="*/ 97 h 146"/>
                <a:gd name="T22" fmla="*/ 11 w 126"/>
                <a:gd name="T23" fmla="*/ 97 h 146"/>
                <a:gd name="T24" fmla="*/ 27 w 126"/>
                <a:gd name="T25" fmla="*/ 111 h 146"/>
                <a:gd name="T26" fmla="*/ 23 w 126"/>
                <a:gd name="T27" fmla="*/ 111 h 146"/>
                <a:gd name="T28" fmla="*/ 37 w 126"/>
                <a:gd name="T29" fmla="*/ 128 h 146"/>
                <a:gd name="T30" fmla="*/ 52 w 126"/>
                <a:gd name="T31" fmla="*/ 146 h 146"/>
                <a:gd name="T32" fmla="*/ 60 w 126"/>
                <a:gd name="T33" fmla="*/ 135 h 146"/>
                <a:gd name="T34" fmla="*/ 66 w 126"/>
                <a:gd name="T35" fmla="*/ 139 h 146"/>
                <a:gd name="T36" fmla="*/ 70 w 126"/>
                <a:gd name="T37" fmla="*/ 135 h 146"/>
                <a:gd name="T38" fmla="*/ 66 w 126"/>
                <a:gd name="T39" fmla="*/ 124 h 146"/>
                <a:gd name="T40" fmla="*/ 62 w 126"/>
                <a:gd name="T41" fmla="*/ 117 h 146"/>
                <a:gd name="T42" fmla="*/ 62 w 126"/>
                <a:gd name="T43" fmla="*/ 111 h 146"/>
                <a:gd name="T44" fmla="*/ 81 w 126"/>
                <a:gd name="T45" fmla="*/ 110 h 146"/>
                <a:gd name="T46" fmla="*/ 83 w 126"/>
                <a:gd name="T47" fmla="*/ 95 h 146"/>
                <a:gd name="T48" fmla="*/ 97 w 126"/>
                <a:gd name="T49" fmla="*/ 108 h 146"/>
                <a:gd name="T50" fmla="*/ 111 w 126"/>
                <a:gd name="T51" fmla="*/ 104 h 146"/>
                <a:gd name="T52" fmla="*/ 113 w 126"/>
                <a:gd name="T53" fmla="*/ 110 h 146"/>
                <a:gd name="T54" fmla="*/ 120 w 126"/>
                <a:gd name="T55" fmla="*/ 104 h 146"/>
                <a:gd name="T56" fmla="*/ 126 w 126"/>
                <a:gd name="T57" fmla="*/ 71 h 146"/>
                <a:gd name="T58" fmla="*/ 115 w 126"/>
                <a:gd name="T59" fmla="*/ 49 h 146"/>
                <a:gd name="T60" fmla="*/ 124 w 126"/>
                <a:gd name="T61" fmla="*/ 36 h 146"/>
                <a:gd name="T62" fmla="*/ 122 w 126"/>
                <a:gd name="T63" fmla="*/ 20 h 146"/>
                <a:gd name="T64" fmla="*/ 99 w 126"/>
                <a:gd name="T65" fmla="*/ 22 h 146"/>
                <a:gd name="T66" fmla="*/ 101 w 126"/>
                <a:gd name="T67" fmla="*/ 0 h 146"/>
                <a:gd name="T68" fmla="*/ 78 w 126"/>
                <a:gd name="T69" fmla="*/ 0 h 146"/>
                <a:gd name="T70" fmla="*/ 56 w 126"/>
                <a:gd name="T71" fmla="*/ 0 h 146"/>
                <a:gd name="T72" fmla="*/ 56 w 126"/>
                <a:gd name="T73" fmla="*/ 27 h 146"/>
                <a:gd name="T74" fmla="*/ 39 w 126"/>
                <a:gd name="T75" fmla="*/ 27 h 146"/>
                <a:gd name="T76" fmla="*/ 21 w 126"/>
                <a:gd name="T77" fmla="*/ 27 h 146"/>
                <a:gd name="T78" fmla="*/ 21 w 126"/>
                <a:gd name="T79" fmla="*/ 25 h 1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46"/>
                <a:gd name="T122" fmla="*/ 126 w 126"/>
                <a:gd name="T123" fmla="*/ 146 h 1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46">
                  <a:moveTo>
                    <a:pt x="21" y="25"/>
                  </a:moveTo>
                  <a:lnTo>
                    <a:pt x="17" y="36"/>
                  </a:lnTo>
                  <a:lnTo>
                    <a:pt x="11" y="36"/>
                  </a:lnTo>
                  <a:lnTo>
                    <a:pt x="25" y="47"/>
                  </a:lnTo>
                  <a:lnTo>
                    <a:pt x="11" y="46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7" y="84"/>
                  </a:lnTo>
                  <a:lnTo>
                    <a:pt x="13" y="89"/>
                  </a:lnTo>
                  <a:lnTo>
                    <a:pt x="6" y="84"/>
                  </a:lnTo>
                  <a:lnTo>
                    <a:pt x="15" y="97"/>
                  </a:lnTo>
                  <a:lnTo>
                    <a:pt x="11" y="97"/>
                  </a:lnTo>
                  <a:lnTo>
                    <a:pt x="27" y="111"/>
                  </a:lnTo>
                  <a:lnTo>
                    <a:pt x="23" y="111"/>
                  </a:lnTo>
                  <a:lnTo>
                    <a:pt x="37" y="128"/>
                  </a:lnTo>
                  <a:lnTo>
                    <a:pt x="52" y="146"/>
                  </a:lnTo>
                  <a:lnTo>
                    <a:pt x="60" y="135"/>
                  </a:lnTo>
                  <a:lnTo>
                    <a:pt x="66" y="139"/>
                  </a:lnTo>
                  <a:lnTo>
                    <a:pt x="70" y="135"/>
                  </a:lnTo>
                  <a:lnTo>
                    <a:pt x="66" y="124"/>
                  </a:lnTo>
                  <a:lnTo>
                    <a:pt x="62" y="117"/>
                  </a:lnTo>
                  <a:lnTo>
                    <a:pt x="62" y="111"/>
                  </a:lnTo>
                  <a:lnTo>
                    <a:pt x="81" y="110"/>
                  </a:lnTo>
                  <a:lnTo>
                    <a:pt x="83" y="95"/>
                  </a:lnTo>
                  <a:lnTo>
                    <a:pt x="97" y="108"/>
                  </a:lnTo>
                  <a:lnTo>
                    <a:pt x="111" y="104"/>
                  </a:lnTo>
                  <a:lnTo>
                    <a:pt x="113" y="110"/>
                  </a:lnTo>
                  <a:lnTo>
                    <a:pt x="120" y="104"/>
                  </a:lnTo>
                  <a:lnTo>
                    <a:pt x="126" y="71"/>
                  </a:lnTo>
                  <a:lnTo>
                    <a:pt x="115" y="49"/>
                  </a:lnTo>
                  <a:lnTo>
                    <a:pt x="124" y="36"/>
                  </a:lnTo>
                  <a:lnTo>
                    <a:pt x="122" y="20"/>
                  </a:lnTo>
                  <a:lnTo>
                    <a:pt x="99" y="22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39" y="27"/>
                  </a:lnTo>
                  <a:lnTo>
                    <a:pt x="21" y="27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4" name="Freeform 254"/>
            <p:cNvSpPr>
              <a:spLocks/>
            </p:cNvSpPr>
            <p:nvPr/>
          </p:nvSpPr>
          <p:spPr bwMode="auto">
            <a:xfrm>
              <a:off x="4317575" y="5731838"/>
              <a:ext cx="164424" cy="210553"/>
            </a:xfrm>
            <a:custGeom>
              <a:avLst/>
              <a:gdLst>
                <a:gd name="T0" fmla="*/ 10 w 185"/>
                <a:gd name="T1" fmla="*/ 18 h 193"/>
                <a:gd name="T2" fmla="*/ 4 w 185"/>
                <a:gd name="T3" fmla="*/ 43 h 193"/>
                <a:gd name="T4" fmla="*/ 0 w 185"/>
                <a:gd name="T5" fmla="*/ 69 h 193"/>
                <a:gd name="T6" fmla="*/ 21 w 185"/>
                <a:gd name="T7" fmla="*/ 89 h 193"/>
                <a:gd name="T8" fmla="*/ 43 w 185"/>
                <a:gd name="T9" fmla="*/ 107 h 193"/>
                <a:gd name="T10" fmla="*/ 60 w 185"/>
                <a:gd name="T11" fmla="*/ 115 h 193"/>
                <a:gd name="T12" fmla="*/ 80 w 185"/>
                <a:gd name="T13" fmla="*/ 124 h 193"/>
                <a:gd name="T14" fmla="*/ 99 w 185"/>
                <a:gd name="T15" fmla="*/ 135 h 193"/>
                <a:gd name="T16" fmla="*/ 119 w 185"/>
                <a:gd name="T17" fmla="*/ 146 h 193"/>
                <a:gd name="T18" fmla="*/ 111 w 185"/>
                <a:gd name="T19" fmla="*/ 168 h 193"/>
                <a:gd name="T20" fmla="*/ 103 w 185"/>
                <a:gd name="T21" fmla="*/ 190 h 193"/>
                <a:gd name="T22" fmla="*/ 129 w 185"/>
                <a:gd name="T23" fmla="*/ 192 h 193"/>
                <a:gd name="T24" fmla="*/ 154 w 185"/>
                <a:gd name="T25" fmla="*/ 193 h 193"/>
                <a:gd name="T26" fmla="*/ 169 w 185"/>
                <a:gd name="T27" fmla="*/ 188 h 193"/>
                <a:gd name="T28" fmla="*/ 185 w 185"/>
                <a:gd name="T29" fmla="*/ 164 h 193"/>
                <a:gd name="T30" fmla="*/ 185 w 185"/>
                <a:gd name="T31" fmla="*/ 148 h 193"/>
                <a:gd name="T32" fmla="*/ 185 w 185"/>
                <a:gd name="T33" fmla="*/ 129 h 193"/>
                <a:gd name="T34" fmla="*/ 185 w 185"/>
                <a:gd name="T35" fmla="*/ 111 h 193"/>
                <a:gd name="T36" fmla="*/ 173 w 185"/>
                <a:gd name="T37" fmla="*/ 109 h 193"/>
                <a:gd name="T38" fmla="*/ 162 w 185"/>
                <a:gd name="T39" fmla="*/ 109 h 193"/>
                <a:gd name="T40" fmla="*/ 156 w 185"/>
                <a:gd name="T41" fmla="*/ 89 h 193"/>
                <a:gd name="T42" fmla="*/ 150 w 185"/>
                <a:gd name="T43" fmla="*/ 71 h 193"/>
                <a:gd name="T44" fmla="*/ 132 w 185"/>
                <a:gd name="T45" fmla="*/ 67 h 193"/>
                <a:gd name="T46" fmla="*/ 101 w 185"/>
                <a:gd name="T47" fmla="*/ 64 h 193"/>
                <a:gd name="T48" fmla="*/ 97 w 185"/>
                <a:gd name="T49" fmla="*/ 31 h 193"/>
                <a:gd name="T50" fmla="*/ 94 w 185"/>
                <a:gd name="T51" fmla="*/ 20 h 193"/>
                <a:gd name="T52" fmla="*/ 94 w 185"/>
                <a:gd name="T53" fmla="*/ 16 h 193"/>
                <a:gd name="T54" fmla="*/ 70 w 185"/>
                <a:gd name="T55" fmla="*/ 0 h 193"/>
                <a:gd name="T56" fmla="*/ 41 w 185"/>
                <a:gd name="T57" fmla="*/ 3 h 193"/>
                <a:gd name="T58" fmla="*/ 12 w 185"/>
                <a:gd name="T59" fmla="*/ 7 h 193"/>
                <a:gd name="T60" fmla="*/ 10 w 185"/>
                <a:gd name="T61" fmla="*/ 18 h 1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5"/>
                <a:gd name="T94" fmla="*/ 0 h 193"/>
                <a:gd name="T95" fmla="*/ 185 w 185"/>
                <a:gd name="T96" fmla="*/ 193 h 1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5" h="193">
                  <a:moveTo>
                    <a:pt x="10" y="18"/>
                  </a:moveTo>
                  <a:lnTo>
                    <a:pt x="4" y="43"/>
                  </a:lnTo>
                  <a:lnTo>
                    <a:pt x="0" y="69"/>
                  </a:lnTo>
                  <a:lnTo>
                    <a:pt x="21" y="89"/>
                  </a:lnTo>
                  <a:lnTo>
                    <a:pt x="43" y="107"/>
                  </a:lnTo>
                  <a:lnTo>
                    <a:pt x="60" y="115"/>
                  </a:lnTo>
                  <a:lnTo>
                    <a:pt x="80" y="124"/>
                  </a:lnTo>
                  <a:lnTo>
                    <a:pt x="99" y="135"/>
                  </a:lnTo>
                  <a:lnTo>
                    <a:pt x="119" y="146"/>
                  </a:lnTo>
                  <a:lnTo>
                    <a:pt x="111" y="168"/>
                  </a:lnTo>
                  <a:lnTo>
                    <a:pt x="103" y="190"/>
                  </a:lnTo>
                  <a:lnTo>
                    <a:pt x="129" y="192"/>
                  </a:lnTo>
                  <a:lnTo>
                    <a:pt x="154" y="193"/>
                  </a:lnTo>
                  <a:lnTo>
                    <a:pt x="169" y="188"/>
                  </a:lnTo>
                  <a:lnTo>
                    <a:pt x="185" y="164"/>
                  </a:lnTo>
                  <a:lnTo>
                    <a:pt x="185" y="148"/>
                  </a:lnTo>
                  <a:lnTo>
                    <a:pt x="185" y="129"/>
                  </a:lnTo>
                  <a:lnTo>
                    <a:pt x="185" y="111"/>
                  </a:lnTo>
                  <a:lnTo>
                    <a:pt x="173" y="109"/>
                  </a:lnTo>
                  <a:lnTo>
                    <a:pt x="162" y="109"/>
                  </a:lnTo>
                  <a:lnTo>
                    <a:pt x="156" y="89"/>
                  </a:lnTo>
                  <a:lnTo>
                    <a:pt x="150" y="71"/>
                  </a:lnTo>
                  <a:lnTo>
                    <a:pt x="132" y="67"/>
                  </a:lnTo>
                  <a:lnTo>
                    <a:pt x="101" y="64"/>
                  </a:lnTo>
                  <a:lnTo>
                    <a:pt x="97" y="31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70" y="0"/>
                  </a:lnTo>
                  <a:lnTo>
                    <a:pt x="41" y="3"/>
                  </a:lnTo>
                  <a:lnTo>
                    <a:pt x="12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5" name="Freeform 255"/>
            <p:cNvSpPr>
              <a:spLocks/>
            </p:cNvSpPr>
            <p:nvPr/>
          </p:nvSpPr>
          <p:spPr bwMode="auto">
            <a:xfrm>
              <a:off x="5666112" y="5220491"/>
              <a:ext cx="3979" cy="11081"/>
            </a:xfrm>
            <a:custGeom>
              <a:avLst/>
              <a:gdLst>
                <a:gd name="T0" fmla="*/ 6 w 6"/>
                <a:gd name="T1" fmla="*/ 2 h 9"/>
                <a:gd name="T2" fmla="*/ 2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2"/>
                  </a:moveTo>
                  <a:lnTo>
                    <a:pt x="2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6" name="Freeform 256"/>
            <p:cNvSpPr>
              <a:spLocks/>
            </p:cNvSpPr>
            <p:nvPr/>
          </p:nvSpPr>
          <p:spPr bwMode="auto">
            <a:xfrm>
              <a:off x="5682023" y="5188830"/>
              <a:ext cx="1326" cy="3166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2 w 2"/>
                <a:gd name="T5" fmla="*/ 0 h 3"/>
                <a:gd name="T6" fmla="*/ 0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7" name="Freeform 257"/>
            <p:cNvSpPr>
              <a:spLocks/>
            </p:cNvSpPr>
            <p:nvPr/>
          </p:nvSpPr>
          <p:spPr bwMode="auto">
            <a:xfrm>
              <a:off x="6122254" y="5256904"/>
              <a:ext cx="213485" cy="277044"/>
            </a:xfrm>
            <a:custGeom>
              <a:avLst/>
              <a:gdLst>
                <a:gd name="T0" fmla="*/ 185 w 244"/>
                <a:gd name="T1" fmla="*/ 56 h 256"/>
                <a:gd name="T2" fmla="*/ 183 w 244"/>
                <a:gd name="T3" fmla="*/ 47 h 256"/>
                <a:gd name="T4" fmla="*/ 164 w 244"/>
                <a:gd name="T5" fmla="*/ 36 h 256"/>
                <a:gd name="T6" fmla="*/ 142 w 244"/>
                <a:gd name="T7" fmla="*/ 24 h 256"/>
                <a:gd name="T8" fmla="*/ 123 w 244"/>
                <a:gd name="T9" fmla="*/ 13 h 256"/>
                <a:gd name="T10" fmla="*/ 101 w 244"/>
                <a:gd name="T11" fmla="*/ 0 h 256"/>
                <a:gd name="T12" fmla="*/ 82 w 244"/>
                <a:gd name="T13" fmla="*/ 0 h 256"/>
                <a:gd name="T14" fmla="*/ 63 w 244"/>
                <a:gd name="T15" fmla="*/ 2 h 256"/>
                <a:gd name="T16" fmla="*/ 43 w 244"/>
                <a:gd name="T17" fmla="*/ 2 h 256"/>
                <a:gd name="T18" fmla="*/ 24 w 244"/>
                <a:gd name="T19" fmla="*/ 2 h 256"/>
                <a:gd name="T20" fmla="*/ 31 w 244"/>
                <a:gd name="T21" fmla="*/ 31 h 256"/>
                <a:gd name="T22" fmla="*/ 26 w 244"/>
                <a:gd name="T23" fmla="*/ 33 h 256"/>
                <a:gd name="T24" fmla="*/ 26 w 244"/>
                <a:gd name="T25" fmla="*/ 45 h 256"/>
                <a:gd name="T26" fmla="*/ 31 w 244"/>
                <a:gd name="T27" fmla="*/ 53 h 256"/>
                <a:gd name="T28" fmla="*/ 18 w 244"/>
                <a:gd name="T29" fmla="*/ 67 h 256"/>
                <a:gd name="T30" fmla="*/ 6 w 244"/>
                <a:gd name="T31" fmla="*/ 82 h 256"/>
                <a:gd name="T32" fmla="*/ 0 w 244"/>
                <a:gd name="T33" fmla="*/ 82 h 256"/>
                <a:gd name="T34" fmla="*/ 0 w 244"/>
                <a:gd name="T35" fmla="*/ 100 h 256"/>
                <a:gd name="T36" fmla="*/ 2 w 244"/>
                <a:gd name="T37" fmla="*/ 117 h 256"/>
                <a:gd name="T38" fmla="*/ 10 w 244"/>
                <a:gd name="T39" fmla="*/ 137 h 256"/>
                <a:gd name="T40" fmla="*/ 20 w 244"/>
                <a:gd name="T41" fmla="*/ 155 h 256"/>
                <a:gd name="T42" fmla="*/ 27 w 244"/>
                <a:gd name="T43" fmla="*/ 172 h 256"/>
                <a:gd name="T44" fmla="*/ 29 w 244"/>
                <a:gd name="T45" fmla="*/ 175 h 256"/>
                <a:gd name="T46" fmla="*/ 53 w 244"/>
                <a:gd name="T47" fmla="*/ 188 h 256"/>
                <a:gd name="T48" fmla="*/ 76 w 244"/>
                <a:gd name="T49" fmla="*/ 201 h 256"/>
                <a:gd name="T50" fmla="*/ 100 w 244"/>
                <a:gd name="T51" fmla="*/ 205 h 256"/>
                <a:gd name="T52" fmla="*/ 107 w 244"/>
                <a:gd name="T53" fmla="*/ 208 h 256"/>
                <a:gd name="T54" fmla="*/ 113 w 244"/>
                <a:gd name="T55" fmla="*/ 234 h 256"/>
                <a:gd name="T56" fmla="*/ 121 w 244"/>
                <a:gd name="T57" fmla="*/ 252 h 256"/>
                <a:gd name="T58" fmla="*/ 131 w 244"/>
                <a:gd name="T59" fmla="*/ 252 h 256"/>
                <a:gd name="T60" fmla="*/ 142 w 244"/>
                <a:gd name="T61" fmla="*/ 250 h 256"/>
                <a:gd name="T62" fmla="*/ 170 w 244"/>
                <a:gd name="T63" fmla="*/ 256 h 256"/>
                <a:gd name="T64" fmla="*/ 185 w 244"/>
                <a:gd name="T65" fmla="*/ 248 h 256"/>
                <a:gd name="T66" fmla="*/ 197 w 244"/>
                <a:gd name="T67" fmla="*/ 248 h 256"/>
                <a:gd name="T68" fmla="*/ 220 w 244"/>
                <a:gd name="T69" fmla="*/ 237 h 256"/>
                <a:gd name="T70" fmla="*/ 244 w 244"/>
                <a:gd name="T71" fmla="*/ 226 h 256"/>
                <a:gd name="T72" fmla="*/ 228 w 244"/>
                <a:gd name="T73" fmla="*/ 212 h 256"/>
                <a:gd name="T74" fmla="*/ 224 w 244"/>
                <a:gd name="T75" fmla="*/ 190 h 256"/>
                <a:gd name="T76" fmla="*/ 222 w 244"/>
                <a:gd name="T77" fmla="*/ 170 h 256"/>
                <a:gd name="T78" fmla="*/ 220 w 244"/>
                <a:gd name="T79" fmla="*/ 162 h 256"/>
                <a:gd name="T80" fmla="*/ 224 w 244"/>
                <a:gd name="T81" fmla="*/ 141 h 256"/>
                <a:gd name="T82" fmla="*/ 209 w 244"/>
                <a:gd name="T83" fmla="*/ 119 h 256"/>
                <a:gd name="T84" fmla="*/ 220 w 244"/>
                <a:gd name="T85" fmla="*/ 88 h 256"/>
                <a:gd name="T86" fmla="*/ 203 w 244"/>
                <a:gd name="T87" fmla="*/ 71 h 256"/>
                <a:gd name="T88" fmla="*/ 185 w 244"/>
                <a:gd name="T89" fmla="*/ 56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4"/>
                <a:gd name="T136" fmla="*/ 0 h 256"/>
                <a:gd name="T137" fmla="*/ 244 w 244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4" h="256">
                  <a:moveTo>
                    <a:pt x="185" y="56"/>
                  </a:moveTo>
                  <a:lnTo>
                    <a:pt x="183" y="47"/>
                  </a:lnTo>
                  <a:lnTo>
                    <a:pt x="164" y="36"/>
                  </a:lnTo>
                  <a:lnTo>
                    <a:pt x="142" y="24"/>
                  </a:lnTo>
                  <a:lnTo>
                    <a:pt x="123" y="13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3" y="2"/>
                  </a:lnTo>
                  <a:lnTo>
                    <a:pt x="24" y="2"/>
                  </a:lnTo>
                  <a:lnTo>
                    <a:pt x="31" y="31"/>
                  </a:lnTo>
                  <a:lnTo>
                    <a:pt x="26" y="33"/>
                  </a:lnTo>
                  <a:lnTo>
                    <a:pt x="26" y="45"/>
                  </a:lnTo>
                  <a:lnTo>
                    <a:pt x="31" y="53"/>
                  </a:lnTo>
                  <a:lnTo>
                    <a:pt x="18" y="67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17"/>
                  </a:lnTo>
                  <a:lnTo>
                    <a:pt x="10" y="137"/>
                  </a:lnTo>
                  <a:lnTo>
                    <a:pt x="20" y="155"/>
                  </a:lnTo>
                  <a:lnTo>
                    <a:pt x="27" y="172"/>
                  </a:lnTo>
                  <a:lnTo>
                    <a:pt x="29" y="175"/>
                  </a:lnTo>
                  <a:lnTo>
                    <a:pt x="53" y="188"/>
                  </a:lnTo>
                  <a:lnTo>
                    <a:pt x="76" y="201"/>
                  </a:lnTo>
                  <a:lnTo>
                    <a:pt x="100" y="205"/>
                  </a:lnTo>
                  <a:lnTo>
                    <a:pt x="107" y="208"/>
                  </a:lnTo>
                  <a:lnTo>
                    <a:pt x="113" y="234"/>
                  </a:lnTo>
                  <a:lnTo>
                    <a:pt x="121" y="252"/>
                  </a:lnTo>
                  <a:lnTo>
                    <a:pt x="131" y="252"/>
                  </a:lnTo>
                  <a:lnTo>
                    <a:pt x="142" y="250"/>
                  </a:lnTo>
                  <a:lnTo>
                    <a:pt x="170" y="256"/>
                  </a:lnTo>
                  <a:lnTo>
                    <a:pt x="185" y="248"/>
                  </a:lnTo>
                  <a:lnTo>
                    <a:pt x="197" y="248"/>
                  </a:lnTo>
                  <a:lnTo>
                    <a:pt x="220" y="237"/>
                  </a:lnTo>
                  <a:lnTo>
                    <a:pt x="244" y="226"/>
                  </a:lnTo>
                  <a:lnTo>
                    <a:pt x="228" y="212"/>
                  </a:lnTo>
                  <a:lnTo>
                    <a:pt x="224" y="190"/>
                  </a:lnTo>
                  <a:lnTo>
                    <a:pt x="222" y="170"/>
                  </a:lnTo>
                  <a:lnTo>
                    <a:pt x="220" y="162"/>
                  </a:lnTo>
                  <a:lnTo>
                    <a:pt x="224" y="141"/>
                  </a:lnTo>
                  <a:lnTo>
                    <a:pt x="209" y="119"/>
                  </a:lnTo>
                  <a:lnTo>
                    <a:pt x="220" y="88"/>
                  </a:lnTo>
                  <a:lnTo>
                    <a:pt x="203" y="71"/>
                  </a:lnTo>
                  <a:lnTo>
                    <a:pt x="185" y="56"/>
                  </a:lnTo>
                  <a:close/>
                </a:path>
              </a:pathLst>
            </a:custGeom>
            <a:solidFill>
              <a:srgbClr val="3399FF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8" name="Freeform 258"/>
            <p:cNvSpPr>
              <a:spLocks/>
            </p:cNvSpPr>
            <p:nvPr/>
          </p:nvSpPr>
          <p:spPr bwMode="auto">
            <a:xfrm>
              <a:off x="6314523" y="5380387"/>
              <a:ext cx="6630" cy="17414"/>
            </a:xfrm>
            <a:custGeom>
              <a:avLst/>
              <a:gdLst>
                <a:gd name="T0" fmla="*/ 8 w 8"/>
                <a:gd name="T1" fmla="*/ 15 h 15"/>
                <a:gd name="T2" fmla="*/ 4 w 8"/>
                <a:gd name="T3" fmla="*/ 0 h 15"/>
                <a:gd name="T4" fmla="*/ 0 w 8"/>
                <a:gd name="T5" fmla="*/ 5 h 15"/>
                <a:gd name="T6" fmla="*/ 8 w 8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1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3399FF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9" name="Freeform 259"/>
            <p:cNvSpPr>
              <a:spLocks/>
            </p:cNvSpPr>
            <p:nvPr/>
          </p:nvSpPr>
          <p:spPr bwMode="auto">
            <a:xfrm>
              <a:off x="6124906" y="5122339"/>
              <a:ext cx="106080" cy="144063"/>
            </a:xfrm>
            <a:custGeom>
              <a:avLst/>
              <a:gdLst>
                <a:gd name="T0" fmla="*/ 107 w 121"/>
                <a:gd name="T1" fmla="*/ 19 h 134"/>
                <a:gd name="T2" fmla="*/ 99 w 121"/>
                <a:gd name="T3" fmla="*/ 0 h 134"/>
                <a:gd name="T4" fmla="*/ 88 w 121"/>
                <a:gd name="T5" fmla="*/ 11 h 134"/>
                <a:gd name="T6" fmla="*/ 62 w 121"/>
                <a:gd name="T7" fmla="*/ 11 h 134"/>
                <a:gd name="T8" fmla="*/ 53 w 121"/>
                <a:gd name="T9" fmla="*/ 15 h 134"/>
                <a:gd name="T10" fmla="*/ 47 w 121"/>
                <a:gd name="T11" fmla="*/ 11 h 134"/>
                <a:gd name="T12" fmla="*/ 31 w 121"/>
                <a:gd name="T13" fmla="*/ 13 h 134"/>
                <a:gd name="T14" fmla="*/ 27 w 121"/>
                <a:gd name="T15" fmla="*/ 17 h 134"/>
                <a:gd name="T16" fmla="*/ 27 w 121"/>
                <a:gd name="T17" fmla="*/ 39 h 134"/>
                <a:gd name="T18" fmla="*/ 39 w 121"/>
                <a:gd name="T19" fmla="*/ 50 h 134"/>
                <a:gd name="T20" fmla="*/ 23 w 121"/>
                <a:gd name="T21" fmla="*/ 64 h 134"/>
                <a:gd name="T22" fmla="*/ 10 w 121"/>
                <a:gd name="T23" fmla="*/ 81 h 134"/>
                <a:gd name="T24" fmla="*/ 6 w 121"/>
                <a:gd name="T25" fmla="*/ 106 h 134"/>
                <a:gd name="T26" fmla="*/ 0 w 121"/>
                <a:gd name="T27" fmla="*/ 134 h 134"/>
                <a:gd name="T28" fmla="*/ 6 w 121"/>
                <a:gd name="T29" fmla="*/ 134 h 134"/>
                <a:gd name="T30" fmla="*/ 20 w 121"/>
                <a:gd name="T31" fmla="*/ 127 h 134"/>
                <a:gd name="T32" fmla="*/ 39 w 121"/>
                <a:gd name="T33" fmla="*/ 127 h 134"/>
                <a:gd name="T34" fmla="*/ 59 w 121"/>
                <a:gd name="T35" fmla="*/ 127 h 134"/>
                <a:gd name="T36" fmla="*/ 78 w 121"/>
                <a:gd name="T37" fmla="*/ 125 h 134"/>
                <a:gd name="T38" fmla="*/ 97 w 121"/>
                <a:gd name="T39" fmla="*/ 125 h 134"/>
                <a:gd name="T40" fmla="*/ 97 w 121"/>
                <a:gd name="T41" fmla="*/ 99 h 134"/>
                <a:gd name="T42" fmla="*/ 113 w 121"/>
                <a:gd name="T43" fmla="*/ 75 h 134"/>
                <a:gd name="T44" fmla="*/ 121 w 121"/>
                <a:gd name="T45" fmla="*/ 55 h 134"/>
                <a:gd name="T46" fmla="*/ 115 w 121"/>
                <a:gd name="T47" fmla="*/ 37 h 134"/>
                <a:gd name="T48" fmla="*/ 107 w 121"/>
                <a:gd name="T49" fmla="*/ 19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34"/>
                <a:gd name="T77" fmla="*/ 121 w 121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34">
                  <a:moveTo>
                    <a:pt x="107" y="19"/>
                  </a:moveTo>
                  <a:lnTo>
                    <a:pt x="99" y="0"/>
                  </a:lnTo>
                  <a:lnTo>
                    <a:pt x="88" y="11"/>
                  </a:lnTo>
                  <a:lnTo>
                    <a:pt x="62" y="11"/>
                  </a:lnTo>
                  <a:lnTo>
                    <a:pt x="53" y="15"/>
                  </a:lnTo>
                  <a:lnTo>
                    <a:pt x="47" y="11"/>
                  </a:lnTo>
                  <a:lnTo>
                    <a:pt x="31" y="13"/>
                  </a:lnTo>
                  <a:lnTo>
                    <a:pt x="27" y="17"/>
                  </a:lnTo>
                  <a:lnTo>
                    <a:pt x="27" y="39"/>
                  </a:lnTo>
                  <a:lnTo>
                    <a:pt x="39" y="50"/>
                  </a:lnTo>
                  <a:lnTo>
                    <a:pt x="23" y="64"/>
                  </a:lnTo>
                  <a:lnTo>
                    <a:pt x="10" y="81"/>
                  </a:lnTo>
                  <a:lnTo>
                    <a:pt x="6" y="106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20" y="127"/>
                  </a:lnTo>
                  <a:lnTo>
                    <a:pt x="39" y="127"/>
                  </a:lnTo>
                  <a:lnTo>
                    <a:pt x="59" y="127"/>
                  </a:lnTo>
                  <a:lnTo>
                    <a:pt x="78" y="125"/>
                  </a:lnTo>
                  <a:lnTo>
                    <a:pt x="97" y="125"/>
                  </a:lnTo>
                  <a:lnTo>
                    <a:pt x="97" y="99"/>
                  </a:lnTo>
                  <a:lnTo>
                    <a:pt x="113" y="75"/>
                  </a:lnTo>
                  <a:lnTo>
                    <a:pt x="121" y="55"/>
                  </a:lnTo>
                  <a:lnTo>
                    <a:pt x="115" y="37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0" name="Freeform 260"/>
            <p:cNvSpPr>
              <a:spLocks/>
            </p:cNvSpPr>
            <p:nvPr/>
          </p:nvSpPr>
          <p:spPr bwMode="auto">
            <a:xfrm>
              <a:off x="5778822" y="5095426"/>
              <a:ext cx="380560" cy="484433"/>
            </a:xfrm>
            <a:custGeom>
              <a:avLst/>
              <a:gdLst>
                <a:gd name="T0" fmla="*/ 381 w 430"/>
                <a:gd name="T1" fmla="*/ 175 h 448"/>
                <a:gd name="T2" fmla="*/ 377 w 430"/>
                <a:gd name="T3" fmla="*/ 190 h 448"/>
                <a:gd name="T4" fmla="*/ 379 w 430"/>
                <a:gd name="T5" fmla="*/ 194 h 448"/>
                <a:gd name="T6" fmla="*/ 387 w 430"/>
                <a:gd name="T7" fmla="*/ 232 h 448"/>
                <a:gd name="T8" fmla="*/ 389 w 430"/>
                <a:gd name="T9" fmla="*/ 267 h 448"/>
                <a:gd name="T10" fmla="*/ 407 w 430"/>
                <a:gd name="T11" fmla="*/ 305 h 448"/>
                <a:gd name="T12" fmla="*/ 395 w 430"/>
                <a:gd name="T13" fmla="*/ 325 h 448"/>
                <a:gd name="T14" fmla="*/ 362 w 430"/>
                <a:gd name="T15" fmla="*/ 349 h 448"/>
                <a:gd name="T16" fmla="*/ 364 w 430"/>
                <a:gd name="T17" fmla="*/ 389 h 448"/>
                <a:gd name="T18" fmla="*/ 383 w 430"/>
                <a:gd name="T19" fmla="*/ 424 h 448"/>
                <a:gd name="T20" fmla="*/ 387 w 430"/>
                <a:gd name="T21" fmla="*/ 448 h 448"/>
                <a:gd name="T22" fmla="*/ 372 w 430"/>
                <a:gd name="T23" fmla="*/ 446 h 448"/>
                <a:gd name="T24" fmla="*/ 340 w 430"/>
                <a:gd name="T25" fmla="*/ 413 h 448"/>
                <a:gd name="T26" fmla="*/ 321 w 430"/>
                <a:gd name="T27" fmla="*/ 413 h 448"/>
                <a:gd name="T28" fmla="*/ 288 w 430"/>
                <a:gd name="T29" fmla="*/ 395 h 448"/>
                <a:gd name="T30" fmla="*/ 263 w 430"/>
                <a:gd name="T31" fmla="*/ 386 h 448"/>
                <a:gd name="T32" fmla="*/ 226 w 430"/>
                <a:gd name="T33" fmla="*/ 393 h 448"/>
                <a:gd name="T34" fmla="*/ 218 w 430"/>
                <a:gd name="T35" fmla="*/ 360 h 448"/>
                <a:gd name="T36" fmla="*/ 216 w 430"/>
                <a:gd name="T37" fmla="*/ 303 h 448"/>
                <a:gd name="T38" fmla="*/ 187 w 430"/>
                <a:gd name="T39" fmla="*/ 294 h 448"/>
                <a:gd name="T40" fmla="*/ 159 w 430"/>
                <a:gd name="T41" fmla="*/ 314 h 448"/>
                <a:gd name="T42" fmla="*/ 116 w 430"/>
                <a:gd name="T43" fmla="*/ 314 h 448"/>
                <a:gd name="T44" fmla="*/ 99 w 430"/>
                <a:gd name="T45" fmla="*/ 269 h 448"/>
                <a:gd name="T46" fmla="*/ 60 w 430"/>
                <a:gd name="T47" fmla="*/ 269 h 448"/>
                <a:gd name="T48" fmla="*/ 21 w 430"/>
                <a:gd name="T49" fmla="*/ 267 h 448"/>
                <a:gd name="T50" fmla="*/ 0 w 430"/>
                <a:gd name="T51" fmla="*/ 265 h 448"/>
                <a:gd name="T52" fmla="*/ 9 w 430"/>
                <a:gd name="T53" fmla="*/ 245 h 448"/>
                <a:gd name="T54" fmla="*/ 31 w 430"/>
                <a:gd name="T55" fmla="*/ 241 h 448"/>
                <a:gd name="T56" fmla="*/ 50 w 430"/>
                <a:gd name="T57" fmla="*/ 232 h 448"/>
                <a:gd name="T58" fmla="*/ 70 w 430"/>
                <a:gd name="T59" fmla="*/ 227 h 448"/>
                <a:gd name="T60" fmla="*/ 91 w 430"/>
                <a:gd name="T61" fmla="*/ 194 h 448"/>
                <a:gd name="T62" fmla="*/ 109 w 430"/>
                <a:gd name="T63" fmla="*/ 155 h 448"/>
                <a:gd name="T64" fmla="*/ 128 w 430"/>
                <a:gd name="T65" fmla="*/ 117 h 448"/>
                <a:gd name="T66" fmla="*/ 134 w 430"/>
                <a:gd name="T67" fmla="*/ 82 h 448"/>
                <a:gd name="T68" fmla="*/ 144 w 430"/>
                <a:gd name="T69" fmla="*/ 42 h 448"/>
                <a:gd name="T70" fmla="*/ 161 w 430"/>
                <a:gd name="T71" fmla="*/ 4 h 448"/>
                <a:gd name="T72" fmla="*/ 206 w 430"/>
                <a:gd name="T73" fmla="*/ 22 h 448"/>
                <a:gd name="T74" fmla="*/ 237 w 430"/>
                <a:gd name="T75" fmla="*/ 13 h 448"/>
                <a:gd name="T76" fmla="*/ 270 w 430"/>
                <a:gd name="T77" fmla="*/ 7 h 448"/>
                <a:gd name="T78" fmla="*/ 296 w 430"/>
                <a:gd name="T79" fmla="*/ 0 h 448"/>
                <a:gd name="T80" fmla="*/ 331 w 430"/>
                <a:gd name="T81" fmla="*/ 4 h 448"/>
                <a:gd name="T82" fmla="*/ 348 w 430"/>
                <a:gd name="T83" fmla="*/ 11 h 448"/>
                <a:gd name="T84" fmla="*/ 379 w 430"/>
                <a:gd name="T85" fmla="*/ 20 h 448"/>
                <a:gd name="T86" fmla="*/ 403 w 430"/>
                <a:gd name="T87" fmla="*/ 29 h 448"/>
                <a:gd name="T88" fmla="*/ 418 w 430"/>
                <a:gd name="T89" fmla="*/ 64 h 448"/>
                <a:gd name="T90" fmla="*/ 414 w 430"/>
                <a:gd name="T91" fmla="*/ 89 h 448"/>
                <a:gd name="T92" fmla="*/ 397 w 430"/>
                <a:gd name="T93" fmla="*/ 131 h 4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0"/>
                <a:gd name="T142" fmla="*/ 0 h 448"/>
                <a:gd name="T143" fmla="*/ 430 w 430"/>
                <a:gd name="T144" fmla="*/ 448 h 4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0" h="448">
                  <a:moveTo>
                    <a:pt x="391" y="159"/>
                  </a:moveTo>
                  <a:lnTo>
                    <a:pt x="381" y="175"/>
                  </a:lnTo>
                  <a:lnTo>
                    <a:pt x="376" y="190"/>
                  </a:lnTo>
                  <a:lnTo>
                    <a:pt x="377" y="190"/>
                  </a:lnTo>
                  <a:lnTo>
                    <a:pt x="377" y="192"/>
                  </a:lnTo>
                  <a:lnTo>
                    <a:pt x="379" y="194"/>
                  </a:lnTo>
                  <a:lnTo>
                    <a:pt x="383" y="214"/>
                  </a:lnTo>
                  <a:lnTo>
                    <a:pt x="387" y="232"/>
                  </a:lnTo>
                  <a:lnTo>
                    <a:pt x="387" y="250"/>
                  </a:lnTo>
                  <a:lnTo>
                    <a:pt x="389" y="267"/>
                  </a:lnTo>
                  <a:lnTo>
                    <a:pt x="397" y="287"/>
                  </a:lnTo>
                  <a:lnTo>
                    <a:pt x="407" y="305"/>
                  </a:lnTo>
                  <a:lnTo>
                    <a:pt x="414" y="322"/>
                  </a:lnTo>
                  <a:lnTo>
                    <a:pt x="395" y="325"/>
                  </a:lnTo>
                  <a:lnTo>
                    <a:pt x="374" y="331"/>
                  </a:lnTo>
                  <a:lnTo>
                    <a:pt x="362" y="349"/>
                  </a:lnTo>
                  <a:lnTo>
                    <a:pt x="366" y="369"/>
                  </a:lnTo>
                  <a:lnTo>
                    <a:pt x="364" y="389"/>
                  </a:lnTo>
                  <a:lnTo>
                    <a:pt x="362" y="409"/>
                  </a:lnTo>
                  <a:lnTo>
                    <a:pt x="383" y="424"/>
                  </a:lnTo>
                  <a:lnTo>
                    <a:pt x="391" y="417"/>
                  </a:lnTo>
                  <a:lnTo>
                    <a:pt x="387" y="448"/>
                  </a:lnTo>
                  <a:lnTo>
                    <a:pt x="381" y="444"/>
                  </a:lnTo>
                  <a:lnTo>
                    <a:pt x="372" y="446"/>
                  </a:lnTo>
                  <a:lnTo>
                    <a:pt x="354" y="422"/>
                  </a:lnTo>
                  <a:lnTo>
                    <a:pt x="340" y="413"/>
                  </a:lnTo>
                  <a:lnTo>
                    <a:pt x="331" y="404"/>
                  </a:lnTo>
                  <a:lnTo>
                    <a:pt x="321" y="413"/>
                  </a:lnTo>
                  <a:lnTo>
                    <a:pt x="292" y="402"/>
                  </a:lnTo>
                  <a:lnTo>
                    <a:pt x="288" y="395"/>
                  </a:lnTo>
                  <a:lnTo>
                    <a:pt x="270" y="397"/>
                  </a:lnTo>
                  <a:lnTo>
                    <a:pt x="263" y="386"/>
                  </a:lnTo>
                  <a:lnTo>
                    <a:pt x="243" y="389"/>
                  </a:lnTo>
                  <a:lnTo>
                    <a:pt x="226" y="393"/>
                  </a:lnTo>
                  <a:lnTo>
                    <a:pt x="224" y="384"/>
                  </a:lnTo>
                  <a:lnTo>
                    <a:pt x="218" y="360"/>
                  </a:lnTo>
                  <a:lnTo>
                    <a:pt x="216" y="333"/>
                  </a:lnTo>
                  <a:lnTo>
                    <a:pt x="216" y="303"/>
                  </a:lnTo>
                  <a:lnTo>
                    <a:pt x="187" y="300"/>
                  </a:lnTo>
                  <a:lnTo>
                    <a:pt x="187" y="294"/>
                  </a:lnTo>
                  <a:lnTo>
                    <a:pt x="163" y="294"/>
                  </a:lnTo>
                  <a:lnTo>
                    <a:pt x="159" y="314"/>
                  </a:lnTo>
                  <a:lnTo>
                    <a:pt x="132" y="320"/>
                  </a:lnTo>
                  <a:lnTo>
                    <a:pt x="116" y="314"/>
                  </a:lnTo>
                  <a:lnTo>
                    <a:pt x="107" y="292"/>
                  </a:lnTo>
                  <a:lnTo>
                    <a:pt x="99" y="269"/>
                  </a:lnTo>
                  <a:lnTo>
                    <a:pt x="79" y="269"/>
                  </a:lnTo>
                  <a:lnTo>
                    <a:pt x="60" y="269"/>
                  </a:lnTo>
                  <a:lnTo>
                    <a:pt x="41" y="267"/>
                  </a:lnTo>
                  <a:lnTo>
                    <a:pt x="21" y="267"/>
                  </a:lnTo>
                  <a:lnTo>
                    <a:pt x="4" y="269"/>
                  </a:lnTo>
                  <a:lnTo>
                    <a:pt x="0" y="265"/>
                  </a:lnTo>
                  <a:lnTo>
                    <a:pt x="7" y="263"/>
                  </a:lnTo>
                  <a:lnTo>
                    <a:pt x="9" y="245"/>
                  </a:lnTo>
                  <a:lnTo>
                    <a:pt x="19" y="238"/>
                  </a:lnTo>
                  <a:lnTo>
                    <a:pt x="31" y="241"/>
                  </a:lnTo>
                  <a:lnTo>
                    <a:pt x="37" y="234"/>
                  </a:lnTo>
                  <a:lnTo>
                    <a:pt x="50" y="232"/>
                  </a:lnTo>
                  <a:lnTo>
                    <a:pt x="52" y="243"/>
                  </a:lnTo>
                  <a:lnTo>
                    <a:pt x="70" y="227"/>
                  </a:lnTo>
                  <a:lnTo>
                    <a:pt x="87" y="212"/>
                  </a:lnTo>
                  <a:lnTo>
                    <a:pt x="91" y="194"/>
                  </a:lnTo>
                  <a:lnTo>
                    <a:pt x="93" y="174"/>
                  </a:lnTo>
                  <a:lnTo>
                    <a:pt x="109" y="155"/>
                  </a:lnTo>
                  <a:lnTo>
                    <a:pt x="124" y="135"/>
                  </a:lnTo>
                  <a:lnTo>
                    <a:pt x="128" y="117"/>
                  </a:lnTo>
                  <a:lnTo>
                    <a:pt x="132" y="99"/>
                  </a:lnTo>
                  <a:lnTo>
                    <a:pt x="134" y="82"/>
                  </a:lnTo>
                  <a:lnTo>
                    <a:pt x="138" y="64"/>
                  </a:lnTo>
                  <a:lnTo>
                    <a:pt x="144" y="42"/>
                  </a:lnTo>
                  <a:lnTo>
                    <a:pt x="144" y="25"/>
                  </a:lnTo>
                  <a:lnTo>
                    <a:pt x="161" y="4"/>
                  </a:lnTo>
                  <a:lnTo>
                    <a:pt x="185" y="16"/>
                  </a:lnTo>
                  <a:lnTo>
                    <a:pt x="206" y="22"/>
                  </a:lnTo>
                  <a:lnTo>
                    <a:pt x="228" y="27"/>
                  </a:lnTo>
                  <a:lnTo>
                    <a:pt x="237" y="13"/>
                  </a:lnTo>
                  <a:lnTo>
                    <a:pt x="247" y="14"/>
                  </a:lnTo>
                  <a:lnTo>
                    <a:pt x="270" y="7"/>
                  </a:lnTo>
                  <a:lnTo>
                    <a:pt x="286" y="7"/>
                  </a:lnTo>
                  <a:lnTo>
                    <a:pt x="296" y="0"/>
                  </a:lnTo>
                  <a:lnTo>
                    <a:pt x="313" y="2"/>
                  </a:lnTo>
                  <a:lnTo>
                    <a:pt x="331" y="4"/>
                  </a:lnTo>
                  <a:lnTo>
                    <a:pt x="342" y="5"/>
                  </a:lnTo>
                  <a:lnTo>
                    <a:pt x="348" y="11"/>
                  </a:lnTo>
                  <a:lnTo>
                    <a:pt x="366" y="22"/>
                  </a:lnTo>
                  <a:lnTo>
                    <a:pt x="379" y="20"/>
                  </a:lnTo>
                  <a:lnTo>
                    <a:pt x="387" y="14"/>
                  </a:lnTo>
                  <a:lnTo>
                    <a:pt x="403" y="29"/>
                  </a:lnTo>
                  <a:lnTo>
                    <a:pt x="418" y="42"/>
                  </a:lnTo>
                  <a:lnTo>
                    <a:pt x="418" y="64"/>
                  </a:lnTo>
                  <a:lnTo>
                    <a:pt x="430" y="75"/>
                  </a:lnTo>
                  <a:lnTo>
                    <a:pt x="414" y="89"/>
                  </a:lnTo>
                  <a:lnTo>
                    <a:pt x="401" y="106"/>
                  </a:lnTo>
                  <a:lnTo>
                    <a:pt x="397" y="131"/>
                  </a:lnTo>
                  <a:lnTo>
                    <a:pt x="391" y="159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1" name="Freeform 261"/>
            <p:cNvSpPr>
              <a:spLocks/>
            </p:cNvSpPr>
            <p:nvPr/>
          </p:nvSpPr>
          <p:spPr bwMode="auto">
            <a:xfrm>
              <a:off x="5968439" y="5443711"/>
              <a:ext cx="233375" cy="258048"/>
            </a:xfrm>
            <a:custGeom>
              <a:avLst/>
              <a:gdLst>
                <a:gd name="T0" fmla="*/ 47 w 265"/>
                <a:gd name="T1" fmla="*/ 113 h 237"/>
                <a:gd name="T2" fmla="*/ 25 w 265"/>
                <a:gd name="T3" fmla="*/ 115 h 237"/>
                <a:gd name="T4" fmla="*/ 2 w 265"/>
                <a:gd name="T5" fmla="*/ 115 h 237"/>
                <a:gd name="T6" fmla="*/ 2 w 265"/>
                <a:gd name="T7" fmla="*/ 133 h 237"/>
                <a:gd name="T8" fmla="*/ 2 w 265"/>
                <a:gd name="T9" fmla="*/ 153 h 237"/>
                <a:gd name="T10" fmla="*/ 2 w 265"/>
                <a:gd name="T11" fmla="*/ 171 h 237"/>
                <a:gd name="T12" fmla="*/ 0 w 265"/>
                <a:gd name="T13" fmla="*/ 190 h 237"/>
                <a:gd name="T14" fmla="*/ 17 w 265"/>
                <a:gd name="T15" fmla="*/ 208 h 237"/>
                <a:gd name="T16" fmla="*/ 33 w 265"/>
                <a:gd name="T17" fmla="*/ 226 h 237"/>
                <a:gd name="T18" fmla="*/ 47 w 265"/>
                <a:gd name="T19" fmla="*/ 223 h 237"/>
                <a:gd name="T20" fmla="*/ 72 w 265"/>
                <a:gd name="T21" fmla="*/ 230 h 237"/>
                <a:gd name="T22" fmla="*/ 103 w 265"/>
                <a:gd name="T23" fmla="*/ 237 h 237"/>
                <a:gd name="T24" fmla="*/ 125 w 265"/>
                <a:gd name="T25" fmla="*/ 219 h 237"/>
                <a:gd name="T26" fmla="*/ 148 w 265"/>
                <a:gd name="T27" fmla="*/ 201 h 237"/>
                <a:gd name="T28" fmla="*/ 156 w 265"/>
                <a:gd name="T29" fmla="*/ 186 h 237"/>
                <a:gd name="T30" fmla="*/ 171 w 265"/>
                <a:gd name="T31" fmla="*/ 182 h 237"/>
                <a:gd name="T32" fmla="*/ 189 w 265"/>
                <a:gd name="T33" fmla="*/ 179 h 237"/>
                <a:gd name="T34" fmla="*/ 185 w 265"/>
                <a:gd name="T35" fmla="*/ 166 h 237"/>
                <a:gd name="T36" fmla="*/ 200 w 265"/>
                <a:gd name="T37" fmla="*/ 159 h 237"/>
                <a:gd name="T38" fmla="*/ 218 w 265"/>
                <a:gd name="T39" fmla="*/ 151 h 237"/>
                <a:gd name="T40" fmla="*/ 236 w 265"/>
                <a:gd name="T41" fmla="*/ 146 h 237"/>
                <a:gd name="T42" fmla="*/ 253 w 265"/>
                <a:gd name="T43" fmla="*/ 139 h 237"/>
                <a:gd name="T44" fmla="*/ 241 w 265"/>
                <a:gd name="T45" fmla="*/ 128 h 237"/>
                <a:gd name="T46" fmla="*/ 253 w 265"/>
                <a:gd name="T47" fmla="*/ 106 h 237"/>
                <a:gd name="T48" fmla="*/ 257 w 265"/>
                <a:gd name="T49" fmla="*/ 100 h 237"/>
                <a:gd name="T50" fmla="*/ 259 w 265"/>
                <a:gd name="T51" fmla="*/ 80 h 237"/>
                <a:gd name="T52" fmla="*/ 259 w 265"/>
                <a:gd name="T53" fmla="*/ 62 h 237"/>
                <a:gd name="T54" fmla="*/ 265 w 265"/>
                <a:gd name="T55" fmla="*/ 54 h 237"/>
                <a:gd name="T56" fmla="*/ 251 w 265"/>
                <a:gd name="T57" fmla="*/ 34 h 237"/>
                <a:gd name="T58" fmla="*/ 249 w 265"/>
                <a:gd name="T59" fmla="*/ 29 h 237"/>
                <a:gd name="T60" fmla="*/ 226 w 265"/>
                <a:gd name="T61" fmla="*/ 16 h 237"/>
                <a:gd name="T62" fmla="*/ 202 w 265"/>
                <a:gd name="T63" fmla="*/ 3 h 237"/>
                <a:gd name="T64" fmla="*/ 200 w 265"/>
                <a:gd name="T65" fmla="*/ 0 h 237"/>
                <a:gd name="T66" fmla="*/ 181 w 265"/>
                <a:gd name="T67" fmla="*/ 3 h 237"/>
                <a:gd name="T68" fmla="*/ 160 w 265"/>
                <a:gd name="T69" fmla="*/ 9 h 237"/>
                <a:gd name="T70" fmla="*/ 148 w 265"/>
                <a:gd name="T71" fmla="*/ 27 h 237"/>
                <a:gd name="T72" fmla="*/ 152 w 265"/>
                <a:gd name="T73" fmla="*/ 47 h 237"/>
                <a:gd name="T74" fmla="*/ 150 w 265"/>
                <a:gd name="T75" fmla="*/ 67 h 237"/>
                <a:gd name="T76" fmla="*/ 148 w 265"/>
                <a:gd name="T77" fmla="*/ 87 h 237"/>
                <a:gd name="T78" fmla="*/ 169 w 265"/>
                <a:gd name="T79" fmla="*/ 102 h 237"/>
                <a:gd name="T80" fmla="*/ 177 w 265"/>
                <a:gd name="T81" fmla="*/ 95 h 237"/>
                <a:gd name="T82" fmla="*/ 173 w 265"/>
                <a:gd name="T83" fmla="*/ 126 h 237"/>
                <a:gd name="T84" fmla="*/ 167 w 265"/>
                <a:gd name="T85" fmla="*/ 122 h 237"/>
                <a:gd name="T86" fmla="*/ 158 w 265"/>
                <a:gd name="T87" fmla="*/ 124 h 237"/>
                <a:gd name="T88" fmla="*/ 140 w 265"/>
                <a:gd name="T89" fmla="*/ 100 h 237"/>
                <a:gd name="T90" fmla="*/ 126 w 265"/>
                <a:gd name="T91" fmla="*/ 91 h 237"/>
                <a:gd name="T92" fmla="*/ 117 w 265"/>
                <a:gd name="T93" fmla="*/ 82 h 237"/>
                <a:gd name="T94" fmla="*/ 107 w 265"/>
                <a:gd name="T95" fmla="*/ 91 h 237"/>
                <a:gd name="T96" fmla="*/ 78 w 265"/>
                <a:gd name="T97" fmla="*/ 80 h 237"/>
                <a:gd name="T98" fmla="*/ 74 w 265"/>
                <a:gd name="T99" fmla="*/ 73 h 237"/>
                <a:gd name="T100" fmla="*/ 56 w 265"/>
                <a:gd name="T101" fmla="*/ 75 h 237"/>
                <a:gd name="T102" fmla="*/ 49 w 265"/>
                <a:gd name="T103" fmla="*/ 64 h 237"/>
                <a:gd name="T104" fmla="*/ 47 w 265"/>
                <a:gd name="T105" fmla="*/ 89 h 237"/>
                <a:gd name="T106" fmla="*/ 47 w 265"/>
                <a:gd name="T107" fmla="*/ 113 h 2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237"/>
                <a:gd name="T164" fmla="*/ 265 w 265"/>
                <a:gd name="T165" fmla="*/ 237 h 2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237">
                  <a:moveTo>
                    <a:pt x="47" y="113"/>
                  </a:moveTo>
                  <a:lnTo>
                    <a:pt x="25" y="115"/>
                  </a:lnTo>
                  <a:lnTo>
                    <a:pt x="2" y="115"/>
                  </a:lnTo>
                  <a:lnTo>
                    <a:pt x="2" y="133"/>
                  </a:lnTo>
                  <a:lnTo>
                    <a:pt x="2" y="153"/>
                  </a:lnTo>
                  <a:lnTo>
                    <a:pt x="2" y="171"/>
                  </a:lnTo>
                  <a:lnTo>
                    <a:pt x="0" y="190"/>
                  </a:lnTo>
                  <a:lnTo>
                    <a:pt x="17" y="208"/>
                  </a:lnTo>
                  <a:lnTo>
                    <a:pt x="33" y="226"/>
                  </a:lnTo>
                  <a:lnTo>
                    <a:pt x="47" y="223"/>
                  </a:lnTo>
                  <a:lnTo>
                    <a:pt x="72" y="230"/>
                  </a:lnTo>
                  <a:lnTo>
                    <a:pt x="103" y="237"/>
                  </a:lnTo>
                  <a:lnTo>
                    <a:pt x="125" y="219"/>
                  </a:lnTo>
                  <a:lnTo>
                    <a:pt x="148" y="201"/>
                  </a:lnTo>
                  <a:lnTo>
                    <a:pt x="156" y="186"/>
                  </a:lnTo>
                  <a:lnTo>
                    <a:pt x="171" y="182"/>
                  </a:lnTo>
                  <a:lnTo>
                    <a:pt x="189" y="179"/>
                  </a:lnTo>
                  <a:lnTo>
                    <a:pt x="185" y="166"/>
                  </a:lnTo>
                  <a:lnTo>
                    <a:pt x="200" y="159"/>
                  </a:lnTo>
                  <a:lnTo>
                    <a:pt x="218" y="151"/>
                  </a:lnTo>
                  <a:lnTo>
                    <a:pt x="236" y="146"/>
                  </a:lnTo>
                  <a:lnTo>
                    <a:pt x="253" y="139"/>
                  </a:lnTo>
                  <a:lnTo>
                    <a:pt x="241" y="128"/>
                  </a:lnTo>
                  <a:lnTo>
                    <a:pt x="253" y="106"/>
                  </a:lnTo>
                  <a:lnTo>
                    <a:pt x="257" y="100"/>
                  </a:lnTo>
                  <a:lnTo>
                    <a:pt x="259" y="80"/>
                  </a:lnTo>
                  <a:lnTo>
                    <a:pt x="259" y="62"/>
                  </a:lnTo>
                  <a:lnTo>
                    <a:pt x="265" y="54"/>
                  </a:lnTo>
                  <a:lnTo>
                    <a:pt x="251" y="34"/>
                  </a:lnTo>
                  <a:lnTo>
                    <a:pt x="249" y="29"/>
                  </a:lnTo>
                  <a:lnTo>
                    <a:pt x="226" y="16"/>
                  </a:lnTo>
                  <a:lnTo>
                    <a:pt x="202" y="3"/>
                  </a:lnTo>
                  <a:lnTo>
                    <a:pt x="200" y="0"/>
                  </a:lnTo>
                  <a:lnTo>
                    <a:pt x="181" y="3"/>
                  </a:lnTo>
                  <a:lnTo>
                    <a:pt x="160" y="9"/>
                  </a:lnTo>
                  <a:lnTo>
                    <a:pt x="148" y="27"/>
                  </a:lnTo>
                  <a:lnTo>
                    <a:pt x="152" y="47"/>
                  </a:lnTo>
                  <a:lnTo>
                    <a:pt x="150" y="67"/>
                  </a:lnTo>
                  <a:lnTo>
                    <a:pt x="148" y="87"/>
                  </a:lnTo>
                  <a:lnTo>
                    <a:pt x="169" y="102"/>
                  </a:lnTo>
                  <a:lnTo>
                    <a:pt x="177" y="95"/>
                  </a:lnTo>
                  <a:lnTo>
                    <a:pt x="173" y="126"/>
                  </a:lnTo>
                  <a:lnTo>
                    <a:pt x="167" y="122"/>
                  </a:lnTo>
                  <a:lnTo>
                    <a:pt x="158" y="124"/>
                  </a:lnTo>
                  <a:lnTo>
                    <a:pt x="140" y="100"/>
                  </a:lnTo>
                  <a:lnTo>
                    <a:pt x="126" y="91"/>
                  </a:lnTo>
                  <a:lnTo>
                    <a:pt x="117" y="82"/>
                  </a:lnTo>
                  <a:lnTo>
                    <a:pt x="107" y="91"/>
                  </a:lnTo>
                  <a:lnTo>
                    <a:pt x="78" y="80"/>
                  </a:lnTo>
                  <a:lnTo>
                    <a:pt x="74" y="73"/>
                  </a:lnTo>
                  <a:lnTo>
                    <a:pt x="56" y="75"/>
                  </a:lnTo>
                  <a:lnTo>
                    <a:pt x="49" y="64"/>
                  </a:lnTo>
                  <a:lnTo>
                    <a:pt x="47" y="89"/>
                  </a:lnTo>
                  <a:lnTo>
                    <a:pt x="47" y="11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2" name="Freeform 262"/>
            <p:cNvSpPr>
              <a:spLocks/>
            </p:cNvSpPr>
            <p:nvPr/>
          </p:nvSpPr>
          <p:spPr bwMode="auto">
            <a:xfrm>
              <a:off x="6032087" y="5636850"/>
              <a:ext cx="151164" cy="175725"/>
            </a:xfrm>
            <a:custGeom>
              <a:avLst/>
              <a:gdLst>
                <a:gd name="T0" fmla="*/ 84 w 171"/>
                <a:gd name="T1" fmla="*/ 153 h 161"/>
                <a:gd name="T2" fmla="*/ 78 w 171"/>
                <a:gd name="T3" fmla="*/ 150 h 161"/>
                <a:gd name="T4" fmla="*/ 58 w 171"/>
                <a:gd name="T5" fmla="*/ 141 h 161"/>
                <a:gd name="T6" fmla="*/ 51 w 171"/>
                <a:gd name="T7" fmla="*/ 120 h 161"/>
                <a:gd name="T8" fmla="*/ 47 w 171"/>
                <a:gd name="T9" fmla="*/ 115 h 161"/>
                <a:gd name="T10" fmla="*/ 43 w 171"/>
                <a:gd name="T11" fmla="*/ 109 h 161"/>
                <a:gd name="T12" fmla="*/ 25 w 171"/>
                <a:gd name="T13" fmla="*/ 97 h 161"/>
                <a:gd name="T14" fmla="*/ 14 w 171"/>
                <a:gd name="T15" fmla="*/ 75 h 161"/>
                <a:gd name="T16" fmla="*/ 0 w 171"/>
                <a:gd name="T17" fmla="*/ 51 h 161"/>
                <a:gd name="T18" fmla="*/ 31 w 171"/>
                <a:gd name="T19" fmla="*/ 58 h 161"/>
                <a:gd name="T20" fmla="*/ 53 w 171"/>
                <a:gd name="T21" fmla="*/ 40 h 161"/>
                <a:gd name="T22" fmla="*/ 76 w 171"/>
                <a:gd name="T23" fmla="*/ 22 h 161"/>
                <a:gd name="T24" fmla="*/ 84 w 171"/>
                <a:gd name="T25" fmla="*/ 7 h 161"/>
                <a:gd name="T26" fmla="*/ 99 w 171"/>
                <a:gd name="T27" fmla="*/ 3 h 161"/>
                <a:gd name="T28" fmla="*/ 117 w 171"/>
                <a:gd name="T29" fmla="*/ 0 h 161"/>
                <a:gd name="T30" fmla="*/ 117 w 171"/>
                <a:gd name="T31" fmla="*/ 9 h 161"/>
                <a:gd name="T32" fmla="*/ 127 w 171"/>
                <a:gd name="T33" fmla="*/ 7 h 161"/>
                <a:gd name="T34" fmla="*/ 148 w 171"/>
                <a:gd name="T35" fmla="*/ 16 h 161"/>
                <a:gd name="T36" fmla="*/ 171 w 171"/>
                <a:gd name="T37" fmla="*/ 25 h 161"/>
                <a:gd name="T38" fmla="*/ 171 w 171"/>
                <a:gd name="T39" fmla="*/ 55 h 161"/>
                <a:gd name="T40" fmla="*/ 165 w 171"/>
                <a:gd name="T41" fmla="*/ 75 h 161"/>
                <a:gd name="T42" fmla="*/ 169 w 171"/>
                <a:gd name="T43" fmla="*/ 95 h 161"/>
                <a:gd name="T44" fmla="*/ 162 w 171"/>
                <a:gd name="T45" fmla="*/ 117 h 161"/>
                <a:gd name="T46" fmla="*/ 156 w 171"/>
                <a:gd name="T47" fmla="*/ 135 h 161"/>
                <a:gd name="T48" fmla="*/ 142 w 171"/>
                <a:gd name="T49" fmla="*/ 148 h 161"/>
                <a:gd name="T50" fmla="*/ 128 w 171"/>
                <a:gd name="T51" fmla="*/ 161 h 161"/>
                <a:gd name="T52" fmla="*/ 107 w 171"/>
                <a:gd name="T53" fmla="*/ 159 h 161"/>
                <a:gd name="T54" fmla="*/ 86 w 171"/>
                <a:gd name="T55" fmla="*/ 155 h 161"/>
                <a:gd name="T56" fmla="*/ 84 w 171"/>
                <a:gd name="T57" fmla="*/ 153 h 1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1"/>
                <a:gd name="T88" fmla="*/ 0 h 161"/>
                <a:gd name="T89" fmla="*/ 171 w 171"/>
                <a:gd name="T90" fmla="*/ 161 h 1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1" h="161">
                  <a:moveTo>
                    <a:pt x="84" y="153"/>
                  </a:moveTo>
                  <a:lnTo>
                    <a:pt x="78" y="150"/>
                  </a:lnTo>
                  <a:lnTo>
                    <a:pt x="58" y="141"/>
                  </a:lnTo>
                  <a:lnTo>
                    <a:pt x="51" y="120"/>
                  </a:lnTo>
                  <a:lnTo>
                    <a:pt x="47" y="115"/>
                  </a:lnTo>
                  <a:lnTo>
                    <a:pt x="43" y="109"/>
                  </a:lnTo>
                  <a:lnTo>
                    <a:pt x="25" y="97"/>
                  </a:lnTo>
                  <a:lnTo>
                    <a:pt x="14" y="75"/>
                  </a:lnTo>
                  <a:lnTo>
                    <a:pt x="0" y="51"/>
                  </a:lnTo>
                  <a:lnTo>
                    <a:pt x="31" y="58"/>
                  </a:lnTo>
                  <a:lnTo>
                    <a:pt x="53" y="40"/>
                  </a:lnTo>
                  <a:lnTo>
                    <a:pt x="76" y="22"/>
                  </a:lnTo>
                  <a:lnTo>
                    <a:pt x="84" y="7"/>
                  </a:lnTo>
                  <a:lnTo>
                    <a:pt x="99" y="3"/>
                  </a:lnTo>
                  <a:lnTo>
                    <a:pt x="117" y="0"/>
                  </a:lnTo>
                  <a:lnTo>
                    <a:pt x="117" y="9"/>
                  </a:lnTo>
                  <a:lnTo>
                    <a:pt x="127" y="7"/>
                  </a:lnTo>
                  <a:lnTo>
                    <a:pt x="148" y="16"/>
                  </a:lnTo>
                  <a:lnTo>
                    <a:pt x="171" y="25"/>
                  </a:lnTo>
                  <a:lnTo>
                    <a:pt x="171" y="55"/>
                  </a:lnTo>
                  <a:lnTo>
                    <a:pt x="165" y="75"/>
                  </a:lnTo>
                  <a:lnTo>
                    <a:pt x="169" y="95"/>
                  </a:lnTo>
                  <a:lnTo>
                    <a:pt x="162" y="117"/>
                  </a:lnTo>
                  <a:lnTo>
                    <a:pt x="156" y="135"/>
                  </a:lnTo>
                  <a:lnTo>
                    <a:pt x="142" y="148"/>
                  </a:lnTo>
                  <a:lnTo>
                    <a:pt x="128" y="161"/>
                  </a:lnTo>
                  <a:lnTo>
                    <a:pt x="107" y="159"/>
                  </a:lnTo>
                  <a:lnTo>
                    <a:pt x="86" y="155"/>
                  </a:lnTo>
                  <a:lnTo>
                    <a:pt x="84" y="15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3" name="Freeform 263"/>
            <p:cNvSpPr>
              <a:spLocks/>
            </p:cNvSpPr>
            <p:nvPr/>
          </p:nvSpPr>
          <p:spPr bwMode="auto">
            <a:xfrm>
              <a:off x="4434263" y="6010466"/>
              <a:ext cx="98123" cy="126648"/>
            </a:xfrm>
            <a:custGeom>
              <a:avLst/>
              <a:gdLst>
                <a:gd name="T0" fmla="*/ 106 w 110"/>
                <a:gd name="T1" fmla="*/ 59 h 116"/>
                <a:gd name="T2" fmla="*/ 84 w 110"/>
                <a:gd name="T3" fmla="*/ 44 h 116"/>
                <a:gd name="T4" fmla="*/ 61 w 110"/>
                <a:gd name="T5" fmla="*/ 28 h 116"/>
                <a:gd name="T6" fmla="*/ 47 w 110"/>
                <a:gd name="T7" fmla="*/ 20 h 116"/>
                <a:gd name="T8" fmla="*/ 41 w 110"/>
                <a:gd name="T9" fmla="*/ 20 h 116"/>
                <a:gd name="T10" fmla="*/ 14 w 110"/>
                <a:gd name="T11" fmla="*/ 0 h 116"/>
                <a:gd name="T12" fmla="*/ 2 w 110"/>
                <a:gd name="T13" fmla="*/ 4 h 116"/>
                <a:gd name="T14" fmla="*/ 0 w 110"/>
                <a:gd name="T15" fmla="*/ 30 h 116"/>
                <a:gd name="T16" fmla="*/ 0 w 110"/>
                <a:gd name="T17" fmla="*/ 57 h 116"/>
                <a:gd name="T18" fmla="*/ 2 w 110"/>
                <a:gd name="T19" fmla="*/ 59 h 116"/>
                <a:gd name="T20" fmla="*/ 0 w 110"/>
                <a:gd name="T21" fmla="*/ 79 h 116"/>
                <a:gd name="T22" fmla="*/ 10 w 110"/>
                <a:gd name="T23" fmla="*/ 99 h 116"/>
                <a:gd name="T24" fmla="*/ 37 w 110"/>
                <a:gd name="T25" fmla="*/ 110 h 116"/>
                <a:gd name="T26" fmla="*/ 74 w 110"/>
                <a:gd name="T27" fmla="*/ 116 h 116"/>
                <a:gd name="T28" fmla="*/ 94 w 110"/>
                <a:gd name="T29" fmla="*/ 106 h 116"/>
                <a:gd name="T30" fmla="*/ 110 w 110"/>
                <a:gd name="T31" fmla="*/ 88 h 116"/>
                <a:gd name="T32" fmla="*/ 104 w 110"/>
                <a:gd name="T33" fmla="*/ 72 h 116"/>
                <a:gd name="T34" fmla="*/ 106 w 110"/>
                <a:gd name="T35" fmla="*/ 59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116"/>
                <a:gd name="T56" fmla="*/ 110 w 110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116">
                  <a:moveTo>
                    <a:pt x="106" y="59"/>
                  </a:moveTo>
                  <a:lnTo>
                    <a:pt x="84" y="44"/>
                  </a:lnTo>
                  <a:lnTo>
                    <a:pt x="61" y="28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30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0" y="79"/>
                  </a:lnTo>
                  <a:lnTo>
                    <a:pt x="10" y="99"/>
                  </a:lnTo>
                  <a:lnTo>
                    <a:pt x="37" y="110"/>
                  </a:lnTo>
                  <a:lnTo>
                    <a:pt x="74" y="116"/>
                  </a:lnTo>
                  <a:lnTo>
                    <a:pt x="94" y="106"/>
                  </a:lnTo>
                  <a:lnTo>
                    <a:pt x="110" y="88"/>
                  </a:lnTo>
                  <a:lnTo>
                    <a:pt x="104" y="72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4" name="Freeform 264"/>
            <p:cNvSpPr>
              <a:spLocks/>
            </p:cNvSpPr>
            <p:nvPr/>
          </p:nvSpPr>
          <p:spPr bwMode="auto">
            <a:xfrm>
              <a:off x="4198234" y="5796745"/>
              <a:ext cx="303653" cy="783641"/>
            </a:xfrm>
            <a:custGeom>
              <a:avLst/>
              <a:gdLst>
                <a:gd name="T0" fmla="*/ 191 w 344"/>
                <a:gd name="T1" fmla="*/ 459 h 724"/>
                <a:gd name="T2" fmla="*/ 187 w 344"/>
                <a:gd name="T3" fmla="*/ 488 h 724"/>
                <a:gd name="T4" fmla="*/ 200 w 344"/>
                <a:gd name="T5" fmla="*/ 488 h 724"/>
                <a:gd name="T6" fmla="*/ 214 w 344"/>
                <a:gd name="T7" fmla="*/ 503 h 724"/>
                <a:gd name="T8" fmla="*/ 187 w 344"/>
                <a:gd name="T9" fmla="*/ 499 h 724"/>
                <a:gd name="T10" fmla="*/ 189 w 344"/>
                <a:gd name="T11" fmla="*/ 525 h 724"/>
                <a:gd name="T12" fmla="*/ 187 w 344"/>
                <a:gd name="T13" fmla="*/ 554 h 724"/>
                <a:gd name="T14" fmla="*/ 165 w 344"/>
                <a:gd name="T15" fmla="*/ 587 h 724"/>
                <a:gd name="T16" fmla="*/ 208 w 344"/>
                <a:gd name="T17" fmla="*/ 609 h 724"/>
                <a:gd name="T18" fmla="*/ 208 w 344"/>
                <a:gd name="T19" fmla="*/ 623 h 724"/>
                <a:gd name="T20" fmla="*/ 187 w 344"/>
                <a:gd name="T21" fmla="*/ 653 h 724"/>
                <a:gd name="T22" fmla="*/ 173 w 344"/>
                <a:gd name="T23" fmla="*/ 667 h 724"/>
                <a:gd name="T24" fmla="*/ 181 w 344"/>
                <a:gd name="T25" fmla="*/ 675 h 724"/>
                <a:gd name="T26" fmla="*/ 171 w 344"/>
                <a:gd name="T27" fmla="*/ 693 h 724"/>
                <a:gd name="T28" fmla="*/ 175 w 344"/>
                <a:gd name="T29" fmla="*/ 708 h 724"/>
                <a:gd name="T30" fmla="*/ 202 w 344"/>
                <a:gd name="T31" fmla="*/ 724 h 724"/>
                <a:gd name="T32" fmla="*/ 128 w 344"/>
                <a:gd name="T33" fmla="*/ 713 h 724"/>
                <a:gd name="T34" fmla="*/ 105 w 344"/>
                <a:gd name="T35" fmla="*/ 684 h 724"/>
                <a:gd name="T36" fmla="*/ 74 w 344"/>
                <a:gd name="T37" fmla="*/ 655 h 724"/>
                <a:gd name="T38" fmla="*/ 81 w 344"/>
                <a:gd name="T39" fmla="*/ 609 h 724"/>
                <a:gd name="T40" fmla="*/ 76 w 344"/>
                <a:gd name="T41" fmla="*/ 563 h 724"/>
                <a:gd name="T42" fmla="*/ 62 w 344"/>
                <a:gd name="T43" fmla="*/ 549 h 724"/>
                <a:gd name="T44" fmla="*/ 60 w 344"/>
                <a:gd name="T45" fmla="*/ 534 h 724"/>
                <a:gd name="T46" fmla="*/ 39 w 344"/>
                <a:gd name="T47" fmla="*/ 495 h 724"/>
                <a:gd name="T48" fmla="*/ 31 w 344"/>
                <a:gd name="T49" fmla="*/ 446 h 724"/>
                <a:gd name="T50" fmla="*/ 33 w 344"/>
                <a:gd name="T51" fmla="*/ 406 h 724"/>
                <a:gd name="T52" fmla="*/ 23 w 344"/>
                <a:gd name="T53" fmla="*/ 371 h 724"/>
                <a:gd name="T54" fmla="*/ 27 w 344"/>
                <a:gd name="T55" fmla="*/ 336 h 724"/>
                <a:gd name="T56" fmla="*/ 25 w 344"/>
                <a:gd name="T57" fmla="*/ 289 h 724"/>
                <a:gd name="T58" fmla="*/ 9 w 344"/>
                <a:gd name="T59" fmla="*/ 256 h 724"/>
                <a:gd name="T60" fmla="*/ 0 w 344"/>
                <a:gd name="T61" fmla="*/ 221 h 724"/>
                <a:gd name="T62" fmla="*/ 2 w 344"/>
                <a:gd name="T63" fmla="*/ 188 h 724"/>
                <a:gd name="T64" fmla="*/ 11 w 344"/>
                <a:gd name="T65" fmla="*/ 150 h 724"/>
                <a:gd name="T66" fmla="*/ 27 w 344"/>
                <a:gd name="T67" fmla="*/ 123 h 724"/>
                <a:gd name="T68" fmla="*/ 13 w 344"/>
                <a:gd name="T69" fmla="*/ 75 h 724"/>
                <a:gd name="T70" fmla="*/ 37 w 344"/>
                <a:gd name="T71" fmla="*/ 53 h 724"/>
                <a:gd name="T72" fmla="*/ 37 w 344"/>
                <a:gd name="T73" fmla="*/ 24 h 724"/>
                <a:gd name="T74" fmla="*/ 60 w 344"/>
                <a:gd name="T75" fmla="*/ 4 h 724"/>
                <a:gd name="T76" fmla="*/ 97 w 344"/>
                <a:gd name="T77" fmla="*/ 22 h 724"/>
                <a:gd name="T78" fmla="*/ 130 w 344"/>
                <a:gd name="T79" fmla="*/ 6 h 724"/>
                <a:gd name="T80" fmla="*/ 157 w 344"/>
                <a:gd name="T81" fmla="*/ 31 h 724"/>
                <a:gd name="T82" fmla="*/ 196 w 344"/>
                <a:gd name="T83" fmla="*/ 57 h 724"/>
                <a:gd name="T84" fmla="*/ 235 w 344"/>
                <a:gd name="T85" fmla="*/ 77 h 724"/>
                <a:gd name="T86" fmla="*/ 247 w 344"/>
                <a:gd name="T87" fmla="*/ 110 h 724"/>
                <a:gd name="T88" fmla="*/ 265 w 344"/>
                <a:gd name="T89" fmla="*/ 134 h 724"/>
                <a:gd name="T90" fmla="*/ 305 w 344"/>
                <a:gd name="T91" fmla="*/ 130 h 724"/>
                <a:gd name="T92" fmla="*/ 321 w 344"/>
                <a:gd name="T93" fmla="*/ 90 h 724"/>
                <a:gd name="T94" fmla="*/ 344 w 344"/>
                <a:gd name="T95" fmla="*/ 123 h 724"/>
                <a:gd name="T96" fmla="*/ 317 w 344"/>
                <a:gd name="T97" fmla="*/ 144 h 724"/>
                <a:gd name="T98" fmla="*/ 294 w 344"/>
                <a:gd name="T99" fmla="*/ 174 h 724"/>
                <a:gd name="T100" fmla="*/ 270 w 344"/>
                <a:gd name="T101" fmla="*/ 201 h 724"/>
                <a:gd name="T102" fmla="*/ 268 w 344"/>
                <a:gd name="T103" fmla="*/ 229 h 724"/>
                <a:gd name="T104" fmla="*/ 270 w 344"/>
                <a:gd name="T105" fmla="*/ 271 h 724"/>
                <a:gd name="T106" fmla="*/ 276 w 344"/>
                <a:gd name="T107" fmla="*/ 309 h 724"/>
                <a:gd name="T108" fmla="*/ 307 w 344"/>
                <a:gd name="T109" fmla="*/ 344 h 724"/>
                <a:gd name="T110" fmla="*/ 311 w 344"/>
                <a:gd name="T111" fmla="*/ 375 h 724"/>
                <a:gd name="T112" fmla="*/ 286 w 344"/>
                <a:gd name="T113" fmla="*/ 399 h 724"/>
                <a:gd name="T114" fmla="*/ 249 w 344"/>
                <a:gd name="T115" fmla="*/ 408 h 724"/>
                <a:gd name="T116" fmla="*/ 216 w 344"/>
                <a:gd name="T117" fmla="*/ 410 h 724"/>
                <a:gd name="T118" fmla="*/ 226 w 344"/>
                <a:gd name="T119" fmla="*/ 448 h 7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4"/>
                <a:gd name="T181" fmla="*/ 0 h 724"/>
                <a:gd name="T182" fmla="*/ 344 w 344"/>
                <a:gd name="T183" fmla="*/ 724 h 7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4" h="724">
                  <a:moveTo>
                    <a:pt x="222" y="461"/>
                  </a:moveTo>
                  <a:lnTo>
                    <a:pt x="191" y="459"/>
                  </a:lnTo>
                  <a:lnTo>
                    <a:pt x="169" y="455"/>
                  </a:lnTo>
                  <a:lnTo>
                    <a:pt x="187" y="488"/>
                  </a:lnTo>
                  <a:lnTo>
                    <a:pt x="193" y="490"/>
                  </a:lnTo>
                  <a:lnTo>
                    <a:pt x="200" y="488"/>
                  </a:lnTo>
                  <a:lnTo>
                    <a:pt x="208" y="485"/>
                  </a:lnTo>
                  <a:lnTo>
                    <a:pt x="214" y="503"/>
                  </a:lnTo>
                  <a:lnTo>
                    <a:pt x="202" y="499"/>
                  </a:lnTo>
                  <a:lnTo>
                    <a:pt x="187" y="499"/>
                  </a:lnTo>
                  <a:lnTo>
                    <a:pt x="202" y="506"/>
                  </a:lnTo>
                  <a:lnTo>
                    <a:pt x="189" y="525"/>
                  </a:lnTo>
                  <a:lnTo>
                    <a:pt x="191" y="543"/>
                  </a:lnTo>
                  <a:lnTo>
                    <a:pt x="187" y="554"/>
                  </a:lnTo>
                  <a:lnTo>
                    <a:pt x="163" y="565"/>
                  </a:lnTo>
                  <a:lnTo>
                    <a:pt x="165" y="587"/>
                  </a:lnTo>
                  <a:lnTo>
                    <a:pt x="196" y="603"/>
                  </a:lnTo>
                  <a:lnTo>
                    <a:pt x="208" y="609"/>
                  </a:lnTo>
                  <a:lnTo>
                    <a:pt x="202" y="620"/>
                  </a:lnTo>
                  <a:lnTo>
                    <a:pt x="208" y="623"/>
                  </a:lnTo>
                  <a:lnTo>
                    <a:pt x="198" y="638"/>
                  </a:lnTo>
                  <a:lnTo>
                    <a:pt x="187" y="653"/>
                  </a:lnTo>
                  <a:lnTo>
                    <a:pt x="185" y="671"/>
                  </a:lnTo>
                  <a:lnTo>
                    <a:pt x="173" y="667"/>
                  </a:lnTo>
                  <a:lnTo>
                    <a:pt x="169" y="669"/>
                  </a:lnTo>
                  <a:lnTo>
                    <a:pt x="181" y="675"/>
                  </a:lnTo>
                  <a:lnTo>
                    <a:pt x="171" y="687"/>
                  </a:lnTo>
                  <a:lnTo>
                    <a:pt x="171" y="693"/>
                  </a:lnTo>
                  <a:lnTo>
                    <a:pt x="181" y="708"/>
                  </a:lnTo>
                  <a:lnTo>
                    <a:pt x="175" y="708"/>
                  </a:lnTo>
                  <a:lnTo>
                    <a:pt x="191" y="713"/>
                  </a:lnTo>
                  <a:lnTo>
                    <a:pt x="202" y="724"/>
                  </a:lnTo>
                  <a:lnTo>
                    <a:pt x="167" y="717"/>
                  </a:lnTo>
                  <a:lnTo>
                    <a:pt x="128" y="713"/>
                  </a:lnTo>
                  <a:lnTo>
                    <a:pt x="117" y="702"/>
                  </a:lnTo>
                  <a:lnTo>
                    <a:pt x="105" y="684"/>
                  </a:lnTo>
                  <a:lnTo>
                    <a:pt x="91" y="686"/>
                  </a:lnTo>
                  <a:lnTo>
                    <a:pt x="74" y="655"/>
                  </a:lnTo>
                  <a:lnTo>
                    <a:pt x="85" y="640"/>
                  </a:lnTo>
                  <a:lnTo>
                    <a:pt x="81" y="609"/>
                  </a:lnTo>
                  <a:lnTo>
                    <a:pt x="78" y="581"/>
                  </a:lnTo>
                  <a:lnTo>
                    <a:pt x="76" y="563"/>
                  </a:lnTo>
                  <a:lnTo>
                    <a:pt x="70" y="554"/>
                  </a:lnTo>
                  <a:lnTo>
                    <a:pt x="62" y="549"/>
                  </a:lnTo>
                  <a:lnTo>
                    <a:pt x="76" y="543"/>
                  </a:lnTo>
                  <a:lnTo>
                    <a:pt x="60" y="534"/>
                  </a:lnTo>
                  <a:lnTo>
                    <a:pt x="50" y="510"/>
                  </a:lnTo>
                  <a:lnTo>
                    <a:pt x="39" y="495"/>
                  </a:lnTo>
                  <a:lnTo>
                    <a:pt x="39" y="477"/>
                  </a:lnTo>
                  <a:lnTo>
                    <a:pt x="31" y="446"/>
                  </a:lnTo>
                  <a:lnTo>
                    <a:pt x="27" y="421"/>
                  </a:lnTo>
                  <a:lnTo>
                    <a:pt x="33" y="406"/>
                  </a:lnTo>
                  <a:lnTo>
                    <a:pt x="29" y="391"/>
                  </a:lnTo>
                  <a:lnTo>
                    <a:pt x="23" y="371"/>
                  </a:lnTo>
                  <a:lnTo>
                    <a:pt x="17" y="351"/>
                  </a:lnTo>
                  <a:lnTo>
                    <a:pt x="27" y="336"/>
                  </a:lnTo>
                  <a:lnTo>
                    <a:pt x="23" y="320"/>
                  </a:lnTo>
                  <a:lnTo>
                    <a:pt x="25" y="289"/>
                  </a:lnTo>
                  <a:lnTo>
                    <a:pt x="21" y="276"/>
                  </a:lnTo>
                  <a:lnTo>
                    <a:pt x="9" y="256"/>
                  </a:lnTo>
                  <a:lnTo>
                    <a:pt x="0" y="236"/>
                  </a:lnTo>
                  <a:lnTo>
                    <a:pt x="0" y="221"/>
                  </a:lnTo>
                  <a:lnTo>
                    <a:pt x="4" y="207"/>
                  </a:lnTo>
                  <a:lnTo>
                    <a:pt x="2" y="188"/>
                  </a:lnTo>
                  <a:lnTo>
                    <a:pt x="2" y="172"/>
                  </a:lnTo>
                  <a:lnTo>
                    <a:pt x="11" y="150"/>
                  </a:lnTo>
                  <a:lnTo>
                    <a:pt x="19" y="128"/>
                  </a:lnTo>
                  <a:lnTo>
                    <a:pt x="27" y="123"/>
                  </a:lnTo>
                  <a:lnTo>
                    <a:pt x="17" y="108"/>
                  </a:lnTo>
                  <a:lnTo>
                    <a:pt x="13" y="75"/>
                  </a:lnTo>
                  <a:lnTo>
                    <a:pt x="17" y="62"/>
                  </a:lnTo>
                  <a:lnTo>
                    <a:pt x="37" y="53"/>
                  </a:lnTo>
                  <a:lnTo>
                    <a:pt x="41" y="29"/>
                  </a:lnTo>
                  <a:lnTo>
                    <a:pt x="37" y="24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87" y="9"/>
                  </a:lnTo>
                  <a:lnTo>
                    <a:pt x="97" y="22"/>
                  </a:lnTo>
                  <a:lnTo>
                    <a:pt x="105" y="9"/>
                  </a:lnTo>
                  <a:lnTo>
                    <a:pt x="130" y="6"/>
                  </a:lnTo>
                  <a:lnTo>
                    <a:pt x="136" y="11"/>
                  </a:lnTo>
                  <a:lnTo>
                    <a:pt x="157" y="31"/>
                  </a:lnTo>
                  <a:lnTo>
                    <a:pt x="179" y="49"/>
                  </a:lnTo>
                  <a:lnTo>
                    <a:pt x="196" y="57"/>
                  </a:lnTo>
                  <a:lnTo>
                    <a:pt x="216" y="66"/>
                  </a:lnTo>
                  <a:lnTo>
                    <a:pt x="235" y="77"/>
                  </a:lnTo>
                  <a:lnTo>
                    <a:pt x="255" y="88"/>
                  </a:lnTo>
                  <a:lnTo>
                    <a:pt x="247" y="110"/>
                  </a:lnTo>
                  <a:lnTo>
                    <a:pt x="239" y="132"/>
                  </a:lnTo>
                  <a:lnTo>
                    <a:pt x="265" y="134"/>
                  </a:lnTo>
                  <a:lnTo>
                    <a:pt x="290" y="135"/>
                  </a:lnTo>
                  <a:lnTo>
                    <a:pt x="305" y="130"/>
                  </a:lnTo>
                  <a:lnTo>
                    <a:pt x="321" y="106"/>
                  </a:lnTo>
                  <a:lnTo>
                    <a:pt x="321" y="90"/>
                  </a:lnTo>
                  <a:lnTo>
                    <a:pt x="335" y="91"/>
                  </a:lnTo>
                  <a:lnTo>
                    <a:pt x="344" y="123"/>
                  </a:lnTo>
                  <a:lnTo>
                    <a:pt x="331" y="134"/>
                  </a:lnTo>
                  <a:lnTo>
                    <a:pt x="317" y="144"/>
                  </a:lnTo>
                  <a:lnTo>
                    <a:pt x="305" y="159"/>
                  </a:lnTo>
                  <a:lnTo>
                    <a:pt x="294" y="174"/>
                  </a:lnTo>
                  <a:lnTo>
                    <a:pt x="282" y="187"/>
                  </a:lnTo>
                  <a:lnTo>
                    <a:pt x="270" y="201"/>
                  </a:lnTo>
                  <a:lnTo>
                    <a:pt x="270" y="203"/>
                  </a:lnTo>
                  <a:lnTo>
                    <a:pt x="268" y="229"/>
                  </a:lnTo>
                  <a:lnTo>
                    <a:pt x="268" y="256"/>
                  </a:lnTo>
                  <a:lnTo>
                    <a:pt x="270" y="271"/>
                  </a:lnTo>
                  <a:lnTo>
                    <a:pt x="267" y="280"/>
                  </a:lnTo>
                  <a:lnTo>
                    <a:pt x="276" y="309"/>
                  </a:lnTo>
                  <a:lnTo>
                    <a:pt x="305" y="327"/>
                  </a:lnTo>
                  <a:lnTo>
                    <a:pt x="307" y="344"/>
                  </a:lnTo>
                  <a:lnTo>
                    <a:pt x="321" y="355"/>
                  </a:lnTo>
                  <a:lnTo>
                    <a:pt x="311" y="375"/>
                  </a:lnTo>
                  <a:lnTo>
                    <a:pt x="304" y="395"/>
                  </a:lnTo>
                  <a:lnTo>
                    <a:pt x="286" y="399"/>
                  </a:lnTo>
                  <a:lnTo>
                    <a:pt x="268" y="404"/>
                  </a:lnTo>
                  <a:lnTo>
                    <a:pt x="249" y="408"/>
                  </a:lnTo>
                  <a:lnTo>
                    <a:pt x="231" y="411"/>
                  </a:lnTo>
                  <a:lnTo>
                    <a:pt x="216" y="410"/>
                  </a:lnTo>
                  <a:lnTo>
                    <a:pt x="220" y="419"/>
                  </a:lnTo>
                  <a:lnTo>
                    <a:pt x="226" y="448"/>
                  </a:lnTo>
                  <a:lnTo>
                    <a:pt x="222" y="46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5" name="Freeform 265"/>
            <p:cNvSpPr>
              <a:spLocks/>
            </p:cNvSpPr>
            <p:nvPr/>
          </p:nvSpPr>
          <p:spPr bwMode="auto">
            <a:xfrm>
              <a:off x="4374593" y="6586718"/>
              <a:ext cx="75581" cy="56993"/>
            </a:xfrm>
            <a:custGeom>
              <a:avLst/>
              <a:gdLst>
                <a:gd name="T0" fmla="*/ 8 w 86"/>
                <a:gd name="T1" fmla="*/ 9 h 52"/>
                <a:gd name="T2" fmla="*/ 0 w 86"/>
                <a:gd name="T3" fmla="*/ 0 h 52"/>
                <a:gd name="T4" fmla="*/ 12 w 86"/>
                <a:gd name="T5" fmla="*/ 26 h 52"/>
                <a:gd name="T6" fmla="*/ 24 w 86"/>
                <a:gd name="T7" fmla="*/ 52 h 52"/>
                <a:gd name="T8" fmla="*/ 55 w 86"/>
                <a:gd name="T9" fmla="*/ 52 h 52"/>
                <a:gd name="T10" fmla="*/ 86 w 86"/>
                <a:gd name="T11" fmla="*/ 52 h 52"/>
                <a:gd name="T12" fmla="*/ 84 w 86"/>
                <a:gd name="T13" fmla="*/ 46 h 52"/>
                <a:gd name="T14" fmla="*/ 39 w 86"/>
                <a:gd name="T15" fmla="*/ 31 h 52"/>
                <a:gd name="T16" fmla="*/ 8 w 86"/>
                <a:gd name="T17" fmla="*/ 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52"/>
                <a:gd name="T29" fmla="*/ 86 w 8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52">
                  <a:moveTo>
                    <a:pt x="8" y="9"/>
                  </a:moveTo>
                  <a:lnTo>
                    <a:pt x="0" y="0"/>
                  </a:lnTo>
                  <a:lnTo>
                    <a:pt x="12" y="26"/>
                  </a:lnTo>
                  <a:lnTo>
                    <a:pt x="24" y="52"/>
                  </a:lnTo>
                  <a:lnTo>
                    <a:pt x="55" y="52"/>
                  </a:lnTo>
                  <a:lnTo>
                    <a:pt x="86" y="52"/>
                  </a:lnTo>
                  <a:lnTo>
                    <a:pt x="84" y="46"/>
                  </a:lnTo>
                  <a:lnTo>
                    <a:pt x="39" y="3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" name="Freeform 266"/>
            <p:cNvSpPr>
              <a:spLocks/>
            </p:cNvSpPr>
            <p:nvPr/>
          </p:nvSpPr>
          <p:spPr bwMode="auto">
            <a:xfrm>
              <a:off x="4155803" y="5684344"/>
              <a:ext cx="220114" cy="934037"/>
            </a:xfrm>
            <a:custGeom>
              <a:avLst/>
              <a:gdLst>
                <a:gd name="T0" fmla="*/ 25 w 249"/>
                <a:gd name="T1" fmla="*/ 342 h 861"/>
                <a:gd name="T2" fmla="*/ 29 w 249"/>
                <a:gd name="T3" fmla="*/ 398 h 861"/>
                <a:gd name="T4" fmla="*/ 21 w 249"/>
                <a:gd name="T5" fmla="*/ 462 h 861"/>
                <a:gd name="T6" fmla="*/ 31 w 249"/>
                <a:gd name="T7" fmla="*/ 512 h 861"/>
                <a:gd name="T8" fmla="*/ 49 w 249"/>
                <a:gd name="T9" fmla="*/ 576 h 861"/>
                <a:gd name="T10" fmla="*/ 66 w 249"/>
                <a:gd name="T11" fmla="*/ 576 h 861"/>
                <a:gd name="T12" fmla="*/ 76 w 249"/>
                <a:gd name="T13" fmla="*/ 592 h 861"/>
                <a:gd name="T14" fmla="*/ 78 w 249"/>
                <a:gd name="T15" fmla="*/ 610 h 861"/>
                <a:gd name="T16" fmla="*/ 91 w 249"/>
                <a:gd name="T17" fmla="*/ 643 h 861"/>
                <a:gd name="T18" fmla="*/ 86 w 249"/>
                <a:gd name="T19" fmla="*/ 665 h 861"/>
                <a:gd name="T20" fmla="*/ 88 w 249"/>
                <a:gd name="T21" fmla="*/ 683 h 861"/>
                <a:gd name="T22" fmla="*/ 82 w 249"/>
                <a:gd name="T23" fmla="*/ 685 h 861"/>
                <a:gd name="T24" fmla="*/ 70 w 249"/>
                <a:gd name="T25" fmla="*/ 678 h 861"/>
                <a:gd name="T26" fmla="*/ 56 w 249"/>
                <a:gd name="T27" fmla="*/ 696 h 861"/>
                <a:gd name="T28" fmla="*/ 91 w 249"/>
                <a:gd name="T29" fmla="*/ 707 h 861"/>
                <a:gd name="T30" fmla="*/ 80 w 249"/>
                <a:gd name="T31" fmla="*/ 720 h 861"/>
                <a:gd name="T32" fmla="*/ 109 w 249"/>
                <a:gd name="T33" fmla="*/ 725 h 861"/>
                <a:gd name="T34" fmla="*/ 88 w 249"/>
                <a:gd name="T35" fmla="*/ 727 h 861"/>
                <a:gd name="T36" fmla="*/ 107 w 249"/>
                <a:gd name="T37" fmla="*/ 766 h 861"/>
                <a:gd name="T38" fmla="*/ 119 w 249"/>
                <a:gd name="T39" fmla="*/ 784 h 861"/>
                <a:gd name="T40" fmla="*/ 136 w 249"/>
                <a:gd name="T41" fmla="*/ 802 h 861"/>
                <a:gd name="T42" fmla="*/ 146 w 249"/>
                <a:gd name="T43" fmla="*/ 815 h 861"/>
                <a:gd name="T44" fmla="*/ 158 w 249"/>
                <a:gd name="T45" fmla="*/ 837 h 861"/>
                <a:gd name="T46" fmla="*/ 167 w 249"/>
                <a:gd name="T47" fmla="*/ 846 h 861"/>
                <a:gd name="T48" fmla="*/ 212 w 249"/>
                <a:gd name="T49" fmla="*/ 833 h 861"/>
                <a:gd name="T50" fmla="*/ 214 w 249"/>
                <a:gd name="T51" fmla="*/ 819 h 861"/>
                <a:gd name="T52" fmla="*/ 152 w 249"/>
                <a:gd name="T53" fmla="*/ 786 h 861"/>
                <a:gd name="T54" fmla="*/ 132 w 249"/>
                <a:gd name="T55" fmla="*/ 742 h 861"/>
                <a:gd name="T56" fmla="*/ 123 w 249"/>
                <a:gd name="T57" fmla="*/ 665 h 861"/>
                <a:gd name="T58" fmla="*/ 123 w 249"/>
                <a:gd name="T59" fmla="*/ 645 h 861"/>
                <a:gd name="T60" fmla="*/ 86 w 249"/>
                <a:gd name="T61" fmla="*/ 597 h 861"/>
                <a:gd name="T62" fmla="*/ 74 w 249"/>
                <a:gd name="T63" fmla="*/ 523 h 861"/>
                <a:gd name="T64" fmla="*/ 70 w 249"/>
                <a:gd name="T65" fmla="*/ 473 h 861"/>
                <a:gd name="T66" fmla="*/ 70 w 249"/>
                <a:gd name="T67" fmla="*/ 422 h 861"/>
                <a:gd name="T68" fmla="*/ 56 w 249"/>
                <a:gd name="T69" fmla="*/ 358 h 861"/>
                <a:gd name="T70" fmla="*/ 51 w 249"/>
                <a:gd name="T71" fmla="*/ 309 h 861"/>
                <a:gd name="T72" fmla="*/ 58 w 249"/>
                <a:gd name="T73" fmla="*/ 252 h 861"/>
                <a:gd name="T74" fmla="*/ 64 w 249"/>
                <a:gd name="T75" fmla="*/ 210 h 861"/>
                <a:gd name="T76" fmla="*/ 84 w 249"/>
                <a:gd name="T77" fmla="*/ 155 h 861"/>
                <a:gd name="T78" fmla="*/ 68 w 249"/>
                <a:gd name="T79" fmla="*/ 124 h 861"/>
                <a:gd name="T80" fmla="*/ 43 w 249"/>
                <a:gd name="T81" fmla="*/ 62 h 861"/>
                <a:gd name="T82" fmla="*/ 25 w 249"/>
                <a:gd name="T83" fmla="*/ 11 h 861"/>
                <a:gd name="T84" fmla="*/ 6 w 249"/>
                <a:gd name="T85" fmla="*/ 20 h 861"/>
                <a:gd name="T86" fmla="*/ 14 w 249"/>
                <a:gd name="T87" fmla="*/ 80 h 861"/>
                <a:gd name="T88" fmla="*/ 12 w 249"/>
                <a:gd name="T89" fmla="*/ 144 h 861"/>
                <a:gd name="T90" fmla="*/ 16 w 249"/>
                <a:gd name="T91" fmla="*/ 234 h 861"/>
                <a:gd name="T92" fmla="*/ 17 w 249"/>
                <a:gd name="T93" fmla="*/ 305 h 8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9"/>
                <a:gd name="T142" fmla="*/ 0 h 861"/>
                <a:gd name="T143" fmla="*/ 249 w 249"/>
                <a:gd name="T144" fmla="*/ 861 h 8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9" h="861">
                  <a:moveTo>
                    <a:pt x="17" y="305"/>
                  </a:moveTo>
                  <a:lnTo>
                    <a:pt x="21" y="323"/>
                  </a:lnTo>
                  <a:lnTo>
                    <a:pt x="25" y="342"/>
                  </a:lnTo>
                  <a:lnTo>
                    <a:pt x="29" y="360"/>
                  </a:lnTo>
                  <a:lnTo>
                    <a:pt x="31" y="378"/>
                  </a:lnTo>
                  <a:lnTo>
                    <a:pt x="29" y="398"/>
                  </a:lnTo>
                  <a:lnTo>
                    <a:pt x="25" y="420"/>
                  </a:lnTo>
                  <a:lnTo>
                    <a:pt x="23" y="442"/>
                  </a:lnTo>
                  <a:lnTo>
                    <a:pt x="21" y="462"/>
                  </a:lnTo>
                  <a:lnTo>
                    <a:pt x="16" y="471"/>
                  </a:lnTo>
                  <a:lnTo>
                    <a:pt x="23" y="491"/>
                  </a:lnTo>
                  <a:lnTo>
                    <a:pt x="31" y="512"/>
                  </a:lnTo>
                  <a:lnTo>
                    <a:pt x="37" y="534"/>
                  </a:lnTo>
                  <a:lnTo>
                    <a:pt x="35" y="555"/>
                  </a:lnTo>
                  <a:lnTo>
                    <a:pt x="49" y="576"/>
                  </a:lnTo>
                  <a:lnTo>
                    <a:pt x="51" y="579"/>
                  </a:lnTo>
                  <a:lnTo>
                    <a:pt x="58" y="576"/>
                  </a:lnTo>
                  <a:lnTo>
                    <a:pt x="66" y="576"/>
                  </a:lnTo>
                  <a:lnTo>
                    <a:pt x="72" y="572"/>
                  </a:lnTo>
                  <a:lnTo>
                    <a:pt x="70" y="585"/>
                  </a:lnTo>
                  <a:lnTo>
                    <a:pt x="76" y="592"/>
                  </a:lnTo>
                  <a:lnTo>
                    <a:pt x="74" y="588"/>
                  </a:lnTo>
                  <a:lnTo>
                    <a:pt x="74" y="596"/>
                  </a:lnTo>
                  <a:lnTo>
                    <a:pt x="78" y="610"/>
                  </a:lnTo>
                  <a:lnTo>
                    <a:pt x="78" y="625"/>
                  </a:lnTo>
                  <a:lnTo>
                    <a:pt x="80" y="634"/>
                  </a:lnTo>
                  <a:lnTo>
                    <a:pt x="91" y="643"/>
                  </a:lnTo>
                  <a:lnTo>
                    <a:pt x="84" y="660"/>
                  </a:lnTo>
                  <a:lnTo>
                    <a:pt x="91" y="665"/>
                  </a:lnTo>
                  <a:lnTo>
                    <a:pt x="86" y="665"/>
                  </a:lnTo>
                  <a:lnTo>
                    <a:pt x="86" y="671"/>
                  </a:lnTo>
                  <a:lnTo>
                    <a:pt x="88" y="672"/>
                  </a:lnTo>
                  <a:lnTo>
                    <a:pt x="88" y="683"/>
                  </a:lnTo>
                  <a:lnTo>
                    <a:pt x="90" y="682"/>
                  </a:lnTo>
                  <a:lnTo>
                    <a:pt x="84" y="693"/>
                  </a:lnTo>
                  <a:lnTo>
                    <a:pt x="82" y="685"/>
                  </a:lnTo>
                  <a:lnTo>
                    <a:pt x="74" y="685"/>
                  </a:lnTo>
                  <a:lnTo>
                    <a:pt x="74" y="676"/>
                  </a:lnTo>
                  <a:lnTo>
                    <a:pt x="70" y="678"/>
                  </a:lnTo>
                  <a:lnTo>
                    <a:pt x="64" y="680"/>
                  </a:lnTo>
                  <a:lnTo>
                    <a:pt x="53" y="698"/>
                  </a:lnTo>
                  <a:lnTo>
                    <a:pt x="56" y="696"/>
                  </a:lnTo>
                  <a:lnTo>
                    <a:pt x="64" y="693"/>
                  </a:lnTo>
                  <a:lnTo>
                    <a:pt x="76" y="698"/>
                  </a:lnTo>
                  <a:lnTo>
                    <a:pt x="91" y="707"/>
                  </a:lnTo>
                  <a:lnTo>
                    <a:pt x="84" y="713"/>
                  </a:lnTo>
                  <a:lnTo>
                    <a:pt x="90" y="716"/>
                  </a:lnTo>
                  <a:lnTo>
                    <a:pt x="80" y="720"/>
                  </a:lnTo>
                  <a:lnTo>
                    <a:pt x="99" y="718"/>
                  </a:lnTo>
                  <a:lnTo>
                    <a:pt x="101" y="716"/>
                  </a:lnTo>
                  <a:lnTo>
                    <a:pt x="109" y="725"/>
                  </a:lnTo>
                  <a:lnTo>
                    <a:pt x="109" y="731"/>
                  </a:lnTo>
                  <a:lnTo>
                    <a:pt x="93" y="729"/>
                  </a:lnTo>
                  <a:lnTo>
                    <a:pt x="88" y="727"/>
                  </a:lnTo>
                  <a:lnTo>
                    <a:pt x="97" y="742"/>
                  </a:lnTo>
                  <a:lnTo>
                    <a:pt x="107" y="758"/>
                  </a:lnTo>
                  <a:lnTo>
                    <a:pt x="107" y="766"/>
                  </a:lnTo>
                  <a:lnTo>
                    <a:pt x="111" y="775"/>
                  </a:lnTo>
                  <a:lnTo>
                    <a:pt x="109" y="777"/>
                  </a:lnTo>
                  <a:lnTo>
                    <a:pt x="119" y="784"/>
                  </a:lnTo>
                  <a:lnTo>
                    <a:pt x="127" y="793"/>
                  </a:lnTo>
                  <a:lnTo>
                    <a:pt x="127" y="797"/>
                  </a:lnTo>
                  <a:lnTo>
                    <a:pt x="136" y="802"/>
                  </a:lnTo>
                  <a:lnTo>
                    <a:pt x="140" y="810"/>
                  </a:lnTo>
                  <a:lnTo>
                    <a:pt x="134" y="808"/>
                  </a:lnTo>
                  <a:lnTo>
                    <a:pt x="146" y="815"/>
                  </a:lnTo>
                  <a:lnTo>
                    <a:pt x="146" y="822"/>
                  </a:lnTo>
                  <a:lnTo>
                    <a:pt x="156" y="833"/>
                  </a:lnTo>
                  <a:lnTo>
                    <a:pt x="158" y="837"/>
                  </a:lnTo>
                  <a:lnTo>
                    <a:pt x="169" y="842"/>
                  </a:lnTo>
                  <a:lnTo>
                    <a:pt x="171" y="846"/>
                  </a:lnTo>
                  <a:lnTo>
                    <a:pt x="167" y="846"/>
                  </a:lnTo>
                  <a:lnTo>
                    <a:pt x="181" y="850"/>
                  </a:lnTo>
                  <a:lnTo>
                    <a:pt x="210" y="861"/>
                  </a:lnTo>
                  <a:lnTo>
                    <a:pt x="212" y="833"/>
                  </a:lnTo>
                  <a:lnTo>
                    <a:pt x="228" y="824"/>
                  </a:lnTo>
                  <a:lnTo>
                    <a:pt x="249" y="826"/>
                  </a:lnTo>
                  <a:lnTo>
                    <a:pt x="214" y="819"/>
                  </a:lnTo>
                  <a:lnTo>
                    <a:pt x="175" y="815"/>
                  </a:lnTo>
                  <a:lnTo>
                    <a:pt x="164" y="804"/>
                  </a:lnTo>
                  <a:lnTo>
                    <a:pt x="152" y="786"/>
                  </a:lnTo>
                  <a:lnTo>
                    <a:pt x="138" y="788"/>
                  </a:lnTo>
                  <a:lnTo>
                    <a:pt x="121" y="757"/>
                  </a:lnTo>
                  <a:lnTo>
                    <a:pt x="132" y="742"/>
                  </a:lnTo>
                  <a:lnTo>
                    <a:pt x="128" y="711"/>
                  </a:lnTo>
                  <a:lnTo>
                    <a:pt x="125" y="683"/>
                  </a:lnTo>
                  <a:lnTo>
                    <a:pt x="123" y="665"/>
                  </a:lnTo>
                  <a:lnTo>
                    <a:pt x="117" y="656"/>
                  </a:lnTo>
                  <a:lnTo>
                    <a:pt x="109" y="651"/>
                  </a:lnTo>
                  <a:lnTo>
                    <a:pt x="123" y="645"/>
                  </a:lnTo>
                  <a:lnTo>
                    <a:pt x="107" y="636"/>
                  </a:lnTo>
                  <a:lnTo>
                    <a:pt x="97" y="612"/>
                  </a:lnTo>
                  <a:lnTo>
                    <a:pt x="86" y="597"/>
                  </a:lnTo>
                  <a:lnTo>
                    <a:pt x="86" y="579"/>
                  </a:lnTo>
                  <a:lnTo>
                    <a:pt x="78" y="548"/>
                  </a:lnTo>
                  <a:lnTo>
                    <a:pt x="74" y="523"/>
                  </a:lnTo>
                  <a:lnTo>
                    <a:pt x="80" y="508"/>
                  </a:lnTo>
                  <a:lnTo>
                    <a:pt x="76" y="493"/>
                  </a:lnTo>
                  <a:lnTo>
                    <a:pt x="70" y="473"/>
                  </a:lnTo>
                  <a:lnTo>
                    <a:pt x="64" y="453"/>
                  </a:lnTo>
                  <a:lnTo>
                    <a:pt x="74" y="438"/>
                  </a:lnTo>
                  <a:lnTo>
                    <a:pt x="70" y="422"/>
                  </a:lnTo>
                  <a:lnTo>
                    <a:pt x="72" y="391"/>
                  </a:lnTo>
                  <a:lnTo>
                    <a:pt x="68" y="378"/>
                  </a:lnTo>
                  <a:lnTo>
                    <a:pt x="56" y="358"/>
                  </a:lnTo>
                  <a:lnTo>
                    <a:pt x="47" y="338"/>
                  </a:lnTo>
                  <a:lnTo>
                    <a:pt x="47" y="323"/>
                  </a:lnTo>
                  <a:lnTo>
                    <a:pt x="51" y="309"/>
                  </a:lnTo>
                  <a:lnTo>
                    <a:pt x="49" y="290"/>
                  </a:lnTo>
                  <a:lnTo>
                    <a:pt x="49" y="274"/>
                  </a:lnTo>
                  <a:lnTo>
                    <a:pt x="58" y="252"/>
                  </a:lnTo>
                  <a:lnTo>
                    <a:pt x="66" y="230"/>
                  </a:lnTo>
                  <a:lnTo>
                    <a:pt x="74" y="225"/>
                  </a:lnTo>
                  <a:lnTo>
                    <a:pt x="64" y="210"/>
                  </a:lnTo>
                  <a:lnTo>
                    <a:pt x="60" y="177"/>
                  </a:lnTo>
                  <a:lnTo>
                    <a:pt x="64" y="164"/>
                  </a:lnTo>
                  <a:lnTo>
                    <a:pt x="84" y="155"/>
                  </a:lnTo>
                  <a:lnTo>
                    <a:pt x="88" y="131"/>
                  </a:lnTo>
                  <a:lnTo>
                    <a:pt x="84" y="126"/>
                  </a:lnTo>
                  <a:lnTo>
                    <a:pt x="68" y="124"/>
                  </a:lnTo>
                  <a:lnTo>
                    <a:pt x="58" y="104"/>
                  </a:lnTo>
                  <a:lnTo>
                    <a:pt x="51" y="82"/>
                  </a:lnTo>
                  <a:lnTo>
                    <a:pt x="43" y="62"/>
                  </a:lnTo>
                  <a:lnTo>
                    <a:pt x="45" y="44"/>
                  </a:lnTo>
                  <a:lnTo>
                    <a:pt x="31" y="27"/>
                  </a:lnTo>
                  <a:lnTo>
                    <a:pt x="25" y="11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8" y="51"/>
                  </a:lnTo>
                  <a:lnTo>
                    <a:pt x="14" y="80"/>
                  </a:lnTo>
                  <a:lnTo>
                    <a:pt x="14" y="108"/>
                  </a:lnTo>
                  <a:lnTo>
                    <a:pt x="12" y="133"/>
                  </a:lnTo>
                  <a:lnTo>
                    <a:pt x="12" y="144"/>
                  </a:lnTo>
                  <a:lnTo>
                    <a:pt x="16" y="173"/>
                  </a:lnTo>
                  <a:lnTo>
                    <a:pt x="17" y="199"/>
                  </a:lnTo>
                  <a:lnTo>
                    <a:pt x="16" y="234"/>
                  </a:lnTo>
                  <a:lnTo>
                    <a:pt x="16" y="267"/>
                  </a:lnTo>
                  <a:lnTo>
                    <a:pt x="17" y="281"/>
                  </a:lnTo>
                  <a:lnTo>
                    <a:pt x="17" y="30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7" name="Freeform 267"/>
            <p:cNvSpPr>
              <a:spLocks/>
            </p:cNvSpPr>
            <p:nvPr/>
          </p:nvSpPr>
          <p:spPr bwMode="auto">
            <a:xfrm>
              <a:off x="4337465" y="6583553"/>
              <a:ext cx="58344" cy="60158"/>
            </a:xfrm>
            <a:custGeom>
              <a:avLst/>
              <a:gdLst>
                <a:gd name="T0" fmla="*/ 43 w 67"/>
                <a:gd name="T1" fmla="*/ 3 h 55"/>
                <a:gd name="T2" fmla="*/ 55 w 67"/>
                <a:gd name="T3" fmla="*/ 29 h 55"/>
                <a:gd name="T4" fmla="*/ 67 w 67"/>
                <a:gd name="T5" fmla="*/ 55 h 55"/>
                <a:gd name="T6" fmla="*/ 59 w 67"/>
                <a:gd name="T7" fmla="*/ 53 h 55"/>
                <a:gd name="T8" fmla="*/ 51 w 67"/>
                <a:gd name="T9" fmla="*/ 53 h 55"/>
                <a:gd name="T10" fmla="*/ 28 w 67"/>
                <a:gd name="T11" fmla="*/ 51 h 55"/>
                <a:gd name="T12" fmla="*/ 20 w 67"/>
                <a:gd name="T13" fmla="*/ 49 h 55"/>
                <a:gd name="T14" fmla="*/ 0 w 67"/>
                <a:gd name="T15" fmla="*/ 47 h 55"/>
                <a:gd name="T16" fmla="*/ 6 w 67"/>
                <a:gd name="T17" fmla="*/ 45 h 55"/>
                <a:gd name="T18" fmla="*/ 18 w 67"/>
                <a:gd name="T19" fmla="*/ 42 h 55"/>
                <a:gd name="T20" fmla="*/ 24 w 67"/>
                <a:gd name="T21" fmla="*/ 45 h 55"/>
                <a:gd name="T22" fmla="*/ 30 w 67"/>
                <a:gd name="T23" fmla="*/ 45 h 55"/>
                <a:gd name="T24" fmla="*/ 18 w 67"/>
                <a:gd name="T25" fmla="*/ 40 h 55"/>
                <a:gd name="T26" fmla="*/ 34 w 67"/>
                <a:gd name="T27" fmla="*/ 42 h 55"/>
                <a:gd name="T28" fmla="*/ 39 w 67"/>
                <a:gd name="T29" fmla="*/ 44 h 55"/>
                <a:gd name="T30" fmla="*/ 51 w 67"/>
                <a:gd name="T31" fmla="*/ 45 h 55"/>
                <a:gd name="T32" fmla="*/ 53 w 67"/>
                <a:gd name="T33" fmla="*/ 45 h 55"/>
                <a:gd name="T34" fmla="*/ 28 w 67"/>
                <a:gd name="T35" fmla="*/ 33 h 55"/>
                <a:gd name="T36" fmla="*/ 39 w 67"/>
                <a:gd name="T37" fmla="*/ 22 h 55"/>
                <a:gd name="T38" fmla="*/ 22 w 67"/>
                <a:gd name="T39" fmla="*/ 22 h 55"/>
                <a:gd name="T40" fmla="*/ 14 w 67"/>
                <a:gd name="T41" fmla="*/ 5 h 55"/>
                <a:gd name="T42" fmla="*/ 24 w 67"/>
                <a:gd name="T43" fmla="*/ 0 h 55"/>
                <a:gd name="T44" fmla="*/ 43 w 67"/>
                <a:gd name="T45" fmla="*/ 3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5"/>
                <a:gd name="T71" fmla="*/ 67 w 67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5">
                  <a:moveTo>
                    <a:pt x="43" y="3"/>
                  </a:moveTo>
                  <a:lnTo>
                    <a:pt x="55" y="29"/>
                  </a:lnTo>
                  <a:lnTo>
                    <a:pt x="67" y="55"/>
                  </a:lnTo>
                  <a:lnTo>
                    <a:pt x="59" y="53"/>
                  </a:lnTo>
                  <a:lnTo>
                    <a:pt x="51" y="53"/>
                  </a:lnTo>
                  <a:lnTo>
                    <a:pt x="28" y="51"/>
                  </a:lnTo>
                  <a:lnTo>
                    <a:pt x="20" y="49"/>
                  </a:lnTo>
                  <a:lnTo>
                    <a:pt x="0" y="47"/>
                  </a:lnTo>
                  <a:lnTo>
                    <a:pt x="6" y="45"/>
                  </a:lnTo>
                  <a:lnTo>
                    <a:pt x="18" y="42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18" y="40"/>
                  </a:lnTo>
                  <a:lnTo>
                    <a:pt x="34" y="42"/>
                  </a:lnTo>
                  <a:lnTo>
                    <a:pt x="39" y="44"/>
                  </a:lnTo>
                  <a:lnTo>
                    <a:pt x="51" y="45"/>
                  </a:lnTo>
                  <a:lnTo>
                    <a:pt x="53" y="45"/>
                  </a:lnTo>
                  <a:lnTo>
                    <a:pt x="28" y="33"/>
                  </a:lnTo>
                  <a:lnTo>
                    <a:pt x="39" y="22"/>
                  </a:lnTo>
                  <a:lnTo>
                    <a:pt x="22" y="22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8" name="Freeform 268"/>
            <p:cNvSpPr>
              <a:spLocks/>
            </p:cNvSpPr>
            <p:nvPr/>
          </p:nvSpPr>
          <p:spPr bwMode="auto">
            <a:xfrm>
              <a:off x="4192931" y="6314424"/>
              <a:ext cx="15912" cy="36411"/>
            </a:xfrm>
            <a:custGeom>
              <a:avLst/>
              <a:gdLst>
                <a:gd name="T0" fmla="*/ 8 w 17"/>
                <a:gd name="T1" fmla="*/ 0 h 35"/>
                <a:gd name="T2" fmla="*/ 0 w 17"/>
                <a:gd name="T3" fmla="*/ 4 h 35"/>
                <a:gd name="T4" fmla="*/ 10 w 17"/>
                <a:gd name="T5" fmla="*/ 35 h 35"/>
                <a:gd name="T6" fmla="*/ 17 w 17"/>
                <a:gd name="T7" fmla="*/ 31 h 35"/>
                <a:gd name="T8" fmla="*/ 17 w 17"/>
                <a:gd name="T9" fmla="*/ 26 h 35"/>
                <a:gd name="T10" fmla="*/ 13 w 17"/>
                <a:gd name="T11" fmla="*/ 11 h 35"/>
                <a:gd name="T12" fmla="*/ 17 w 17"/>
                <a:gd name="T13" fmla="*/ 9 h 35"/>
                <a:gd name="T14" fmla="*/ 8 w 17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5"/>
                <a:gd name="T26" fmla="*/ 17 w 1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5">
                  <a:moveTo>
                    <a:pt x="8" y="0"/>
                  </a:moveTo>
                  <a:lnTo>
                    <a:pt x="0" y="4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7" y="26"/>
                  </a:lnTo>
                  <a:lnTo>
                    <a:pt x="13" y="11"/>
                  </a:lnTo>
                  <a:lnTo>
                    <a:pt x="17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9" name="Freeform 269"/>
            <p:cNvSpPr>
              <a:spLocks/>
            </p:cNvSpPr>
            <p:nvPr/>
          </p:nvSpPr>
          <p:spPr bwMode="auto">
            <a:xfrm>
              <a:off x="4227406" y="6490149"/>
              <a:ext cx="18565" cy="31662"/>
            </a:xfrm>
            <a:custGeom>
              <a:avLst/>
              <a:gdLst>
                <a:gd name="T0" fmla="*/ 9 w 19"/>
                <a:gd name="T1" fmla="*/ 0 h 29"/>
                <a:gd name="T2" fmla="*/ 0 w 19"/>
                <a:gd name="T3" fmla="*/ 11 h 29"/>
                <a:gd name="T4" fmla="*/ 11 w 19"/>
                <a:gd name="T5" fmla="*/ 25 h 29"/>
                <a:gd name="T6" fmla="*/ 19 w 19"/>
                <a:gd name="T7" fmla="*/ 29 h 29"/>
                <a:gd name="T8" fmla="*/ 19 w 19"/>
                <a:gd name="T9" fmla="*/ 20 h 29"/>
                <a:gd name="T10" fmla="*/ 9 w 1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9"/>
                <a:gd name="T20" fmla="*/ 19 w 1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9">
                  <a:moveTo>
                    <a:pt x="9" y="0"/>
                  </a:moveTo>
                  <a:lnTo>
                    <a:pt x="0" y="11"/>
                  </a:lnTo>
                  <a:lnTo>
                    <a:pt x="11" y="2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0" name="Freeform 270"/>
            <p:cNvSpPr>
              <a:spLocks/>
            </p:cNvSpPr>
            <p:nvPr/>
          </p:nvSpPr>
          <p:spPr bwMode="auto">
            <a:xfrm>
              <a:off x="3927732" y="5195162"/>
              <a:ext cx="112709" cy="164644"/>
            </a:xfrm>
            <a:custGeom>
              <a:avLst/>
              <a:gdLst>
                <a:gd name="T0" fmla="*/ 0 w 128"/>
                <a:gd name="T1" fmla="*/ 62 h 154"/>
                <a:gd name="T2" fmla="*/ 4 w 128"/>
                <a:gd name="T3" fmla="*/ 86 h 154"/>
                <a:gd name="T4" fmla="*/ 0 w 128"/>
                <a:gd name="T5" fmla="*/ 90 h 154"/>
                <a:gd name="T6" fmla="*/ 15 w 128"/>
                <a:gd name="T7" fmla="*/ 97 h 154"/>
                <a:gd name="T8" fmla="*/ 21 w 128"/>
                <a:gd name="T9" fmla="*/ 92 h 154"/>
                <a:gd name="T10" fmla="*/ 23 w 128"/>
                <a:gd name="T11" fmla="*/ 97 h 154"/>
                <a:gd name="T12" fmla="*/ 23 w 128"/>
                <a:gd name="T13" fmla="*/ 112 h 154"/>
                <a:gd name="T14" fmla="*/ 14 w 128"/>
                <a:gd name="T15" fmla="*/ 115 h 154"/>
                <a:gd name="T16" fmla="*/ 15 w 128"/>
                <a:gd name="T17" fmla="*/ 130 h 154"/>
                <a:gd name="T18" fmla="*/ 12 w 128"/>
                <a:gd name="T19" fmla="*/ 139 h 154"/>
                <a:gd name="T20" fmla="*/ 19 w 128"/>
                <a:gd name="T21" fmla="*/ 137 h 154"/>
                <a:gd name="T22" fmla="*/ 43 w 128"/>
                <a:gd name="T23" fmla="*/ 154 h 154"/>
                <a:gd name="T24" fmla="*/ 51 w 128"/>
                <a:gd name="T25" fmla="*/ 145 h 154"/>
                <a:gd name="T26" fmla="*/ 52 w 128"/>
                <a:gd name="T27" fmla="*/ 136 h 154"/>
                <a:gd name="T28" fmla="*/ 58 w 128"/>
                <a:gd name="T29" fmla="*/ 126 h 154"/>
                <a:gd name="T30" fmla="*/ 60 w 128"/>
                <a:gd name="T31" fmla="*/ 112 h 154"/>
                <a:gd name="T32" fmla="*/ 64 w 128"/>
                <a:gd name="T33" fmla="*/ 112 h 154"/>
                <a:gd name="T34" fmla="*/ 64 w 128"/>
                <a:gd name="T35" fmla="*/ 117 h 154"/>
                <a:gd name="T36" fmla="*/ 68 w 128"/>
                <a:gd name="T37" fmla="*/ 115 h 154"/>
                <a:gd name="T38" fmla="*/ 66 w 128"/>
                <a:gd name="T39" fmla="*/ 112 h 154"/>
                <a:gd name="T40" fmla="*/ 72 w 128"/>
                <a:gd name="T41" fmla="*/ 106 h 154"/>
                <a:gd name="T42" fmla="*/ 86 w 128"/>
                <a:gd name="T43" fmla="*/ 101 h 154"/>
                <a:gd name="T44" fmla="*/ 109 w 128"/>
                <a:gd name="T45" fmla="*/ 86 h 154"/>
                <a:gd name="T46" fmla="*/ 123 w 128"/>
                <a:gd name="T47" fmla="*/ 59 h 154"/>
                <a:gd name="T48" fmla="*/ 128 w 128"/>
                <a:gd name="T49" fmla="*/ 59 h 154"/>
                <a:gd name="T50" fmla="*/ 119 w 128"/>
                <a:gd name="T51" fmla="*/ 39 h 154"/>
                <a:gd name="T52" fmla="*/ 127 w 128"/>
                <a:gd name="T53" fmla="*/ 37 h 154"/>
                <a:gd name="T54" fmla="*/ 101 w 128"/>
                <a:gd name="T55" fmla="*/ 26 h 154"/>
                <a:gd name="T56" fmla="*/ 80 w 128"/>
                <a:gd name="T57" fmla="*/ 26 h 154"/>
                <a:gd name="T58" fmla="*/ 64 w 128"/>
                <a:gd name="T59" fmla="*/ 13 h 154"/>
                <a:gd name="T60" fmla="*/ 47 w 128"/>
                <a:gd name="T61" fmla="*/ 0 h 154"/>
                <a:gd name="T62" fmla="*/ 39 w 128"/>
                <a:gd name="T63" fmla="*/ 9 h 154"/>
                <a:gd name="T64" fmla="*/ 17 w 128"/>
                <a:gd name="T65" fmla="*/ 19 h 154"/>
                <a:gd name="T66" fmla="*/ 14 w 128"/>
                <a:gd name="T67" fmla="*/ 39 h 154"/>
                <a:gd name="T68" fmla="*/ 12 w 128"/>
                <a:gd name="T69" fmla="*/ 50 h 154"/>
                <a:gd name="T70" fmla="*/ 0 w 128"/>
                <a:gd name="T71" fmla="*/ 62 h 1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54"/>
                <a:gd name="T110" fmla="*/ 128 w 128"/>
                <a:gd name="T111" fmla="*/ 154 h 1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54">
                  <a:moveTo>
                    <a:pt x="0" y="62"/>
                  </a:moveTo>
                  <a:lnTo>
                    <a:pt x="4" y="86"/>
                  </a:lnTo>
                  <a:lnTo>
                    <a:pt x="0" y="90"/>
                  </a:lnTo>
                  <a:lnTo>
                    <a:pt x="15" y="97"/>
                  </a:lnTo>
                  <a:lnTo>
                    <a:pt x="21" y="92"/>
                  </a:lnTo>
                  <a:lnTo>
                    <a:pt x="23" y="97"/>
                  </a:lnTo>
                  <a:lnTo>
                    <a:pt x="23" y="112"/>
                  </a:lnTo>
                  <a:lnTo>
                    <a:pt x="14" y="115"/>
                  </a:lnTo>
                  <a:lnTo>
                    <a:pt x="15" y="130"/>
                  </a:lnTo>
                  <a:lnTo>
                    <a:pt x="12" y="139"/>
                  </a:lnTo>
                  <a:lnTo>
                    <a:pt x="19" y="137"/>
                  </a:lnTo>
                  <a:lnTo>
                    <a:pt x="43" y="154"/>
                  </a:lnTo>
                  <a:lnTo>
                    <a:pt x="51" y="145"/>
                  </a:lnTo>
                  <a:lnTo>
                    <a:pt x="52" y="136"/>
                  </a:lnTo>
                  <a:lnTo>
                    <a:pt x="58" y="126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4" y="117"/>
                  </a:lnTo>
                  <a:lnTo>
                    <a:pt x="68" y="115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86" y="101"/>
                  </a:lnTo>
                  <a:lnTo>
                    <a:pt x="109" y="86"/>
                  </a:lnTo>
                  <a:lnTo>
                    <a:pt x="123" y="59"/>
                  </a:lnTo>
                  <a:lnTo>
                    <a:pt x="128" y="59"/>
                  </a:lnTo>
                  <a:lnTo>
                    <a:pt x="119" y="39"/>
                  </a:lnTo>
                  <a:lnTo>
                    <a:pt x="127" y="37"/>
                  </a:lnTo>
                  <a:lnTo>
                    <a:pt x="101" y="26"/>
                  </a:lnTo>
                  <a:lnTo>
                    <a:pt x="80" y="26"/>
                  </a:lnTo>
                  <a:lnTo>
                    <a:pt x="64" y="13"/>
                  </a:lnTo>
                  <a:lnTo>
                    <a:pt x="47" y="0"/>
                  </a:lnTo>
                  <a:lnTo>
                    <a:pt x="39" y="9"/>
                  </a:lnTo>
                  <a:lnTo>
                    <a:pt x="17" y="19"/>
                  </a:lnTo>
                  <a:lnTo>
                    <a:pt x="14" y="39"/>
                  </a:lnTo>
                  <a:lnTo>
                    <a:pt x="12" y="5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1" name="Freeform 271"/>
            <p:cNvSpPr>
              <a:spLocks/>
            </p:cNvSpPr>
            <p:nvPr/>
          </p:nvSpPr>
          <p:spPr bwMode="auto">
            <a:xfrm>
              <a:off x="3715573" y="5231575"/>
              <a:ext cx="14586" cy="23747"/>
            </a:xfrm>
            <a:custGeom>
              <a:avLst/>
              <a:gdLst>
                <a:gd name="T0" fmla="*/ 0 w 16"/>
                <a:gd name="T1" fmla="*/ 0 h 22"/>
                <a:gd name="T2" fmla="*/ 8 w 16"/>
                <a:gd name="T3" fmla="*/ 13 h 22"/>
                <a:gd name="T4" fmla="*/ 0 w 16"/>
                <a:gd name="T5" fmla="*/ 20 h 22"/>
                <a:gd name="T6" fmla="*/ 16 w 16"/>
                <a:gd name="T7" fmla="*/ 22 h 22"/>
                <a:gd name="T8" fmla="*/ 8 w 16"/>
                <a:gd name="T9" fmla="*/ 0 h 22"/>
                <a:gd name="T10" fmla="*/ 0 w 1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2"/>
                <a:gd name="T20" fmla="*/ 16 w 1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2">
                  <a:moveTo>
                    <a:pt x="0" y="0"/>
                  </a:moveTo>
                  <a:lnTo>
                    <a:pt x="8" y="13"/>
                  </a:lnTo>
                  <a:lnTo>
                    <a:pt x="0" y="20"/>
                  </a:lnTo>
                  <a:lnTo>
                    <a:pt x="16" y="2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2" name="Freeform 272"/>
            <p:cNvSpPr>
              <a:spLocks/>
            </p:cNvSpPr>
            <p:nvPr/>
          </p:nvSpPr>
          <p:spPr bwMode="auto">
            <a:xfrm>
              <a:off x="3943644" y="5302813"/>
              <a:ext cx="5304" cy="4750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0 h 3"/>
                <a:gd name="T6" fmla="*/ 6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0B05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3" name="Freeform 273"/>
            <p:cNvSpPr>
              <a:spLocks/>
            </p:cNvSpPr>
            <p:nvPr/>
          </p:nvSpPr>
          <p:spPr bwMode="auto">
            <a:xfrm>
              <a:off x="3735463" y="5245822"/>
              <a:ext cx="6630" cy="3166"/>
            </a:xfrm>
            <a:custGeom>
              <a:avLst/>
              <a:gdLst>
                <a:gd name="T0" fmla="*/ 8 w 8"/>
                <a:gd name="T1" fmla="*/ 1 h 1"/>
                <a:gd name="T2" fmla="*/ 0 w 8"/>
                <a:gd name="T3" fmla="*/ 0 h 1"/>
                <a:gd name="T4" fmla="*/ 8 w 8"/>
                <a:gd name="T5" fmla="*/ 1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8" y="1"/>
                  </a:move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50B050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4" name="Freeform 274"/>
            <p:cNvSpPr>
              <a:spLocks/>
            </p:cNvSpPr>
            <p:nvPr/>
          </p:nvSpPr>
          <p:spPr bwMode="auto">
            <a:xfrm>
              <a:off x="3919776" y="5231575"/>
              <a:ext cx="262547" cy="474935"/>
            </a:xfrm>
            <a:custGeom>
              <a:avLst/>
              <a:gdLst>
                <a:gd name="T0" fmla="*/ 286 w 296"/>
                <a:gd name="T1" fmla="*/ 347 h 439"/>
                <a:gd name="T2" fmla="*/ 288 w 296"/>
                <a:gd name="T3" fmla="*/ 386 h 439"/>
                <a:gd name="T4" fmla="*/ 286 w 296"/>
                <a:gd name="T5" fmla="*/ 410 h 439"/>
                <a:gd name="T6" fmla="*/ 281 w 296"/>
                <a:gd name="T7" fmla="*/ 428 h 439"/>
                <a:gd name="T8" fmla="*/ 267 w 296"/>
                <a:gd name="T9" fmla="*/ 439 h 439"/>
                <a:gd name="T10" fmla="*/ 244 w 296"/>
                <a:gd name="T11" fmla="*/ 417 h 439"/>
                <a:gd name="T12" fmla="*/ 205 w 296"/>
                <a:gd name="T13" fmla="*/ 395 h 439"/>
                <a:gd name="T14" fmla="*/ 166 w 296"/>
                <a:gd name="T15" fmla="*/ 375 h 439"/>
                <a:gd name="T16" fmla="*/ 127 w 296"/>
                <a:gd name="T17" fmla="*/ 338 h 439"/>
                <a:gd name="T18" fmla="*/ 113 w 296"/>
                <a:gd name="T19" fmla="*/ 300 h 439"/>
                <a:gd name="T20" fmla="*/ 88 w 296"/>
                <a:gd name="T21" fmla="*/ 258 h 439"/>
                <a:gd name="T22" fmla="*/ 66 w 296"/>
                <a:gd name="T23" fmla="*/ 223 h 439"/>
                <a:gd name="T24" fmla="*/ 49 w 296"/>
                <a:gd name="T25" fmla="*/ 188 h 439"/>
                <a:gd name="T26" fmla="*/ 23 w 296"/>
                <a:gd name="T27" fmla="*/ 159 h 439"/>
                <a:gd name="T28" fmla="*/ 10 w 296"/>
                <a:gd name="T29" fmla="*/ 141 h 439"/>
                <a:gd name="T30" fmla="*/ 12 w 296"/>
                <a:gd name="T31" fmla="*/ 95 h 439"/>
                <a:gd name="T32" fmla="*/ 23 w 296"/>
                <a:gd name="T33" fmla="*/ 95 h 439"/>
                <a:gd name="T34" fmla="*/ 27 w 296"/>
                <a:gd name="T35" fmla="*/ 102 h 439"/>
                <a:gd name="T36" fmla="*/ 59 w 296"/>
                <a:gd name="T37" fmla="*/ 110 h 439"/>
                <a:gd name="T38" fmla="*/ 66 w 296"/>
                <a:gd name="T39" fmla="*/ 91 h 439"/>
                <a:gd name="T40" fmla="*/ 72 w 296"/>
                <a:gd name="T41" fmla="*/ 77 h 439"/>
                <a:gd name="T42" fmla="*/ 76 w 296"/>
                <a:gd name="T43" fmla="*/ 80 h 439"/>
                <a:gd name="T44" fmla="*/ 80 w 296"/>
                <a:gd name="T45" fmla="*/ 71 h 439"/>
                <a:gd name="T46" fmla="*/ 117 w 296"/>
                <a:gd name="T47" fmla="*/ 51 h 439"/>
                <a:gd name="T48" fmla="*/ 136 w 296"/>
                <a:gd name="T49" fmla="*/ 24 h 439"/>
                <a:gd name="T50" fmla="*/ 135 w 296"/>
                <a:gd name="T51" fmla="*/ 2 h 439"/>
                <a:gd name="T52" fmla="*/ 148 w 296"/>
                <a:gd name="T53" fmla="*/ 13 h 439"/>
                <a:gd name="T54" fmla="*/ 177 w 296"/>
                <a:gd name="T55" fmla="*/ 44 h 439"/>
                <a:gd name="T56" fmla="*/ 210 w 296"/>
                <a:gd name="T57" fmla="*/ 55 h 439"/>
                <a:gd name="T58" fmla="*/ 249 w 296"/>
                <a:gd name="T59" fmla="*/ 62 h 439"/>
                <a:gd name="T60" fmla="*/ 255 w 296"/>
                <a:gd name="T61" fmla="*/ 101 h 439"/>
                <a:gd name="T62" fmla="*/ 228 w 296"/>
                <a:gd name="T63" fmla="*/ 104 h 439"/>
                <a:gd name="T64" fmla="*/ 193 w 296"/>
                <a:gd name="T65" fmla="*/ 121 h 439"/>
                <a:gd name="T66" fmla="*/ 181 w 296"/>
                <a:gd name="T67" fmla="*/ 157 h 439"/>
                <a:gd name="T68" fmla="*/ 179 w 296"/>
                <a:gd name="T69" fmla="*/ 196 h 439"/>
                <a:gd name="T70" fmla="*/ 189 w 296"/>
                <a:gd name="T71" fmla="*/ 223 h 439"/>
                <a:gd name="T72" fmla="*/ 210 w 296"/>
                <a:gd name="T73" fmla="*/ 236 h 439"/>
                <a:gd name="T74" fmla="*/ 246 w 296"/>
                <a:gd name="T75" fmla="*/ 227 h 439"/>
                <a:gd name="T76" fmla="*/ 247 w 296"/>
                <a:gd name="T77" fmla="*/ 263 h 439"/>
                <a:gd name="T78" fmla="*/ 283 w 296"/>
                <a:gd name="T79" fmla="*/ 280 h 439"/>
                <a:gd name="T80" fmla="*/ 290 w 296"/>
                <a:gd name="T81" fmla="*/ 305 h 4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6"/>
                <a:gd name="T124" fmla="*/ 0 h 439"/>
                <a:gd name="T125" fmla="*/ 296 w 296"/>
                <a:gd name="T126" fmla="*/ 439 h 4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6" h="439">
                  <a:moveTo>
                    <a:pt x="290" y="335"/>
                  </a:moveTo>
                  <a:lnTo>
                    <a:pt x="286" y="347"/>
                  </a:lnTo>
                  <a:lnTo>
                    <a:pt x="286" y="367"/>
                  </a:lnTo>
                  <a:lnTo>
                    <a:pt x="288" y="386"/>
                  </a:lnTo>
                  <a:lnTo>
                    <a:pt x="296" y="389"/>
                  </a:lnTo>
                  <a:lnTo>
                    <a:pt x="286" y="410"/>
                  </a:lnTo>
                  <a:lnTo>
                    <a:pt x="286" y="419"/>
                  </a:lnTo>
                  <a:lnTo>
                    <a:pt x="281" y="428"/>
                  </a:lnTo>
                  <a:lnTo>
                    <a:pt x="273" y="439"/>
                  </a:lnTo>
                  <a:lnTo>
                    <a:pt x="267" y="439"/>
                  </a:lnTo>
                  <a:lnTo>
                    <a:pt x="253" y="428"/>
                  </a:lnTo>
                  <a:lnTo>
                    <a:pt x="244" y="417"/>
                  </a:lnTo>
                  <a:lnTo>
                    <a:pt x="224" y="406"/>
                  </a:lnTo>
                  <a:lnTo>
                    <a:pt x="205" y="395"/>
                  </a:lnTo>
                  <a:lnTo>
                    <a:pt x="185" y="384"/>
                  </a:lnTo>
                  <a:lnTo>
                    <a:pt x="166" y="375"/>
                  </a:lnTo>
                  <a:lnTo>
                    <a:pt x="146" y="357"/>
                  </a:lnTo>
                  <a:lnTo>
                    <a:pt x="127" y="338"/>
                  </a:lnTo>
                  <a:lnTo>
                    <a:pt x="129" y="325"/>
                  </a:lnTo>
                  <a:lnTo>
                    <a:pt x="113" y="300"/>
                  </a:lnTo>
                  <a:lnTo>
                    <a:pt x="98" y="274"/>
                  </a:lnTo>
                  <a:lnTo>
                    <a:pt x="88" y="258"/>
                  </a:lnTo>
                  <a:lnTo>
                    <a:pt x="76" y="241"/>
                  </a:lnTo>
                  <a:lnTo>
                    <a:pt x="66" y="223"/>
                  </a:lnTo>
                  <a:lnTo>
                    <a:pt x="59" y="205"/>
                  </a:lnTo>
                  <a:lnTo>
                    <a:pt x="49" y="188"/>
                  </a:lnTo>
                  <a:lnTo>
                    <a:pt x="39" y="170"/>
                  </a:lnTo>
                  <a:lnTo>
                    <a:pt x="23" y="159"/>
                  </a:lnTo>
                  <a:lnTo>
                    <a:pt x="6" y="146"/>
                  </a:lnTo>
                  <a:lnTo>
                    <a:pt x="10" y="141"/>
                  </a:lnTo>
                  <a:lnTo>
                    <a:pt x="0" y="110"/>
                  </a:lnTo>
                  <a:lnTo>
                    <a:pt x="12" y="95"/>
                  </a:lnTo>
                  <a:lnTo>
                    <a:pt x="22" y="80"/>
                  </a:lnTo>
                  <a:lnTo>
                    <a:pt x="23" y="95"/>
                  </a:lnTo>
                  <a:lnTo>
                    <a:pt x="20" y="104"/>
                  </a:lnTo>
                  <a:lnTo>
                    <a:pt x="27" y="102"/>
                  </a:lnTo>
                  <a:lnTo>
                    <a:pt x="51" y="119"/>
                  </a:lnTo>
                  <a:lnTo>
                    <a:pt x="59" y="110"/>
                  </a:lnTo>
                  <a:lnTo>
                    <a:pt x="60" y="101"/>
                  </a:lnTo>
                  <a:lnTo>
                    <a:pt x="66" y="91"/>
                  </a:lnTo>
                  <a:lnTo>
                    <a:pt x="68" y="79"/>
                  </a:lnTo>
                  <a:lnTo>
                    <a:pt x="72" y="77"/>
                  </a:lnTo>
                  <a:lnTo>
                    <a:pt x="72" y="82"/>
                  </a:lnTo>
                  <a:lnTo>
                    <a:pt x="76" y="80"/>
                  </a:lnTo>
                  <a:lnTo>
                    <a:pt x="74" y="77"/>
                  </a:lnTo>
                  <a:lnTo>
                    <a:pt x="80" y="71"/>
                  </a:lnTo>
                  <a:lnTo>
                    <a:pt x="94" y="66"/>
                  </a:lnTo>
                  <a:lnTo>
                    <a:pt x="117" y="51"/>
                  </a:lnTo>
                  <a:lnTo>
                    <a:pt x="131" y="24"/>
                  </a:lnTo>
                  <a:lnTo>
                    <a:pt x="136" y="24"/>
                  </a:lnTo>
                  <a:lnTo>
                    <a:pt x="127" y="4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48" y="13"/>
                  </a:lnTo>
                  <a:lnTo>
                    <a:pt x="162" y="26"/>
                  </a:lnTo>
                  <a:lnTo>
                    <a:pt x="177" y="44"/>
                  </a:lnTo>
                  <a:lnTo>
                    <a:pt x="183" y="55"/>
                  </a:lnTo>
                  <a:lnTo>
                    <a:pt x="210" y="55"/>
                  </a:lnTo>
                  <a:lnTo>
                    <a:pt x="228" y="55"/>
                  </a:lnTo>
                  <a:lnTo>
                    <a:pt x="249" y="62"/>
                  </a:lnTo>
                  <a:lnTo>
                    <a:pt x="242" y="91"/>
                  </a:lnTo>
                  <a:lnTo>
                    <a:pt x="255" y="101"/>
                  </a:lnTo>
                  <a:lnTo>
                    <a:pt x="247" y="101"/>
                  </a:lnTo>
                  <a:lnTo>
                    <a:pt x="228" y="104"/>
                  </a:lnTo>
                  <a:lnTo>
                    <a:pt x="210" y="113"/>
                  </a:lnTo>
                  <a:lnTo>
                    <a:pt x="193" y="121"/>
                  </a:lnTo>
                  <a:lnTo>
                    <a:pt x="187" y="139"/>
                  </a:lnTo>
                  <a:lnTo>
                    <a:pt x="181" y="157"/>
                  </a:lnTo>
                  <a:lnTo>
                    <a:pt x="170" y="177"/>
                  </a:lnTo>
                  <a:lnTo>
                    <a:pt x="179" y="196"/>
                  </a:lnTo>
                  <a:lnTo>
                    <a:pt x="191" y="212"/>
                  </a:lnTo>
                  <a:lnTo>
                    <a:pt x="189" y="223"/>
                  </a:lnTo>
                  <a:lnTo>
                    <a:pt x="199" y="225"/>
                  </a:lnTo>
                  <a:lnTo>
                    <a:pt x="210" y="236"/>
                  </a:lnTo>
                  <a:lnTo>
                    <a:pt x="230" y="239"/>
                  </a:lnTo>
                  <a:lnTo>
                    <a:pt x="246" y="227"/>
                  </a:lnTo>
                  <a:lnTo>
                    <a:pt x="246" y="245"/>
                  </a:lnTo>
                  <a:lnTo>
                    <a:pt x="247" y="263"/>
                  </a:lnTo>
                  <a:lnTo>
                    <a:pt x="271" y="261"/>
                  </a:lnTo>
                  <a:lnTo>
                    <a:pt x="283" y="280"/>
                  </a:lnTo>
                  <a:lnTo>
                    <a:pt x="294" y="300"/>
                  </a:lnTo>
                  <a:lnTo>
                    <a:pt x="290" y="305"/>
                  </a:lnTo>
                  <a:lnTo>
                    <a:pt x="290" y="33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5" name="Freeform 275"/>
            <p:cNvSpPr>
              <a:spLocks/>
            </p:cNvSpPr>
            <p:nvPr/>
          </p:nvSpPr>
          <p:spPr bwMode="auto">
            <a:xfrm>
              <a:off x="6890006" y="3857431"/>
              <a:ext cx="1014387" cy="846966"/>
            </a:xfrm>
            <a:custGeom>
              <a:avLst/>
              <a:gdLst>
                <a:gd name="T0" fmla="*/ 450 w 1147"/>
                <a:gd name="T1" fmla="*/ 598 h 783"/>
                <a:gd name="T2" fmla="*/ 356 w 1147"/>
                <a:gd name="T3" fmla="*/ 600 h 783"/>
                <a:gd name="T4" fmla="*/ 284 w 1147"/>
                <a:gd name="T5" fmla="*/ 569 h 783"/>
                <a:gd name="T6" fmla="*/ 218 w 1147"/>
                <a:gd name="T7" fmla="*/ 547 h 783"/>
                <a:gd name="T8" fmla="*/ 163 w 1147"/>
                <a:gd name="T9" fmla="*/ 492 h 783"/>
                <a:gd name="T10" fmla="*/ 146 w 1147"/>
                <a:gd name="T11" fmla="*/ 446 h 783"/>
                <a:gd name="T12" fmla="*/ 121 w 1147"/>
                <a:gd name="T13" fmla="*/ 423 h 783"/>
                <a:gd name="T14" fmla="*/ 35 w 1147"/>
                <a:gd name="T15" fmla="*/ 384 h 783"/>
                <a:gd name="T16" fmla="*/ 12 w 1147"/>
                <a:gd name="T17" fmla="*/ 348 h 783"/>
                <a:gd name="T18" fmla="*/ 45 w 1147"/>
                <a:gd name="T19" fmla="*/ 304 h 783"/>
                <a:gd name="T20" fmla="*/ 107 w 1147"/>
                <a:gd name="T21" fmla="*/ 249 h 783"/>
                <a:gd name="T22" fmla="*/ 80 w 1147"/>
                <a:gd name="T23" fmla="*/ 198 h 783"/>
                <a:gd name="T24" fmla="*/ 119 w 1147"/>
                <a:gd name="T25" fmla="*/ 143 h 783"/>
                <a:gd name="T26" fmla="*/ 177 w 1147"/>
                <a:gd name="T27" fmla="*/ 99 h 783"/>
                <a:gd name="T28" fmla="*/ 249 w 1147"/>
                <a:gd name="T29" fmla="*/ 130 h 783"/>
                <a:gd name="T30" fmla="*/ 341 w 1147"/>
                <a:gd name="T31" fmla="*/ 194 h 783"/>
                <a:gd name="T32" fmla="*/ 465 w 1147"/>
                <a:gd name="T33" fmla="*/ 249 h 783"/>
                <a:gd name="T34" fmla="*/ 584 w 1147"/>
                <a:gd name="T35" fmla="*/ 265 h 783"/>
                <a:gd name="T36" fmla="*/ 682 w 1147"/>
                <a:gd name="T37" fmla="*/ 256 h 783"/>
                <a:gd name="T38" fmla="*/ 726 w 1147"/>
                <a:gd name="T39" fmla="*/ 192 h 783"/>
                <a:gd name="T40" fmla="*/ 822 w 1147"/>
                <a:gd name="T41" fmla="*/ 157 h 783"/>
                <a:gd name="T42" fmla="*/ 789 w 1147"/>
                <a:gd name="T43" fmla="*/ 130 h 783"/>
                <a:gd name="T44" fmla="*/ 750 w 1147"/>
                <a:gd name="T45" fmla="*/ 82 h 783"/>
                <a:gd name="T46" fmla="*/ 773 w 1147"/>
                <a:gd name="T47" fmla="*/ 18 h 783"/>
                <a:gd name="T48" fmla="*/ 878 w 1147"/>
                <a:gd name="T49" fmla="*/ 15 h 783"/>
                <a:gd name="T50" fmla="*/ 983 w 1147"/>
                <a:gd name="T51" fmla="*/ 88 h 783"/>
                <a:gd name="T52" fmla="*/ 1128 w 1147"/>
                <a:gd name="T53" fmla="*/ 117 h 783"/>
                <a:gd name="T54" fmla="*/ 1116 w 1147"/>
                <a:gd name="T55" fmla="*/ 201 h 783"/>
                <a:gd name="T56" fmla="*/ 1118 w 1147"/>
                <a:gd name="T57" fmla="*/ 243 h 783"/>
                <a:gd name="T58" fmla="*/ 1079 w 1147"/>
                <a:gd name="T59" fmla="*/ 273 h 783"/>
                <a:gd name="T60" fmla="*/ 1022 w 1147"/>
                <a:gd name="T61" fmla="*/ 326 h 783"/>
                <a:gd name="T62" fmla="*/ 993 w 1147"/>
                <a:gd name="T63" fmla="*/ 298 h 783"/>
                <a:gd name="T64" fmla="*/ 933 w 1147"/>
                <a:gd name="T65" fmla="*/ 335 h 783"/>
                <a:gd name="T66" fmla="*/ 985 w 1147"/>
                <a:gd name="T67" fmla="*/ 377 h 783"/>
                <a:gd name="T68" fmla="*/ 1030 w 1147"/>
                <a:gd name="T69" fmla="*/ 388 h 783"/>
                <a:gd name="T70" fmla="*/ 1030 w 1147"/>
                <a:gd name="T71" fmla="*/ 455 h 783"/>
                <a:gd name="T72" fmla="*/ 1052 w 1147"/>
                <a:gd name="T73" fmla="*/ 505 h 783"/>
                <a:gd name="T74" fmla="*/ 1077 w 1147"/>
                <a:gd name="T75" fmla="*/ 549 h 783"/>
                <a:gd name="T76" fmla="*/ 1106 w 1147"/>
                <a:gd name="T77" fmla="*/ 567 h 783"/>
                <a:gd name="T78" fmla="*/ 1106 w 1147"/>
                <a:gd name="T79" fmla="*/ 591 h 783"/>
                <a:gd name="T80" fmla="*/ 1081 w 1147"/>
                <a:gd name="T81" fmla="*/ 635 h 783"/>
                <a:gd name="T82" fmla="*/ 1081 w 1147"/>
                <a:gd name="T83" fmla="*/ 649 h 783"/>
                <a:gd name="T84" fmla="*/ 1069 w 1147"/>
                <a:gd name="T85" fmla="*/ 673 h 783"/>
                <a:gd name="T86" fmla="*/ 1048 w 1147"/>
                <a:gd name="T87" fmla="*/ 699 h 783"/>
                <a:gd name="T88" fmla="*/ 1009 w 1147"/>
                <a:gd name="T89" fmla="*/ 722 h 783"/>
                <a:gd name="T90" fmla="*/ 983 w 1147"/>
                <a:gd name="T91" fmla="*/ 733 h 783"/>
                <a:gd name="T92" fmla="*/ 960 w 1147"/>
                <a:gd name="T93" fmla="*/ 733 h 783"/>
                <a:gd name="T94" fmla="*/ 941 w 1147"/>
                <a:gd name="T95" fmla="*/ 748 h 783"/>
                <a:gd name="T96" fmla="*/ 902 w 1147"/>
                <a:gd name="T97" fmla="*/ 770 h 783"/>
                <a:gd name="T98" fmla="*/ 874 w 1147"/>
                <a:gd name="T99" fmla="*/ 753 h 783"/>
                <a:gd name="T100" fmla="*/ 826 w 1147"/>
                <a:gd name="T101" fmla="*/ 746 h 783"/>
                <a:gd name="T102" fmla="*/ 763 w 1147"/>
                <a:gd name="T103" fmla="*/ 726 h 783"/>
                <a:gd name="T104" fmla="*/ 732 w 1147"/>
                <a:gd name="T105" fmla="*/ 731 h 783"/>
                <a:gd name="T106" fmla="*/ 701 w 1147"/>
                <a:gd name="T107" fmla="*/ 757 h 783"/>
                <a:gd name="T108" fmla="*/ 652 w 1147"/>
                <a:gd name="T109" fmla="*/ 737 h 783"/>
                <a:gd name="T110" fmla="*/ 609 w 1147"/>
                <a:gd name="T111" fmla="*/ 695 h 783"/>
                <a:gd name="T112" fmla="*/ 617 w 1147"/>
                <a:gd name="T113" fmla="*/ 627 h 783"/>
                <a:gd name="T114" fmla="*/ 557 w 1147"/>
                <a:gd name="T115" fmla="*/ 587 h 783"/>
                <a:gd name="T116" fmla="*/ 530 w 1147"/>
                <a:gd name="T117" fmla="*/ 572 h 7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7"/>
                <a:gd name="T178" fmla="*/ 0 h 783"/>
                <a:gd name="T179" fmla="*/ 1147 w 1147"/>
                <a:gd name="T180" fmla="*/ 783 h 7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7" h="783">
                  <a:moveTo>
                    <a:pt x="512" y="571"/>
                  </a:moveTo>
                  <a:lnTo>
                    <a:pt x="496" y="583"/>
                  </a:lnTo>
                  <a:lnTo>
                    <a:pt x="481" y="598"/>
                  </a:lnTo>
                  <a:lnTo>
                    <a:pt x="459" y="605"/>
                  </a:lnTo>
                  <a:lnTo>
                    <a:pt x="450" y="598"/>
                  </a:lnTo>
                  <a:lnTo>
                    <a:pt x="417" y="594"/>
                  </a:lnTo>
                  <a:lnTo>
                    <a:pt x="403" y="616"/>
                  </a:lnTo>
                  <a:lnTo>
                    <a:pt x="393" y="596"/>
                  </a:lnTo>
                  <a:lnTo>
                    <a:pt x="384" y="602"/>
                  </a:lnTo>
                  <a:lnTo>
                    <a:pt x="356" y="600"/>
                  </a:lnTo>
                  <a:lnTo>
                    <a:pt x="337" y="598"/>
                  </a:lnTo>
                  <a:lnTo>
                    <a:pt x="313" y="589"/>
                  </a:lnTo>
                  <a:lnTo>
                    <a:pt x="311" y="583"/>
                  </a:lnTo>
                  <a:lnTo>
                    <a:pt x="290" y="576"/>
                  </a:lnTo>
                  <a:lnTo>
                    <a:pt x="284" y="569"/>
                  </a:lnTo>
                  <a:lnTo>
                    <a:pt x="274" y="571"/>
                  </a:lnTo>
                  <a:lnTo>
                    <a:pt x="247" y="551"/>
                  </a:lnTo>
                  <a:lnTo>
                    <a:pt x="228" y="541"/>
                  </a:lnTo>
                  <a:lnTo>
                    <a:pt x="218" y="549"/>
                  </a:lnTo>
                  <a:lnTo>
                    <a:pt x="218" y="547"/>
                  </a:lnTo>
                  <a:lnTo>
                    <a:pt x="197" y="534"/>
                  </a:lnTo>
                  <a:lnTo>
                    <a:pt x="169" y="519"/>
                  </a:lnTo>
                  <a:lnTo>
                    <a:pt x="160" y="516"/>
                  </a:lnTo>
                  <a:lnTo>
                    <a:pt x="150" y="490"/>
                  </a:lnTo>
                  <a:lnTo>
                    <a:pt x="163" y="492"/>
                  </a:lnTo>
                  <a:lnTo>
                    <a:pt x="167" y="483"/>
                  </a:lnTo>
                  <a:lnTo>
                    <a:pt x="152" y="465"/>
                  </a:lnTo>
                  <a:lnTo>
                    <a:pt x="152" y="455"/>
                  </a:lnTo>
                  <a:lnTo>
                    <a:pt x="150" y="450"/>
                  </a:lnTo>
                  <a:lnTo>
                    <a:pt x="146" y="446"/>
                  </a:lnTo>
                  <a:lnTo>
                    <a:pt x="142" y="441"/>
                  </a:lnTo>
                  <a:lnTo>
                    <a:pt x="142" y="435"/>
                  </a:lnTo>
                  <a:lnTo>
                    <a:pt x="140" y="428"/>
                  </a:lnTo>
                  <a:lnTo>
                    <a:pt x="132" y="426"/>
                  </a:lnTo>
                  <a:lnTo>
                    <a:pt x="121" y="423"/>
                  </a:lnTo>
                  <a:lnTo>
                    <a:pt x="115" y="421"/>
                  </a:lnTo>
                  <a:lnTo>
                    <a:pt x="86" y="412"/>
                  </a:lnTo>
                  <a:lnTo>
                    <a:pt x="70" y="406"/>
                  </a:lnTo>
                  <a:lnTo>
                    <a:pt x="60" y="390"/>
                  </a:lnTo>
                  <a:lnTo>
                    <a:pt x="35" y="384"/>
                  </a:lnTo>
                  <a:lnTo>
                    <a:pt x="35" y="379"/>
                  </a:lnTo>
                  <a:lnTo>
                    <a:pt x="41" y="379"/>
                  </a:lnTo>
                  <a:lnTo>
                    <a:pt x="45" y="377"/>
                  </a:lnTo>
                  <a:lnTo>
                    <a:pt x="31" y="349"/>
                  </a:lnTo>
                  <a:lnTo>
                    <a:pt x="12" y="348"/>
                  </a:lnTo>
                  <a:lnTo>
                    <a:pt x="0" y="327"/>
                  </a:lnTo>
                  <a:lnTo>
                    <a:pt x="8" y="311"/>
                  </a:lnTo>
                  <a:lnTo>
                    <a:pt x="23" y="302"/>
                  </a:lnTo>
                  <a:lnTo>
                    <a:pt x="33" y="302"/>
                  </a:lnTo>
                  <a:lnTo>
                    <a:pt x="45" y="304"/>
                  </a:lnTo>
                  <a:lnTo>
                    <a:pt x="58" y="289"/>
                  </a:lnTo>
                  <a:lnTo>
                    <a:pt x="80" y="284"/>
                  </a:lnTo>
                  <a:lnTo>
                    <a:pt x="97" y="271"/>
                  </a:lnTo>
                  <a:lnTo>
                    <a:pt x="113" y="260"/>
                  </a:lnTo>
                  <a:lnTo>
                    <a:pt x="107" y="249"/>
                  </a:lnTo>
                  <a:lnTo>
                    <a:pt x="111" y="243"/>
                  </a:lnTo>
                  <a:lnTo>
                    <a:pt x="111" y="238"/>
                  </a:lnTo>
                  <a:lnTo>
                    <a:pt x="103" y="221"/>
                  </a:lnTo>
                  <a:lnTo>
                    <a:pt x="93" y="203"/>
                  </a:lnTo>
                  <a:lnTo>
                    <a:pt x="80" y="198"/>
                  </a:lnTo>
                  <a:lnTo>
                    <a:pt x="103" y="189"/>
                  </a:lnTo>
                  <a:lnTo>
                    <a:pt x="132" y="192"/>
                  </a:lnTo>
                  <a:lnTo>
                    <a:pt x="124" y="183"/>
                  </a:lnTo>
                  <a:lnTo>
                    <a:pt x="121" y="163"/>
                  </a:lnTo>
                  <a:lnTo>
                    <a:pt x="119" y="143"/>
                  </a:lnTo>
                  <a:lnTo>
                    <a:pt x="152" y="148"/>
                  </a:lnTo>
                  <a:lnTo>
                    <a:pt x="169" y="146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7" y="99"/>
                  </a:lnTo>
                  <a:lnTo>
                    <a:pt x="193" y="97"/>
                  </a:lnTo>
                  <a:lnTo>
                    <a:pt x="195" y="101"/>
                  </a:lnTo>
                  <a:lnTo>
                    <a:pt x="204" y="110"/>
                  </a:lnTo>
                  <a:lnTo>
                    <a:pt x="234" y="126"/>
                  </a:lnTo>
                  <a:lnTo>
                    <a:pt x="249" y="130"/>
                  </a:lnTo>
                  <a:lnTo>
                    <a:pt x="278" y="148"/>
                  </a:lnTo>
                  <a:lnTo>
                    <a:pt x="286" y="168"/>
                  </a:lnTo>
                  <a:lnTo>
                    <a:pt x="294" y="187"/>
                  </a:lnTo>
                  <a:lnTo>
                    <a:pt x="317" y="190"/>
                  </a:lnTo>
                  <a:lnTo>
                    <a:pt x="341" y="194"/>
                  </a:lnTo>
                  <a:lnTo>
                    <a:pt x="370" y="203"/>
                  </a:lnTo>
                  <a:lnTo>
                    <a:pt x="401" y="212"/>
                  </a:lnTo>
                  <a:lnTo>
                    <a:pt x="419" y="231"/>
                  </a:lnTo>
                  <a:lnTo>
                    <a:pt x="436" y="249"/>
                  </a:lnTo>
                  <a:lnTo>
                    <a:pt x="465" y="249"/>
                  </a:lnTo>
                  <a:lnTo>
                    <a:pt x="495" y="251"/>
                  </a:lnTo>
                  <a:lnTo>
                    <a:pt x="524" y="253"/>
                  </a:lnTo>
                  <a:lnTo>
                    <a:pt x="551" y="254"/>
                  </a:lnTo>
                  <a:lnTo>
                    <a:pt x="559" y="260"/>
                  </a:lnTo>
                  <a:lnTo>
                    <a:pt x="584" y="265"/>
                  </a:lnTo>
                  <a:lnTo>
                    <a:pt x="609" y="269"/>
                  </a:lnTo>
                  <a:lnTo>
                    <a:pt x="627" y="276"/>
                  </a:lnTo>
                  <a:lnTo>
                    <a:pt x="641" y="267"/>
                  </a:lnTo>
                  <a:lnTo>
                    <a:pt x="656" y="258"/>
                  </a:lnTo>
                  <a:lnTo>
                    <a:pt x="682" y="256"/>
                  </a:lnTo>
                  <a:lnTo>
                    <a:pt x="705" y="254"/>
                  </a:lnTo>
                  <a:lnTo>
                    <a:pt x="724" y="240"/>
                  </a:lnTo>
                  <a:lnTo>
                    <a:pt x="742" y="227"/>
                  </a:lnTo>
                  <a:lnTo>
                    <a:pt x="728" y="214"/>
                  </a:lnTo>
                  <a:lnTo>
                    <a:pt x="726" y="192"/>
                  </a:lnTo>
                  <a:lnTo>
                    <a:pt x="756" y="199"/>
                  </a:lnTo>
                  <a:lnTo>
                    <a:pt x="773" y="189"/>
                  </a:lnTo>
                  <a:lnTo>
                    <a:pt x="794" y="185"/>
                  </a:lnTo>
                  <a:lnTo>
                    <a:pt x="798" y="168"/>
                  </a:lnTo>
                  <a:lnTo>
                    <a:pt x="822" y="157"/>
                  </a:lnTo>
                  <a:lnTo>
                    <a:pt x="857" y="157"/>
                  </a:lnTo>
                  <a:lnTo>
                    <a:pt x="851" y="145"/>
                  </a:lnTo>
                  <a:lnTo>
                    <a:pt x="806" y="125"/>
                  </a:lnTo>
                  <a:lnTo>
                    <a:pt x="796" y="134"/>
                  </a:lnTo>
                  <a:lnTo>
                    <a:pt x="789" y="130"/>
                  </a:lnTo>
                  <a:lnTo>
                    <a:pt x="767" y="130"/>
                  </a:lnTo>
                  <a:lnTo>
                    <a:pt x="750" y="121"/>
                  </a:lnTo>
                  <a:lnTo>
                    <a:pt x="756" y="119"/>
                  </a:lnTo>
                  <a:lnTo>
                    <a:pt x="754" y="101"/>
                  </a:lnTo>
                  <a:lnTo>
                    <a:pt x="750" y="82"/>
                  </a:lnTo>
                  <a:lnTo>
                    <a:pt x="779" y="88"/>
                  </a:lnTo>
                  <a:lnTo>
                    <a:pt x="794" y="72"/>
                  </a:lnTo>
                  <a:lnTo>
                    <a:pt x="789" y="55"/>
                  </a:lnTo>
                  <a:lnTo>
                    <a:pt x="787" y="26"/>
                  </a:lnTo>
                  <a:lnTo>
                    <a:pt x="773" y="18"/>
                  </a:lnTo>
                  <a:lnTo>
                    <a:pt x="763" y="15"/>
                  </a:lnTo>
                  <a:lnTo>
                    <a:pt x="779" y="2"/>
                  </a:lnTo>
                  <a:lnTo>
                    <a:pt x="804" y="0"/>
                  </a:lnTo>
                  <a:lnTo>
                    <a:pt x="828" y="0"/>
                  </a:lnTo>
                  <a:lnTo>
                    <a:pt x="878" y="15"/>
                  </a:lnTo>
                  <a:lnTo>
                    <a:pt x="900" y="31"/>
                  </a:lnTo>
                  <a:lnTo>
                    <a:pt x="919" y="48"/>
                  </a:lnTo>
                  <a:lnTo>
                    <a:pt x="941" y="64"/>
                  </a:lnTo>
                  <a:lnTo>
                    <a:pt x="960" y="79"/>
                  </a:lnTo>
                  <a:lnTo>
                    <a:pt x="983" y="88"/>
                  </a:lnTo>
                  <a:lnTo>
                    <a:pt x="1018" y="97"/>
                  </a:lnTo>
                  <a:lnTo>
                    <a:pt x="1040" y="106"/>
                  </a:lnTo>
                  <a:lnTo>
                    <a:pt x="1065" y="132"/>
                  </a:lnTo>
                  <a:lnTo>
                    <a:pt x="1096" y="128"/>
                  </a:lnTo>
                  <a:lnTo>
                    <a:pt x="1128" y="117"/>
                  </a:lnTo>
                  <a:lnTo>
                    <a:pt x="1139" y="137"/>
                  </a:lnTo>
                  <a:lnTo>
                    <a:pt x="1143" y="165"/>
                  </a:lnTo>
                  <a:lnTo>
                    <a:pt x="1147" y="194"/>
                  </a:lnTo>
                  <a:lnTo>
                    <a:pt x="1120" y="189"/>
                  </a:lnTo>
                  <a:lnTo>
                    <a:pt x="1116" y="201"/>
                  </a:lnTo>
                  <a:lnTo>
                    <a:pt x="1129" y="223"/>
                  </a:lnTo>
                  <a:lnTo>
                    <a:pt x="1143" y="243"/>
                  </a:lnTo>
                  <a:lnTo>
                    <a:pt x="1135" y="249"/>
                  </a:lnTo>
                  <a:lnTo>
                    <a:pt x="1141" y="256"/>
                  </a:lnTo>
                  <a:lnTo>
                    <a:pt x="1118" y="243"/>
                  </a:lnTo>
                  <a:lnTo>
                    <a:pt x="1118" y="254"/>
                  </a:lnTo>
                  <a:lnTo>
                    <a:pt x="1104" y="265"/>
                  </a:lnTo>
                  <a:lnTo>
                    <a:pt x="1096" y="267"/>
                  </a:lnTo>
                  <a:lnTo>
                    <a:pt x="1104" y="280"/>
                  </a:lnTo>
                  <a:lnTo>
                    <a:pt x="1079" y="273"/>
                  </a:lnTo>
                  <a:lnTo>
                    <a:pt x="1071" y="278"/>
                  </a:lnTo>
                  <a:lnTo>
                    <a:pt x="1059" y="298"/>
                  </a:lnTo>
                  <a:lnTo>
                    <a:pt x="1046" y="311"/>
                  </a:lnTo>
                  <a:lnTo>
                    <a:pt x="1036" y="316"/>
                  </a:lnTo>
                  <a:lnTo>
                    <a:pt x="1022" y="326"/>
                  </a:lnTo>
                  <a:lnTo>
                    <a:pt x="1011" y="335"/>
                  </a:lnTo>
                  <a:lnTo>
                    <a:pt x="993" y="340"/>
                  </a:lnTo>
                  <a:lnTo>
                    <a:pt x="1003" y="327"/>
                  </a:lnTo>
                  <a:lnTo>
                    <a:pt x="989" y="322"/>
                  </a:lnTo>
                  <a:lnTo>
                    <a:pt x="993" y="298"/>
                  </a:lnTo>
                  <a:lnTo>
                    <a:pt x="981" y="293"/>
                  </a:lnTo>
                  <a:lnTo>
                    <a:pt x="968" y="295"/>
                  </a:lnTo>
                  <a:lnTo>
                    <a:pt x="958" y="311"/>
                  </a:lnTo>
                  <a:lnTo>
                    <a:pt x="948" y="326"/>
                  </a:lnTo>
                  <a:lnTo>
                    <a:pt x="933" y="335"/>
                  </a:lnTo>
                  <a:lnTo>
                    <a:pt x="921" y="337"/>
                  </a:lnTo>
                  <a:lnTo>
                    <a:pt x="929" y="351"/>
                  </a:lnTo>
                  <a:lnTo>
                    <a:pt x="958" y="360"/>
                  </a:lnTo>
                  <a:lnTo>
                    <a:pt x="970" y="379"/>
                  </a:lnTo>
                  <a:lnTo>
                    <a:pt x="985" y="377"/>
                  </a:lnTo>
                  <a:lnTo>
                    <a:pt x="1001" y="364"/>
                  </a:lnTo>
                  <a:lnTo>
                    <a:pt x="1028" y="375"/>
                  </a:lnTo>
                  <a:lnTo>
                    <a:pt x="1042" y="377"/>
                  </a:lnTo>
                  <a:lnTo>
                    <a:pt x="1042" y="388"/>
                  </a:lnTo>
                  <a:lnTo>
                    <a:pt x="1030" y="388"/>
                  </a:lnTo>
                  <a:lnTo>
                    <a:pt x="1017" y="395"/>
                  </a:lnTo>
                  <a:lnTo>
                    <a:pt x="1009" y="406"/>
                  </a:lnTo>
                  <a:lnTo>
                    <a:pt x="1005" y="413"/>
                  </a:lnTo>
                  <a:lnTo>
                    <a:pt x="1001" y="437"/>
                  </a:lnTo>
                  <a:lnTo>
                    <a:pt x="1030" y="455"/>
                  </a:lnTo>
                  <a:lnTo>
                    <a:pt x="1046" y="474"/>
                  </a:lnTo>
                  <a:lnTo>
                    <a:pt x="1061" y="492"/>
                  </a:lnTo>
                  <a:lnTo>
                    <a:pt x="1085" y="512"/>
                  </a:lnTo>
                  <a:lnTo>
                    <a:pt x="1052" y="501"/>
                  </a:lnTo>
                  <a:lnTo>
                    <a:pt x="1052" y="505"/>
                  </a:lnTo>
                  <a:lnTo>
                    <a:pt x="1073" y="516"/>
                  </a:lnTo>
                  <a:lnTo>
                    <a:pt x="1092" y="529"/>
                  </a:lnTo>
                  <a:lnTo>
                    <a:pt x="1073" y="543"/>
                  </a:lnTo>
                  <a:lnTo>
                    <a:pt x="1065" y="547"/>
                  </a:lnTo>
                  <a:lnTo>
                    <a:pt x="1077" y="549"/>
                  </a:lnTo>
                  <a:lnTo>
                    <a:pt x="1091" y="547"/>
                  </a:lnTo>
                  <a:lnTo>
                    <a:pt x="1106" y="556"/>
                  </a:lnTo>
                  <a:lnTo>
                    <a:pt x="1098" y="563"/>
                  </a:lnTo>
                  <a:lnTo>
                    <a:pt x="1106" y="563"/>
                  </a:lnTo>
                  <a:lnTo>
                    <a:pt x="1106" y="567"/>
                  </a:lnTo>
                  <a:lnTo>
                    <a:pt x="1098" y="572"/>
                  </a:lnTo>
                  <a:lnTo>
                    <a:pt x="1102" y="576"/>
                  </a:lnTo>
                  <a:lnTo>
                    <a:pt x="1102" y="583"/>
                  </a:lnTo>
                  <a:lnTo>
                    <a:pt x="1098" y="583"/>
                  </a:lnTo>
                  <a:lnTo>
                    <a:pt x="1106" y="591"/>
                  </a:lnTo>
                  <a:lnTo>
                    <a:pt x="1100" y="593"/>
                  </a:lnTo>
                  <a:lnTo>
                    <a:pt x="1089" y="598"/>
                  </a:lnTo>
                  <a:lnTo>
                    <a:pt x="1092" y="605"/>
                  </a:lnTo>
                  <a:lnTo>
                    <a:pt x="1089" y="618"/>
                  </a:lnTo>
                  <a:lnTo>
                    <a:pt x="1081" y="635"/>
                  </a:lnTo>
                  <a:lnTo>
                    <a:pt x="1077" y="636"/>
                  </a:lnTo>
                  <a:lnTo>
                    <a:pt x="1083" y="640"/>
                  </a:lnTo>
                  <a:lnTo>
                    <a:pt x="1073" y="646"/>
                  </a:lnTo>
                  <a:lnTo>
                    <a:pt x="1071" y="646"/>
                  </a:lnTo>
                  <a:lnTo>
                    <a:pt x="1081" y="649"/>
                  </a:lnTo>
                  <a:lnTo>
                    <a:pt x="1083" y="662"/>
                  </a:lnTo>
                  <a:lnTo>
                    <a:pt x="1077" y="660"/>
                  </a:lnTo>
                  <a:lnTo>
                    <a:pt x="1075" y="666"/>
                  </a:lnTo>
                  <a:lnTo>
                    <a:pt x="1071" y="671"/>
                  </a:lnTo>
                  <a:lnTo>
                    <a:pt x="1069" y="673"/>
                  </a:lnTo>
                  <a:lnTo>
                    <a:pt x="1067" y="682"/>
                  </a:lnTo>
                  <a:lnTo>
                    <a:pt x="1055" y="682"/>
                  </a:lnTo>
                  <a:lnTo>
                    <a:pt x="1054" y="686"/>
                  </a:lnTo>
                  <a:lnTo>
                    <a:pt x="1055" y="689"/>
                  </a:lnTo>
                  <a:lnTo>
                    <a:pt x="1048" y="699"/>
                  </a:lnTo>
                  <a:lnTo>
                    <a:pt x="1030" y="711"/>
                  </a:lnTo>
                  <a:lnTo>
                    <a:pt x="1032" y="713"/>
                  </a:lnTo>
                  <a:lnTo>
                    <a:pt x="1024" y="721"/>
                  </a:lnTo>
                  <a:lnTo>
                    <a:pt x="1011" y="722"/>
                  </a:lnTo>
                  <a:lnTo>
                    <a:pt x="1009" y="722"/>
                  </a:lnTo>
                  <a:lnTo>
                    <a:pt x="1007" y="724"/>
                  </a:lnTo>
                  <a:lnTo>
                    <a:pt x="997" y="726"/>
                  </a:lnTo>
                  <a:lnTo>
                    <a:pt x="991" y="724"/>
                  </a:lnTo>
                  <a:lnTo>
                    <a:pt x="987" y="730"/>
                  </a:lnTo>
                  <a:lnTo>
                    <a:pt x="983" y="733"/>
                  </a:lnTo>
                  <a:lnTo>
                    <a:pt x="978" y="731"/>
                  </a:lnTo>
                  <a:lnTo>
                    <a:pt x="966" y="717"/>
                  </a:lnTo>
                  <a:lnTo>
                    <a:pt x="960" y="722"/>
                  </a:lnTo>
                  <a:lnTo>
                    <a:pt x="966" y="739"/>
                  </a:lnTo>
                  <a:lnTo>
                    <a:pt x="960" y="733"/>
                  </a:lnTo>
                  <a:lnTo>
                    <a:pt x="960" y="742"/>
                  </a:lnTo>
                  <a:lnTo>
                    <a:pt x="956" y="741"/>
                  </a:lnTo>
                  <a:lnTo>
                    <a:pt x="948" y="748"/>
                  </a:lnTo>
                  <a:lnTo>
                    <a:pt x="943" y="742"/>
                  </a:lnTo>
                  <a:lnTo>
                    <a:pt x="941" y="748"/>
                  </a:lnTo>
                  <a:lnTo>
                    <a:pt x="933" y="748"/>
                  </a:lnTo>
                  <a:lnTo>
                    <a:pt x="919" y="755"/>
                  </a:lnTo>
                  <a:lnTo>
                    <a:pt x="907" y="759"/>
                  </a:lnTo>
                  <a:lnTo>
                    <a:pt x="904" y="759"/>
                  </a:lnTo>
                  <a:lnTo>
                    <a:pt x="902" y="770"/>
                  </a:lnTo>
                  <a:lnTo>
                    <a:pt x="907" y="783"/>
                  </a:lnTo>
                  <a:lnTo>
                    <a:pt x="896" y="781"/>
                  </a:lnTo>
                  <a:lnTo>
                    <a:pt x="890" y="759"/>
                  </a:lnTo>
                  <a:lnTo>
                    <a:pt x="884" y="753"/>
                  </a:lnTo>
                  <a:lnTo>
                    <a:pt x="874" y="753"/>
                  </a:lnTo>
                  <a:lnTo>
                    <a:pt x="867" y="752"/>
                  </a:lnTo>
                  <a:lnTo>
                    <a:pt x="859" y="748"/>
                  </a:lnTo>
                  <a:lnTo>
                    <a:pt x="855" y="750"/>
                  </a:lnTo>
                  <a:lnTo>
                    <a:pt x="849" y="753"/>
                  </a:lnTo>
                  <a:lnTo>
                    <a:pt x="826" y="746"/>
                  </a:lnTo>
                  <a:lnTo>
                    <a:pt x="816" y="739"/>
                  </a:lnTo>
                  <a:lnTo>
                    <a:pt x="814" y="722"/>
                  </a:lnTo>
                  <a:lnTo>
                    <a:pt x="787" y="715"/>
                  </a:lnTo>
                  <a:lnTo>
                    <a:pt x="777" y="713"/>
                  </a:lnTo>
                  <a:lnTo>
                    <a:pt x="763" y="726"/>
                  </a:lnTo>
                  <a:lnTo>
                    <a:pt x="756" y="726"/>
                  </a:lnTo>
                  <a:lnTo>
                    <a:pt x="752" y="728"/>
                  </a:lnTo>
                  <a:lnTo>
                    <a:pt x="746" y="728"/>
                  </a:lnTo>
                  <a:lnTo>
                    <a:pt x="738" y="728"/>
                  </a:lnTo>
                  <a:lnTo>
                    <a:pt x="732" y="731"/>
                  </a:lnTo>
                  <a:lnTo>
                    <a:pt x="720" y="728"/>
                  </a:lnTo>
                  <a:lnTo>
                    <a:pt x="717" y="733"/>
                  </a:lnTo>
                  <a:lnTo>
                    <a:pt x="705" y="733"/>
                  </a:lnTo>
                  <a:lnTo>
                    <a:pt x="711" y="763"/>
                  </a:lnTo>
                  <a:lnTo>
                    <a:pt x="701" y="757"/>
                  </a:lnTo>
                  <a:lnTo>
                    <a:pt x="697" y="753"/>
                  </a:lnTo>
                  <a:lnTo>
                    <a:pt x="691" y="750"/>
                  </a:lnTo>
                  <a:lnTo>
                    <a:pt x="676" y="755"/>
                  </a:lnTo>
                  <a:lnTo>
                    <a:pt x="664" y="741"/>
                  </a:lnTo>
                  <a:lnTo>
                    <a:pt x="652" y="737"/>
                  </a:lnTo>
                  <a:lnTo>
                    <a:pt x="654" y="717"/>
                  </a:lnTo>
                  <a:lnTo>
                    <a:pt x="641" y="711"/>
                  </a:lnTo>
                  <a:lnTo>
                    <a:pt x="635" y="695"/>
                  </a:lnTo>
                  <a:lnTo>
                    <a:pt x="633" y="693"/>
                  </a:lnTo>
                  <a:lnTo>
                    <a:pt x="609" y="695"/>
                  </a:lnTo>
                  <a:lnTo>
                    <a:pt x="609" y="684"/>
                  </a:lnTo>
                  <a:lnTo>
                    <a:pt x="608" y="675"/>
                  </a:lnTo>
                  <a:lnTo>
                    <a:pt x="617" y="658"/>
                  </a:lnTo>
                  <a:lnTo>
                    <a:pt x="621" y="647"/>
                  </a:lnTo>
                  <a:lnTo>
                    <a:pt x="617" y="627"/>
                  </a:lnTo>
                  <a:lnTo>
                    <a:pt x="611" y="609"/>
                  </a:lnTo>
                  <a:lnTo>
                    <a:pt x="604" y="604"/>
                  </a:lnTo>
                  <a:lnTo>
                    <a:pt x="584" y="587"/>
                  </a:lnTo>
                  <a:lnTo>
                    <a:pt x="582" y="594"/>
                  </a:lnTo>
                  <a:lnTo>
                    <a:pt x="557" y="587"/>
                  </a:lnTo>
                  <a:lnTo>
                    <a:pt x="559" y="576"/>
                  </a:lnTo>
                  <a:lnTo>
                    <a:pt x="549" y="574"/>
                  </a:lnTo>
                  <a:lnTo>
                    <a:pt x="551" y="569"/>
                  </a:lnTo>
                  <a:lnTo>
                    <a:pt x="541" y="567"/>
                  </a:lnTo>
                  <a:lnTo>
                    <a:pt x="530" y="572"/>
                  </a:lnTo>
                  <a:lnTo>
                    <a:pt x="512" y="57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6" name="Freeform 276"/>
            <p:cNvSpPr>
              <a:spLocks/>
            </p:cNvSpPr>
            <p:nvPr/>
          </p:nvSpPr>
          <p:spPr bwMode="auto">
            <a:xfrm>
              <a:off x="7663061" y="4713895"/>
              <a:ext cx="43758" cy="45911"/>
            </a:xfrm>
            <a:custGeom>
              <a:avLst/>
              <a:gdLst>
                <a:gd name="T0" fmla="*/ 37 w 51"/>
                <a:gd name="T1" fmla="*/ 0 h 42"/>
                <a:gd name="T2" fmla="*/ 16 w 51"/>
                <a:gd name="T3" fmla="*/ 4 h 42"/>
                <a:gd name="T4" fmla="*/ 0 w 51"/>
                <a:gd name="T5" fmla="*/ 15 h 42"/>
                <a:gd name="T6" fmla="*/ 2 w 51"/>
                <a:gd name="T7" fmla="*/ 33 h 42"/>
                <a:gd name="T8" fmla="*/ 20 w 51"/>
                <a:gd name="T9" fmla="*/ 42 h 42"/>
                <a:gd name="T10" fmla="*/ 28 w 51"/>
                <a:gd name="T11" fmla="*/ 40 h 42"/>
                <a:gd name="T12" fmla="*/ 41 w 51"/>
                <a:gd name="T13" fmla="*/ 26 h 42"/>
                <a:gd name="T14" fmla="*/ 51 w 51"/>
                <a:gd name="T15" fmla="*/ 9 h 42"/>
                <a:gd name="T16" fmla="*/ 47 w 51"/>
                <a:gd name="T17" fmla="*/ 2 h 42"/>
                <a:gd name="T18" fmla="*/ 37 w 51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2"/>
                <a:gd name="T32" fmla="*/ 51 w 5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2">
                  <a:moveTo>
                    <a:pt x="37" y="0"/>
                  </a:moveTo>
                  <a:lnTo>
                    <a:pt x="16" y="4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20" y="42"/>
                  </a:lnTo>
                  <a:lnTo>
                    <a:pt x="28" y="40"/>
                  </a:lnTo>
                  <a:lnTo>
                    <a:pt x="41" y="26"/>
                  </a:lnTo>
                  <a:lnTo>
                    <a:pt x="51" y="9"/>
                  </a:lnTo>
                  <a:lnTo>
                    <a:pt x="4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7" name="Freeform 277"/>
            <p:cNvSpPr>
              <a:spLocks/>
            </p:cNvSpPr>
            <p:nvPr/>
          </p:nvSpPr>
          <p:spPr bwMode="auto">
            <a:xfrm>
              <a:off x="7998538" y="4159805"/>
              <a:ext cx="169727" cy="205805"/>
            </a:xfrm>
            <a:custGeom>
              <a:avLst/>
              <a:gdLst>
                <a:gd name="T0" fmla="*/ 177 w 191"/>
                <a:gd name="T1" fmla="*/ 143 h 190"/>
                <a:gd name="T2" fmla="*/ 173 w 191"/>
                <a:gd name="T3" fmla="*/ 139 h 190"/>
                <a:gd name="T4" fmla="*/ 173 w 191"/>
                <a:gd name="T5" fmla="*/ 148 h 190"/>
                <a:gd name="T6" fmla="*/ 164 w 191"/>
                <a:gd name="T7" fmla="*/ 152 h 190"/>
                <a:gd name="T8" fmla="*/ 162 w 191"/>
                <a:gd name="T9" fmla="*/ 161 h 190"/>
                <a:gd name="T10" fmla="*/ 156 w 191"/>
                <a:gd name="T11" fmla="*/ 152 h 190"/>
                <a:gd name="T12" fmla="*/ 152 w 191"/>
                <a:gd name="T13" fmla="*/ 165 h 190"/>
                <a:gd name="T14" fmla="*/ 129 w 191"/>
                <a:gd name="T15" fmla="*/ 163 h 190"/>
                <a:gd name="T16" fmla="*/ 121 w 191"/>
                <a:gd name="T17" fmla="*/ 159 h 190"/>
                <a:gd name="T18" fmla="*/ 115 w 191"/>
                <a:gd name="T19" fmla="*/ 154 h 190"/>
                <a:gd name="T20" fmla="*/ 119 w 191"/>
                <a:gd name="T21" fmla="*/ 165 h 190"/>
                <a:gd name="T22" fmla="*/ 123 w 191"/>
                <a:gd name="T23" fmla="*/ 172 h 190"/>
                <a:gd name="T24" fmla="*/ 113 w 191"/>
                <a:gd name="T25" fmla="*/ 181 h 190"/>
                <a:gd name="T26" fmla="*/ 111 w 191"/>
                <a:gd name="T27" fmla="*/ 190 h 190"/>
                <a:gd name="T28" fmla="*/ 90 w 191"/>
                <a:gd name="T29" fmla="*/ 176 h 190"/>
                <a:gd name="T30" fmla="*/ 88 w 191"/>
                <a:gd name="T31" fmla="*/ 161 h 190"/>
                <a:gd name="T32" fmla="*/ 62 w 191"/>
                <a:gd name="T33" fmla="*/ 165 h 190"/>
                <a:gd name="T34" fmla="*/ 33 w 191"/>
                <a:gd name="T35" fmla="*/ 170 h 190"/>
                <a:gd name="T36" fmla="*/ 25 w 191"/>
                <a:gd name="T37" fmla="*/ 179 h 190"/>
                <a:gd name="T38" fmla="*/ 0 w 191"/>
                <a:gd name="T39" fmla="*/ 176 h 190"/>
                <a:gd name="T40" fmla="*/ 4 w 191"/>
                <a:gd name="T41" fmla="*/ 168 h 190"/>
                <a:gd name="T42" fmla="*/ 20 w 191"/>
                <a:gd name="T43" fmla="*/ 154 h 190"/>
                <a:gd name="T44" fmla="*/ 33 w 191"/>
                <a:gd name="T45" fmla="*/ 141 h 190"/>
                <a:gd name="T46" fmla="*/ 55 w 191"/>
                <a:gd name="T47" fmla="*/ 139 h 190"/>
                <a:gd name="T48" fmla="*/ 76 w 191"/>
                <a:gd name="T49" fmla="*/ 139 h 190"/>
                <a:gd name="T50" fmla="*/ 80 w 191"/>
                <a:gd name="T51" fmla="*/ 141 h 190"/>
                <a:gd name="T52" fmla="*/ 92 w 191"/>
                <a:gd name="T53" fmla="*/ 135 h 190"/>
                <a:gd name="T54" fmla="*/ 90 w 191"/>
                <a:gd name="T55" fmla="*/ 123 h 190"/>
                <a:gd name="T56" fmla="*/ 86 w 191"/>
                <a:gd name="T57" fmla="*/ 102 h 190"/>
                <a:gd name="T58" fmla="*/ 96 w 191"/>
                <a:gd name="T59" fmla="*/ 97 h 190"/>
                <a:gd name="T60" fmla="*/ 96 w 191"/>
                <a:gd name="T61" fmla="*/ 104 h 190"/>
                <a:gd name="T62" fmla="*/ 103 w 191"/>
                <a:gd name="T63" fmla="*/ 112 h 190"/>
                <a:gd name="T64" fmla="*/ 113 w 191"/>
                <a:gd name="T65" fmla="*/ 102 h 190"/>
                <a:gd name="T66" fmla="*/ 123 w 191"/>
                <a:gd name="T67" fmla="*/ 92 h 190"/>
                <a:gd name="T68" fmla="*/ 127 w 191"/>
                <a:gd name="T69" fmla="*/ 75 h 190"/>
                <a:gd name="T70" fmla="*/ 129 w 191"/>
                <a:gd name="T71" fmla="*/ 57 h 190"/>
                <a:gd name="T72" fmla="*/ 117 w 191"/>
                <a:gd name="T73" fmla="*/ 38 h 190"/>
                <a:gd name="T74" fmla="*/ 109 w 191"/>
                <a:gd name="T75" fmla="*/ 17 h 190"/>
                <a:gd name="T76" fmla="*/ 111 w 191"/>
                <a:gd name="T77" fmla="*/ 6 h 190"/>
                <a:gd name="T78" fmla="*/ 121 w 191"/>
                <a:gd name="T79" fmla="*/ 13 h 190"/>
                <a:gd name="T80" fmla="*/ 127 w 191"/>
                <a:gd name="T81" fmla="*/ 9 h 190"/>
                <a:gd name="T82" fmla="*/ 125 w 191"/>
                <a:gd name="T83" fmla="*/ 6 h 190"/>
                <a:gd name="T84" fmla="*/ 115 w 191"/>
                <a:gd name="T85" fmla="*/ 6 h 190"/>
                <a:gd name="T86" fmla="*/ 117 w 191"/>
                <a:gd name="T87" fmla="*/ 0 h 190"/>
                <a:gd name="T88" fmla="*/ 127 w 191"/>
                <a:gd name="T89" fmla="*/ 4 h 190"/>
                <a:gd name="T90" fmla="*/ 146 w 191"/>
                <a:gd name="T91" fmla="*/ 24 h 190"/>
                <a:gd name="T92" fmla="*/ 168 w 191"/>
                <a:gd name="T93" fmla="*/ 46 h 190"/>
                <a:gd name="T94" fmla="*/ 170 w 191"/>
                <a:gd name="T95" fmla="*/ 73 h 190"/>
                <a:gd name="T96" fmla="*/ 164 w 191"/>
                <a:gd name="T97" fmla="*/ 82 h 190"/>
                <a:gd name="T98" fmla="*/ 177 w 191"/>
                <a:gd name="T99" fmla="*/ 112 h 190"/>
                <a:gd name="T100" fmla="*/ 191 w 191"/>
                <a:gd name="T101" fmla="*/ 135 h 190"/>
                <a:gd name="T102" fmla="*/ 183 w 191"/>
                <a:gd name="T103" fmla="*/ 155 h 190"/>
                <a:gd name="T104" fmla="*/ 177 w 191"/>
                <a:gd name="T105" fmla="*/ 143 h 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1"/>
                <a:gd name="T160" fmla="*/ 0 h 190"/>
                <a:gd name="T161" fmla="*/ 191 w 191"/>
                <a:gd name="T162" fmla="*/ 190 h 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1" h="190">
                  <a:moveTo>
                    <a:pt x="177" y="143"/>
                  </a:moveTo>
                  <a:lnTo>
                    <a:pt x="173" y="139"/>
                  </a:lnTo>
                  <a:lnTo>
                    <a:pt x="173" y="148"/>
                  </a:lnTo>
                  <a:lnTo>
                    <a:pt x="164" y="152"/>
                  </a:lnTo>
                  <a:lnTo>
                    <a:pt x="162" y="161"/>
                  </a:lnTo>
                  <a:lnTo>
                    <a:pt x="156" y="152"/>
                  </a:lnTo>
                  <a:lnTo>
                    <a:pt x="152" y="165"/>
                  </a:lnTo>
                  <a:lnTo>
                    <a:pt x="129" y="163"/>
                  </a:lnTo>
                  <a:lnTo>
                    <a:pt x="121" y="159"/>
                  </a:lnTo>
                  <a:lnTo>
                    <a:pt x="115" y="154"/>
                  </a:lnTo>
                  <a:lnTo>
                    <a:pt x="119" y="165"/>
                  </a:lnTo>
                  <a:lnTo>
                    <a:pt x="123" y="172"/>
                  </a:lnTo>
                  <a:lnTo>
                    <a:pt x="113" y="181"/>
                  </a:lnTo>
                  <a:lnTo>
                    <a:pt x="111" y="190"/>
                  </a:lnTo>
                  <a:lnTo>
                    <a:pt x="90" y="176"/>
                  </a:lnTo>
                  <a:lnTo>
                    <a:pt x="88" y="161"/>
                  </a:lnTo>
                  <a:lnTo>
                    <a:pt x="62" y="165"/>
                  </a:lnTo>
                  <a:lnTo>
                    <a:pt x="33" y="170"/>
                  </a:lnTo>
                  <a:lnTo>
                    <a:pt x="25" y="179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20" y="154"/>
                  </a:lnTo>
                  <a:lnTo>
                    <a:pt x="33" y="141"/>
                  </a:lnTo>
                  <a:lnTo>
                    <a:pt x="55" y="139"/>
                  </a:lnTo>
                  <a:lnTo>
                    <a:pt x="76" y="139"/>
                  </a:lnTo>
                  <a:lnTo>
                    <a:pt x="80" y="141"/>
                  </a:lnTo>
                  <a:lnTo>
                    <a:pt x="92" y="135"/>
                  </a:lnTo>
                  <a:lnTo>
                    <a:pt x="90" y="123"/>
                  </a:lnTo>
                  <a:lnTo>
                    <a:pt x="86" y="102"/>
                  </a:lnTo>
                  <a:lnTo>
                    <a:pt x="96" y="97"/>
                  </a:lnTo>
                  <a:lnTo>
                    <a:pt x="96" y="104"/>
                  </a:lnTo>
                  <a:lnTo>
                    <a:pt x="103" y="112"/>
                  </a:lnTo>
                  <a:lnTo>
                    <a:pt x="113" y="102"/>
                  </a:lnTo>
                  <a:lnTo>
                    <a:pt x="123" y="92"/>
                  </a:lnTo>
                  <a:lnTo>
                    <a:pt x="127" y="75"/>
                  </a:lnTo>
                  <a:lnTo>
                    <a:pt x="129" y="57"/>
                  </a:lnTo>
                  <a:lnTo>
                    <a:pt x="117" y="38"/>
                  </a:lnTo>
                  <a:lnTo>
                    <a:pt x="109" y="17"/>
                  </a:lnTo>
                  <a:lnTo>
                    <a:pt x="111" y="6"/>
                  </a:lnTo>
                  <a:lnTo>
                    <a:pt x="121" y="13"/>
                  </a:lnTo>
                  <a:lnTo>
                    <a:pt x="127" y="9"/>
                  </a:lnTo>
                  <a:lnTo>
                    <a:pt x="125" y="6"/>
                  </a:lnTo>
                  <a:lnTo>
                    <a:pt x="115" y="6"/>
                  </a:lnTo>
                  <a:lnTo>
                    <a:pt x="117" y="0"/>
                  </a:lnTo>
                  <a:lnTo>
                    <a:pt x="127" y="4"/>
                  </a:lnTo>
                  <a:lnTo>
                    <a:pt x="146" y="24"/>
                  </a:lnTo>
                  <a:lnTo>
                    <a:pt x="168" y="46"/>
                  </a:lnTo>
                  <a:lnTo>
                    <a:pt x="170" y="73"/>
                  </a:lnTo>
                  <a:lnTo>
                    <a:pt x="164" y="82"/>
                  </a:lnTo>
                  <a:lnTo>
                    <a:pt x="177" y="112"/>
                  </a:lnTo>
                  <a:lnTo>
                    <a:pt x="191" y="135"/>
                  </a:lnTo>
                  <a:lnTo>
                    <a:pt x="183" y="155"/>
                  </a:lnTo>
                  <a:lnTo>
                    <a:pt x="177" y="14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8" name="Freeform 278"/>
            <p:cNvSpPr>
              <a:spLocks/>
            </p:cNvSpPr>
            <p:nvPr/>
          </p:nvSpPr>
          <p:spPr bwMode="auto">
            <a:xfrm>
              <a:off x="8058207" y="4055321"/>
              <a:ext cx="96798" cy="104486"/>
            </a:xfrm>
            <a:custGeom>
              <a:avLst/>
              <a:gdLst>
                <a:gd name="T0" fmla="*/ 86 w 109"/>
                <a:gd name="T1" fmla="*/ 37 h 95"/>
                <a:gd name="T2" fmla="*/ 65 w 109"/>
                <a:gd name="T3" fmla="*/ 31 h 95"/>
                <a:gd name="T4" fmla="*/ 33 w 109"/>
                <a:gd name="T5" fmla="*/ 16 h 95"/>
                <a:gd name="T6" fmla="*/ 0 w 109"/>
                <a:gd name="T7" fmla="*/ 0 h 95"/>
                <a:gd name="T8" fmla="*/ 6 w 109"/>
                <a:gd name="T9" fmla="*/ 13 h 95"/>
                <a:gd name="T10" fmla="*/ 16 w 109"/>
                <a:gd name="T11" fmla="*/ 33 h 95"/>
                <a:gd name="T12" fmla="*/ 26 w 109"/>
                <a:gd name="T13" fmla="*/ 51 h 95"/>
                <a:gd name="T14" fmla="*/ 12 w 109"/>
                <a:gd name="T15" fmla="*/ 53 h 95"/>
                <a:gd name="T16" fmla="*/ 8 w 109"/>
                <a:gd name="T17" fmla="*/ 55 h 95"/>
                <a:gd name="T18" fmla="*/ 8 w 109"/>
                <a:gd name="T19" fmla="*/ 64 h 95"/>
                <a:gd name="T20" fmla="*/ 12 w 109"/>
                <a:gd name="T21" fmla="*/ 79 h 95"/>
                <a:gd name="T22" fmla="*/ 28 w 109"/>
                <a:gd name="T23" fmla="*/ 95 h 95"/>
                <a:gd name="T24" fmla="*/ 33 w 109"/>
                <a:gd name="T25" fmla="*/ 91 h 95"/>
                <a:gd name="T26" fmla="*/ 43 w 109"/>
                <a:gd name="T27" fmla="*/ 90 h 95"/>
                <a:gd name="T28" fmla="*/ 18 w 109"/>
                <a:gd name="T29" fmla="*/ 73 h 95"/>
                <a:gd name="T30" fmla="*/ 30 w 109"/>
                <a:gd name="T31" fmla="*/ 71 h 95"/>
                <a:gd name="T32" fmla="*/ 39 w 109"/>
                <a:gd name="T33" fmla="*/ 70 h 95"/>
                <a:gd name="T34" fmla="*/ 82 w 109"/>
                <a:gd name="T35" fmla="*/ 82 h 95"/>
                <a:gd name="T36" fmla="*/ 82 w 109"/>
                <a:gd name="T37" fmla="*/ 75 h 95"/>
                <a:gd name="T38" fmla="*/ 92 w 109"/>
                <a:gd name="T39" fmla="*/ 60 h 95"/>
                <a:gd name="T40" fmla="*/ 109 w 109"/>
                <a:gd name="T41" fmla="*/ 53 h 95"/>
                <a:gd name="T42" fmla="*/ 100 w 109"/>
                <a:gd name="T43" fmla="*/ 46 h 95"/>
                <a:gd name="T44" fmla="*/ 92 w 109"/>
                <a:gd name="T45" fmla="*/ 29 h 95"/>
                <a:gd name="T46" fmla="*/ 86 w 109"/>
                <a:gd name="T47" fmla="*/ 37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9"/>
                <a:gd name="T73" fmla="*/ 0 h 95"/>
                <a:gd name="T74" fmla="*/ 109 w 109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9" h="95">
                  <a:moveTo>
                    <a:pt x="86" y="37"/>
                  </a:moveTo>
                  <a:lnTo>
                    <a:pt x="65" y="31"/>
                  </a:lnTo>
                  <a:lnTo>
                    <a:pt x="33" y="16"/>
                  </a:lnTo>
                  <a:lnTo>
                    <a:pt x="0" y="0"/>
                  </a:lnTo>
                  <a:lnTo>
                    <a:pt x="6" y="13"/>
                  </a:lnTo>
                  <a:lnTo>
                    <a:pt x="16" y="33"/>
                  </a:lnTo>
                  <a:lnTo>
                    <a:pt x="26" y="51"/>
                  </a:lnTo>
                  <a:lnTo>
                    <a:pt x="12" y="53"/>
                  </a:lnTo>
                  <a:lnTo>
                    <a:pt x="8" y="55"/>
                  </a:lnTo>
                  <a:lnTo>
                    <a:pt x="8" y="64"/>
                  </a:lnTo>
                  <a:lnTo>
                    <a:pt x="12" y="79"/>
                  </a:lnTo>
                  <a:lnTo>
                    <a:pt x="28" y="95"/>
                  </a:lnTo>
                  <a:lnTo>
                    <a:pt x="33" y="91"/>
                  </a:lnTo>
                  <a:lnTo>
                    <a:pt x="43" y="90"/>
                  </a:lnTo>
                  <a:lnTo>
                    <a:pt x="18" y="73"/>
                  </a:lnTo>
                  <a:lnTo>
                    <a:pt x="30" y="71"/>
                  </a:lnTo>
                  <a:lnTo>
                    <a:pt x="39" y="70"/>
                  </a:lnTo>
                  <a:lnTo>
                    <a:pt x="82" y="82"/>
                  </a:lnTo>
                  <a:lnTo>
                    <a:pt x="82" y="75"/>
                  </a:lnTo>
                  <a:lnTo>
                    <a:pt x="92" y="60"/>
                  </a:lnTo>
                  <a:lnTo>
                    <a:pt x="109" y="53"/>
                  </a:lnTo>
                  <a:lnTo>
                    <a:pt x="100" y="46"/>
                  </a:lnTo>
                  <a:lnTo>
                    <a:pt x="92" y="29"/>
                  </a:lnTo>
                  <a:lnTo>
                    <a:pt x="86" y="3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9" name="Freeform 279"/>
            <p:cNvSpPr>
              <a:spLocks/>
            </p:cNvSpPr>
            <p:nvPr/>
          </p:nvSpPr>
          <p:spPr bwMode="auto">
            <a:xfrm>
              <a:off x="7982626" y="4354529"/>
              <a:ext cx="49062" cy="71241"/>
            </a:xfrm>
            <a:custGeom>
              <a:avLst/>
              <a:gdLst>
                <a:gd name="T0" fmla="*/ 54 w 54"/>
                <a:gd name="T1" fmla="*/ 22 h 66"/>
                <a:gd name="T2" fmla="*/ 52 w 54"/>
                <a:gd name="T3" fmla="*/ 40 h 66"/>
                <a:gd name="T4" fmla="*/ 50 w 54"/>
                <a:gd name="T5" fmla="*/ 57 h 66"/>
                <a:gd name="T6" fmla="*/ 44 w 54"/>
                <a:gd name="T7" fmla="*/ 66 h 66"/>
                <a:gd name="T8" fmla="*/ 37 w 54"/>
                <a:gd name="T9" fmla="*/ 51 h 66"/>
                <a:gd name="T10" fmla="*/ 39 w 54"/>
                <a:gd name="T11" fmla="*/ 62 h 66"/>
                <a:gd name="T12" fmla="*/ 33 w 54"/>
                <a:gd name="T13" fmla="*/ 59 h 66"/>
                <a:gd name="T14" fmla="*/ 25 w 54"/>
                <a:gd name="T15" fmla="*/ 40 h 66"/>
                <a:gd name="T16" fmla="*/ 27 w 54"/>
                <a:gd name="T17" fmla="*/ 29 h 66"/>
                <a:gd name="T18" fmla="*/ 11 w 54"/>
                <a:gd name="T19" fmla="*/ 18 h 66"/>
                <a:gd name="T20" fmla="*/ 19 w 54"/>
                <a:gd name="T21" fmla="*/ 29 h 66"/>
                <a:gd name="T22" fmla="*/ 11 w 54"/>
                <a:gd name="T23" fmla="*/ 29 h 66"/>
                <a:gd name="T24" fmla="*/ 5 w 54"/>
                <a:gd name="T25" fmla="*/ 22 h 66"/>
                <a:gd name="T26" fmla="*/ 9 w 54"/>
                <a:gd name="T27" fmla="*/ 22 h 66"/>
                <a:gd name="T28" fmla="*/ 0 w 54"/>
                <a:gd name="T29" fmla="*/ 13 h 66"/>
                <a:gd name="T30" fmla="*/ 21 w 54"/>
                <a:gd name="T31" fmla="*/ 0 h 66"/>
                <a:gd name="T32" fmla="*/ 35 w 54"/>
                <a:gd name="T33" fmla="*/ 7 h 66"/>
                <a:gd name="T34" fmla="*/ 42 w 54"/>
                <a:gd name="T35" fmla="*/ 11 h 66"/>
                <a:gd name="T36" fmla="*/ 44 w 54"/>
                <a:gd name="T37" fmla="*/ 15 h 66"/>
                <a:gd name="T38" fmla="*/ 54 w 54"/>
                <a:gd name="T39" fmla="*/ 22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6"/>
                <a:gd name="T62" fmla="*/ 54 w 54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6">
                  <a:moveTo>
                    <a:pt x="54" y="22"/>
                  </a:moveTo>
                  <a:lnTo>
                    <a:pt x="52" y="40"/>
                  </a:lnTo>
                  <a:lnTo>
                    <a:pt x="50" y="57"/>
                  </a:lnTo>
                  <a:lnTo>
                    <a:pt x="44" y="66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3" y="59"/>
                  </a:lnTo>
                  <a:lnTo>
                    <a:pt x="25" y="40"/>
                  </a:lnTo>
                  <a:lnTo>
                    <a:pt x="27" y="29"/>
                  </a:lnTo>
                  <a:lnTo>
                    <a:pt x="11" y="18"/>
                  </a:lnTo>
                  <a:lnTo>
                    <a:pt x="19" y="29"/>
                  </a:lnTo>
                  <a:lnTo>
                    <a:pt x="11" y="29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35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0" name="Freeform 280"/>
            <p:cNvSpPr>
              <a:spLocks/>
            </p:cNvSpPr>
            <p:nvPr/>
          </p:nvSpPr>
          <p:spPr bwMode="auto">
            <a:xfrm>
              <a:off x="8030362" y="4343446"/>
              <a:ext cx="43758" cy="39578"/>
            </a:xfrm>
            <a:custGeom>
              <a:avLst/>
              <a:gdLst>
                <a:gd name="T0" fmla="*/ 41 w 51"/>
                <a:gd name="T1" fmla="*/ 24 h 37"/>
                <a:gd name="T2" fmla="*/ 24 w 51"/>
                <a:gd name="T3" fmla="*/ 24 h 37"/>
                <a:gd name="T4" fmla="*/ 22 w 51"/>
                <a:gd name="T5" fmla="*/ 37 h 37"/>
                <a:gd name="T6" fmla="*/ 8 w 51"/>
                <a:gd name="T7" fmla="*/ 28 h 37"/>
                <a:gd name="T8" fmla="*/ 2 w 51"/>
                <a:gd name="T9" fmla="*/ 20 h 37"/>
                <a:gd name="T10" fmla="*/ 0 w 51"/>
                <a:gd name="T11" fmla="*/ 22 h 37"/>
                <a:gd name="T12" fmla="*/ 12 w 51"/>
                <a:gd name="T13" fmla="*/ 7 h 37"/>
                <a:gd name="T14" fmla="*/ 24 w 51"/>
                <a:gd name="T15" fmla="*/ 6 h 37"/>
                <a:gd name="T16" fmla="*/ 35 w 51"/>
                <a:gd name="T17" fmla="*/ 0 h 37"/>
                <a:gd name="T18" fmla="*/ 45 w 51"/>
                <a:gd name="T19" fmla="*/ 6 h 37"/>
                <a:gd name="T20" fmla="*/ 51 w 51"/>
                <a:gd name="T21" fmla="*/ 13 h 37"/>
                <a:gd name="T22" fmla="*/ 41 w 51"/>
                <a:gd name="T23" fmla="*/ 24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37"/>
                <a:gd name="T38" fmla="*/ 51 w 51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37">
                  <a:moveTo>
                    <a:pt x="41" y="24"/>
                  </a:moveTo>
                  <a:lnTo>
                    <a:pt x="24" y="24"/>
                  </a:lnTo>
                  <a:lnTo>
                    <a:pt x="22" y="37"/>
                  </a:lnTo>
                  <a:lnTo>
                    <a:pt x="8" y="2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5" y="0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1" name="Freeform 281"/>
            <p:cNvSpPr>
              <a:spLocks/>
            </p:cNvSpPr>
            <p:nvPr/>
          </p:nvSpPr>
          <p:spPr bwMode="auto">
            <a:xfrm>
              <a:off x="7998538" y="4536586"/>
              <a:ext cx="10607" cy="14248"/>
            </a:xfrm>
            <a:custGeom>
              <a:avLst/>
              <a:gdLst>
                <a:gd name="T0" fmla="*/ 0 w 12"/>
                <a:gd name="T1" fmla="*/ 15 h 15"/>
                <a:gd name="T2" fmla="*/ 12 w 12"/>
                <a:gd name="T3" fmla="*/ 2 h 15"/>
                <a:gd name="T4" fmla="*/ 10 w 12"/>
                <a:gd name="T5" fmla="*/ 0 h 15"/>
                <a:gd name="T6" fmla="*/ 0 w 1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0" y="15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2" name="Freeform 282"/>
            <p:cNvSpPr>
              <a:spLocks/>
            </p:cNvSpPr>
            <p:nvPr/>
          </p:nvSpPr>
          <p:spPr bwMode="auto">
            <a:xfrm>
              <a:off x="8095335" y="4238962"/>
              <a:ext cx="5304" cy="9498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0 h 7"/>
                <a:gd name="T4" fmla="*/ 0 w 6"/>
                <a:gd name="T5" fmla="*/ 7 h 7"/>
                <a:gd name="T6" fmla="*/ 6 w 6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3" name="Freeform 283"/>
            <p:cNvSpPr>
              <a:spLocks/>
            </p:cNvSpPr>
            <p:nvPr/>
          </p:nvSpPr>
          <p:spPr bwMode="auto">
            <a:xfrm>
              <a:off x="7997212" y="4390941"/>
              <a:ext cx="5304" cy="1583"/>
            </a:xfrm>
            <a:custGeom>
              <a:avLst/>
              <a:gdLst>
                <a:gd name="T0" fmla="*/ 4 w 6"/>
                <a:gd name="T1" fmla="*/ 0 h 4"/>
                <a:gd name="T2" fmla="*/ 6 w 6"/>
                <a:gd name="T3" fmla="*/ 4 h 4"/>
                <a:gd name="T4" fmla="*/ 0 w 6"/>
                <a:gd name="T5" fmla="*/ 4 h 4"/>
                <a:gd name="T6" fmla="*/ 4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4" y="0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4" name="Freeform 284"/>
            <p:cNvSpPr>
              <a:spLocks/>
            </p:cNvSpPr>
            <p:nvPr/>
          </p:nvSpPr>
          <p:spPr bwMode="auto">
            <a:xfrm>
              <a:off x="7814225" y="4120229"/>
              <a:ext cx="90167" cy="131399"/>
            </a:xfrm>
            <a:custGeom>
              <a:avLst/>
              <a:gdLst>
                <a:gd name="T0" fmla="*/ 27 w 101"/>
                <a:gd name="T1" fmla="*/ 81 h 121"/>
                <a:gd name="T2" fmla="*/ 13 w 101"/>
                <a:gd name="T3" fmla="*/ 79 h 121"/>
                <a:gd name="T4" fmla="*/ 0 w 101"/>
                <a:gd name="T5" fmla="*/ 68 h 121"/>
                <a:gd name="T6" fmla="*/ 13 w 101"/>
                <a:gd name="T7" fmla="*/ 55 h 121"/>
                <a:gd name="T8" fmla="*/ 25 w 101"/>
                <a:gd name="T9" fmla="*/ 35 h 121"/>
                <a:gd name="T10" fmla="*/ 33 w 101"/>
                <a:gd name="T11" fmla="*/ 30 h 121"/>
                <a:gd name="T12" fmla="*/ 58 w 101"/>
                <a:gd name="T13" fmla="*/ 37 h 121"/>
                <a:gd name="T14" fmla="*/ 50 w 101"/>
                <a:gd name="T15" fmla="*/ 24 h 121"/>
                <a:gd name="T16" fmla="*/ 58 w 101"/>
                <a:gd name="T17" fmla="*/ 22 h 121"/>
                <a:gd name="T18" fmla="*/ 72 w 101"/>
                <a:gd name="T19" fmla="*/ 11 h 121"/>
                <a:gd name="T20" fmla="*/ 72 w 101"/>
                <a:gd name="T21" fmla="*/ 0 h 121"/>
                <a:gd name="T22" fmla="*/ 95 w 101"/>
                <a:gd name="T23" fmla="*/ 13 h 121"/>
                <a:gd name="T24" fmla="*/ 99 w 101"/>
                <a:gd name="T25" fmla="*/ 15 h 121"/>
                <a:gd name="T26" fmla="*/ 87 w 101"/>
                <a:gd name="T27" fmla="*/ 28 h 121"/>
                <a:gd name="T28" fmla="*/ 97 w 101"/>
                <a:gd name="T29" fmla="*/ 52 h 121"/>
                <a:gd name="T30" fmla="*/ 85 w 101"/>
                <a:gd name="T31" fmla="*/ 64 h 121"/>
                <a:gd name="T32" fmla="*/ 74 w 101"/>
                <a:gd name="T33" fmla="*/ 79 h 121"/>
                <a:gd name="T34" fmla="*/ 78 w 101"/>
                <a:gd name="T35" fmla="*/ 90 h 121"/>
                <a:gd name="T36" fmla="*/ 101 w 101"/>
                <a:gd name="T37" fmla="*/ 103 h 121"/>
                <a:gd name="T38" fmla="*/ 93 w 101"/>
                <a:gd name="T39" fmla="*/ 110 h 121"/>
                <a:gd name="T40" fmla="*/ 76 w 101"/>
                <a:gd name="T41" fmla="*/ 117 h 121"/>
                <a:gd name="T42" fmla="*/ 76 w 101"/>
                <a:gd name="T43" fmla="*/ 121 h 121"/>
                <a:gd name="T44" fmla="*/ 56 w 101"/>
                <a:gd name="T45" fmla="*/ 119 h 121"/>
                <a:gd name="T46" fmla="*/ 50 w 101"/>
                <a:gd name="T47" fmla="*/ 121 h 121"/>
                <a:gd name="T48" fmla="*/ 41 w 101"/>
                <a:gd name="T49" fmla="*/ 117 h 121"/>
                <a:gd name="T50" fmla="*/ 33 w 101"/>
                <a:gd name="T51" fmla="*/ 114 h 121"/>
                <a:gd name="T52" fmla="*/ 37 w 101"/>
                <a:gd name="T53" fmla="*/ 101 h 121"/>
                <a:gd name="T54" fmla="*/ 41 w 101"/>
                <a:gd name="T55" fmla="*/ 101 h 121"/>
                <a:gd name="T56" fmla="*/ 31 w 101"/>
                <a:gd name="T57" fmla="*/ 95 h 121"/>
                <a:gd name="T58" fmla="*/ 27 w 101"/>
                <a:gd name="T59" fmla="*/ 81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1"/>
                <a:gd name="T91" fmla="*/ 0 h 121"/>
                <a:gd name="T92" fmla="*/ 101 w 101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1" h="121">
                  <a:moveTo>
                    <a:pt x="27" y="81"/>
                  </a:moveTo>
                  <a:lnTo>
                    <a:pt x="13" y="79"/>
                  </a:lnTo>
                  <a:lnTo>
                    <a:pt x="0" y="68"/>
                  </a:lnTo>
                  <a:lnTo>
                    <a:pt x="13" y="55"/>
                  </a:lnTo>
                  <a:lnTo>
                    <a:pt x="25" y="35"/>
                  </a:lnTo>
                  <a:lnTo>
                    <a:pt x="33" y="30"/>
                  </a:lnTo>
                  <a:lnTo>
                    <a:pt x="58" y="37"/>
                  </a:lnTo>
                  <a:lnTo>
                    <a:pt x="50" y="24"/>
                  </a:lnTo>
                  <a:lnTo>
                    <a:pt x="58" y="22"/>
                  </a:lnTo>
                  <a:lnTo>
                    <a:pt x="72" y="11"/>
                  </a:lnTo>
                  <a:lnTo>
                    <a:pt x="72" y="0"/>
                  </a:lnTo>
                  <a:lnTo>
                    <a:pt x="95" y="13"/>
                  </a:lnTo>
                  <a:lnTo>
                    <a:pt x="99" y="15"/>
                  </a:lnTo>
                  <a:lnTo>
                    <a:pt x="87" y="28"/>
                  </a:lnTo>
                  <a:lnTo>
                    <a:pt x="97" y="52"/>
                  </a:lnTo>
                  <a:lnTo>
                    <a:pt x="85" y="64"/>
                  </a:lnTo>
                  <a:lnTo>
                    <a:pt x="74" y="79"/>
                  </a:lnTo>
                  <a:lnTo>
                    <a:pt x="78" y="90"/>
                  </a:lnTo>
                  <a:lnTo>
                    <a:pt x="101" y="103"/>
                  </a:lnTo>
                  <a:lnTo>
                    <a:pt x="93" y="110"/>
                  </a:lnTo>
                  <a:lnTo>
                    <a:pt x="76" y="117"/>
                  </a:lnTo>
                  <a:lnTo>
                    <a:pt x="76" y="121"/>
                  </a:lnTo>
                  <a:lnTo>
                    <a:pt x="56" y="119"/>
                  </a:lnTo>
                  <a:lnTo>
                    <a:pt x="50" y="121"/>
                  </a:lnTo>
                  <a:lnTo>
                    <a:pt x="41" y="117"/>
                  </a:lnTo>
                  <a:lnTo>
                    <a:pt x="33" y="114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31" y="9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5" name="Freeform 285"/>
            <p:cNvSpPr>
              <a:spLocks/>
            </p:cNvSpPr>
            <p:nvPr/>
          </p:nvSpPr>
          <p:spPr bwMode="auto">
            <a:xfrm>
              <a:off x="7881850" y="4231046"/>
              <a:ext cx="75581" cy="110817"/>
            </a:xfrm>
            <a:custGeom>
              <a:avLst/>
              <a:gdLst>
                <a:gd name="T0" fmla="*/ 48 w 85"/>
                <a:gd name="T1" fmla="*/ 97 h 100"/>
                <a:gd name="T2" fmla="*/ 48 w 85"/>
                <a:gd name="T3" fmla="*/ 93 h 100"/>
                <a:gd name="T4" fmla="*/ 41 w 85"/>
                <a:gd name="T5" fmla="*/ 97 h 100"/>
                <a:gd name="T6" fmla="*/ 35 w 85"/>
                <a:gd name="T7" fmla="*/ 100 h 100"/>
                <a:gd name="T8" fmla="*/ 31 w 85"/>
                <a:gd name="T9" fmla="*/ 95 h 100"/>
                <a:gd name="T10" fmla="*/ 33 w 85"/>
                <a:gd name="T11" fmla="*/ 93 h 100"/>
                <a:gd name="T12" fmla="*/ 31 w 85"/>
                <a:gd name="T13" fmla="*/ 91 h 100"/>
                <a:gd name="T14" fmla="*/ 27 w 85"/>
                <a:gd name="T15" fmla="*/ 86 h 100"/>
                <a:gd name="T16" fmla="*/ 23 w 85"/>
                <a:gd name="T17" fmla="*/ 73 h 100"/>
                <a:gd name="T18" fmla="*/ 23 w 85"/>
                <a:gd name="T19" fmla="*/ 64 h 100"/>
                <a:gd name="T20" fmla="*/ 21 w 85"/>
                <a:gd name="T21" fmla="*/ 62 h 100"/>
                <a:gd name="T22" fmla="*/ 7 w 85"/>
                <a:gd name="T23" fmla="*/ 47 h 100"/>
                <a:gd name="T24" fmla="*/ 4 w 85"/>
                <a:gd name="T25" fmla="*/ 44 h 100"/>
                <a:gd name="T26" fmla="*/ 6 w 85"/>
                <a:gd name="T27" fmla="*/ 40 h 100"/>
                <a:gd name="T28" fmla="*/ 15 w 85"/>
                <a:gd name="T29" fmla="*/ 44 h 100"/>
                <a:gd name="T30" fmla="*/ 15 w 85"/>
                <a:gd name="T31" fmla="*/ 40 h 100"/>
                <a:gd name="T32" fmla="*/ 2 w 85"/>
                <a:gd name="T33" fmla="*/ 22 h 100"/>
                <a:gd name="T34" fmla="*/ 0 w 85"/>
                <a:gd name="T35" fmla="*/ 18 h 100"/>
                <a:gd name="T36" fmla="*/ 0 w 85"/>
                <a:gd name="T37" fmla="*/ 14 h 100"/>
                <a:gd name="T38" fmla="*/ 17 w 85"/>
                <a:gd name="T39" fmla="*/ 7 h 100"/>
                <a:gd name="T40" fmla="*/ 25 w 85"/>
                <a:gd name="T41" fmla="*/ 0 h 100"/>
                <a:gd name="T42" fmla="*/ 48 w 85"/>
                <a:gd name="T43" fmla="*/ 24 h 100"/>
                <a:gd name="T44" fmla="*/ 72 w 85"/>
                <a:gd name="T45" fmla="*/ 45 h 100"/>
                <a:gd name="T46" fmla="*/ 85 w 85"/>
                <a:gd name="T47" fmla="*/ 78 h 100"/>
                <a:gd name="T48" fmla="*/ 76 w 85"/>
                <a:gd name="T49" fmla="*/ 84 h 100"/>
                <a:gd name="T50" fmla="*/ 66 w 85"/>
                <a:gd name="T51" fmla="*/ 89 h 100"/>
                <a:gd name="T52" fmla="*/ 60 w 85"/>
                <a:gd name="T53" fmla="*/ 87 h 100"/>
                <a:gd name="T54" fmla="*/ 58 w 85"/>
                <a:gd name="T55" fmla="*/ 89 h 100"/>
                <a:gd name="T56" fmla="*/ 56 w 85"/>
                <a:gd name="T57" fmla="*/ 91 h 100"/>
                <a:gd name="T58" fmla="*/ 52 w 85"/>
                <a:gd name="T59" fmla="*/ 93 h 100"/>
                <a:gd name="T60" fmla="*/ 48 w 85"/>
                <a:gd name="T61" fmla="*/ 97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100"/>
                <a:gd name="T95" fmla="*/ 85 w 85"/>
                <a:gd name="T96" fmla="*/ 100 h 1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100">
                  <a:moveTo>
                    <a:pt x="48" y="97"/>
                  </a:moveTo>
                  <a:lnTo>
                    <a:pt x="48" y="93"/>
                  </a:lnTo>
                  <a:lnTo>
                    <a:pt x="41" y="97"/>
                  </a:lnTo>
                  <a:lnTo>
                    <a:pt x="35" y="100"/>
                  </a:lnTo>
                  <a:lnTo>
                    <a:pt x="31" y="95"/>
                  </a:lnTo>
                  <a:lnTo>
                    <a:pt x="33" y="93"/>
                  </a:lnTo>
                  <a:lnTo>
                    <a:pt x="31" y="91"/>
                  </a:lnTo>
                  <a:lnTo>
                    <a:pt x="27" y="86"/>
                  </a:lnTo>
                  <a:lnTo>
                    <a:pt x="23" y="73"/>
                  </a:lnTo>
                  <a:lnTo>
                    <a:pt x="23" y="64"/>
                  </a:lnTo>
                  <a:lnTo>
                    <a:pt x="21" y="62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6" y="40"/>
                  </a:lnTo>
                  <a:lnTo>
                    <a:pt x="15" y="44"/>
                  </a:lnTo>
                  <a:lnTo>
                    <a:pt x="15" y="40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7" y="7"/>
                  </a:lnTo>
                  <a:lnTo>
                    <a:pt x="25" y="0"/>
                  </a:lnTo>
                  <a:lnTo>
                    <a:pt x="48" y="24"/>
                  </a:lnTo>
                  <a:lnTo>
                    <a:pt x="72" y="45"/>
                  </a:lnTo>
                  <a:lnTo>
                    <a:pt x="85" y="78"/>
                  </a:lnTo>
                  <a:lnTo>
                    <a:pt x="76" y="84"/>
                  </a:lnTo>
                  <a:lnTo>
                    <a:pt x="66" y="89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91"/>
                  </a:lnTo>
                  <a:lnTo>
                    <a:pt x="52" y="93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6" name="Freeform 286"/>
            <p:cNvSpPr>
              <a:spLocks/>
            </p:cNvSpPr>
            <p:nvPr/>
          </p:nvSpPr>
          <p:spPr bwMode="auto">
            <a:xfrm>
              <a:off x="7869917" y="4579331"/>
              <a:ext cx="27847" cy="82322"/>
            </a:xfrm>
            <a:custGeom>
              <a:avLst/>
              <a:gdLst>
                <a:gd name="T0" fmla="*/ 21 w 31"/>
                <a:gd name="T1" fmla="*/ 74 h 74"/>
                <a:gd name="T2" fmla="*/ 4 w 31"/>
                <a:gd name="T3" fmla="*/ 56 h 74"/>
                <a:gd name="T4" fmla="*/ 0 w 31"/>
                <a:gd name="T5" fmla="*/ 29 h 74"/>
                <a:gd name="T6" fmla="*/ 8 w 31"/>
                <a:gd name="T7" fmla="*/ 14 h 74"/>
                <a:gd name="T8" fmla="*/ 18 w 31"/>
                <a:gd name="T9" fmla="*/ 0 h 74"/>
                <a:gd name="T10" fmla="*/ 31 w 31"/>
                <a:gd name="T11" fmla="*/ 3 h 74"/>
                <a:gd name="T12" fmla="*/ 29 w 31"/>
                <a:gd name="T13" fmla="*/ 21 h 74"/>
                <a:gd name="T14" fmla="*/ 27 w 31"/>
                <a:gd name="T15" fmla="*/ 40 h 74"/>
                <a:gd name="T16" fmla="*/ 23 w 31"/>
                <a:gd name="T17" fmla="*/ 58 h 74"/>
                <a:gd name="T18" fmla="*/ 21 w 31"/>
                <a:gd name="T19" fmla="*/ 74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4"/>
                <a:gd name="T32" fmla="*/ 31 w 31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4">
                  <a:moveTo>
                    <a:pt x="21" y="74"/>
                  </a:moveTo>
                  <a:lnTo>
                    <a:pt x="4" y="56"/>
                  </a:lnTo>
                  <a:lnTo>
                    <a:pt x="0" y="29"/>
                  </a:lnTo>
                  <a:lnTo>
                    <a:pt x="8" y="14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29" y="21"/>
                  </a:lnTo>
                  <a:lnTo>
                    <a:pt x="27" y="40"/>
                  </a:lnTo>
                  <a:lnTo>
                    <a:pt x="23" y="58"/>
                  </a:lnTo>
                  <a:lnTo>
                    <a:pt x="21" y="74"/>
                  </a:lnTo>
                  <a:close/>
                </a:path>
              </a:pathLst>
            </a:cu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7" name="Freeform 287"/>
            <p:cNvSpPr>
              <a:spLocks/>
            </p:cNvSpPr>
            <p:nvPr/>
          </p:nvSpPr>
          <p:spPr bwMode="auto">
            <a:xfrm>
              <a:off x="7059733" y="3890677"/>
              <a:ext cx="587417" cy="265963"/>
            </a:xfrm>
            <a:custGeom>
              <a:avLst/>
              <a:gdLst>
                <a:gd name="T0" fmla="*/ 391 w 664"/>
                <a:gd name="T1" fmla="*/ 234 h 245"/>
                <a:gd name="T2" fmla="*/ 358 w 664"/>
                <a:gd name="T3" fmla="*/ 223 h 245"/>
                <a:gd name="T4" fmla="*/ 302 w 664"/>
                <a:gd name="T5" fmla="*/ 220 h 245"/>
                <a:gd name="T6" fmla="*/ 243 w 664"/>
                <a:gd name="T7" fmla="*/ 218 h 245"/>
                <a:gd name="T8" fmla="*/ 208 w 664"/>
                <a:gd name="T9" fmla="*/ 181 h 245"/>
                <a:gd name="T10" fmla="*/ 148 w 664"/>
                <a:gd name="T11" fmla="*/ 163 h 245"/>
                <a:gd name="T12" fmla="*/ 101 w 664"/>
                <a:gd name="T13" fmla="*/ 156 h 245"/>
                <a:gd name="T14" fmla="*/ 85 w 664"/>
                <a:gd name="T15" fmla="*/ 117 h 245"/>
                <a:gd name="T16" fmla="*/ 41 w 664"/>
                <a:gd name="T17" fmla="*/ 95 h 245"/>
                <a:gd name="T18" fmla="*/ 2 w 664"/>
                <a:gd name="T19" fmla="*/ 70 h 245"/>
                <a:gd name="T20" fmla="*/ 11 w 664"/>
                <a:gd name="T21" fmla="*/ 59 h 245"/>
                <a:gd name="T22" fmla="*/ 48 w 664"/>
                <a:gd name="T23" fmla="*/ 41 h 245"/>
                <a:gd name="T24" fmla="*/ 109 w 664"/>
                <a:gd name="T25" fmla="*/ 33 h 245"/>
                <a:gd name="T26" fmla="*/ 146 w 664"/>
                <a:gd name="T27" fmla="*/ 46 h 245"/>
                <a:gd name="T28" fmla="*/ 191 w 664"/>
                <a:gd name="T29" fmla="*/ 41 h 245"/>
                <a:gd name="T30" fmla="*/ 177 w 664"/>
                <a:gd name="T31" fmla="*/ 0 h 245"/>
                <a:gd name="T32" fmla="*/ 245 w 664"/>
                <a:gd name="T33" fmla="*/ 15 h 245"/>
                <a:gd name="T34" fmla="*/ 290 w 664"/>
                <a:gd name="T35" fmla="*/ 42 h 245"/>
                <a:gd name="T36" fmla="*/ 352 w 664"/>
                <a:gd name="T37" fmla="*/ 42 h 245"/>
                <a:gd name="T38" fmla="*/ 391 w 664"/>
                <a:gd name="T39" fmla="*/ 55 h 245"/>
                <a:gd name="T40" fmla="*/ 455 w 664"/>
                <a:gd name="T41" fmla="*/ 62 h 245"/>
                <a:gd name="T42" fmla="*/ 502 w 664"/>
                <a:gd name="T43" fmla="*/ 41 h 245"/>
                <a:gd name="T44" fmla="*/ 557 w 664"/>
                <a:gd name="T45" fmla="*/ 51 h 245"/>
                <a:gd name="T46" fmla="*/ 563 w 664"/>
                <a:gd name="T47" fmla="*/ 88 h 245"/>
                <a:gd name="T48" fmla="*/ 574 w 664"/>
                <a:gd name="T49" fmla="*/ 99 h 245"/>
                <a:gd name="T50" fmla="*/ 603 w 664"/>
                <a:gd name="T51" fmla="*/ 103 h 245"/>
                <a:gd name="T52" fmla="*/ 658 w 664"/>
                <a:gd name="T53" fmla="*/ 114 h 245"/>
                <a:gd name="T54" fmla="*/ 629 w 664"/>
                <a:gd name="T55" fmla="*/ 126 h 245"/>
                <a:gd name="T56" fmla="*/ 601 w 664"/>
                <a:gd name="T57" fmla="*/ 154 h 245"/>
                <a:gd name="T58" fmla="*/ 563 w 664"/>
                <a:gd name="T59" fmla="*/ 168 h 245"/>
                <a:gd name="T60" fmla="*/ 535 w 664"/>
                <a:gd name="T61" fmla="*/ 183 h 245"/>
                <a:gd name="T62" fmla="*/ 531 w 664"/>
                <a:gd name="T63" fmla="*/ 209 h 245"/>
                <a:gd name="T64" fmla="*/ 489 w 664"/>
                <a:gd name="T65" fmla="*/ 225 h 245"/>
                <a:gd name="T66" fmla="*/ 448 w 664"/>
                <a:gd name="T67" fmla="*/ 236 h 245"/>
                <a:gd name="T68" fmla="*/ 416 w 664"/>
                <a:gd name="T69" fmla="*/ 238 h 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4"/>
                <a:gd name="T106" fmla="*/ 0 h 245"/>
                <a:gd name="T107" fmla="*/ 664 w 664"/>
                <a:gd name="T108" fmla="*/ 245 h 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4" h="245">
                  <a:moveTo>
                    <a:pt x="416" y="238"/>
                  </a:moveTo>
                  <a:lnTo>
                    <a:pt x="391" y="234"/>
                  </a:lnTo>
                  <a:lnTo>
                    <a:pt x="366" y="229"/>
                  </a:lnTo>
                  <a:lnTo>
                    <a:pt x="358" y="223"/>
                  </a:lnTo>
                  <a:lnTo>
                    <a:pt x="331" y="222"/>
                  </a:lnTo>
                  <a:lnTo>
                    <a:pt x="302" y="220"/>
                  </a:lnTo>
                  <a:lnTo>
                    <a:pt x="272" y="218"/>
                  </a:lnTo>
                  <a:lnTo>
                    <a:pt x="243" y="218"/>
                  </a:lnTo>
                  <a:lnTo>
                    <a:pt x="226" y="200"/>
                  </a:lnTo>
                  <a:lnTo>
                    <a:pt x="208" y="181"/>
                  </a:lnTo>
                  <a:lnTo>
                    <a:pt x="177" y="172"/>
                  </a:lnTo>
                  <a:lnTo>
                    <a:pt x="148" y="163"/>
                  </a:lnTo>
                  <a:lnTo>
                    <a:pt x="124" y="159"/>
                  </a:lnTo>
                  <a:lnTo>
                    <a:pt x="101" y="156"/>
                  </a:lnTo>
                  <a:lnTo>
                    <a:pt x="93" y="137"/>
                  </a:lnTo>
                  <a:lnTo>
                    <a:pt x="85" y="117"/>
                  </a:lnTo>
                  <a:lnTo>
                    <a:pt x="56" y="99"/>
                  </a:lnTo>
                  <a:lnTo>
                    <a:pt x="41" y="95"/>
                  </a:lnTo>
                  <a:lnTo>
                    <a:pt x="11" y="79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11" y="59"/>
                  </a:lnTo>
                  <a:lnTo>
                    <a:pt x="29" y="51"/>
                  </a:lnTo>
                  <a:lnTo>
                    <a:pt x="48" y="41"/>
                  </a:lnTo>
                  <a:lnTo>
                    <a:pt x="68" y="30"/>
                  </a:lnTo>
                  <a:lnTo>
                    <a:pt x="109" y="33"/>
                  </a:lnTo>
                  <a:lnTo>
                    <a:pt x="115" y="42"/>
                  </a:lnTo>
                  <a:lnTo>
                    <a:pt x="146" y="46"/>
                  </a:lnTo>
                  <a:lnTo>
                    <a:pt x="175" y="51"/>
                  </a:lnTo>
                  <a:lnTo>
                    <a:pt x="191" y="41"/>
                  </a:lnTo>
                  <a:lnTo>
                    <a:pt x="171" y="24"/>
                  </a:lnTo>
                  <a:lnTo>
                    <a:pt x="177" y="0"/>
                  </a:lnTo>
                  <a:lnTo>
                    <a:pt x="210" y="8"/>
                  </a:lnTo>
                  <a:lnTo>
                    <a:pt x="245" y="15"/>
                  </a:lnTo>
                  <a:lnTo>
                    <a:pt x="259" y="28"/>
                  </a:lnTo>
                  <a:lnTo>
                    <a:pt x="290" y="42"/>
                  </a:lnTo>
                  <a:lnTo>
                    <a:pt x="325" y="37"/>
                  </a:lnTo>
                  <a:lnTo>
                    <a:pt x="352" y="42"/>
                  </a:lnTo>
                  <a:lnTo>
                    <a:pt x="379" y="48"/>
                  </a:lnTo>
                  <a:lnTo>
                    <a:pt x="391" y="55"/>
                  </a:lnTo>
                  <a:lnTo>
                    <a:pt x="432" y="66"/>
                  </a:lnTo>
                  <a:lnTo>
                    <a:pt x="455" y="62"/>
                  </a:lnTo>
                  <a:lnTo>
                    <a:pt x="479" y="57"/>
                  </a:lnTo>
                  <a:lnTo>
                    <a:pt x="502" y="41"/>
                  </a:lnTo>
                  <a:lnTo>
                    <a:pt x="539" y="50"/>
                  </a:lnTo>
                  <a:lnTo>
                    <a:pt x="557" y="51"/>
                  </a:lnTo>
                  <a:lnTo>
                    <a:pt x="561" y="70"/>
                  </a:lnTo>
                  <a:lnTo>
                    <a:pt x="563" y="88"/>
                  </a:lnTo>
                  <a:lnTo>
                    <a:pt x="557" y="90"/>
                  </a:lnTo>
                  <a:lnTo>
                    <a:pt x="574" y="99"/>
                  </a:lnTo>
                  <a:lnTo>
                    <a:pt x="596" y="99"/>
                  </a:lnTo>
                  <a:lnTo>
                    <a:pt x="603" y="103"/>
                  </a:lnTo>
                  <a:lnTo>
                    <a:pt x="613" y="94"/>
                  </a:lnTo>
                  <a:lnTo>
                    <a:pt x="658" y="114"/>
                  </a:lnTo>
                  <a:lnTo>
                    <a:pt x="664" y="126"/>
                  </a:lnTo>
                  <a:lnTo>
                    <a:pt x="629" y="126"/>
                  </a:lnTo>
                  <a:lnTo>
                    <a:pt x="605" y="137"/>
                  </a:lnTo>
                  <a:lnTo>
                    <a:pt x="601" y="154"/>
                  </a:lnTo>
                  <a:lnTo>
                    <a:pt x="580" y="158"/>
                  </a:lnTo>
                  <a:lnTo>
                    <a:pt x="563" y="168"/>
                  </a:lnTo>
                  <a:lnTo>
                    <a:pt x="533" y="161"/>
                  </a:lnTo>
                  <a:lnTo>
                    <a:pt x="535" y="183"/>
                  </a:lnTo>
                  <a:lnTo>
                    <a:pt x="549" y="196"/>
                  </a:lnTo>
                  <a:lnTo>
                    <a:pt x="531" y="209"/>
                  </a:lnTo>
                  <a:lnTo>
                    <a:pt x="512" y="223"/>
                  </a:lnTo>
                  <a:lnTo>
                    <a:pt x="489" y="225"/>
                  </a:lnTo>
                  <a:lnTo>
                    <a:pt x="463" y="227"/>
                  </a:lnTo>
                  <a:lnTo>
                    <a:pt x="448" y="236"/>
                  </a:lnTo>
                  <a:lnTo>
                    <a:pt x="434" y="245"/>
                  </a:lnTo>
                  <a:lnTo>
                    <a:pt x="416" y="238"/>
                  </a:lnTo>
                  <a:close/>
                </a:path>
              </a:pathLst>
            </a:custGeom>
            <a:solidFill>
              <a:srgbClr val="33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8" name="Freeform 288"/>
            <p:cNvSpPr>
              <a:spLocks/>
            </p:cNvSpPr>
            <p:nvPr/>
          </p:nvSpPr>
          <p:spPr bwMode="auto">
            <a:xfrm>
              <a:off x="6350325" y="3808354"/>
              <a:ext cx="697474" cy="353034"/>
            </a:xfrm>
            <a:custGeom>
              <a:avLst/>
              <a:gdLst>
                <a:gd name="T0" fmla="*/ 92 w 789"/>
                <a:gd name="T1" fmla="*/ 194 h 328"/>
                <a:gd name="T2" fmla="*/ 65 w 789"/>
                <a:gd name="T3" fmla="*/ 207 h 328"/>
                <a:gd name="T4" fmla="*/ 24 w 789"/>
                <a:gd name="T5" fmla="*/ 165 h 328"/>
                <a:gd name="T6" fmla="*/ 4 w 789"/>
                <a:gd name="T7" fmla="*/ 123 h 328"/>
                <a:gd name="T8" fmla="*/ 31 w 789"/>
                <a:gd name="T9" fmla="*/ 107 h 328"/>
                <a:gd name="T10" fmla="*/ 49 w 789"/>
                <a:gd name="T11" fmla="*/ 86 h 328"/>
                <a:gd name="T12" fmla="*/ 92 w 789"/>
                <a:gd name="T13" fmla="*/ 75 h 328"/>
                <a:gd name="T14" fmla="*/ 146 w 789"/>
                <a:gd name="T15" fmla="*/ 97 h 328"/>
                <a:gd name="T16" fmla="*/ 215 w 789"/>
                <a:gd name="T17" fmla="*/ 96 h 328"/>
                <a:gd name="T18" fmla="*/ 255 w 789"/>
                <a:gd name="T19" fmla="*/ 96 h 328"/>
                <a:gd name="T20" fmla="*/ 244 w 789"/>
                <a:gd name="T21" fmla="*/ 44 h 328"/>
                <a:gd name="T22" fmla="*/ 238 w 789"/>
                <a:gd name="T23" fmla="*/ 35 h 328"/>
                <a:gd name="T24" fmla="*/ 289 w 789"/>
                <a:gd name="T25" fmla="*/ 26 h 328"/>
                <a:gd name="T26" fmla="*/ 337 w 789"/>
                <a:gd name="T27" fmla="*/ 13 h 328"/>
                <a:gd name="T28" fmla="*/ 384 w 789"/>
                <a:gd name="T29" fmla="*/ 2 h 328"/>
                <a:gd name="T30" fmla="*/ 415 w 789"/>
                <a:gd name="T31" fmla="*/ 15 h 328"/>
                <a:gd name="T32" fmla="*/ 468 w 789"/>
                <a:gd name="T33" fmla="*/ 33 h 328"/>
                <a:gd name="T34" fmla="*/ 509 w 789"/>
                <a:gd name="T35" fmla="*/ 28 h 328"/>
                <a:gd name="T36" fmla="*/ 538 w 789"/>
                <a:gd name="T37" fmla="*/ 22 h 328"/>
                <a:gd name="T38" fmla="*/ 561 w 789"/>
                <a:gd name="T39" fmla="*/ 50 h 328"/>
                <a:gd name="T40" fmla="*/ 616 w 789"/>
                <a:gd name="T41" fmla="*/ 85 h 328"/>
                <a:gd name="T42" fmla="*/ 647 w 789"/>
                <a:gd name="T43" fmla="*/ 96 h 328"/>
                <a:gd name="T44" fmla="*/ 688 w 789"/>
                <a:gd name="T45" fmla="*/ 97 h 328"/>
                <a:gd name="T46" fmla="*/ 740 w 789"/>
                <a:gd name="T47" fmla="*/ 128 h 328"/>
                <a:gd name="T48" fmla="*/ 789 w 789"/>
                <a:gd name="T49" fmla="*/ 145 h 328"/>
                <a:gd name="T50" fmla="*/ 772 w 789"/>
                <a:gd name="T51" fmla="*/ 167 h 328"/>
                <a:gd name="T52" fmla="*/ 764 w 789"/>
                <a:gd name="T53" fmla="*/ 194 h 328"/>
                <a:gd name="T54" fmla="*/ 733 w 789"/>
                <a:gd name="T55" fmla="*/ 209 h 328"/>
                <a:gd name="T56" fmla="*/ 744 w 789"/>
                <a:gd name="T57" fmla="*/ 238 h 328"/>
                <a:gd name="T58" fmla="*/ 692 w 789"/>
                <a:gd name="T59" fmla="*/ 244 h 328"/>
                <a:gd name="T60" fmla="*/ 715 w 789"/>
                <a:gd name="T61" fmla="*/ 267 h 328"/>
                <a:gd name="T62" fmla="*/ 723 w 789"/>
                <a:gd name="T63" fmla="*/ 289 h 328"/>
                <a:gd name="T64" fmla="*/ 692 w 789"/>
                <a:gd name="T65" fmla="*/ 278 h 328"/>
                <a:gd name="T66" fmla="*/ 639 w 789"/>
                <a:gd name="T67" fmla="*/ 284 h 328"/>
                <a:gd name="T68" fmla="*/ 590 w 789"/>
                <a:gd name="T69" fmla="*/ 282 h 328"/>
                <a:gd name="T70" fmla="*/ 557 w 789"/>
                <a:gd name="T71" fmla="*/ 293 h 328"/>
                <a:gd name="T72" fmla="*/ 522 w 789"/>
                <a:gd name="T73" fmla="*/ 300 h 328"/>
                <a:gd name="T74" fmla="*/ 483 w 789"/>
                <a:gd name="T75" fmla="*/ 328 h 328"/>
                <a:gd name="T76" fmla="*/ 444 w 789"/>
                <a:gd name="T77" fmla="*/ 309 h 328"/>
                <a:gd name="T78" fmla="*/ 421 w 789"/>
                <a:gd name="T79" fmla="*/ 275 h 328"/>
                <a:gd name="T80" fmla="*/ 376 w 789"/>
                <a:gd name="T81" fmla="*/ 271 h 328"/>
                <a:gd name="T82" fmla="*/ 333 w 789"/>
                <a:gd name="T83" fmla="*/ 269 h 328"/>
                <a:gd name="T84" fmla="*/ 287 w 789"/>
                <a:gd name="T85" fmla="*/ 233 h 328"/>
                <a:gd name="T86" fmla="*/ 234 w 789"/>
                <a:gd name="T87" fmla="*/ 229 h 328"/>
                <a:gd name="T88" fmla="*/ 215 w 789"/>
                <a:gd name="T89" fmla="*/ 258 h 328"/>
                <a:gd name="T90" fmla="*/ 226 w 789"/>
                <a:gd name="T91" fmla="*/ 300 h 328"/>
                <a:gd name="T92" fmla="*/ 207 w 789"/>
                <a:gd name="T93" fmla="*/ 315 h 328"/>
                <a:gd name="T94" fmla="*/ 187 w 789"/>
                <a:gd name="T95" fmla="*/ 291 h 328"/>
                <a:gd name="T96" fmla="*/ 133 w 789"/>
                <a:gd name="T97" fmla="*/ 286 h 328"/>
                <a:gd name="T98" fmla="*/ 105 w 789"/>
                <a:gd name="T99" fmla="*/ 258 h 328"/>
                <a:gd name="T100" fmla="*/ 119 w 789"/>
                <a:gd name="T101" fmla="*/ 249 h 328"/>
                <a:gd name="T102" fmla="*/ 121 w 789"/>
                <a:gd name="T103" fmla="*/ 231 h 328"/>
                <a:gd name="T104" fmla="*/ 140 w 789"/>
                <a:gd name="T105" fmla="*/ 222 h 328"/>
                <a:gd name="T106" fmla="*/ 109 w 789"/>
                <a:gd name="T107" fmla="*/ 194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9"/>
                <a:gd name="T163" fmla="*/ 0 h 328"/>
                <a:gd name="T164" fmla="*/ 789 w 789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9" h="328">
                  <a:moveTo>
                    <a:pt x="109" y="194"/>
                  </a:moveTo>
                  <a:lnTo>
                    <a:pt x="92" y="194"/>
                  </a:lnTo>
                  <a:lnTo>
                    <a:pt x="66" y="205"/>
                  </a:lnTo>
                  <a:lnTo>
                    <a:pt x="65" y="207"/>
                  </a:lnTo>
                  <a:lnTo>
                    <a:pt x="49" y="183"/>
                  </a:lnTo>
                  <a:lnTo>
                    <a:pt x="24" y="165"/>
                  </a:lnTo>
                  <a:lnTo>
                    <a:pt x="0" y="149"/>
                  </a:lnTo>
                  <a:lnTo>
                    <a:pt x="4" y="123"/>
                  </a:lnTo>
                  <a:lnTo>
                    <a:pt x="6" y="97"/>
                  </a:lnTo>
                  <a:lnTo>
                    <a:pt x="31" y="107"/>
                  </a:lnTo>
                  <a:lnTo>
                    <a:pt x="35" y="97"/>
                  </a:lnTo>
                  <a:lnTo>
                    <a:pt x="49" y="86"/>
                  </a:lnTo>
                  <a:lnTo>
                    <a:pt x="65" y="75"/>
                  </a:lnTo>
                  <a:lnTo>
                    <a:pt x="92" y="75"/>
                  </a:lnTo>
                  <a:lnTo>
                    <a:pt x="119" y="86"/>
                  </a:lnTo>
                  <a:lnTo>
                    <a:pt x="146" y="97"/>
                  </a:lnTo>
                  <a:lnTo>
                    <a:pt x="176" y="96"/>
                  </a:lnTo>
                  <a:lnTo>
                    <a:pt x="215" y="96"/>
                  </a:lnTo>
                  <a:lnTo>
                    <a:pt x="253" y="101"/>
                  </a:lnTo>
                  <a:lnTo>
                    <a:pt x="255" y="96"/>
                  </a:lnTo>
                  <a:lnTo>
                    <a:pt x="234" y="72"/>
                  </a:lnTo>
                  <a:lnTo>
                    <a:pt x="244" y="44"/>
                  </a:lnTo>
                  <a:lnTo>
                    <a:pt x="263" y="46"/>
                  </a:lnTo>
                  <a:lnTo>
                    <a:pt x="238" y="35"/>
                  </a:lnTo>
                  <a:lnTo>
                    <a:pt x="263" y="32"/>
                  </a:lnTo>
                  <a:lnTo>
                    <a:pt x="289" y="26"/>
                  </a:lnTo>
                  <a:lnTo>
                    <a:pt x="312" y="21"/>
                  </a:lnTo>
                  <a:lnTo>
                    <a:pt x="337" y="13"/>
                  </a:lnTo>
                  <a:lnTo>
                    <a:pt x="361" y="8"/>
                  </a:lnTo>
                  <a:lnTo>
                    <a:pt x="384" y="2"/>
                  </a:lnTo>
                  <a:lnTo>
                    <a:pt x="401" y="0"/>
                  </a:lnTo>
                  <a:lnTo>
                    <a:pt x="415" y="15"/>
                  </a:lnTo>
                  <a:lnTo>
                    <a:pt x="454" y="26"/>
                  </a:lnTo>
                  <a:lnTo>
                    <a:pt x="468" y="33"/>
                  </a:lnTo>
                  <a:lnTo>
                    <a:pt x="483" y="37"/>
                  </a:lnTo>
                  <a:lnTo>
                    <a:pt x="509" y="28"/>
                  </a:lnTo>
                  <a:lnTo>
                    <a:pt x="534" y="19"/>
                  </a:lnTo>
                  <a:lnTo>
                    <a:pt x="538" y="22"/>
                  </a:lnTo>
                  <a:lnTo>
                    <a:pt x="534" y="33"/>
                  </a:lnTo>
                  <a:lnTo>
                    <a:pt x="561" y="50"/>
                  </a:lnTo>
                  <a:lnTo>
                    <a:pt x="588" y="68"/>
                  </a:lnTo>
                  <a:lnTo>
                    <a:pt x="616" y="85"/>
                  </a:lnTo>
                  <a:lnTo>
                    <a:pt x="643" y="101"/>
                  </a:lnTo>
                  <a:lnTo>
                    <a:pt x="647" y="96"/>
                  </a:lnTo>
                  <a:lnTo>
                    <a:pt x="662" y="101"/>
                  </a:lnTo>
                  <a:lnTo>
                    <a:pt x="688" y="97"/>
                  </a:lnTo>
                  <a:lnTo>
                    <a:pt x="713" y="112"/>
                  </a:lnTo>
                  <a:lnTo>
                    <a:pt x="740" y="128"/>
                  </a:lnTo>
                  <a:lnTo>
                    <a:pt x="768" y="123"/>
                  </a:lnTo>
                  <a:lnTo>
                    <a:pt x="789" y="145"/>
                  </a:lnTo>
                  <a:lnTo>
                    <a:pt x="781" y="161"/>
                  </a:lnTo>
                  <a:lnTo>
                    <a:pt x="772" y="167"/>
                  </a:lnTo>
                  <a:lnTo>
                    <a:pt x="781" y="192"/>
                  </a:lnTo>
                  <a:lnTo>
                    <a:pt x="764" y="194"/>
                  </a:lnTo>
                  <a:lnTo>
                    <a:pt x="731" y="189"/>
                  </a:lnTo>
                  <a:lnTo>
                    <a:pt x="733" y="209"/>
                  </a:lnTo>
                  <a:lnTo>
                    <a:pt x="736" y="229"/>
                  </a:lnTo>
                  <a:lnTo>
                    <a:pt x="744" y="238"/>
                  </a:lnTo>
                  <a:lnTo>
                    <a:pt x="715" y="235"/>
                  </a:lnTo>
                  <a:lnTo>
                    <a:pt x="692" y="244"/>
                  </a:lnTo>
                  <a:lnTo>
                    <a:pt x="705" y="249"/>
                  </a:lnTo>
                  <a:lnTo>
                    <a:pt x="715" y="267"/>
                  </a:lnTo>
                  <a:lnTo>
                    <a:pt x="723" y="284"/>
                  </a:lnTo>
                  <a:lnTo>
                    <a:pt x="723" y="289"/>
                  </a:lnTo>
                  <a:lnTo>
                    <a:pt x="719" y="295"/>
                  </a:lnTo>
                  <a:lnTo>
                    <a:pt x="692" y="278"/>
                  </a:lnTo>
                  <a:lnTo>
                    <a:pt x="666" y="282"/>
                  </a:lnTo>
                  <a:lnTo>
                    <a:pt x="639" y="284"/>
                  </a:lnTo>
                  <a:lnTo>
                    <a:pt x="610" y="284"/>
                  </a:lnTo>
                  <a:lnTo>
                    <a:pt x="590" y="282"/>
                  </a:lnTo>
                  <a:lnTo>
                    <a:pt x="579" y="297"/>
                  </a:lnTo>
                  <a:lnTo>
                    <a:pt x="557" y="293"/>
                  </a:lnTo>
                  <a:lnTo>
                    <a:pt x="536" y="289"/>
                  </a:lnTo>
                  <a:lnTo>
                    <a:pt x="522" y="300"/>
                  </a:lnTo>
                  <a:lnTo>
                    <a:pt x="503" y="315"/>
                  </a:lnTo>
                  <a:lnTo>
                    <a:pt x="483" y="328"/>
                  </a:lnTo>
                  <a:lnTo>
                    <a:pt x="464" y="319"/>
                  </a:lnTo>
                  <a:lnTo>
                    <a:pt x="444" y="309"/>
                  </a:lnTo>
                  <a:lnTo>
                    <a:pt x="442" y="289"/>
                  </a:lnTo>
                  <a:lnTo>
                    <a:pt x="421" y="275"/>
                  </a:lnTo>
                  <a:lnTo>
                    <a:pt x="400" y="273"/>
                  </a:lnTo>
                  <a:lnTo>
                    <a:pt x="376" y="271"/>
                  </a:lnTo>
                  <a:lnTo>
                    <a:pt x="355" y="271"/>
                  </a:lnTo>
                  <a:lnTo>
                    <a:pt x="333" y="269"/>
                  </a:lnTo>
                  <a:lnTo>
                    <a:pt x="314" y="245"/>
                  </a:lnTo>
                  <a:lnTo>
                    <a:pt x="287" y="233"/>
                  </a:lnTo>
                  <a:lnTo>
                    <a:pt x="259" y="220"/>
                  </a:lnTo>
                  <a:lnTo>
                    <a:pt x="234" y="229"/>
                  </a:lnTo>
                  <a:lnTo>
                    <a:pt x="209" y="236"/>
                  </a:lnTo>
                  <a:lnTo>
                    <a:pt x="215" y="258"/>
                  </a:lnTo>
                  <a:lnTo>
                    <a:pt x="220" y="280"/>
                  </a:lnTo>
                  <a:lnTo>
                    <a:pt x="226" y="300"/>
                  </a:lnTo>
                  <a:lnTo>
                    <a:pt x="232" y="322"/>
                  </a:lnTo>
                  <a:lnTo>
                    <a:pt x="207" y="315"/>
                  </a:lnTo>
                  <a:lnTo>
                    <a:pt x="183" y="308"/>
                  </a:lnTo>
                  <a:lnTo>
                    <a:pt x="187" y="291"/>
                  </a:lnTo>
                  <a:lnTo>
                    <a:pt x="150" y="291"/>
                  </a:lnTo>
                  <a:lnTo>
                    <a:pt x="133" y="286"/>
                  </a:lnTo>
                  <a:lnTo>
                    <a:pt x="125" y="280"/>
                  </a:lnTo>
                  <a:lnTo>
                    <a:pt x="105" y="258"/>
                  </a:lnTo>
                  <a:lnTo>
                    <a:pt x="96" y="251"/>
                  </a:lnTo>
                  <a:lnTo>
                    <a:pt x="119" y="249"/>
                  </a:lnTo>
                  <a:lnTo>
                    <a:pt x="109" y="240"/>
                  </a:lnTo>
                  <a:lnTo>
                    <a:pt x="121" y="231"/>
                  </a:lnTo>
                  <a:lnTo>
                    <a:pt x="146" y="231"/>
                  </a:lnTo>
                  <a:lnTo>
                    <a:pt x="140" y="222"/>
                  </a:lnTo>
                  <a:lnTo>
                    <a:pt x="137" y="196"/>
                  </a:lnTo>
                  <a:lnTo>
                    <a:pt x="109" y="1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9" name="Freeform 289"/>
            <p:cNvSpPr>
              <a:spLocks/>
            </p:cNvSpPr>
            <p:nvPr/>
          </p:nvSpPr>
          <p:spPr bwMode="auto">
            <a:xfrm>
              <a:off x="6241593" y="4091732"/>
              <a:ext cx="151164" cy="68074"/>
            </a:xfrm>
            <a:custGeom>
              <a:avLst/>
              <a:gdLst>
                <a:gd name="T0" fmla="*/ 33 w 171"/>
                <a:gd name="T1" fmla="*/ 22 h 60"/>
                <a:gd name="T2" fmla="*/ 0 w 171"/>
                <a:gd name="T3" fmla="*/ 2 h 60"/>
                <a:gd name="T4" fmla="*/ 2 w 171"/>
                <a:gd name="T5" fmla="*/ 0 h 60"/>
                <a:gd name="T6" fmla="*/ 25 w 171"/>
                <a:gd name="T7" fmla="*/ 2 h 60"/>
                <a:gd name="T8" fmla="*/ 46 w 171"/>
                <a:gd name="T9" fmla="*/ 3 h 60"/>
                <a:gd name="T10" fmla="*/ 77 w 171"/>
                <a:gd name="T11" fmla="*/ 14 h 60"/>
                <a:gd name="T12" fmla="*/ 109 w 171"/>
                <a:gd name="T13" fmla="*/ 27 h 60"/>
                <a:gd name="T14" fmla="*/ 140 w 171"/>
                <a:gd name="T15" fmla="*/ 38 h 60"/>
                <a:gd name="T16" fmla="*/ 171 w 171"/>
                <a:gd name="T17" fmla="*/ 49 h 60"/>
                <a:gd name="T18" fmla="*/ 163 w 171"/>
                <a:gd name="T19" fmla="*/ 60 h 60"/>
                <a:gd name="T20" fmla="*/ 144 w 171"/>
                <a:gd name="T21" fmla="*/ 58 h 60"/>
                <a:gd name="T22" fmla="*/ 113 w 171"/>
                <a:gd name="T23" fmla="*/ 58 h 60"/>
                <a:gd name="T24" fmla="*/ 81 w 171"/>
                <a:gd name="T25" fmla="*/ 56 h 60"/>
                <a:gd name="T26" fmla="*/ 56 w 171"/>
                <a:gd name="T27" fmla="*/ 60 h 60"/>
                <a:gd name="T28" fmla="*/ 54 w 171"/>
                <a:gd name="T29" fmla="*/ 42 h 60"/>
                <a:gd name="T30" fmla="*/ 33 w 171"/>
                <a:gd name="T31" fmla="*/ 22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60"/>
                <a:gd name="T50" fmla="*/ 171 w 171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60">
                  <a:moveTo>
                    <a:pt x="33" y="2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5" y="2"/>
                  </a:lnTo>
                  <a:lnTo>
                    <a:pt x="46" y="3"/>
                  </a:lnTo>
                  <a:lnTo>
                    <a:pt x="77" y="14"/>
                  </a:lnTo>
                  <a:lnTo>
                    <a:pt x="109" y="27"/>
                  </a:lnTo>
                  <a:lnTo>
                    <a:pt x="140" y="38"/>
                  </a:lnTo>
                  <a:lnTo>
                    <a:pt x="171" y="49"/>
                  </a:lnTo>
                  <a:lnTo>
                    <a:pt x="163" y="60"/>
                  </a:lnTo>
                  <a:lnTo>
                    <a:pt x="144" y="58"/>
                  </a:lnTo>
                  <a:lnTo>
                    <a:pt x="113" y="58"/>
                  </a:lnTo>
                  <a:lnTo>
                    <a:pt x="81" y="56"/>
                  </a:lnTo>
                  <a:lnTo>
                    <a:pt x="56" y="60"/>
                  </a:lnTo>
                  <a:lnTo>
                    <a:pt x="54" y="42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0" name="Freeform 290"/>
            <p:cNvSpPr>
              <a:spLocks/>
            </p:cNvSpPr>
            <p:nvPr/>
          </p:nvSpPr>
          <p:spPr bwMode="auto">
            <a:xfrm>
              <a:off x="6810446" y="4109145"/>
              <a:ext cx="179010" cy="101319"/>
            </a:xfrm>
            <a:custGeom>
              <a:avLst/>
              <a:gdLst>
                <a:gd name="T0" fmla="*/ 68 w 203"/>
                <a:gd name="T1" fmla="*/ 57 h 95"/>
                <a:gd name="T2" fmla="*/ 45 w 203"/>
                <a:gd name="T3" fmla="*/ 42 h 95"/>
                <a:gd name="T4" fmla="*/ 16 w 203"/>
                <a:gd name="T5" fmla="*/ 41 h 95"/>
                <a:gd name="T6" fmla="*/ 0 w 203"/>
                <a:gd name="T7" fmla="*/ 22 h 95"/>
                <a:gd name="T8" fmla="*/ 14 w 203"/>
                <a:gd name="T9" fmla="*/ 11 h 95"/>
                <a:gd name="T10" fmla="*/ 35 w 203"/>
                <a:gd name="T11" fmla="*/ 15 h 95"/>
                <a:gd name="T12" fmla="*/ 57 w 203"/>
                <a:gd name="T13" fmla="*/ 19 h 95"/>
                <a:gd name="T14" fmla="*/ 68 w 203"/>
                <a:gd name="T15" fmla="*/ 4 h 95"/>
                <a:gd name="T16" fmla="*/ 88 w 203"/>
                <a:gd name="T17" fmla="*/ 6 h 95"/>
                <a:gd name="T18" fmla="*/ 117 w 203"/>
                <a:gd name="T19" fmla="*/ 6 h 95"/>
                <a:gd name="T20" fmla="*/ 144 w 203"/>
                <a:gd name="T21" fmla="*/ 4 h 95"/>
                <a:gd name="T22" fmla="*/ 170 w 203"/>
                <a:gd name="T23" fmla="*/ 0 h 95"/>
                <a:gd name="T24" fmla="*/ 197 w 203"/>
                <a:gd name="T25" fmla="*/ 17 h 95"/>
                <a:gd name="T26" fmla="*/ 203 w 203"/>
                <a:gd name="T27" fmla="*/ 28 h 95"/>
                <a:gd name="T28" fmla="*/ 187 w 203"/>
                <a:gd name="T29" fmla="*/ 39 h 95"/>
                <a:gd name="T30" fmla="*/ 170 w 203"/>
                <a:gd name="T31" fmla="*/ 52 h 95"/>
                <a:gd name="T32" fmla="*/ 148 w 203"/>
                <a:gd name="T33" fmla="*/ 57 h 95"/>
                <a:gd name="T34" fmla="*/ 135 w 203"/>
                <a:gd name="T35" fmla="*/ 72 h 95"/>
                <a:gd name="T36" fmla="*/ 123 w 203"/>
                <a:gd name="T37" fmla="*/ 70 h 95"/>
                <a:gd name="T38" fmla="*/ 113 w 203"/>
                <a:gd name="T39" fmla="*/ 70 h 95"/>
                <a:gd name="T40" fmla="*/ 98 w 203"/>
                <a:gd name="T41" fmla="*/ 79 h 95"/>
                <a:gd name="T42" fmla="*/ 90 w 203"/>
                <a:gd name="T43" fmla="*/ 95 h 95"/>
                <a:gd name="T44" fmla="*/ 55 w 203"/>
                <a:gd name="T45" fmla="*/ 92 h 95"/>
                <a:gd name="T46" fmla="*/ 18 w 203"/>
                <a:gd name="T47" fmla="*/ 88 h 95"/>
                <a:gd name="T48" fmla="*/ 16 w 203"/>
                <a:gd name="T49" fmla="*/ 72 h 95"/>
                <a:gd name="T50" fmla="*/ 41 w 203"/>
                <a:gd name="T51" fmla="*/ 64 h 95"/>
                <a:gd name="T52" fmla="*/ 68 w 203"/>
                <a:gd name="T53" fmla="*/ 57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3"/>
                <a:gd name="T82" fmla="*/ 0 h 95"/>
                <a:gd name="T83" fmla="*/ 203 w 203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3" h="95">
                  <a:moveTo>
                    <a:pt x="68" y="57"/>
                  </a:moveTo>
                  <a:lnTo>
                    <a:pt x="45" y="42"/>
                  </a:lnTo>
                  <a:lnTo>
                    <a:pt x="16" y="41"/>
                  </a:lnTo>
                  <a:lnTo>
                    <a:pt x="0" y="22"/>
                  </a:lnTo>
                  <a:lnTo>
                    <a:pt x="14" y="11"/>
                  </a:lnTo>
                  <a:lnTo>
                    <a:pt x="35" y="15"/>
                  </a:lnTo>
                  <a:lnTo>
                    <a:pt x="57" y="19"/>
                  </a:lnTo>
                  <a:lnTo>
                    <a:pt x="68" y="4"/>
                  </a:lnTo>
                  <a:lnTo>
                    <a:pt x="88" y="6"/>
                  </a:lnTo>
                  <a:lnTo>
                    <a:pt x="117" y="6"/>
                  </a:lnTo>
                  <a:lnTo>
                    <a:pt x="144" y="4"/>
                  </a:lnTo>
                  <a:lnTo>
                    <a:pt x="170" y="0"/>
                  </a:lnTo>
                  <a:lnTo>
                    <a:pt x="197" y="17"/>
                  </a:lnTo>
                  <a:lnTo>
                    <a:pt x="203" y="28"/>
                  </a:lnTo>
                  <a:lnTo>
                    <a:pt x="187" y="39"/>
                  </a:lnTo>
                  <a:lnTo>
                    <a:pt x="170" y="52"/>
                  </a:lnTo>
                  <a:lnTo>
                    <a:pt x="148" y="57"/>
                  </a:lnTo>
                  <a:lnTo>
                    <a:pt x="135" y="72"/>
                  </a:lnTo>
                  <a:lnTo>
                    <a:pt x="123" y="70"/>
                  </a:lnTo>
                  <a:lnTo>
                    <a:pt x="113" y="70"/>
                  </a:lnTo>
                  <a:lnTo>
                    <a:pt x="98" y="79"/>
                  </a:lnTo>
                  <a:lnTo>
                    <a:pt x="90" y="95"/>
                  </a:lnTo>
                  <a:lnTo>
                    <a:pt x="55" y="92"/>
                  </a:lnTo>
                  <a:lnTo>
                    <a:pt x="18" y="88"/>
                  </a:lnTo>
                  <a:lnTo>
                    <a:pt x="16" y="72"/>
                  </a:lnTo>
                  <a:lnTo>
                    <a:pt x="41" y="64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1" name="Freeform 291"/>
            <p:cNvSpPr>
              <a:spLocks/>
            </p:cNvSpPr>
            <p:nvPr/>
          </p:nvSpPr>
          <p:spPr bwMode="auto">
            <a:xfrm>
              <a:off x="6482926" y="4121812"/>
              <a:ext cx="271829" cy="197889"/>
            </a:xfrm>
            <a:custGeom>
              <a:avLst/>
              <a:gdLst>
                <a:gd name="T0" fmla="*/ 292 w 308"/>
                <a:gd name="T1" fmla="*/ 141 h 181"/>
                <a:gd name="T2" fmla="*/ 285 w 308"/>
                <a:gd name="T3" fmla="*/ 159 h 181"/>
                <a:gd name="T4" fmla="*/ 265 w 308"/>
                <a:gd name="T5" fmla="*/ 168 h 181"/>
                <a:gd name="T6" fmla="*/ 259 w 308"/>
                <a:gd name="T7" fmla="*/ 181 h 181"/>
                <a:gd name="T8" fmla="*/ 246 w 308"/>
                <a:gd name="T9" fmla="*/ 179 h 181"/>
                <a:gd name="T10" fmla="*/ 226 w 308"/>
                <a:gd name="T11" fmla="*/ 172 h 181"/>
                <a:gd name="T12" fmla="*/ 218 w 308"/>
                <a:gd name="T13" fmla="*/ 148 h 181"/>
                <a:gd name="T14" fmla="*/ 199 w 308"/>
                <a:gd name="T15" fmla="*/ 145 h 181"/>
                <a:gd name="T16" fmla="*/ 179 w 308"/>
                <a:gd name="T17" fmla="*/ 134 h 181"/>
                <a:gd name="T18" fmla="*/ 162 w 308"/>
                <a:gd name="T19" fmla="*/ 123 h 181"/>
                <a:gd name="T20" fmla="*/ 127 w 308"/>
                <a:gd name="T21" fmla="*/ 112 h 181"/>
                <a:gd name="T22" fmla="*/ 107 w 308"/>
                <a:gd name="T23" fmla="*/ 114 h 181"/>
                <a:gd name="T24" fmla="*/ 84 w 308"/>
                <a:gd name="T25" fmla="*/ 117 h 181"/>
                <a:gd name="T26" fmla="*/ 68 w 308"/>
                <a:gd name="T27" fmla="*/ 132 h 181"/>
                <a:gd name="T28" fmla="*/ 61 w 308"/>
                <a:gd name="T29" fmla="*/ 130 h 181"/>
                <a:gd name="T30" fmla="*/ 55 w 308"/>
                <a:gd name="T31" fmla="*/ 112 h 181"/>
                <a:gd name="T32" fmla="*/ 49 w 308"/>
                <a:gd name="T33" fmla="*/ 92 h 181"/>
                <a:gd name="T34" fmla="*/ 37 w 308"/>
                <a:gd name="T35" fmla="*/ 82 h 181"/>
                <a:gd name="T36" fmla="*/ 35 w 308"/>
                <a:gd name="T37" fmla="*/ 84 h 181"/>
                <a:gd name="T38" fmla="*/ 39 w 308"/>
                <a:gd name="T39" fmla="*/ 79 h 181"/>
                <a:gd name="T40" fmla="*/ 43 w 308"/>
                <a:gd name="T41" fmla="*/ 77 h 181"/>
                <a:gd name="T42" fmla="*/ 37 w 308"/>
                <a:gd name="T43" fmla="*/ 68 h 181"/>
                <a:gd name="T44" fmla="*/ 27 w 308"/>
                <a:gd name="T45" fmla="*/ 70 h 181"/>
                <a:gd name="T46" fmla="*/ 27 w 308"/>
                <a:gd name="T47" fmla="*/ 71 h 181"/>
                <a:gd name="T48" fmla="*/ 22 w 308"/>
                <a:gd name="T49" fmla="*/ 48 h 181"/>
                <a:gd name="T50" fmla="*/ 24 w 308"/>
                <a:gd name="T51" fmla="*/ 46 h 181"/>
                <a:gd name="T52" fmla="*/ 35 w 308"/>
                <a:gd name="T53" fmla="*/ 48 h 181"/>
                <a:gd name="T54" fmla="*/ 47 w 308"/>
                <a:gd name="T55" fmla="*/ 53 h 181"/>
                <a:gd name="T56" fmla="*/ 51 w 308"/>
                <a:gd name="T57" fmla="*/ 51 h 181"/>
                <a:gd name="T58" fmla="*/ 53 w 308"/>
                <a:gd name="T59" fmla="*/ 48 h 181"/>
                <a:gd name="T60" fmla="*/ 55 w 308"/>
                <a:gd name="T61" fmla="*/ 40 h 181"/>
                <a:gd name="T62" fmla="*/ 35 w 308"/>
                <a:gd name="T63" fmla="*/ 20 h 181"/>
                <a:gd name="T64" fmla="*/ 18 w 308"/>
                <a:gd name="T65" fmla="*/ 20 h 181"/>
                <a:gd name="T66" fmla="*/ 18 w 308"/>
                <a:gd name="T67" fmla="*/ 39 h 181"/>
                <a:gd name="T68" fmla="*/ 20 w 308"/>
                <a:gd name="T69" fmla="*/ 40 h 181"/>
                <a:gd name="T70" fmla="*/ 4 w 308"/>
                <a:gd name="T71" fmla="*/ 17 h 181"/>
                <a:gd name="T72" fmla="*/ 6 w 308"/>
                <a:gd name="T73" fmla="*/ 6 h 181"/>
                <a:gd name="T74" fmla="*/ 0 w 308"/>
                <a:gd name="T75" fmla="*/ 0 h 181"/>
                <a:gd name="T76" fmla="*/ 37 w 308"/>
                <a:gd name="T77" fmla="*/ 0 h 181"/>
                <a:gd name="T78" fmla="*/ 33 w 308"/>
                <a:gd name="T79" fmla="*/ 17 h 181"/>
                <a:gd name="T80" fmla="*/ 57 w 308"/>
                <a:gd name="T81" fmla="*/ 24 h 181"/>
                <a:gd name="T82" fmla="*/ 82 w 308"/>
                <a:gd name="T83" fmla="*/ 31 h 181"/>
                <a:gd name="T84" fmla="*/ 111 w 308"/>
                <a:gd name="T85" fmla="*/ 37 h 181"/>
                <a:gd name="T86" fmla="*/ 105 w 308"/>
                <a:gd name="T87" fmla="*/ 24 h 181"/>
                <a:gd name="T88" fmla="*/ 117 w 308"/>
                <a:gd name="T89" fmla="*/ 18 h 181"/>
                <a:gd name="T90" fmla="*/ 133 w 308"/>
                <a:gd name="T91" fmla="*/ 0 h 181"/>
                <a:gd name="T92" fmla="*/ 160 w 308"/>
                <a:gd name="T93" fmla="*/ 18 h 181"/>
                <a:gd name="T94" fmla="*/ 177 w 308"/>
                <a:gd name="T95" fmla="*/ 42 h 181"/>
                <a:gd name="T96" fmla="*/ 205 w 308"/>
                <a:gd name="T97" fmla="*/ 53 h 181"/>
                <a:gd name="T98" fmla="*/ 222 w 308"/>
                <a:gd name="T99" fmla="*/ 61 h 181"/>
                <a:gd name="T100" fmla="*/ 259 w 308"/>
                <a:gd name="T101" fmla="*/ 82 h 181"/>
                <a:gd name="T102" fmla="*/ 294 w 308"/>
                <a:gd name="T103" fmla="*/ 104 h 181"/>
                <a:gd name="T104" fmla="*/ 308 w 308"/>
                <a:gd name="T105" fmla="*/ 126 h 181"/>
                <a:gd name="T106" fmla="*/ 300 w 308"/>
                <a:gd name="T107" fmla="*/ 134 h 181"/>
                <a:gd name="T108" fmla="*/ 292 w 308"/>
                <a:gd name="T109" fmla="*/ 141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8"/>
                <a:gd name="T166" fmla="*/ 0 h 181"/>
                <a:gd name="T167" fmla="*/ 308 w 308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8" h="181">
                  <a:moveTo>
                    <a:pt x="292" y="141"/>
                  </a:moveTo>
                  <a:lnTo>
                    <a:pt x="285" y="159"/>
                  </a:lnTo>
                  <a:lnTo>
                    <a:pt x="265" y="168"/>
                  </a:lnTo>
                  <a:lnTo>
                    <a:pt x="259" y="181"/>
                  </a:lnTo>
                  <a:lnTo>
                    <a:pt x="246" y="179"/>
                  </a:lnTo>
                  <a:lnTo>
                    <a:pt x="226" y="172"/>
                  </a:lnTo>
                  <a:lnTo>
                    <a:pt x="218" y="148"/>
                  </a:lnTo>
                  <a:lnTo>
                    <a:pt x="199" y="145"/>
                  </a:lnTo>
                  <a:lnTo>
                    <a:pt x="179" y="134"/>
                  </a:lnTo>
                  <a:lnTo>
                    <a:pt x="162" y="123"/>
                  </a:lnTo>
                  <a:lnTo>
                    <a:pt x="127" y="112"/>
                  </a:lnTo>
                  <a:lnTo>
                    <a:pt x="107" y="114"/>
                  </a:lnTo>
                  <a:lnTo>
                    <a:pt x="84" y="117"/>
                  </a:lnTo>
                  <a:lnTo>
                    <a:pt x="68" y="132"/>
                  </a:lnTo>
                  <a:lnTo>
                    <a:pt x="61" y="130"/>
                  </a:lnTo>
                  <a:lnTo>
                    <a:pt x="55" y="112"/>
                  </a:lnTo>
                  <a:lnTo>
                    <a:pt x="49" y="92"/>
                  </a:lnTo>
                  <a:lnTo>
                    <a:pt x="37" y="82"/>
                  </a:lnTo>
                  <a:lnTo>
                    <a:pt x="35" y="84"/>
                  </a:lnTo>
                  <a:lnTo>
                    <a:pt x="39" y="79"/>
                  </a:lnTo>
                  <a:lnTo>
                    <a:pt x="43" y="77"/>
                  </a:lnTo>
                  <a:lnTo>
                    <a:pt x="37" y="68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35" y="48"/>
                  </a:lnTo>
                  <a:lnTo>
                    <a:pt x="47" y="53"/>
                  </a:lnTo>
                  <a:lnTo>
                    <a:pt x="51" y="51"/>
                  </a:lnTo>
                  <a:lnTo>
                    <a:pt x="53" y="48"/>
                  </a:lnTo>
                  <a:lnTo>
                    <a:pt x="55" y="40"/>
                  </a:lnTo>
                  <a:lnTo>
                    <a:pt x="35" y="20"/>
                  </a:lnTo>
                  <a:lnTo>
                    <a:pt x="18" y="20"/>
                  </a:lnTo>
                  <a:lnTo>
                    <a:pt x="18" y="39"/>
                  </a:lnTo>
                  <a:lnTo>
                    <a:pt x="20" y="40"/>
                  </a:lnTo>
                  <a:lnTo>
                    <a:pt x="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3" y="17"/>
                  </a:lnTo>
                  <a:lnTo>
                    <a:pt x="57" y="24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05" y="24"/>
                  </a:lnTo>
                  <a:lnTo>
                    <a:pt x="117" y="18"/>
                  </a:lnTo>
                  <a:lnTo>
                    <a:pt x="133" y="0"/>
                  </a:lnTo>
                  <a:lnTo>
                    <a:pt x="160" y="18"/>
                  </a:lnTo>
                  <a:lnTo>
                    <a:pt x="177" y="42"/>
                  </a:lnTo>
                  <a:lnTo>
                    <a:pt x="205" y="53"/>
                  </a:lnTo>
                  <a:lnTo>
                    <a:pt x="222" y="61"/>
                  </a:lnTo>
                  <a:lnTo>
                    <a:pt x="259" y="82"/>
                  </a:lnTo>
                  <a:lnTo>
                    <a:pt x="294" y="104"/>
                  </a:lnTo>
                  <a:lnTo>
                    <a:pt x="308" y="126"/>
                  </a:lnTo>
                  <a:lnTo>
                    <a:pt x="300" y="134"/>
                  </a:lnTo>
                  <a:lnTo>
                    <a:pt x="292" y="141"/>
                  </a:lnTo>
                  <a:close/>
                </a:path>
              </a:pathLst>
            </a:custGeom>
            <a:solidFill>
              <a:srgbClr val="0099FF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2" name="Freeform 292"/>
            <p:cNvSpPr>
              <a:spLocks/>
            </p:cNvSpPr>
            <p:nvPr/>
          </p:nvSpPr>
          <p:spPr bwMode="auto">
            <a:xfrm>
              <a:off x="6676520" y="4237379"/>
              <a:ext cx="249286" cy="231135"/>
            </a:xfrm>
            <a:custGeom>
              <a:avLst/>
              <a:gdLst>
                <a:gd name="T0" fmla="*/ 2 w 283"/>
                <a:gd name="T1" fmla="*/ 93 h 214"/>
                <a:gd name="T2" fmla="*/ 0 w 283"/>
                <a:gd name="T3" fmla="*/ 97 h 214"/>
                <a:gd name="T4" fmla="*/ 0 w 283"/>
                <a:gd name="T5" fmla="*/ 110 h 214"/>
                <a:gd name="T6" fmla="*/ 8 w 283"/>
                <a:gd name="T7" fmla="*/ 115 h 214"/>
                <a:gd name="T8" fmla="*/ 6 w 283"/>
                <a:gd name="T9" fmla="*/ 121 h 214"/>
                <a:gd name="T10" fmla="*/ 12 w 283"/>
                <a:gd name="T11" fmla="*/ 141 h 214"/>
                <a:gd name="T12" fmla="*/ 16 w 283"/>
                <a:gd name="T13" fmla="*/ 161 h 214"/>
                <a:gd name="T14" fmla="*/ 37 w 283"/>
                <a:gd name="T15" fmla="*/ 167 h 214"/>
                <a:gd name="T16" fmla="*/ 41 w 283"/>
                <a:gd name="T17" fmla="*/ 176 h 214"/>
                <a:gd name="T18" fmla="*/ 26 w 283"/>
                <a:gd name="T19" fmla="*/ 203 h 214"/>
                <a:gd name="T20" fmla="*/ 43 w 283"/>
                <a:gd name="T21" fmla="*/ 209 h 214"/>
                <a:gd name="T22" fmla="*/ 63 w 283"/>
                <a:gd name="T23" fmla="*/ 214 h 214"/>
                <a:gd name="T24" fmla="*/ 96 w 283"/>
                <a:gd name="T25" fmla="*/ 214 h 214"/>
                <a:gd name="T26" fmla="*/ 119 w 283"/>
                <a:gd name="T27" fmla="*/ 209 h 214"/>
                <a:gd name="T28" fmla="*/ 143 w 283"/>
                <a:gd name="T29" fmla="*/ 205 h 214"/>
                <a:gd name="T30" fmla="*/ 141 w 283"/>
                <a:gd name="T31" fmla="*/ 194 h 214"/>
                <a:gd name="T32" fmla="*/ 144 w 283"/>
                <a:gd name="T33" fmla="*/ 174 h 214"/>
                <a:gd name="T34" fmla="*/ 166 w 283"/>
                <a:gd name="T35" fmla="*/ 167 h 214"/>
                <a:gd name="T36" fmla="*/ 172 w 283"/>
                <a:gd name="T37" fmla="*/ 159 h 214"/>
                <a:gd name="T38" fmla="*/ 193 w 283"/>
                <a:gd name="T39" fmla="*/ 161 h 214"/>
                <a:gd name="T40" fmla="*/ 195 w 283"/>
                <a:gd name="T41" fmla="*/ 134 h 214"/>
                <a:gd name="T42" fmla="*/ 211 w 283"/>
                <a:gd name="T43" fmla="*/ 121 h 214"/>
                <a:gd name="T44" fmla="*/ 199 w 283"/>
                <a:gd name="T45" fmla="*/ 108 h 214"/>
                <a:gd name="T46" fmla="*/ 217 w 283"/>
                <a:gd name="T47" fmla="*/ 106 h 214"/>
                <a:gd name="T48" fmla="*/ 220 w 283"/>
                <a:gd name="T49" fmla="*/ 95 h 214"/>
                <a:gd name="T50" fmla="*/ 228 w 283"/>
                <a:gd name="T51" fmla="*/ 79 h 214"/>
                <a:gd name="T52" fmla="*/ 217 w 283"/>
                <a:gd name="T53" fmla="*/ 59 h 214"/>
                <a:gd name="T54" fmla="*/ 226 w 283"/>
                <a:gd name="T55" fmla="*/ 42 h 214"/>
                <a:gd name="T56" fmla="*/ 252 w 283"/>
                <a:gd name="T57" fmla="*/ 39 h 214"/>
                <a:gd name="T58" fmla="*/ 277 w 283"/>
                <a:gd name="T59" fmla="*/ 33 h 214"/>
                <a:gd name="T60" fmla="*/ 277 w 283"/>
                <a:gd name="T61" fmla="*/ 28 h 214"/>
                <a:gd name="T62" fmla="*/ 283 w 283"/>
                <a:gd name="T63" fmla="*/ 28 h 214"/>
                <a:gd name="T64" fmla="*/ 265 w 283"/>
                <a:gd name="T65" fmla="*/ 26 h 214"/>
                <a:gd name="T66" fmla="*/ 259 w 283"/>
                <a:gd name="T67" fmla="*/ 26 h 214"/>
                <a:gd name="T68" fmla="*/ 242 w 283"/>
                <a:gd name="T69" fmla="*/ 26 h 214"/>
                <a:gd name="T70" fmla="*/ 217 w 283"/>
                <a:gd name="T71" fmla="*/ 39 h 214"/>
                <a:gd name="T72" fmla="*/ 207 w 283"/>
                <a:gd name="T73" fmla="*/ 11 h 214"/>
                <a:gd name="T74" fmla="*/ 201 w 283"/>
                <a:gd name="T75" fmla="*/ 9 h 214"/>
                <a:gd name="T76" fmla="*/ 195 w 283"/>
                <a:gd name="T77" fmla="*/ 0 h 214"/>
                <a:gd name="T78" fmla="*/ 185 w 283"/>
                <a:gd name="T79" fmla="*/ 4 h 214"/>
                <a:gd name="T80" fmla="*/ 183 w 283"/>
                <a:gd name="T81" fmla="*/ 19 h 214"/>
                <a:gd name="T82" fmla="*/ 166 w 283"/>
                <a:gd name="T83" fmla="*/ 24 h 214"/>
                <a:gd name="T84" fmla="*/ 162 w 283"/>
                <a:gd name="T85" fmla="*/ 29 h 214"/>
                <a:gd name="T86" fmla="*/ 146 w 283"/>
                <a:gd name="T87" fmla="*/ 29 h 214"/>
                <a:gd name="T88" fmla="*/ 137 w 283"/>
                <a:gd name="T89" fmla="*/ 31 h 214"/>
                <a:gd name="T90" fmla="*/ 129 w 283"/>
                <a:gd name="T91" fmla="*/ 28 h 214"/>
                <a:gd name="T92" fmla="*/ 109 w 283"/>
                <a:gd name="T93" fmla="*/ 24 h 214"/>
                <a:gd name="T94" fmla="*/ 88 w 283"/>
                <a:gd name="T95" fmla="*/ 20 h 214"/>
                <a:gd name="T96" fmla="*/ 80 w 283"/>
                <a:gd name="T97" fmla="*/ 28 h 214"/>
                <a:gd name="T98" fmla="*/ 72 w 283"/>
                <a:gd name="T99" fmla="*/ 35 h 214"/>
                <a:gd name="T100" fmla="*/ 65 w 283"/>
                <a:gd name="T101" fmla="*/ 53 h 214"/>
                <a:gd name="T102" fmla="*/ 45 w 283"/>
                <a:gd name="T103" fmla="*/ 62 h 214"/>
                <a:gd name="T104" fmla="*/ 39 w 283"/>
                <a:gd name="T105" fmla="*/ 75 h 214"/>
                <a:gd name="T106" fmla="*/ 26 w 283"/>
                <a:gd name="T107" fmla="*/ 73 h 214"/>
                <a:gd name="T108" fmla="*/ 6 w 283"/>
                <a:gd name="T109" fmla="*/ 66 h 214"/>
                <a:gd name="T110" fmla="*/ 2 w 283"/>
                <a:gd name="T111" fmla="*/ 93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214"/>
                <a:gd name="T170" fmla="*/ 283 w 283"/>
                <a:gd name="T171" fmla="*/ 214 h 2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214">
                  <a:moveTo>
                    <a:pt x="2" y="93"/>
                  </a:moveTo>
                  <a:lnTo>
                    <a:pt x="0" y="97"/>
                  </a:lnTo>
                  <a:lnTo>
                    <a:pt x="0" y="110"/>
                  </a:lnTo>
                  <a:lnTo>
                    <a:pt x="8" y="115"/>
                  </a:lnTo>
                  <a:lnTo>
                    <a:pt x="6" y="121"/>
                  </a:lnTo>
                  <a:lnTo>
                    <a:pt x="12" y="141"/>
                  </a:lnTo>
                  <a:lnTo>
                    <a:pt x="16" y="161"/>
                  </a:lnTo>
                  <a:lnTo>
                    <a:pt x="37" y="167"/>
                  </a:lnTo>
                  <a:lnTo>
                    <a:pt x="41" y="176"/>
                  </a:lnTo>
                  <a:lnTo>
                    <a:pt x="26" y="203"/>
                  </a:lnTo>
                  <a:lnTo>
                    <a:pt x="43" y="209"/>
                  </a:lnTo>
                  <a:lnTo>
                    <a:pt x="63" y="214"/>
                  </a:lnTo>
                  <a:lnTo>
                    <a:pt x="96" y="214"/>
                  </a:lnTo>
                  <a:lnTo>
                    <a:pt x="119" y="209"/>
                  </a:lnTo>
                  <a:lnTo>
                    <a:pt x="143" y="205"/>
                  </a:lnTo>
                  <a:lnTo>
                    <a:pt x="141" y="194"/>
                  </a:lnTo>
                  <a:lnTo>
                    <a:pt x="144" y="174"/>
                  </a:lnTo>
                  <a:lnTo>
                    <a:pt x="166" y="167"/>
                  </a:lnTo>
                  <a:lnTo>
                    <a:pt x="172" y="159"/>
                  </a:lnTo>
                  <a:lnTo>
                    <a:pt x="193" y="161"/>
                  </a:lnTo>
                  <a:lnTo>
                    <a:pt x="195" y="134"/>
                  </a:lnTo>
                  <a:lnTo>
                    <a:pt x="211" y="121"/>
                  </a:lnTo>
                  <a:lnTo>
                    <a:pt x="199" y="108"/>
                  </a:lnTo>
                  <a:lnTo>
                    <a:pt x="217" y="106"/>
                  </a:lnTo>
                  <a:lnTo>
                    <a:pt x="220" y="95"/>
                  </a:lnTo>
                  <a:lnTo>
                    <a:pt x="228" y="79"/>
                  </a:lnTo>
                  <a:lnTo>
                    <a:pt x="217" y="59"/>
                  </a:lnTo>
                  <a:lnTo>
                    <a:pt x="226" y="42"/>
                  </a:lnTo>
                  <a:lnTo>
                    <a:pt x="252" y="39"/>
                  </a:lnTo>
                  <a:lnTo>
                    <a:pt x="277" y="33"/>
                  </a:lnTo>
                  <a:lnTo>
                    <a:pt x="277" y="28"/>
                  </a:lnTo>
                  <a:lnTo>
                    <a:pt x="283" y="28"/>
                  </a:lnTo>
                  <a:lnTo>
                    <a:pt x="265" y="26"/>
                  </a:lnTo>
                  <a:lnTo>
                    <a:pt x="259" y="26"/>
                  </a:lnTo>
                  <a:lnTo>
                    <a:pt x="242" y="26"/>
                  </a:lnTo>
                  <a:lnTo>
                    <a:pt x="217" y="39"/>
                  </a:lnTo>
                  <a:lnTo>
                    <a:pt x="207" y="11"/>
                  </a:lnTo>
                  <a:lnTo>
                    <a:pt x="201" y="9"/>
                  </a:lnTo>
                  <a:lnTo>
                    <a:pt x="195" y="0"/>
                  </a:lnTo>
                  <a:lnTo>
                    <a:pt x="185" y="4"/>
                  </a:lnTo>
                  <a:lnTo>
                    <a:pt x="183" y="19"/>
                  </a:lnTo>
                  <a:lnTo>
                    <a:pt x="166" y="24"/>
                  </a:lnTo>
                  <a:lnTo>
                    <a:pt x="162" y="29"/>
                  </a:lnTo>
                  <a:lnTo>
                    <a:pt x="146" y="29"/>
                  </a:lnTo>
                  <a:lnTo>
                    <a:pt x="137" y="31"/>
                  </a:lnTo>
                  <a:lnTo>
                    <a:pt x="129" y="28"/>
                  </a:lnTo>
                  <a:lnTo>
                    <a:pt x="109" y="24"/>
                  </a:lnTo>
                  <a:lnTo>
                    <a:pt x="88" y="20"/>
                  </a:lnTo>
                  <a:lnTo>
                    <a:pt x="80" y="28"/>
                  </a:lnTo>
                  <a:lnTo>
                    <a:pt x="72" y="35"/>
                  </a:lnTo>
                  <a:lnTo>
                    <a:pt x="65" y="53"/>
                  </a:lnTo>
                  <a:lnTo>
                    <a:pt x="45" y="62"/>
                  </a:lnTo>
                  <a:lnTo>
                    <a:pt x="39" y="75"/>
                  </a:lnTo>
                  <a:lnTo>
                    <a:pt x="26" y="73"/>
                  </a:lnTo>
                  <a:lnTo>
                    <a:pt x="6" y="66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3" name="Freeform 293"/>
            <p:cNvSpPr>
              <a:spLocks/>
            </p:cNvSpPr>
            <p:nvPr/>
          </p:nvSpPr>
          <p:spPr bwMode="auto">
            <a:xfrm>
              <a:off x="6143470" y="4307036"/>
              <a:ext cx="39779" cy="26912"/>
            </a:xfrm>
            <a:custGeom>
              <a:avLst/>
              <a:gdLst>
                <a:gd name="T0" fmla="*/ 44 w 44"/>
                <a:gd name="T1" fmla="*/ 0 h 26"/>
                <a:gd name="T2" fmla="*/ 17 w 44"/>
                <a:gd name="T3" fmla="*/ 9 h 26"/>
                <a:gd name="T4" fmla="*/ 0 w 44"/>
                <a:gd name="T5" fmla="*/ 15 h 26"/>
                <a:gd name="T6" fmla="*/ 7 w 44"/>
                <a:gd name="T7" fmla="*/ 26 h 26"/>
                <a:gd name="T8" fmla="*/ 31 w 44"/>
                <a:gd name="T9" fmla="*/ 18 h 26"/>
                <a:gd name="T10" fmla="*/ 31 w 44"/>
                <a:gd name="T11" fmla="*/ 13 h 26"/>
                <a:gd name="T12" fmla="*/ 44 w 44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6"/>
                <a:gd name="T23" fmla="*/ 44 w 4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6">
                  <a:moveTo>
                    <a:pt x="44" y="0"/>
                  </a:moveTo>
                  <a:lnTo>
                    <a:pt x="17" y="9"/>
                  </a:lnTo>
                  <a:lnTo>
                    <a:pt x="0" y="15"/>
                  </a:lnTo>
                  <a:lnTo>
                    <a:pt x="7" y="26"/>
                  </a:lnTo>
                  <a:lnTo>
                    <a:pt x="31" y="18"/>
                  </a:lnTo>
                  <a:lnTo>
                    <a:pt x="31" y="1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4" name="Line 294"/>
            <p:cNvSpPr>
              <a:spLocks noChangeShapeType="1"/>
            </p:cNvSpPr>
            <p:nvPr/>
          </p:nvSpPr>
          <p:spPr bwMode="auto">
            <a:xfrm>
              <a:off x="6915199" y="4273790"/>
              <a:ext cx="3979" cy="4750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5" name="Line 295"/>
            <p:cNvSpPr>
              <a:spLocks noChangeShapeType="1"/>
            </p:cNvSpPr>
            <p:nvPr/>
          </p:nvSpPr>
          <p:spPr bwMode="auto">
            <a:xfrm flipH="1">
              <a:off x="6915199" y="4275373"/>
              <a:ext cx="1326" cy="791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6" name="Line 296"/>
            <p:cNvSpPr>
              <a:spLocks noChangeShapeType="1"/>
            </p:cNvSpPr>
            <p:nvPr/>
          </p:nvSpPr>
          <p:spPr bwMode="auto">
            <a:xfrm flipH="1">
              <a:off x="6911222" y="4280122"/>
              <a:ext cx="5304" cy="633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7" name="Line 297"/>
            <p:cNvSpPr>
              <a:spLocks noChangeShapeType="1"/>
            </p:cNvSpPr>
            <p:nvPr/>
          </p:nvSpPr>
          <p:spPr bwMode="auto">
            <a:xfrm flipH="1">
              <a:off x="6905917" y="4284871"/>
              <a:ext cx="7956" cy="633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8" name="Line 298"/>
            <p:cNvSpPr>
              <a:spLocks noChangeShapeType="1"/>
            </p:cNvSpPr>
            <p:nvPr/>
          </p:nvSpPr>
          <p:spPr bwMode="auto">
            <a:xfrm flipH="1">
              <a:off x="6903265" y="4289622"/>
              <a:ext cx="5304" cy="633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9" name="Line 299"/>
            <p:cNvSpPr>
              <a:spLocks noChangeShapeType="1"/>
            </p:cNvSpPr>
            <p:nvPr/>
          </p:nvSpPr>
          <p:spPr bwMode="auto">
            <a:xfrm flipH="1">
              <a:off x="6899288" y="4292788"/>
              <a:ext cx="5304" cy="4750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0" name="Line 300"/>
            <p:cNvSpPr>
              <a:spLocks noChangeShapeType="1"/>
            </p:cNvSpPr>
            <p:nvPr/>
          </p:nvSpPr>
          <p:spPr bwMode="auto">
            <a:xfrm>
              <a:off x="6900613" y="4297537"/>
              <a:ext cx="2652" cy="9498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1" name="Line 301"/>
            <p:cNvSpPr>
              <a:spLocks noChangeShapeType="1"/>
            </p:cNvSpPr>
            <p:nvPr/>
          </p:nvSpPr>
          <p:spPr bwMode="auto">
            <a:xfrm>
              <a:off x="6900613" y="4303870"/>
              <a:ext cx="2652" cy="11081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2" name="Line 302"/>
            <p:cNvSpPr>
              <a:spLocks noChangeShapeType="1"/>
            </p:cNvSpPr>
            <p:nvPr/>
          </p:nvSpPr>
          <p:spPr bwMode="auto">
            <a:xfrm>
              <a:off x="6903265" y="4313368"/>
              <a:ext cx="1326" cy="791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3" name="Line 303"/>
            <p:cNvSpPr>
              <a:spLocks noChangeShapeType="1"/>
            </p:cNvSpPr>
            <p:nvPr/>
          </p:nvSpPr>
          <p:spPr bwMode="auto">
            <a:xfrm>
              <a:off x="6904592" y="4319700"/>
              <a:ext cx="5304" cy="633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4" name="Line 304"/>
            <p:cNvSpPr>
              <a:spLocks noChangeShapeType="1"/>
            </p:cNvSpPr>
            <p:nvPr/>
          </p:nvSpPr>
          <p:spPr bwMode="auto">
            <a:xfrm>
              <a:off x="6908570" y="4324450"/>
              <a:ext cx="1326" cy="633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5" name="Line 305"/>
            <p:cNvSpPr>
              <a:spLocks noChangeShapeType="1"/>
            </p:cNvSpPr>
            <p:nvPr/>
          </p:nvSpPr>
          <p:spPr bwMode="auto">
            <a:xfrm>
              <a:off x="6927134" y="4357695"/>
              <a:ext cx="2652" cy="316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6" name="Line 306"/>
            <p:cNvSpPr>
              <a:spLocks noChangeShapeType="1"/>
            </p:cNvSpPr>
            <p:nvPr/>
          </p:nvSpPr>
          <p:spPr bwMode="auto">
            <a:xfrm>
              <a:off x="6925808" y="4356112"/>
              <a:ext cx="1326" cy="11081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7" name="Line 307"/>
            <p:cNvSpPr>
              <a:spLocks noChangeShapeType="1"/>
            </p:cNvSpPr>
            <p:nvPr/>
          </p:nvSpPr>
          <p:spPr bwMode="auto">
            <a:xfrm>
              <a:off x="6925808" y="4365610"/>
              <a:ext cx="1326" cy="791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8" name="Line 308"/>
            <p:cNvSpPr>
              <a:spLocks noChangeShapeType="1"/>
            </p:cNvSpPr>
            <p:nvPr/>
          </p:nvSpPr>
          <p:spPr bwMode="auto">
            <a:xfrm>
              <a:off x="6925808" y="4371943"/>
              <a:ext cx="10607" cy="316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39" name="Line 309"/>
            <p:cNvSpPr>
              <a:spLocks noChangeShapeType="1"/>
            </p:cNvSpPr>
            <p:nvPr/>
          </p:nvSpPr>
          <p:spPr bwMode="auto">
            <a:xfrm>
              <a:off x="6935089" y="4375110"/>
              <a:ext cx="5304" cy="3166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0" name="Line 310"/>
            <p:cNvSpPr>
              <a:spLocks noChangeShapeType="1"/>
            </p:cNvSpPr>
            <p:nvPr/>
          </p:nvSpPr>
          <p:spPr bwMode="auto">
            <a:xfrm flipV="1">
              <a:off x="7025256" y="4345029"/>
              <a:ext cx="10607" cy="4750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1" name="Line 311"/>
            <p:cNvSpPr>
              <a:spLocks noChangeShapeType="1"/>
            </p:cNvSpPr>
            <p:nvPr/>
          </p:nvSpPr>
          <p:spPr bwMode="auto">
            <a:xfrm flipV="1">
              <a:off x="7033213" y="4330782"/>
              <a:ext cx="3979" cy="14248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2" name="Line 312"/>
            <p:cNvSpPr>
              <a:spLocks noChangeShapeType="1"/>
            </p:cNvSpPr>
            <p:nvPr/>
          </p:nvSpPr>
          <p:spPr bwMode="auto">
            <a:xfrm flipV="1">
              <a:off x="7037191" y="4310201"/>
              <a:ext cx="1326" cy="22164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3" name="Line 313"/>
            <p:cNvSpPr>
              <a:spLocks noChangeShapeType="1"/>
            </p:cNvSpPr>
            <p:nvPr/>
          </p:nvSpPr>
          <p:spPr bwMode="auto">
            <a:xfrm flipH="1" flipV="1">
              <a:off x="7022605" y="4302286"/>
              <a:ext cx="15912" cy="11081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4" name="Line 314"/>
            <p:cNvSpPr>
              <a:spLocks noChangeShapeType="1"/>
            </p:cNvSpPr>
            <p:nvPr/>
          </p:nvSpPr>
          <p:spPr bwMode="auto">
            <a:xfrm flipH="1" flipV="1">
              <a:off x="7014649" y="4302286"/>
              <a:ext cx="10607" cy="1583"/>
            </a:xfrm>
            <a:prstGeom prst="line">
              <a:avLst/>
            </a:prstGeom>
            <a:noFill/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45" name="Freeform 315"/>
            <p:cNvSpPr>
              <a:spLocks/>
            </p:cNvSpPr>
            <p:nvPr/>
          </p:nvSpPr>
          <p:spPr bwMode="auto">
            <a:xfrm>
              <a:off x="6197835" y="4333948"/>
              <a:ext cx="25193" cy="39578"/>
            </a:xfrm>
            <a:custGeom>
              <a:avLst/>
              <a:gdLst>
                <a:gd name="T0" fmla="*/ 25 w 27"/>
                <a:gd name="T1" fmla="*/ 18 h 36"/>
                <a:gd name="T2" fmla="*/ 12 w 27"/>
                <a:gd name="T3" fmla="*/ 33 h 36"/>
                <a:gd name="T4" fmla="*/ 0 w 27"/>
                <a:gd name="T5" fmla="*/ 36 h 36"/>
                <a:gd name="T6" fmla="*/ 8 w 27"/>
                <a:gd name="T7" fmla="*/ 18 h 36"/>
                <a:gd name="T8" fmla="*/ 13 w 27"/>
                <a:gd name="T9" fmla="*/ 0 h 36"/>
                <a:gd name="T10" fmla="*/ 27 w 27"/>
                <a:gd name="T11" fmla="*/ 5 h 36"/>
                <a:gd name="T12" fmla="*/ 25 w 27"/>
                <a:gd name="T13" fmla="*/ 18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6"/>
                <a:gd name="T23" fmla="*/ 27 w 2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6">
                  <a:moveTo>
                    <a:pt x="25" y="18"/>
                  </a:moveTo>
                  <a:lnTo>
                    <a:pt x="12" y="33"/>
                  </a:lnTo>
                  <a:lnTo>
                    <a:pt x="0" y="36"/>
                  </a:lnTo>
                  <a:lnTo>
                    <a:pt x="8" y="18"/>
                  </a:lnTo>
                  <a:lnTo>
                    <a:pt x="13" y="0"/>
                  </a:lnTo>
                  <a:lnTo>
                    <a:pt x="27" y="5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46" name="Freeform 316"/>
            <p:cNvSpPr>
              <a:spLocks/>
            </p:cNvSpPr>
            <p:nvPr/>
          </p:nvSpPr>
          <p:spPr bwMode="auto">
            <a:xfrm>
              <a:off x="6207118" y="4269040"/>
              <a:ext cx="116688" cy="123483"/>
            </a:xfrm>
            <a:custGeom>
              <a:avLst/>
              <a:gdLst>
                <a:gd name="T0" fmla="*/ 81 w 130"/>
                <a:gd name="T1" fmla="*/ 8 h 116"/>
                <a:gd name="T2" fmla="*/ 50 w 130"/>
                <a:gd name="T3" fmla="*/ 8 h 116"/>
                <a:gd name="T4" fmla="*/ 19 w 130"/>
                <a:gd name="T5" fmla="*/ 10 h 116"/>
                <a:gd name="T6" fmla="*/ 11 w 130"/>
                <a:gd name="T7" fmla="*/ 13 h 116"/>
                <a:gd name="T8" fmla="*/ 9 w 130"/>
                <a:gd name="T9" fmla="*/ 22 h 116"/>
                <a:gd name="T10" fmla="*/ 2 w 130"/>
                <a:gd name="T11" fmla="*/ 32 h 116"/>
                <a:gd name="T12" fmla="*/ 0 w 130"/>
                <a:gd name="T13" fmla="*/ 30 h 116"/>
                <a:gd name="T14" fmla="*/ 3 w 130"/>
                <a:gd name="T15" fmla="*/ 61 h 116"/>
                <a:gd name="T16" fmla="*/ 17 w 130"/>
                <a:gd name="T17" fmla="*/ 66 h 116"/>
                <a:gd name="T18" fmla="*/ 15 w 130"/>
                <a:gd name="T19" fmla="*/ 79 h 116"/>
                <a:gd name="T20" fmla="*/ 2 w 130"/>
                <a:gd name="T21" fmla="*/ 94 h 116"/>
                <a:gd name="T22" fmla="*/ 3 w 130"/>
                <a:gd name="T23" fmla="*/ 107 h 116"/>
                <a:gd name="T24" fmla="*/ 29 w 130"/>
                <a:gd name="T25" fmla="*/ 116 h 116"/>
                <a:gd name="T26" fmla="*/ 48 w 130"/>
                <a:gd name="T27" fmla="*/ 103 h 116"/>
                <a:gd name="T28" fmla="*/ 68 w 130"/>
                <a:gd name="T29" fmla="*/ 90 h 116"/>
                <a:gd name="T30" fmla="*/ 91 w 130"/>
                <a:gd name="T31" fmla="*/ 79 h 116"/>
                <a:gd name="T32" fmla="*/ 113 w 130"/>
                <a:gd name="T33" fmla="*/ 66 h 116"/>
                <a:gd name="T34" fmla="*/ 113 w 130"/>
                <a:gd name="T35" fmla="*/ 43 h 116"/>
                <a:gd name="T36" fmla="*/ 111 w 130"/>
                <a:gd name="T37" fmla="*/ 21 h 116"/>
                <a:gd name="T38" fmla="*/ 130 w 130"/>
                <a:gd name="T39" fmla="*/ 2 h 116"/>
                <a:gd name="T40" fmla="*/ 124 w 130"/>
                <a:gd name="T41" fmla="*/ 0 h 116"/>
                <a:gd name="T42" fmla="*/ 103 w 130"/>
                <a:gd name="T43" fmla="*/ 4 h 116"/>
                <a:gd name="T44" fmla="*/ 81 w 130"/>
                <a:gd name="T45" fmla="*/ 8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0"/>
                <a:gd name="T70" fmla="*/ 0 h 116"/>
                <a:gd name="T71" fmla="*/ 130 w 130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0" h="116">
                  <a:moveTo>
                    <a:pt x="81" y="8"/>
                  </a:moveTo>
                  <a:lnTo>
                    <a:pt x="50" y="8"/>
                  </a:lnTo>
                  <a:lnTo>
                    <a:pt x="19" y="10"/>
                  </a:lnTo>
                  <a:lnTo>
                    <a:pt x="11" y="13"/>
                  </a:lnTo>
                  <a:lnTo>
                    <a:pt x="9" y="2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3" y="61"/>
                  </a:lnTo>
                  <a:lnTo>
                    <a:pt x="17" y="66"/>
                  </a:lnTo>
                  <a:lnTo>
                    <a:pt x="15" y="79"/>
                  </a:lnTo>
                  <a:lnTo>
                    <a:pt x="2" y="94"/>
                  </a:lnTo>
                  <a:lnTo>
                    <a:pt x="3" y="107"/>
                  </a:lnTo>
                  <a:lnTo>
                    <a:pt x="29" y="116"/>
                  </a:lnTo>
                  <a:lnTo>
                    <a:pt x="48" y="103"/>
                  </a:lnTo>
                  <a:lnTo>
                    <a:pt x="68" y="90"/>
                  </a:lnTo>
                  <a:lnTo>
                    <a:pt x="91" y="79"/>
                  </a:lnTo>
                  <a:lnTo>
                    <a:pt x="113" y="66"/>
                  </a:lnTo>
                  <a:lnTo>
                    <a:pt x="113" y="43"/>
                  </a:lnTo>
                  <a:lnTo>
                    <a:pt x="111" y="21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03" y="4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47" name="Freeform 317"/>
            <p:cNvSpPr>
              <a:spLocks/>
            </p:cNvSpPr>
            <p:nvPr/>
          </p:nvSpPr>
          <p:spPr bwMode="auto">
            <a:xfrm>
              <a:off x="6773319" y="4151890"/>
              <a:ext cx="156467" cy="126648"/>
            </a:xfrm>
            <a:custGeom>
              <a:avLst/>
              <a:gdLst>
                <a:gd name="T0" fmla="*/ 150 w 178"/>
                <a:gd name="T1" fmla="*/ 104 h 117"/>
                <a:gd name="T2" fmla="*/ 133 w 178"/>
                <a:gd name="T3" fmla="*/ 104 h 117"/>
                <a:gd name="T4" fmla="*/ 108 w 178"/>
                <a:gd name="T5" fmla="*/ 117 h 117"/>
                <a:gd name="T6" fmla="*/ 98 w 178"/>
                <a:gd name="T7" fmla="*/ 89 h 117"/>
                <a:gd name="T8" fmla="*/ 92 w 178"/>
                <a:gd name="T9" fmla="*/ 87 h 117"/>
                <a:gd name="T10" fmla="*/ 86 w 178"/>
                <a:gd name="T11" fmla="*/ 78 h 117"/>
                <a:gd name="T12" fmla="*/ 76 w 178"/>
                <a:gd name="T13" fmla="*/ 82 h 117"/>
                <a:gd name="T14" fmla="*/ 74 w 178"/>
                <a:gd name="T15" fmla="*/ 97 h 117"/>
                <a:gd name="T16" fmla="*/ 57 w 178"/>
                <a:gd name="T17" fmla="*/ 102 h 117"/>
                <a:gd name="T18" fmla="*/ 53 w 178"/>
                <a:gd name="T19" fmla="*/ 107 h 117"/>
                <a:gd name="T20" fmla="*/ 37 w 178"/>
                <a:gd name="T21" fmla="*/ 107 h 117"/>
                <a:gd name="T22" fmla="*/ 28 w 178"/>
                <a:gd name="T23" fmla="*/ 109 h 117"/>
                <a:gd name="T24" fmla="*/ 20 w 178"/>
                <a:gd name="T25" fmla="*/ 106 h 117"/>
                <a:gd name="T26" fmla="*/ 26 w 178"/>
                <a:gd name="T27" fmla="*/ 89 h 117"/>
                <a:gd name="T28" fmla="*/ 30 w 178"/>
                <a:gd name="T29" fmla="*/ 75 h 117"/>
                <a:gd name="T30" fmla="*/ 26 w 178"/>
                <a:gd name="T31" fmla="*/ 65 h 117"/>
                <a:gd name="T32" fmla="*/ 10 w 178"/>
                <a:gd name="T33" fmla="*/ 58 h 117"/>
                <a:gd name="T34" fmla="*/ 0 w 178"/>
                <a:gd name="T35" fmla="*/ 47 h 117"/>
                <a:gd name="T36" fmla="*/ 22 w 178"/>
                <a:gd name="T37" fmla="*/ 31 h 117"/>
                <a:gd name="T38" fmla="*/ 43 w 178"/>
                <a:gd name="T39" fmla="*/ 12 h 117"/>
                <a:gd name="T40" fmla="*/ 59 w 178"/>
                <a:gd name="T41" fmla="*/ 0 h 117"/>
                <a:gd name="T42" fmla="*/ 88 w 178"/>
                <a:gd name="T43" fmla="*/ 1 h 117"/>
                <a:gd name="T44" fmla="*/ 111 w 178"/>
                <a:gd name="T45" fmla="*/ 16 h 117"/>
                <a:gd name="T46" fmla="*/ 84 w 178"/>
                <a:gd name="T47" fmla="*/ 23 h 117"/>
                <a:gd name="T48" fmla="*/ 59 w 178"/>
                <a:gd name="T49" fmla="*/ 31 h 117"/>
                <a:gd name="T50" fmla="*/ 61 w 178"/>
                <a:gd name="T51" fmla="*/ 47 h 117"/>
                <a:gd name="T52" fmla="*/ 98 w 178"/>
                <a:gd name="T53" fmla="*/ 51 h 117"/>
                <a:gd name="T54" fmla="*/ 133 w 178"/>
                <a:gd name="T55" fmla="*/ 54 h 117"/>
                <a:gd name="T56" fmla="*/ 145 w 178"/>
                <a:gd name="T57" fmla="*/ 75 h 117"/>
                <a:gd name="T58" fmla="*/ 164 w 178"/>
                <a:gd name="T59" fmla="*/ 76 h 117"/>
                <a:gd name="T60" fmla="*/ 178 w 178"/>
                <a:gd name="T61" fmla="*/ 104 h 117"/>
                <a:gd name="T62" fmla="*/ 174 w 178"/>
                <a:gd name="T63" fmla="*/ 106 h 117"/>
                <a:gd name="T64" fmla="*/ 156 w 178"/>
                <a:gd name="T65" fmla="*/ 104 h 117"/>
                <a:gd name="T66" fmla="*/ 150 w 178"/>
                <a:gd name="T67" fmla="*/ 104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117"/>
                <a:gd name="T104" fmla="*/ 178 w 178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117">
                  <a:moveTo>
                    <a:pt x="150" y="104"/>
                  </a:moveTo>
                  <a:lnTo>
                    <a:pt x="133" y="104"/>
                  </a:lnTo>
                  <a:lnTo>
                    <a:pt x="108" y="117"/>
                  </a:lnTo>
                  <a:lnTo>
                    <a:pt x="98" y="89"/>
                  </a:lnTo>
                  <a:lnTo>
                    <a:pt x="92" y="87"/>
                  </a:lnTo>
                  <a:lnTo>
                    <a:pt x="86" y="78"/>
                  </a:lnTo>
                  <a:lnTo>
                    <a:pt x="76" y="82"/>
                  </a:lnTo>
                  <a:lnTo>
                    <a:pt x="74" y="97"/>
                  </a:lnTo>
                  <a:lnTo>
                    <a:pt x="57" y="102"/>
                  </a:lnTo>
                  <a:lnTo>
                    <a:pt x="53" y="107"/>
                  </a:lnTo>
                  <a:lnTo>
                    <a:pt x="37" y="107"/>
                  </a:lnTo>
                  <a:lnTo>
                    <a:pt x="28" y="109"/>
                  </a:lnTo>
                  <a:lnTo>
                    <a:pt x="20" y="106"/>
                  </a:lnTo>
                  <a:lnTo>
                    <a:pt x="26" y="89"/>
                  </a:lnTo>
                  <a:lnTo>
                    <a:pt x="30" y="75"/>
                  </a:lnTo>
                  <a:lnTo>
                    <a:pt x="26" y="65"/>
                  </a:lnTo>
                  <a:lnTo>
                    <a:pt x="10" y="58"/>
                  </a:lnTo>
                  <a:lnTo>
                    <a:pt x="0" y="47"/>
                  </a:lnTo>
                  <a:lnTo>
                    <a:pt x="22" y="31"/>
                  </a:lnTo>
                  <a:lnTo>
                    <a:pt x="43" y="12"/>
                  </a:lnTo>
                  <a:lnTo>
                    <a:pt x="59" y="0"/>
                  </a:lnTo>
                  <a:lnTo>
                    <a:pt x="88" y="1"/>
                  </a:lnTo>
                  <a:lnTo>
                    <a:pt x="111" y="16"/>
                  </a:lnTo>
                  <a:lnTo>
                    <a:pt x="84" y="23"/>
                  </a:lnTo>
                  <a:lnTo>
                    <a:pt x="59" y="31"/>
                  </a:lnTo>
                  <a:lnTo>
                    <a:pt x="61" y="47"/>
                  </a:lnTo>
                  <a:lnTo>
                    <a:pt x="98" y="51"/>
                  </a:lnTo>
                  <a:lnTo>
                    <a:pt x="133" y="54"/>
                  </a:lnTo>
                  <a:lnTo>
                    <a:pt x="145" y="75"/>
                  </a:lnTo>
                  <a:lnTo>
                    <a:pt x="164" y="76"/>
                  </a:lnTo>
                  <a:lnTo>
                    <a:pt x="178" y="104"/>
                  </a:lnTo>
                  <a:lnTo>
                    <a:pt x="174" y="106"/>
                  </a:lnTo>
                  <a:lnTo>
                    <a:pt x="156" y="104"/>
                  </a:lnTo>
                  <a:lnTo>
                    <a:pt x="150" y="104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48" name="Freeform 318"/>
            <p:cNvSpPr>
              <a:spLocks/>
            </p:cNvSpPr>
            <p:nvPr/>
          </p:nvSpPr>
          <p:spPr bwMode="auto">
            <a:xfrm>
              <a:off x="6533313" y="4044238"/>
              <a:ext cx="291719" cy="223220"/>
            </a:xfrm>
            <a:custGeom>
              <a:avLst/>
              <a:gdLst>
                <a:gd name="T0" fmla="*/ 235 w 329"/>
                <a:gd name="T1" fmla="*/ 175 h 205"/>
                <a:gd name="T2" fmla="*/ 200 w 329"/>
                <a:gd name="T3" fmla="*/ 153 h 205"/>
                <a:gd name="T4" fmla="*/ 163 w 329"/>
                <a:gd name="T5" fmla="*/ 132 h 205"/>
                <a:gd name="T6" fmla="*/ 146 w 329"/>
                <a:gd name="T7" fmla="*/ 124 h 205"/>
                <a:gd name="T8" fmla="*/ 118 w 329"/>
                <a:gd name="T9" fmla="*/ 113 h 205"/>
                <a:gd name="T10" fmla="*/ 101 w 329"/>
                <a:gd name="T11" fmla="*/ 89 h 205"/>
                <a:gd name="T12" fmla="*/ 74 w 329"/>
                <a:gd name="T13" fmla="*/ 71 h 205"/>
                <a:gd name="T14" fmla="*/ 58 w 329"/>
                <a:gd name="T15" fmla="*/ 89 h 205"/>
                <a:gd name="T16" fmla="*/ 46 w 329"/>
                <a:gd name="T17" fmla="*/ 95 h 205"/>
                <a:gd name="T18" fmla="*/ 52 w 329"/>
                <a:gd name="T19" fmla="*/ 108 h 205"/>
                <a:gd name="T20" fmla="*/ 23 w 329"/>
                <a:gd name="T21" fmla="*/ 102 h 205"/>
                <a:gd name="T22" fmla="*/ 17 w 329"/>
                <a:gd name="T23" fmla="*/ 80 h 205"/>
                <a:gd name="T24" fmla="*/ 11 w 329"/>
                <a:gd name="T25" fmla="*/ 60 h 205"/>
                <a:gd name="T26" fmla="*/ 6 w 329"/>
                <a:gd name="T27" fmla="*/ 38 h 205"/>
                <a:gd name="T28" fmla="*/ 0 w 329"/>
                <a:gd name="T29" fmla="*/ 16 h 205"/>
                <a:gd name="T30" fmla="*/ 25 w 329"/>
                <a:gd name="T31" fmla="*/ 9 h 205"/>
                <a:gd name="T32" fmla="*/ 50 w 329"/>
                <a:gd name="T33" fmla="*/ 0 h 205"/>
                <a:gd name="T34" fmla="*/ 78 w 329"/>
                <a:gd name="T35" fmla="*/ 13 h 205"/>
                <a:gd name="T36" fmla="*/ 105 w 329"/>
                <a:gd name="T37" fmla="*/ 25 h 205"/>
                <a:gd name="T38" fmla="*/ 124 w 329"/>
                <a:gd name="T39" fmla="*/ 49 h 205"/>
                <a:gd name="T40" fmla="*/ 146 w 329"/>
                <a:gd name="T41" fmla="*/ 51 h 205"/>
                <a:gd name="T42" fmla="*/ 167 w 329"/>
                <a:gd name="T43" fmla="*/ 51 h 205"/>
                <a:gd name="T44" fmla="*/ 191 w 329"/>
                <a:gd name="T45" fmla="*/ 53 h 205"/>
                <a:gd name="T46" fmla="*/ 212 w 329"/>
                <a:gd name="T47" fmla="*/ 55 h 205"/>
                <a:gd name="T48" fmla="*/ 233 w 329"/>
                <a:gd name="T49" fmla="*/ 69 h 205"/>
                <a:gd name="T50" fmla="*/ 235 w 329"/>
                <a:gd name="T51" fmla="*/ 89 h 205"/>
                <a:gd name="T52" fmla="*/ 255 w 329"/>
                <a:gd name="T53" fmla="*/ 99 h 205"/>
                <a:gd name="T54" fmla="*/ 274 w 329"/>
                <a:gd name="T55" fmla="*/ 108 h 205"/>
                <a:gd name="T56" fmla="*/ 294 w 329"/>
                <a:gd name="T57" fmla="*/ 95 h 205"/>
                <a:gd name="T58" fmla="*/ 313 w 329"/>
                <a:gd name="T59" fmla="*/ 80 h 205"/>
                <a:gd name="T60" fmla="*/ 329 w 329"/>
                <a:gd name="T61" fmla="*/ 99 h 205"/>
                <a:gd name="T62" fmla="*/ 313 w 329"/>
                <a:gd name="T63" fmla="*/ 111 h 205"/>
                <a:gd name="T64" fmla="*/ 292 w 329"/>
                <a:gd name="T65" fmla="*/ 130 h 205"/>
                <a:gd name="T66" fmla="*/ 270 w 329"/>
                <a:gd name="T67" fmla="*/ 146 h 205"/>
                <a:gd name="T68" fmla="*/ 280 w 329"/>
                <a:gd name="T69" fmla="*/ 157 h 205"/>
                <a:gd name="T70" fmla="*/ 296 w 329"/>
                <a:gd name="T71" fmla="*/ 164 h 205"/>
                <a:gd name="T72" fmla="*/ 300 w 329"/>
                <a:gd name="T73" fmla="*/ 174 h 205"/>
                <a:gd name="T74" fmla="*/ 296 w 329"/>
                <a:gd name="T75" fmla="*/ 188 h 205"/>
                <a:gd name="T76" fmla="*/ 290 w 329"/>
                <a:gd name="T77" fmla="*/ 205 h 205"/>
                <a:gd name="T78" fmla="*/ 270 w 329"/>
                <a:gd name="T79" fmla="*/ 201 h 205"/>
                <a:gd name="T80" fmla="*/ 249 w 329"/>
                <a:gd name="T81" fmla="*/ 197 h 205"/>
                <a:gd name="T82" fmla="*/ 235 w 329"/>
                <a:gd name="T83" fmla="*/ 175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9"/>
                <a:gd name="T127" fmla="*/ 0 h 205"/>
                <a:gd name="T128" fmla="*/ 329 w 329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9" h="205">
                  <a:moveTo>
                    <a:pt x="235" y="175"/>
                  </a:moveTo>
                  <a:lnTo>
                    <a:pt x="200" y="153"/>
                  </a:lnTo>
                  <a:lnTo>
                    <a:pt x="163" y="132"/>
                  </a:lnTo>
                  <a:lnTo>
                    <a:pt x="146" y="124"/>
                  </a:lnTo>
                  <a:lnTo>
                    <a:pt x="118" y="113"/>
                  </a:lnTo>
                  <a:lnTo>
                    <a:pt x="101" y="89"/>
                  </a:lnTo>
                  <a:lnTo>
                    <a:pt x="74" y="71"/>
                  </a:lnTo>
                  <a:lnTo>
                    <a:pt x="58" y="89"/>
                  </a:lnTo>
                  <a:lnTo>
                    <a:pt x="46" y="95"/>
                  </a:lnTo>
                  <a:lnTo>
                    <a:pt x="52" y="108"/>
                  </a:lnTo>
                  <a:lnTo>
                    <a:pt x="23" y="102"/>
                  </a:lnTo>
                  <a:lnTo>
                    <a:pt x="17" y="80"/>
                  </a:lnTo>
                  <a:lnTo>
                    <a:pt x="11" y="60"/>
                  </a:lnTo>
                  <a:lnTo>
                    <a:pt x="6" y="38"/>
                  </a:lnTo>
                  <a:lnTo>
                    <a:pt x="0" y="16"/>
                  </a:lnTo>
                  <a:lnTo>
                    <a:pt x="25" y="9"/>
                  </a:lnTo>
                  <a:lnTo>
                    <a:pt x="50" y="0"/>
                  </a:lnTo>
                  <a:lnTo>
                    <a:pt x="78" y="13"/>
                  </a:lnTo>
                  <a:lnTo>
                    <a:pt x="105" y="25"/>
                  </a:lnTo>
                  <a:lnTo>
                    <a:pt x="124" y="49"/>
                  </a:lnTo>
                  <a:lnTo>
                    <a:pt x="146" y="51"/>
                  </a:lnTo>
                  <a:lnTo>
                    <a:pt x="167" y="51"/>
                  </a:lnTo>
                  <a:lnTo>
                    <a:pt x="191" y="53"/>
                  </a:lnTo>
                  <a:lnTo>
                    <a:pt x="212" y="55"/>
                  </a:lnTo>
                  <a:lnTo>
                    <a:pt x="233" y="69"/>
                  </a:lnTo>
                  <a:lnTo>
                    <a:pt x="235" y="89"/>
                  </a:lnTo>
                  <a:lnTo>
                    <a:pt x="255" y="99"/>
                  </a:lnTo>
                  <a:lnTo>
                    <a:pt x="274" y="108"/>
                  </a:lnTo>
                  <a:lnTo>
                    <a:pt x="294" y="95"/>
                  </a:lnTo>
                  <a:lnTo>
                    <a:pt x="313" y="80"/>
                  </a:lnTo>
                  <a:lnTo>
                    <a:pt x="329" y="99"/>
                  </a:lnTo>
                  <a:lnTo>
                    <a:pt x="313" y="111"/>
                  </a:lnTo>
                  <a:lnTo>
                    <a:pt x="292" y="130"/>
                  </a:lnTo>
                  <a:lnTo>
                    <a:pt x="270" y="146"/>
                  </a:lnTo>
                  <a:lnTo>
                    <a:pt x="280" y="157"/>
                  </a:lnTo>
                  <a:lnTo>
                    <a:pt x="296" y="164"/>
                  </a:lnTo>
                  <a:lnTo>
                    <a:pt x="300" y="174"/>
                  </a:lnTo>
                  <a:lnTo>
                    <a:pt x="296" y="188"/>
                  </a:lnTo>
                  <a:lnTo>
                    <a:pt x="290" y="205"/>
                  </a:lnTo>
                  <a:lnTo>
                    <a:pt x="270" y="201"/>
                  </a:lnTo>
                  <a:lnTo>
                    <a:pt x="249" y="197"/>
                  </a:lnTo>
                  <a:lnTo>
                    <a:pt x="235" y="175"/>
                  </a:lnTo>
                  <a:close/>
                </a:path>
              </a:pathLst>
            </a:custGeom>
            <a:solidFill>
              <a:srgbClr val="CC0066"/>
            </a:solidFill>
            <a:ln w="1651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49" name="Freeform 319"/>
            <p:cNvSpPr>
              <a:spLocks/>
            </p:cNvSpPr>
            <p:nvPr/>
          </p:nvSpPr>
          <p:spPr bwMode="auto">
            <a:xfrm>
              <a:off x="5908770" y="4136059"/>
              <a:ext cx="43758" cy="37995"/>
            </a:xfrm>
            <a:custGeom>
              <a:avLst/>
              <a:gdLst>
                <a:gd name="T0" fmla="*/ 13 w 50"/>
                <a:gd name="T1" fmla="*/ 35 h 35"/>
                <a:gd name="T2" fmla="*/ 0 w 50"/>
                <a:gd name="T3" fmla="*/ 9 h 35"/>
                <a:gd name="T4" fmla="*/ 4 w 50"/>
                <a:gd name="T5" fmla="*/ 9 h 35"/>
                <a:gd name="T6" fmla="*/ 4 w 50"/>
                <a:gd name="T7" fmla="*/ 7 h 35"/>
                <a:gd name="T8" fmla="*/ 9 w 50"/>
                <a:gd name="T9" fmla="*/ 4 h 35"/>
                <a:gd name="T10" fmla="*/ 15 w 50"/>
                <a:gd name="T11" fmla="*/ 5 h 35"/>
                <a:gd name="T12" fmla="*/ 17 w 50"/>
                <a:gd name="T13" fmla="*/ 2 h 35"/>
                <a:gd name="T14" fmla="*/ 21 w 50"/>
                <a:gd name="T15" fmla="*/ 2 h 35"/>
                <a:gd name="T16" fmla="*/ 25 w 50"/>
                <a:gd name="T17" fmla="*/ 2 h 35"/>
                <a:gd name="T18" fmla="*/ 27 w 50"/>
                <a:gd name="T19" fmla="*/ 2 h 35"/>
                <a:gd name="T20" fmla="*/ 35 w 50"/>
                <a:gd name="T21" fmla="*/ 0 h 35"/>
                <a:gd name="T22" fmla="*/ 41 w 50"/>
                <a:gd name="T23" fmla="*/ 5 h 35"/>
                <a:gd name="T24" fmla="*/ 44 w 50"/>
                <a:gd name="T25" fmla="*/ 2 h 35"/>
                <a:gd name="T26" fmla="*/ 46 w 50"/>
                <a:gd name="T27" fmla="*/ 7 h 35"/>
                <a:gd name="T28" fmla="*/ 50 w 50"/>
                <a:gd name="T29" fmla="*/ 24 h 35"/>
                <a:gd name="T30" fmla="*/ 13 w 50"/>
                <a:gd name="T31" fmla="*/ 35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5"/>
                <a:gd name="T50" fmla="*/ 50 w 50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5">
                  <a:moveTo>
                    <a:pt x="13" y="3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9" y="4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1" y="5"/>
                  </a:lnTo>
                  <a:lnTo>
                    <a:pt x="44" y="2"/>
                  </a:lnTo>
                  <a:lnTo>
                    <a:pt x="46" y="7"/>
                  </a:lnTo>
                  <a:lnTo>
                    <a:pt x="50" y="24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0" name="Freeform 320"/>
            <p:cNvSpPr>
              <a:spLocks/>
            </p:cNvSpPr>
            <p:nvPr/>
          </p:nvSpPr>
          <p:spPr bwMode="auto">
            <a:xfrm>
              <a:off x="5939267" y="4086983"/>
              <a:ext cx="110057" cy="74407"/>
            </a:xfrm>
            <a:custGeom>
              <a:avLst/>
              <a:gdLst>
                <a:gd name="T0" fmla="*/ 6 w 122"/>
                <a:gd name="T1" fmla="*/ 6 h 70"/>
                <a:gd name="T2" fmla="*/ 2 w 122"/>
                <a:gd name="T3" fmla="*/ 0 h 70"/>
                <a:gd name="T4" fmla="*/ 0 w 122"/>
                <a:gd name="T5" fmla="*/ 15 h 70"/>
                <a:gd name="T6" fmla="*/ 9 w 122"/>
                <a:gd name="T7" fmla="*/ 28 h 70"/>
                <a:gd name="T8" fmla="*/ 0 w 122"/>
                <a:gd name="T9" fmla="*/ 41 h 70"/>
                <a:gd name="T10" fmla="*/ 7 w 122"/>
                <a:gd name="T11" fmla="*/ 48 h 70"/>
                <a:gd name="T12" fmla="*/ 9 w 122"/>
                <a:gd name="T13" fmla="*/ 53 h 70"/>
                <a:gd name="T14" fmla="*/ 13 w 122"/>
                <a:gd name="T15" fmla="*/ 70 h 70"/>
                <a:gd name="T16" fmla="*/ 37 w 122"/>
                <a:gd name="T17" fmla="*/ 66 h 70"/>
                <a:gd name="T18" fmla="*/ 72 w 122"/>
                <a:gd name="T19" fmla="*/ 70 h 70"/>
                <a:gd name="T20" fmla="*/ 80 w 122"/>
                <a:gd name="T21" fmla="*/ 64 h 70"/>
                <a:gd name="T22" fmla="*/ 83 w 122"/>
                <a:gd name="T23" fmla="*/ 61 h 70"/>
                <a:gd name="T24" fmla="*/ 87 w 122"/>
                <a:gd name="T25" fmla="*/ 55 h 70"/>
                <a:gd name="T26" fmla="*/ 117 w 122"/>
                <a:gd name="T27" fmla="*/ 53 h 70"/>
                <a:gd name="T28" fmla="*/ 109 w 122"/>
                <a:gd name="T29" fmla="*/ 44 h 70"/>
                <a:gd name="T30" fmla="*/ 113 w 122"/>
                <a:gd name="T31" fmla="*/ 35 h 70"/>
                <a:gd name="T32" fmla="*/ 117 w 122"/>
                <a:gd name="T33" fmla="*/ 20 h 70"/>
                <a:gd name="T34" fmla="*/ 122 w 122"/>
                <a:gd name="T35" fmla="*/ 11 h 70"/>
                <a:gd name="T36" fmla="*/ 83 w 122"/>
                <a:gd name="T37" fmla="*/ 4 h 70"/>
                <a:gd name="T38" fmla="*/ 52 w 122"/>
                <a:gd name="T39" fmla="*/ 13 h 70"/>
                <a:gd name="T40" fmla="*/ 29 w 122"/>
                <a:gd name="T41" fmla="*/ 9 h 70"/>
                <a:gd name="T42" fmla="*/ 6 w 122"/>
                <a:gd name="T43" fmla="*/ 6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2"/>
                <a:gd name="T67" fmla="*/ 0 h 70"/>
                <a:gd name="T68" fmla="*/ 122 w 122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2" h="70">
                  <a:moveTo>
                    <a:pt x="6" y="6"/>
                  </a:moveTo>
                  <a:lnTo>
                    <a:pt x="2" y="0"/>
                  </a:lnTo>
                  <a:lnTo>
                    <a:pt x="0" y="15"/>
                  </a:lnTo>
                  <a:lnTo>
                    <a:pt x="9" y="28"/>
                  </a:lnTo>
                  <a:lnTo>
                    <a:pt x="0" y="41"/>
                  </a:lnTo>
                  <a:lnTo>
                    <a:pt x="7" y="48"/>
                  </a:lnTo>
                  <a:lnTo>
                    <a:pt x="9" y="53"/>
                  </a:lnTo>
                  <a:lnTo>
                    <a:pt x="13" y="70"/>
                  </a:lnTo>
                  <a:lnTo>
                    <a:pt x="37" y="66"/>
                  </a:lnTo>
                  <a:lnTo>
                    <a:pt x="72" y="70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7" y="55"/>
                  </a:lnTo>
                  <a:lnTo>
                    <a:pt x="117" y="53"/>
                  </a:lnTo>
                  <a:lnTo>
                    <a:pt x="109" y="44"/>
                  </a:lnTo>
                  <a:lnTo>
                    <a:pt x="113" y="35"/>
                  </a:lnTo>
                  <a:lnTo>
                    <a:pt x="117" y="20"/>
                  </a:lnTo>
                  <a:lnTo>
                    <a:pt x="122" y="11"/>
                  </a:lnTo>
                  <a:lnTo>
                    <a:pt x="83" y="4"/>
                  </a:lnTo>
                  <a:lnTo>
                    <a:pt x="52" y="13"/>
                  </a:lnTo>
                  <a:lnTo>
                    <a:pt x="29" y="9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1" name="Freeform 321"/>
            <p:cNvSpPr>
              <a:spLocks/>
            </p:cNvSpPr>
            <p:nvPr/>
          </p:nvSpPr>
          <p:spPr bwMode="auto">
            <a:xfrm>
              <a:off x="5887554" y="4131310"/>
              <a:ext cx="33151" cy="72824"/>
            </a:xfrm>
            <a:custGeom>
              <a:avLst/>
              <a:gdLst>
                <a:gd name="T0" fmla="*/ 0 w 37"/>
                <a:gd name="T1" fmla="*/ 16 h 67"/>
                <a:gd name="T2" fmla="*/ 6 w 37"/>
                <a:gd name="T3" fmla="*/ 47 h 67"/>
                <a:gd name="T4" fmla="*/ 20 w 37"/>
                <a:gd name="T5" fmla="*/ 67 h 67"/>
                <a:gd name="T6" fmla="*/ 26 w 37"/>
                <a:gd name="T7" fmla="*/ 62 h 67"/>
                <a:gd name="T8" fmla="*/ 37 w 37"/>
                <a:gd name="T9" fmla="*/ 42 h 67"/>
                <a:gd name="T10" fmla="*/ 37 w 37"/>
                <a:gd name="T11" fmla="*/ 40 h 67"/>
                <a:gd name="T12" fmla="*/ 24 w 37"/>
                <a:gd name="T13" fmla="*/ 14 h 67"/>
                <a:gd name="T14" fmla="*/ 18 w 37"/>
                <a:gd name="T15" fmla="*/ 3 h 67"/>
                <a:gd name="T16" fmla="*/ 4 w 37"/>
                <a:gd name="T17" fmla="*/ 0 h 67"/>
                <a:gd name="T18" fmla="*/ 0 w 37"/>
                <a:gd name="T19" fmla="*/ 16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7"/>
                <a:gd name="T32" fmla="*/ 37 w 3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7">
                  <a:moveTo>
                    <a:pt x="0" y="16"/>
                  </a:moveTo>
                  <a:lnTo>
                    <a:pt x="6" y="47"/>
                  </a:lnTo>
                  <a:lnTo>
                    <a:pt x="20" y="67"/>
                  </a:lnTo>
                  <a:lnTo>
                    <a:pt x="26" y="6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24" y="14"/>
                  </a:lnTo>
                  <a:lnTo>
                    <a:pt x="18" y="3"/>
                  </a:lnTo>
                  <a:lnTo>
                    <a:pt x="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2" name="Freeform 322"/>
            <p:cNvSpPr>
              <a:spLocks/>
            </p:cNvSpPr>
            <p:nvPr/>
          </p:nvSpPr>
          <p:spPr bwMode="auto">
            <a:xfrm>
              <a:off x="6314523" y="4155057"/>
              <a:ext cx="84864" cy="66491"/>
            </a:xfrm>
            <a:custGeom>
              <a:avLst/>
              <a:gdLst>
                <a:gd name="T0" fmla="*/ 14 w 98"/>
                <a:gd name="T1" fmla="*/ 10 h 63"/>
                <a:gd name="T2" fmla="*/ 0 w 98"/>
                <a:gd name="T3" fmla="*/ 0 h 63"/>
                <a:gd name="T4" fmla="*/ 32 w 98"/>
                <a:gd name="T5" fmla="*/ 2 h 63"/>
                <a:gd name="T6" fmla="*/ 63 w 98"/>
                <a:gd name="T7" fmla="*/ 2 h 63"/>
                <a:gd name="T8" fmla="*/ 82 w 98"/>
                <a:gd name="T9" fmla="*/ 4 h 63"/>
                <a:gd name="T10" fmla="*/ 80 w 98"/>
                <a:gd name="T11" fmla="*/ 26 h 63"/>
                <a:gd name="T12" fmla="*/ 90 w 98"/>
                <a:gd name="T13" fmla="*/ 30 h 63"/>
                <a:gd name="T14" fmla="*/ 82 w 98"/>
                <a:gd name="T15" fmla="*/ 39 h 63"/>
                <a:gd name="T16" fmla="*/ 98 w 98"/>
                <a:gd name="T17" fmla="*/ 59 h 63"/>
                <a:gd name="T18" fmla="*/ 88 w 98"/>
                <a:gd name="T19" fmla="*/ 63 h 63"/>
                <a:gd name="T20" fmla="*/ 82 w 98"/>
                <a:gd name="T21" fmla="*/ 57 h 63"/>
                <a:gd name="T22" fmla="*/ 80 w 98"/>
                <a:gd name="T23" fmla="*/ 55 h 63"/>
                <a:gd name="T24" fmla="*/ 74 w 98"/>
                <a:gd name="T25" fmla="*/ 52 h 63"/>
                <a:gd name="T26" fmla="*/ 70 w 98"/>
                <a:gd name="T27" fmla="*/ 50 h 63"/>
                <a:gd name="T28" fmla="*/ 65 w 98"/>
                <a:gd name="T29" fmla="*/ 50 h 63"/>
                <a:gd name="T30" fmla="*/ 57 w 98"/>
                <a:gd name="T31" fmla="*/ 46 h 63"/>
                <a:gd name="T32" fmla="*/ 49 w 98"/>
                <a:gd name="T33" fmla="*/ 46 h 63"/>
                <a:gd name="T34" fmla="*/ 32 w 98"/>
                <a:gd name="T35" fmla="*/ 39 h 63"/>
                <a:gd name="T36" fmla="*/ 24 w 98"/>
                <a:gd name="T37" fmla="*/ 26 h 63"/>
                <a:gd name="T38" fmla="*/ 14 w 98"/>
                <a:gd name="T39" fmla="*/ 10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63"/>
                <a:gd name="T62" fmla="*/ 98 w 98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63">
                  <a:moveTo>
                    <a:pt x="14" y="10"/>
                  </a:moveTo>
                  <a:lnTo>
                    <a:pt x="0" y="0"/>
                  </a:lnTo>
                  <a:lnTo>
                    <a:pt x="32" y="2"/>
                  </a:lnTo>
                  <a:lnTo>
                    <a:pt x="63" y="2"/>
                  </a:lnTo>
                  <a:lnTo>
                    <a:pt x="82" y="4"/>
                  </a:lnTo>
                  <a:lnTo>
                    <a:pt x="80" y="26"/>
                  </a:lnTo>
                  <a:lnTo>
                    <a:pt x="90" y="30"/>
                  </a:lnTo>
                  <a:lnTo>
                    <a:pt x="82" y="39"/>
                  </a:lnTo>
                  <a:lnTo>
                    <a:pt x="98" y="59"/>
                  </a:lnTo>
                  <a:lnTo>
                    <a:pt x="88" y="63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4" y="52"/>
                  </a:lnTo>
                  <a:lnTo>
                    <a:pt x="70" y="50"/>
                  </a:lnTo>
                  <a:lnTo>
                    <a:pt x="65" y="50"/>
                  </a:lnTo>
                  <a:lnTo>
                    <a:pt x="57" y="46"/>
                  </a:lnTo>
                  <a:lnTo>
                    <a:pt x="49" y="46"/>
                  </a:lnTo>
                  <a:lnTo>
                    <a:pt x="32" y="39"/>
                  </a:lnTo>
                  <a:lnTo>
                    <a:pt x="24" y="26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3" name="Freeform 323"/>
            <p:cNvSpPr>
              <a:spLocks/>
            </p:cNvSpPr>
            <p:nvPr/>
          </p:nvSpPr>
          <p:spPr bwMode="auto">
            <a:xfrm>
              <a:off x="6384801" y="4145558"/>
              <a:ext cx="72930" cy="88655"/>
            </a:xfrm>
            <a:custGeom>
              <a:avLst/>
              <a:gdLst>
                <a:gd name="T0" fmla="*/ 18 w 84"/>
                <a:gd name="T1" fmla="*/ 66 h 82"/>
                <a:gd name="T2" fmla="*/ 2 w 84"/>
                <a:gd name="T3" fmla="*/ 46 h 82"/>
                <a:gd name="T4" fmla="*/ 10 w 84"/>
                <a:gd name="T5" fmla="*/ 37 h 82"/>
                <a:gd name="T6" fmla="*/ 0 w 84"/>
                <a:gd name="T7" fmla="*/ 33 h 82"/>
                <a:gd name="T8" fmla="*/ 2 w 84"/>
                <a:gd name="T9" fmla="*/ 11 h 82"/>
                <a:gd name="T10" fmla="*/ 10 w 84"/>
                <a:gd name="T11" fmla="*/ 0 h 82"/>
                <a:gd name="T12" fmla="*/ 43 w 84"/>
                <a:gd name="T13" fmla="*/ 6 h 82"/>
                <a:gd name="T14" fmla="*/ 55 w 84"/>
                <a:gd name="T15" fmla="*/ 22 h 82"/>
                <a:gd name="T16" fmla="*/ 84 w 84"/>
                <a:gd name="T17" fmla="*/ 37 h 82"/>
                <a:gd name="T18" fmla="*/ 70 w 84"/>
                <a:gd name="T19" fmla="*/ 39 h 82"/>
                <a:gd name="T20" fmla="*/ 64 w 84"/>
                <a:gd name="T21" fmla="*/ 68 h 82"/>
                <a:gd name="T22" fmla="*/ 63 w 84"/>
                <a:gd name="T23" fmla="*/ 82 h 82"/>
                <a:gd name="T24" fmla="*/ 43 w 84"/>
                <a:gd name="T25" fmla="*/ 71 h 82"/>
                <a:gd name="T26" fmla="*/ 45 w 84"/>
                <a:gd name="T27" fmla="*/ 66 h 82"/>
                <a:gd name="T28" fmla="*/ 39 w 84"/>
                <a:gd name="T29" fmla="*/ 53 h 82"/>
                <a:gd name="T30" fmla="*/ 18 w 84"/>
                <a:gd name="T31" fmla="*/ 6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82"/>
                <a:gd name="T50" fmla="*/ 84 w 84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82">
                  <a:moveTo>
                    <a:pt x="18" y="66"/>
                  </a:moveTo>
                  <a:lnTo>
                    <a:pt x="2" y="46"/>
                  </a:lnTo>
                  <a:lnTo>
                    <a:pt x="10" y="37"/>
                  </a:lnTo>
                  <a:lnTo>
                    <a:pt x="0" y="33"/>
                  </a:lnTo>
                  <a:lnTo>
                    <a:pt x="2" y="11"/>
                  </a:lnTo>
                  <a:lnTo>
                    <a:pt x="10" y="0"/>
                  </a:lnTo>
                  <a:lnTo>
                    <a:pt x="43" y="6"/>
                  </a:lnTo>
                  <a:lnTo>
                    <a:pt x="55" y="22"/>
                  </a:lnTo>
                  <a:lnTo>
                    <a:pt x="84" y="37"/>
                  </a:lnTo>
                  <a:lnTo>
                    <a:pt x="70" y="39"/>
                  </a:lnTo>
                  <a:lnTo>
                    <a:pt x="64" y="68"/>
                  </a:lnTo>
                  <a:lnTo>
                    <a:pt x="63" y="82"/>
                  </a:lnTo>
                  <a:lnTo>
                    <a:pt x="43" y="71"/>
                  </a:lnTo>
                  <a:lnTo>
                    <a:pt x="45" y="66"/>
                  </a:lnTo>
                  <a:lnTo>
                    <a:pt x="39" y="53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4" name="Freeform 324"/>
            <p:cNvSpPr>
              <a:spLocks/>
            </p:cNvSpPr>
            <p:nvPr/>
          </p:nvSpPr>
          <p:spPr bwMode="auto">
            <a:xfrm>
              <a:off x="6358281" y="4204134"/>
              <a:ext cx="34476" cy="20580"/>
            </a:xfrm>
            <a:custGeom>
              <a:avLst/>
              <a:gdLst>
                <a:gd name="T0" fmla="*/ 37 w 37"/>
                <a:gd name="T1" fmla="*/ 17 h 18"/>
                <a:gd name="T2" fmla="*/ 29 w 37"/>
                <a:gd name="T3" fmla="*/ 18 h 18"/>
                <a:gd name="T4" fmla="*/ 4 w 37"/>
                <a:gd name="T5" fmla="*/ 6 h 18"/>
                <a:gd name="T6" fmla="*/ 0 w 37"/>
                <a:gd name="T7" fmla="*/ 2 h 18"/>
                <a:gd name="T8" fmla="*/ 0 w 37"/>
                <a:gd name="T9" fmla="*/ 0 h 18"/>
                <a:gd name="T10" fmla="*/ 6 w 37"/>
                <a:gd name="T11" fmla="*/ 0 h 18"/>
                <a:gd name="T12" fmla="*/ 14 w 37"/>
                <a:gd name="T13" fmla="*/ 4 h 18"/>
                <a:gd name="T14" fmla="*/ 19 w 37"/>
                <a:gd name="T15" fmla="*/ 4 h 18"/>
                <a:gd name="T16" fmla="*/ 23 w 37"/>
                <a:gd name="T17" fmla="*/ 4 h 18"/>
                <a:gd name="T18" fmla="*/ 29 w 37"/>
                <a:gd name="T19" fmla="*/ 9 h 18"/>
                <a:gd name="T20" fmla="*/ 31 w 37"/>
                <a:gd name="T21" fmla="*/ 11 h 18"/>
                <a:gd name="T22" fmla="*/ 37 w 37"/>
                <a:gd name="T23" fmla="*/ 1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8"/>
                <a:gd name="T38" fmla="*/ 37 w 37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8">
                  <a:moveTo>
                    <a:pt x="37" y="17"/>
                  </a:moveTo>
                  <a:lnTo>
                    <a:pt x="29" y="1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9" y="9"/>
                  </a:lnTo>
                  <a:lnTo>
                    <a:pt x="31" y="11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5" name="Freeform 325"/>
            <p:cNvSpPr>
              <a:spLocks/>
            </p:cNvSpPr>
            <p:nvPr/>
          </p:nvSpPr>
          <p:spPr bwMode="auto">
            <a:xfrm>
              <a:off x="5904791" y="4151890"/>
              <a:ext cx="114036" cy="132982"/>
            </a:xfrm>
            <a:custGeom>
              <a:avLst/>
              <a:gdLst>
                <a:gd name="T0" fmla="*/ 25 w 130"/>
                <a:gd name="T1" fmla="*/ 64 h 122"/>
                <a:gd name="T2" fmla="*/ 10 w 130"/>
                <a:gd name="T3" fmla="*/ 58 h 122"/>
                <a:gd name="T4" fmla="*/ 0 w 130"/>
                <a:gd name="T5" fmla="*/ 47 h 122"/>
                <a:gd name="T6" fmla="*/ 6 w 130"/>
                <a:gd name="T7" fmla="*/ 42 h 122"/>
                <a:gd name="T8" fmla="*/ 17 w 130"/>
                <a:gd name="T9" fmla="*/ 22 h 122"/>
                <a:gd name="T10" fmla="*/ 17 w 130"/>
                <a:gd name="T11" fmla="*/ 20 h 122"/>
                <a:gd name="T12" fmla="*/ 54 w 130"/>
                <a:gd name="T13" fmla="*/ 9 h 122"/>
                <a:gd name="T14" fmla="*/ 78 w 130"/>
                <a:gd name="T15" fmla="*/ 5 h 122"/>
                <a:gd name="T16" fmla="*/ 113 w 130"/>
                <a:gd name="T17" fmla="*/ 9 h 122"/>
                <a:gd name="T18" fmla="*/ 121 w 130"/>
                <a:gd name="T19" fmla="*/ 3 h 122"/>
                <a:gd name="T20" fmla="*/ 124 w 130"/>
                <a:gd name="T21" fmla="*/ 0 h 122"/>
                <a:gd name="T22" fmla="*/ 130 w 130"/>
                <a:gd name="T23" fmla="*/ 7 h 122"/>
                <a:gd name="T24" fmla="*/ 121 w 130"/>
                <a:gd name="T25" fmla="*/ 22 h 122"/>
                <a:gd name="T26" fmla="*/ 97 w 130"/>
                <a:gd name="T27" fmla="*/ 18 h 122"/>
                <a:gd name="T28" fmla="*/ 74 w 130"/>
                <a:gd name="T29" fmla="*/ 25 h 122"/>
                <a:gd name="T30" fmla="*/ 86 w 130"/>
                <a:gd name="T31" fmla="*/ 34 h 122"/>
                <a:gd name="T32" fmla="*/ 76 w 130"/>
                <a:gd name="T33" fmla="*/ 34 h 122"/>
                <a:gd name="T34" fmla="*/ 78 w 130"/>
                <a:gd name="T35" fmla="*/ 40 h 122"/>
                <a:gd name="T36" fmla="*/ 68 w 130"/>
                <a:gd name="T37" fmla="*/ 36 h 122"/>
                <a:gd name="T38" fmla="*/ 74 w 130"/>
                <a:gd name="T39" fmla="*/ 42 h 122"/>
                <a:gd name="T40" fmla="*/ 58 w 130"/>
                <a:gd name="T41" fmla="*/ 27 h 122"/>
                <a:gd name="T42" fmla="*/ 52 w 130"/>
                <a:gd name="T43" fmla="*/ 31 h 122"/>
                <a:gd name="T44" fmla="*/ 62 w 130"/>
                <a:gd name="T45" fmla="*/ 51 h 122"/>
                <a:gd name="T46" fmla="*/ 66 w 130"/>
                <a:gd name="T47" fmla="*/ 62 h 122"/>
                <a:gd name="T48" fmla="*/ 58 w 130"/>
                <a:gd name="T49" fmla="*/ 56 h 122"/>
                <a:gd name="T50" fmla="*/ 60 w 130"/>
                <a:gd name="T51" fmla="*/ 65 h 122"/>
                <a:gd name="T52" fmla="*/ 56 w 130"/>
                <a:gd name="T53" fmla="*/ 67 h 122"/>
                <a:gd name="T54" fmla="*/ 86 w 130"/>
                <a:gd name="T55" fmla="*/ 86 h 122"/>
                <a:gd name="T56" fmla="*/ 84 w 130"/>
                <a:gd name="T57" fmla="*/ 93 h 122"/>
                <a:gd name="T58" fmla="*/ 74 w 130"/>
                <a:gd name="T59" fmla="*/ 87 h 122"/>
                <a:gd name="T60" fmla="*/ 68 w 130"/>
                <a:gd name="T61" fmla="*/ 91 h 122"/>
                <a:gd name="T62" fmla="*/ 74 w 130"/>
                <a:gd name="T63" fmla="*/ 102 h 122"/>
                <a:gd name="T64" fmla="*/ 60 w 130"/>
                <a:gd name="T65" fmla="*/ 102 h 122"/>
                <a:gd name="T66" fmla="*/ 68 w 130"/>
                <a:gd name="T67" fmla="*/ 122 h 122"/>
                <a:gd name="T68" fmla="*/ 58 w 130"/>
                <a:gd name="T69" fmla="*/ 118 h 122"/>
                <a:gd name="T70" fmla="*/ 54 w 130"/>
                <a:gd name="T71" fmla="*/ 122 h 122"/>
                <a:gd name="T72" fmla="*/ 45 w 130"/>
                <a:gd name="T73" fmla="*/ 111 h 122"/>
                <a:gd name="T74" fmla="*/ 41 w 130"/>
                <a:gd name="T75" fmla="*/ 117 h 122"/>
                <a:gd name="T76" fmla="*/ 31 w 130"/>
                <a:gd name="T77" fmla="*/ 97 h 122"/>
                <a:gd name="T78" fmla="*/ 29 w 130"/>
                <a:gd name="T79" fmla="*/ 87 h 122"/>
                <a:gd name="T80" fmla="*/ 47 w 130"/>
                <a:gd name="T81" fmla="*/ 82 h 122"/>
                <a:gd name="T82" fmla="*/ 66 w 130"/>
                <a:gd name="T83" fmla="*/ 86 h 122"/>
                <a:gd name="T84" fmla="*/ 64 w 130"/>
                <a:gd name="T85" fmla="*/ 82 h 122"/>
                <a:gd name="T86" fmla="*/ 52 w 130"/>
                <a:gd name="T87" fmla="*/ 78 h 122"/>
                <a:gd name="T88" fmla="*/ 29 w 130"/>
                <a:gd name="T89" fmla="*/ 76 h 122"/>
                <a:gd name="T90" fmla="*/ 23 w 130"/>
                <a:gd name="T91" fmla="*/ 76 h 122"/>
                <a:gd name="T92" fmla="*/ 19 w 130"/>
                <a:gd name="T93" fmla="*/ 65 h 122"/>
                <a:gd name="T94" fmla="*/ 25 w 130"/>
                <a:gd name="T95" fmla="*/ 64 h 1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122"/>
                <a:gd name="T146" fmla="*/ 130 w 130"/>
                <a:gd name="T147" fmla="*/ 122 h 1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122">
                  <a:moveTo>
                    <a:pt x="25" y="64"/>
                  </a:moveTo>
                  <a:lnTo>
                    <a:pt x="10" y="58"/>
                  </a:lnTo>
                  <a:lnTo>
                    <a:pt x="0" y="47"/>
                  </a:lnTo>
                  <a:lnTo>
                    <a:pt x="6" y="42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54" y="9"/>
                  </a:lnTo>
                  <a:lnTo>
                    <a:pt x="78" y="5"/>
                  </a:lnTo>
                  <a:lnTo>
                    <a:pt x="113" y="9"/>
                  </a:lnTo>
                  <a:lnTo>
                    <a:pt x="121" y="3"/>
                  </a:lnTo>
                  <a:lnTo>
                    <a:pt x="124" y="0"/>
                  </a:lnTo>
                  <a:lnTo>
                    <a:pt x="130" y="7"/>
                  </a:lnTo>
                  <a:lnTo>
                    <a:pt x="121" y="22"/>
                  </a:lnTo>
                  <a:lnTo>
                    <a:pt x="97" y="18"/>
                  </a:lnTo>
                  <a:lnTo>
                    <a:pt x="74" y="25"/>
                  </a:lnTo>
                  <a:lnTo>
                    <a:pt x="86" y="34"/>
                  </a:lnTo>
                  <a:lnTo>
                    <a:pt x="76" y="34"/>
                  </a:lnTo>
                  <a:lnTo>
                    <a:pt x="78" y="40"/>
                  </a:lnTo>
                  <a:lnTo>
                    <a:pt x="68" y="36"/>
                  </a:lnTo>
                  <a:lnTo>
                    <a:pt x="74" y="42"/>
                  </a:lnTo>
                  <a:lnTo>
                    <a:pt x="58" y="27"/>
                  </a:lnTo>
                  <a:lnTo>
                    <a:pt x="52" y="31"/>
                  </a:lnTo>
                  <a:lnTo>
                    <a:pt x="62" y="51"/>
                  </a:lnTo>
                  <a:lnTo>
                    <a:pt x="66" y="62"/>
                  </a:lnTo>
                  <a:lnTo>
                    <a:pt x="58" y="56"/>
                  </a:lnTo>
                  <a:lnTo>
                    <a:pt x="60" y="65"/>
                  </a:lnTo>
                  <a:lnTo>
                    <a:pt x="56" y="67"/>
                  </a:lnTo>
                  <a:lnTo>
                    <a:pt x="86" y="86"/>
                  </a:lnTo>
                  <a:lnTo>
                    <a:pt x="84" y="93"/>
                  </a:lnTo>
                  <a:lnTo>
                    <a:pt x="74" y="87"/>
                  </a:lnTo>
                  <a:lnTo>
                    <a:pt x="68" y="91"/>
                  </a:lnTo>
                  <a:lnTo>
                    <a:pt x="74" y="102"/>
                  </a:lnTo>
                  <a:lnTo>
                    <a:pt x="60" y="102"/>
                  </a:lnTo>
                  <a:lnTo>
                    <a:pt x="68" y="122"/>
                  </a:lnTo>
                  <a:lnTo>
                    <a:pt x="58" y="118"/>
                  </a:lnTo>
                  <a:lnTo>
                    <a:pt x="54" y="122"/>
                  </a:lnTo>
                  <a:lnTo>
                    <a:pt x="45" y="111"/>
                  </a:lnTo>
                  <a:lnTo>
                    <a:pt x="41" y="117"/>
                  </a:lnTo>
                  <a:lnTo>
                    <a:pt x="31" y="97"/>
                  </a:lnTo>
                  <a:lnTo>
                    <a:pt x="29" y="87"/>
                  </a:lnTo>
                  <a:lnTo>
                    <a:pt x="47" y="82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52" y="78"/>
                  </a:lnTo>
                  <a:lnTo>
                    <a:pt x="29" y="76"/>
                  </a:lnTo>
                  <a:lnTo>
                    <a:pt x="23" y="76"/>
                  </a:lnTo>
                  <a:lnTo>
                    <a:pt x="19" y="65"/>
                  </a:lnTo>
                  <a:lnTo>
                    <a:pt x="25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6" name="Freeform 326"/>
            <p:cNvSpPr>
              <a:spLocks/>
            </p:cNvSpPr>
            <p:nvPr/>
          </p:nvSpPr>
          <p:spPr bwMode="auto">
            <a:xfrm>
              <a:off x="5979046" y="4310201"/>
              <a:ext cx="50388" cy="14248"/>
            </a:xfrm>
            <a:custGeom>
              <a:avLst/>
              <a:gdLst>
                <a:gd name="T0" fmla="*/ 44 w 58"/>
                <a:gd name="T1" fmla="*/ 7 h 13"/>
                <a:gd name="T2" fmla="*/ 11 w 58"/>
                <a:gd name="T3" fmla="*/ 0 h 13"/>
                <a:gd name="T4" fmla="*/ 2 w 58"/>
                <a:gd name="T5" fmla="*/ 0 h 13"/>
                <a:gd name="T6" fmla="*/ 0 w 58"/>
                <a:gd name="T7" fmla="*/ 7 h 13"/>
                <a:gd name="T8" fmla="*/ 19 w 58"/>
                <a:gd name="T9" fmla="*/ 11 h 13"/>
                <a:gd name="T10" fmla="*/ 40 w 58"/>
                <a:gd name="T11" fmla="*/ 13 h 13"/>
                <a:gd name="T12" fmla="*/ 58 w 58"/>
                <a:gd name="T13" fmla="*/ 9 h 13"/>
                <a:gd name="T14" fmla="*/ 44 w 58"/>
                <a:gd name="T15" fmla="*/ 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3"/>
                <a:gd name="T26" fmla="*/ 58 w 58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3">
                  <a:moveTo>
                    <a:pt x="44" y="7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19" y="11"/>
                  </a:lnTo>
                  <a:lnTo>
                    <a:pt x="40" y="13"/>
                  </a:lnTo>
                  <a:lnTo>
                    <a:pt x="58" y="9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7" name="Freeform 327"/>
            <p:cNvSpPr>
              <a:spLocks/>
            </p:cNvSpPr>
            <p:nvPr/>
          </p:nvSpPr>
          <p:spPr bwMode="auto">
            <a:xfrm>
              <a:off x="5960483" y="4221548"/>
              <a:ext cx="30498" cy="23747"/>
            </a:xfrm>
            <a:custGeom>
              <a:avLst/>
              <a:gdLst>
                <a:gd name="T0" fmla="*/ 33 w 33"/>
                <a:gd name="T1" fmla="*/ 22 h 22"/>
                <a:gd name="T2" fmla="*/ 16 w 33"/>
                <a:gd name="T3" fmla="*/ 5 h 22"/>
                <a:gd name="T4" fmla="*/ 0 w 33"/>
                <a:gd name="T5" fmla="*/ 0 h 22"/>
                <a:gd name="T6" fmla="*/ 16 w 33"/>
                <a:gd name="T7" fmla="*/ 11 h 22"/>
                <a:gd name="T8" fmla="*/ 33 w 33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33" y="22"/>
                  </a:moveTo>
                  <a:lnTo>
                    <a:pt x="16" y="5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8" name="Freeform 328"/>
            <p:cNvSpPr>
              <a:spLocks/>
            </p:cNvSpPr>
            <p:nvPr/>
          </p:nvSpPr>
          <p:spPr bwMode="auto">
            <a:xfrm>
              <a:off x="6012197" y="4213632"/>
              <a:ext cx="11934" cy="6333"/>
            </a:xfrm>
            <a:custGeom>
              <a:avLst/>
              <a:gdLst>
                <a:gd name="T0" fmla="*/ 13 w 13"/>
                <a:gd name="T1" fmla="*/ 6 h 6"/>
                <a:gd name="T2" fmla="*/ 5 w 13"/>
                <a:gd name="T3" fmla="*/ 4 h 6"/>
                <a:gd name="T4" fmla="*/ 0 w 13"/>
                <a:gd name="T5" fmla="*/ 0 h 6"/>
                <a:gd name="T6" fmla="*/ 11 w 13"/>
                <a:gd name="T7" fmla="*/ 2 h 6"/>
                <a:gd name="T8" fmla="*/ 13 w 1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9" name="Freeform 329"/>
            <p:cNvSpPr>
              <a:spLocks/>
            </p:cNvSpPr>
            <p:nvPr/>
          </p:nvSpPr>
          <p:spPr bwMode="auto">
            <a:xfrm>
              <a:off x="5915399" y="4237379"/>
              <a:ext cx="5304" cy="6333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0" name="Freeform 330"/>
            <p:cNvSpPr>
              <a:spLocks/>
            </p:cNvSpPr>
            <p:nvPr/>
          </p:nvSpPr>
          <p:spPr bwMode="auto">
            <a:xfrm>
              <a:off x="6013523" y="4231046"/>
              <a:ext cx="3979" cy="7916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7 h 7"/>
                <a:gd name="T4" fmla="*/ 0 w 4"/>
                <a:gd name="T5" fmla="*/ 3 h 7"/>
                <a:gd name="T6" fmla="*/ 4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4" y="0"/>
                  </a:move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1" name="Freeform 331"/>
            <p:cNvSpPr>
              <a:spLocks/>
            </p:cNvSpPr>
            <p:nvPr/>
          </p:nvSpPr>
          <p:spPr bwMode="auto">
            <a:xfrm>
              <a:off x="5659481" y="4020492"/>
              <a:ext cx="213485" cy="229552"/>
            </a:xfrm>
            <a:custGeom>
              <a:avLst/>
              <a:gdLst>
                <a:gd name="T0" fmla="*/ 137 w 244"/>
                <a:gd name="T1" fmla="*/ 9 h 212"/>
                <a:gd name="T2" fmla="*/ 104 w 244"/>
                <a:gd name="T3" fmla="*/ 0 h 212"/>
                <a:gd name="T4" fmla="*/ 82 w 244"/>
                <a:gd name="T5" fmla="*/ 2 h 212"/>
                <a:gd name="T6" fmla="*/ 70 w 244"/>
                <a:gd name="T7" fmla="*/ 0 h 212"/>
                <a:gd name="T8" fmla="*/ 70 w 244"/>
                <a:gd name="T9" fmla="*/ 2 h 212"/>
                <a:gd name="T10" fmla="*/ 67 w 244"/>
                <a:gd name="T11" fmla="*/ 7 h 212"/>
                <a:gd name="T12" fmla="*/ 63 w 244"/>
                <a:gd name="T13" fmla="*/ 13 h 212"/>
                <a:gd name="T14" fmla="*/ 49 w 244"/>
                <a:gd name="T15" fmla="*/ 13 h 212"/>
                <a:gd name="T16" fmla="*/ 41 w 244"/>
                <a:gd name="T17" fmla="*/ 22 h 212"/>
                <a:gd name="T18" fmla="*/ 28 w 244"/>
                <a:gd name="T19" fmla="*/ 13 h 212"/>
                <a:gd name="T20" fmla="*/ 16 w 244"/>
                <a:gd name="T21" fmla="*/ 22 h 212"/>
                <a:gd name="T22" fmla="*/ 2 w 244"/>
                <a:gd name="T23" fmla="*/ 22 h 212"/>
                <a:gd name="T24" fmla="*/ 2 w 244"/>
                <a:gd name="T25" fmla="*/ 33 h 212"/>
                <a:gd name="T26" fmla="*/ 0 w 244"/>
                <a:gd name="T27" fmla="*/ 42 h 212"/>
                <a:gd name="T28" fmla="*/ 0 w 244"/>
                <a:gd name="T29" fmla="*/ 48 h 212"/>
                <a:gd name="T30" fmla="*/ 0 w 244"/>
                <a:gd name="T31" fmla="*/ 57 h 212"/>
                <a:gd name="T32" fmla="*/ 16 w 244"/>
                <a:gd name="T33" fmla="*/ 64 h 212"/>
                <a:gd name="T34" fmla="*/ 16 w 244"/>
                <a:gd name="T35" fmla="*/ 73 h 212"/>
                <a:gd name="T36" fmla="*/ 33 w 244"/>
                <a:gd name="T37" fmla="*/ 60 h 212"/>
                <a:gd name="T38" fmla="*/ 61 w 244"/>
                <a:gd name="T39" fmla="*/ 66 h 212"/>
                <a:gd name="T40" fmla="*/ 76 w 244"/>
                <a:gd name="T41" fmla="*/ 90 h 212"/>
                <a:gd name="T42" fmla="*/ 96 w 244"/>
                <a:gd name="T43" fmla="*/ 106 h 212"/>
                <a:gd name="T44" fmla="*/ 113 w 244"/>
                <a:gd name="T45" fmla="*/ 123 h 212"/>
                <a:gd name="T46" fmla="*/ 119 w 244"/>
                <a:gd name="T47" fmla="*/ 124 h 212"/>
                <a:gd name="T48" fmla="*/ 121 w 244"/>
                <a:gd name="T49" fmla="*/ 124 h 212"/>
                <a:gd name="T50" fmla="*/ 137 w 244"/>
                <a:gd name="T51" fmla="*/ 132 h 212"/>
                <a:gd name="T52" fmla="*/ 160 w 244"/>
                <a:gd name="T53" fmla="*/ 148 h 212"/>
                <a:gd name="T54" fmla="*/ 172 w 244"/>
                <a:gd name="T55" fmla="*/ 154 h 212"/>
                <a:gd name="T56" fmla="*/ 183 w 244"/>
                <a:gd name="T57" fmla="*/ 161 h 212"/>
                <a:gd name="T58" fmla="*/ 197 w 244"/>
                <a:gd name="T59" fmla="*/ 187 h 212"/>
                <a:gd name="T60" fmla="*/ 189 w 244"/>
                <a:gd name="T61" fmla="*/ 207 h 212"/>
                <a:gd name="T62" fmla="*/ 199 w 244"/>
                <a:gd name="T63" fmla="*/ 212 h 212"/>
                <a:gd name="T64" fmla="*/ 209 w 244"/>
                <a:gd name="T65" fmla="*/ 198 h 212"/>
                <a:gd name="T66" fmla="*/ 216 w 244"/>
                <a:gd name="T67" fmla="*/ 188 h 212"/>
                <a:gd name="T68" fmla="*/ 218 w 244"/>
                <a:gd name="T69" fmla="*/ 181 h 212"/>
                <a:gd name="T70" fmla="*/ 209 w 244"/>
                <a:gd name="T71" fmla="*/ 172 h 212"/>
                <a:gd name="T72" fmla="*/ 213 w 244"/>
                <a:gd name="T73" fmla="*/ 152 h 212"/>
                <a:gd name="T74" fmla="*/ 224 w 244"/>
                <a:gd name="T75" fmla="*/ 156 h 212"/>
                <a:gd name="T76" fmla="*/ 240 w 244"/>
                <a:gd name="T77" fmla="*/ 166 h 212"/>
                <a:gd name="T78" fmla="*/ 244 w 244"/>
                <a:gd name="T79" fmla="*/ 156 h 212"/>
                <a:gd name="T80" fmla="*/ 216 w 244"/>
                <a:gd name="T81" fmla="*/ 143 h 212"/>
                <a:gd name="T82" fmla="*/ 191 w 244"/>
                <a:gd name="T83" fmla="*/ 128 h 212"/>
                <a:gd name="T84" fmla="*/ 195 w 244"/>
                <a:gd name="T85" fmla="*/ 121 h 212"/>
                <a:gd name="T86" fmla="*/ 187 w 244"/>
                <a:gd name="T87" fmla="*/ 117 h 212"/>
                <a:gd name="T88" fmla="*/ 160 w 244"/>
                <a:gd name="T89" fmla="*/ 110 h 212"/>
                <a:gd name="T90" fmla="*/ 150 w 244"/>
                <a:gd name="T91" fmla="*/ 95 h 212"/>
                <a:gd name="T92" fmla="*/ 139 w 244"/>
                <a:gd name="T93" fmla="*/ 81 h 212"/>
                <a:gd name="T94" fmla="*/ 119 w 244"/>
                <a:gd name="T95" fmla="*/ 68 h 212"/>
                <a:gd name="T96" fmla="*/ 111 w 244"/>
                <a:gd name="T97" fmla="*/ 49 h 212"/>
                <a:gd name="T98" fmla="*/ 107 w 244"/>
                <a:gd name="T99" fmla="*/ 39 h 212"/>
                <a:gd name="T100" fmla="*/ 127 w 244"/>
                <a:gd name="T101" fmla="*/ 28 h 212"/>
                <a:gd name="T102" fmla="*/ 137 w 244"/>
                <a:gd name="T103" fmla="*/ 31 h 212"/>
                <a:gd name="T104" fmla="*/ 133 w 244"/>
                <a:gd name="T105" fmla="*/ 17 h 212"/>
                <a:gd name="T106" fmla="*/ 137 w 244"/>
                <a:gd name="T107" fmla="*/ 9 h 212"/>
                <a:gd name="T108" fmla="*/ 115 w 244"/>
                <a:gd name="T109" fmla="*/ 70 h 212"/>
                <a:gd name="T110" fmla="*/ 115 w 244"/>
                <a:gd name="T111" fmla="*/ 68 h 212"/>
                <a:gd name="T112" fmla="*/ 113 w 244"/>
                <a:gd name="T113" fmla="*/ 70 h 212"/>
                <a:gd name="T114" fmla="*/ 115 w 244"/>
                <a:gd name="T115" fmla="*/ 70 h 212"/>
                <a:gd name="T116" fmla="*/ 137 w 244"/>
                <a:gd name="T117" fmla="*/ 9 h 212"/>
                <a:gd name="T118" fmla="*/ 121 w 244"/>
                <a:gd name="T119" fmla="*/ 123 h 212"/>
                <a:gd name="T120" fmla="*/ 137 w 244"/>
                <a:gd name="T121" fmla="*/ 9 h 2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4"/>
                <a:gd name="T184" fmla="*/ 0 h 212"/>
                <a:gd name="T185" fmla="*/ 244 w 244"/>
                <a:gd name="T186" fmla="*/ 212 h 2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4" h="212">
                  <a:moveTo>
                    <a:pt x="137" y="9"/>
                  </a:moveTo>
                  <a:lnTo>
                    <a:pt x="104" y="0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3" y="13"/>
                  </a:lnTo>
                  <a:lnTo>
                    <a:pt x="49" y="13"/>
                  </a:lnTo>
                  <a:lnTo>
                    <a:pt x="41" y="22"/>
                  </a:lnTo>
                  <a:lnTo>
                    <a:pt x="28" y="13"/>
                  </a:lnTo>
                  <a:lnTo>
                    <a:pt x="16" y="22"/>
                  </a:lnTo>
                  <a:lnTo>
                    <a:pt x="2" y="22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6" y="64"/>
                  </a:lnTo>
                  <a:lnTo>
                    <a:pt x="16" y="73"/>
                  </a:lnTo>
                  <a:lnTo>
                    <a:pt x="33" y="60"/>
                  </a:lnTo>
                  <a:lnTo>
                    <a:pt x="61" y="66"/>
                  </a:lnTo>
                  <a:lnTo>
                    <a:pt x="76" y="90"/>
                  </a:lnTo>
                  <a:lnTo>
                    <a:pt x="96" y="106"/>
                  </a:lnTo>
                  <a:lnTo>
                    <a:pt x="113" y="123"/>
                  </a:lnTo>
                  <a:lnTo>
                    <a:pt x="119" y="124"/>
                  </a:lnTo>
                  <a:lnTo>
                    <a:pt x="121" y="124"/>
                  </a:lnTo>
                  <a:lnTo>
                    <a:pt x="137" y="132"/>
                  </a:lnTo>
                  <a:lnTo>
                    <a:pt x="160" y="148"/>
                  </a:lnTo>
                  <a:lnTo>
                    <a:pt x="172" y="154"/>
                  </a:lnTo>
                  <a:lnTo>
                    <a:pt x="183" y="161"/>
                  </a:lnTo>
                  <a:lnTo>
                    <a:pt x="197" y="187"/>
                  </a:lnTo>
                  <a:lnTo>
                    <a:pt x="189" y="207"/>
                  </a:lnTo>
                  <a:lnTo>
                    <a:pt x="199" y="212"/>
                  </a:lnTo>
                  <a:lnTo>
                    <a:pt x="209" y="198"/>
                  </a:lnTo>
                  <a:lnTo>
                    <a:pt x="216" y="188"/>
                  </a:lnTo>
                  <a:lnTo>
                    <a:pt x="218" y="181"/>
                  </a:lnTo>
                  <a:lnTo>
                    <a:pt x="209" y="172"/>
                  </a:lnTo>
                  <a:lnTo>
                    <a:pt x="213" y="152"/>
                  </a:lnTo>
                  <a:lnTo>
                    <a:pt x="224" y="156"/>
                  </a:lnTo>
                  <a:lnTo>
                    <a:pt x="240" y="166"/>
                  </a:lnTo>
                  <a:lnTo>
                    <a:pt x="244" y="156"/>
                  </a:lnTo>
                  <a:lnTo>
                    <a:pt x="216" y="143"/>
                  </a:lnTo>
                  <a:lnTo>
                    <a:pt x="191" y="128"/>
                  </a:lnTo>
                  <a:lnTo>
                    <a:pt x="195" y="121"/>
                  </a:lnTo>
                  <a:lnTo>
                    <a:pt x="187" y="117"/>
                  </a:lnTo>
                  <a:lnTo>
                    <a:pt x="160" y="110"/>
                  </a:lnTo>
                  <a:lnTo>
                    <a:pt x="150" y="95"/>
                  </a:lnTo>
                  <a:lnTo>
                    <a:pt x="139" y="81"/>
                  </a:lnTo>
                  <a:lnTo>
                    <a:pt x="119" y="68"/>
                  </a:lnTo>
                  <a:lnTo>
                    <a:pt x="111" y="49"/>
                  </a:lnTo>
                  <a:lnTo>
                    <a:pt x="107" y="39"/>
                  </a:lnTo>
                  <a:lnTo>
                    <a:pt x="127" y="28"/>
                  </a:lnTo>
                  <a:lnTo>
                    <a:pt x="137" y="31"/>
                  </a:lnTo>
                  <a:lnTo>
                    <a:pt x="133" y="17"/>
                  </a:lnTo>
                  <a:lnTo>
                    <a:pt x="137" y="9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37" y="9"/>
                  </a:lnTo>
                  <a:lnTo>
                    <a:pt x="121" y="123"/>
                  </a:lnTo>
                  <a:lnTo>
                    <a:pt x="137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2" name="Freeform 332"/>
            <p:cNvSpPr>
              <a:spLocks/>
            </p:cNvSpPr>
            <p:nvPr/>
          </p:nvSpPr>
          <p:spPr bwMode="auto">
            <a:xfrm>
              <a:off x="5659481" y="4020492"/>
              <a:ext cx="213485" cy="229552"/>
            </a:xfrm>
            <a:custGeom>
              <a:avLst/>
              <a:gdLst>
                <a:gd name="T0" fmla="*/ 137 w 244"/>
                <a:gd name="T1" fmla="*/ 9 h 212"/>
                <a:gd name="T2" fmla="*/ 104 w 244"/>
                <a:gd name="T3" fmla="*/ 0 h 212"/>
                <a:gd name="T4" fmla="*/ 82 w 244"/>
                <a:gd name="T5" fmla="*/ 2 h 212"/>
                <a:gd name="T6" fmla="*/ 70 w 244"/>
                <a:gd name="T7" fmla="*/ 0 h 212"/>
                <a:gd name="T8" fmla="*/ 70 w 244"/>
                <a:gd name="T9" fmla="*/ 2 h 212"/>
                <a:gd name="T10" fmla="*/ 67 w 244"/>
                <a:gd name="T11" fmla="*/ 7 h 212"/>
                <a:gd name="T12" fmla="*/ 63 w 244"/>
                <a:gd name="T13" fmla="*/ 13 h 212"/>
                <a:gd name="T14" fmla="*/ 49 w 244"/>
                <a:gd name="T15" fmla="*/ 13 h 212"/>
                <a:gd name="T16" fmla="*/ 41 w 244"/>
                <a:gd name="T17" fmla="*/ 22 h 212"/>
                <a:gd name="T18" fmla="*/ 28 w 244"/>
                <a:gd name="T19" fmla="*/ 13 h 212"/>
                <a:gd name="T20" fmla="*/ 16 w 244"/>
                <a:gd name="T21" fmla="*/ 22 h 212"/>
                <a:gd name="T22" fmla="*/ 2 w 244"/>
                <a:gd name="T23" fmla="*/ 22 h 212"/>
                <a:gd name="T24" fmla="*/ 2 w 244"/>
                <a:gd name="T25" fmla="*/ 33 h 212"/>
                <a:gd name="T26" fmla="*/ 0 w 244"/>
                <a:gd name="T27" fmla="*/ 42 h 212"/>
                <a:gd name="T28" fmla="*/ 0 w 244"/>
                <a:gd name="T29" fmla="*/ 48 h 212"/>
                <a:gd name="T30" fmla="*/ 0 w 244"/>
                <a:gd name="T31" fmla="*/ 57 h 212"/>
                <a:gd name="T32" fmla="*/ 16 w 244"/>
                <a:gd name="T33" fmla="*/ 64 h 212"/>
                <a:gd name="T34" fmla="*/ 16 w 244"/>
                <a:gd name="T35" fmla="*/ 73 h 212"/>
                <a:gd name="T36" fmla="*/ 33 w 244"/>
                <a:gd name="T37" fmla="*/ 60 h 212"/>
                <a:gd name="T38" fmla="*/ 61 w 244"/>
                <a:gd name="T39" fmla="*/ 66 h 212"/>
                <a:gd name="T40" fmla="*/ 76 w 244"/>
                <a:gd name="T41" fmla="*/ 90 h 212"/>
                <a:gd name="T42" fmla="*/ 96 w 244"/>
                <a:gd name="T43" fmla="*/ 106 h 212"/>
                <a:gd name="T44" fmla="*/ 113 w 244"/>
                <a:gd name="T45" fmla="*/ 123 h 212"/>
                <a:gd name="T46" fmla="*/ 119 w 244"/>
                <a:gd name="T47" fmla="*/ 124 h 212"/>
                <a:gd name="T48" fmla="*/ 121 w 244"/>
                <a:gd name="T49" fmla="*/ 124 h 212"/>
                <a:gd name="T50" fmla="*/ 137 w 244"/>
                <a:gd name="T51" fmla="*/ 132 h 212"/>
                <a:gd name="T52" fmla="*/ 160 w 244"/>
                <a:gd name="T53" fmla="*/ 148 h 212"/>
                <a:gd name="T54" fmla="*/ 172 w 244"/>
                <a:gd name="T55" fmla="*/ 154 h 212"/>
                <a:gd name="T56" fmla="*/ 183 w 244"/>
                <a:gd name="T57" fmla="*/ 161 h 212"/>
                <a:gd name="T58" fmla="*/ 197 w 244"/>
                <a:gd name="T59" fmla="*/ 187 h 212"/>
                <a:gd name="T60" fmla="*/ 189 w 244"/>
                <a:gd name="T61" fmla="*/ 207 h 212"/>
                <a:gd name="T62" fmla="*/ 199 w 244"/>
                <a:gd name="T63" fmla="*/ 212 h 212"/>
                <a:gd name="T64" fmla="*/ 209 w 244"/>
                <a:gd name="T65" fmla="*/ 198 h 212"/>
                <a:gd name="T66" fmla="*/ 216 w 244"/>
                <a:gd name="T67" fmla="*/ 188 h 212"/>
                <a:gd name="T68" fmla="*/ 218 w 244"/>
                <a:gd name="T69" fmla="*/ 181 h 212"/>
                <a:gd name="T70" fmla="*/ 209 w 244"/>
                <a:gd name="T71" fmla="*/ 172 h 212"/>
                <a:gd name="T72" fmla="*/ 213 w 244"/>
                <a:gd name="T73" fmla="*/ 152 h 212"/>
                <a:gd name="T74" fmla="*/ 224 w 244"/>
                <a:gd name="T75" fmla="*/ 156 h 212"/>
                <a:gd name="T76" fmla="*/ 240 w 244"/>
                <a:gd name="T77" fmla="*/ 166 h 212"/>
                <a:gd name="T78" fmla="*/ 244 w 244"/>
                <a:gd name="T79" fmla="*/ 156 h 212"/>
                <a:gd name="T80" fmla="*/ 216 w 244"/>
                <a:gd name="T81" fmla="*/ 143 h 212"/>
                <a:gd name="T82" fmla="*/ 191 w 244"/>
                <a:gd name="T83" fmla="*/ 128 h 212"/>
                <a:gd name="T84" fmla="*/ 195 w 244"/>
                <a:gd name="T85" fmla="*/ 121 h 212"/>
                <a:gd name="T86" fmla="*/ 187 w 244"/>
                <a:gd name="T87" fmla="*/ 117 h 212"/>
                <a:gd name="T88" fmla="*/ 160 w 244"/>
                <a:gd name="T89" fmla="*/ 110 h 212"/>
                <a:gd name="T90" fmla="*/ 150 w 244"/>
                <a:gd name="T91" fmla="*/ 95 h 212"/>
                <a:gd name="T92" fmla="*/ 139 w 244"/>
                <a:gd name="T93" fmla="*/ 81 h 212"/>
                <a:gd name="T94" fmla="*/ 119 w 244"/>
                <a:gd name="T95" fmla="*/ 68 h 212"/>
                <a:gd name="T96" fmla="*/ 111 w 244"/>
                <a:gd name="T97" fmla="*/ 49 h 212"/>
                <a:gd name="T98" fmla="*/ 107 w 244"/>
                <a:gd name="T99" fmla="*/ 39 h 212"/>
                <a:gd name="T100" fmla="*/ 127 w 244"/>
                <a:gd name="T101" fmla="*/ 28 h 212"/>
                <a:gd name="T102" fmla="*/ 137 w 244"/>
                <a:gd name="T103" fmla="*/ 31 h 212"/>
                <a:gd name="T104" fmla="*/ 133 w 244"/>
                <a:gd name="T105" fmla="*/ 17 h 212"/>
                <a:gd name="T106" fmla="*/ 137 w 244"/>
                <a:gd name="T107" fmla="*/ 9 h 2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4"/>
                <a:gd name="T163" fmla="*/ 0 h 212"/>
                <a:gd name="T164" fmla="*/ 244 w 244"/>
                <a:gd name="T165" fmla="*/ 212 h 2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4" h="212">
                  <a:moveTo>
                    <a:pt x="137" y="9"/>
                  </a:moveTo>
                  <a:lnTo>
                    <a:pt x="104" y="0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3" y="13"/>
                  </a:lnTo>
                  <a:lnTo>
                    <a:pt x="49" y="13"/>
                  </a:lnTo>
                  <a:lnTo>
                    <a:pt x="41" y="22"/>
                  </a:lnTo>
                  <a:lnTo>
                    <a:pt x="28" y="13"/>
                  </a:lnTo>
                  <a:lnTo>
                    <a:pt x="16" y="22"/>
                  </a:lnTo>
                  <a:lnTo>
                    <a:pt x="2" y="22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6" y="64"/>
                  </a:lnTo>
                  <a:lnTo>
                    <a:pt x="16" y="73"/>
                  </a:lnTo>
                  <a:lnTo>
                    <a:pt x="33" y="60"/>
                  </a:lnTo>
                  <a:lnTo>
                    <a:pt x="61" y="66"/>
                  </a:lnTo>
                  <a:lnTo>
                    <a:pt x="76" y="90"/>
                  </a:lnTo>
                  <a:lnTo>
                    <a:pt x="96" y="106"/>
                  </a:lnTo>
                  <a:lnTo>
                    <a:pt x="113" y="123"/>
                  </a:lnTo>
                  <a:lnTo>
                    <a:pt x="119" y="124"/>
                  </a:lnTo>
                  <a:lnTo>
                    <a:pt x="121" y="124"/>
                  </a:lnTo>
                  <a:lnTo>
                    <a:pt x="137" y="132"/>
                  </a:lnTo>
                  <a:lnTo>
                    <a:pt x="160" y="148"/>
                  </a:lnTo>
                  <a:lnTo>
                    <a:pt x="172" y="154"/>
                  </a:lnTo>
                  <a:lnTo>
                    <a:pt x="183" y="161"/>
                  </a:lnTo>
                  <a:lnTo>
                    <a:pt x="197" y="187"/>
                  </a:lnTo>
                  <a:lnTo>
                    <a:pt x="189" y="207"/>
                  </a:lnTo>
                  <a:lnTo>
                    <a:pt x="199" y="212"/>
                  </a:lnTo>
                  <a:lnTo>
                    <a:pt x="209" y="198"/>
                  </a:lnTo>
                  <a:lnTo>
                    <a:pt x="216" y="188"/>
                  </a:lnTo>
                  <a:lnTo>
                    <a:pt x="218" y="181"/>
                  </a:lnTo>
                  <a:lnTo>
                    <a:pt x="209" y="172"/>
                  </a:lnTo>
                  <a:lnTo>
                    <a:pt x="213" y="152"/>
                  </a:lnTo>
                  <a:lnTo>
                    <a:pt x="224" y="156"/>
                  </a:lnTo>
                  <a:lnTo>
                    <a:pt x="240" y="166"/>
                  </a:lnTo>
                  <a:lnTo>
                    <a:pt x="244" y="156"/>
                  </a:lnTo>
                  <a:lnTo>
                    <a:pt x="216" y="143"/>
                  </a:lnTo>
                  <a:lnTo>
                    <a:pt x="191" y="128"/>
                  </a:lnTo>
                  <a:lnTo>
                    <a:pt x="195" y="121"/>
                  </a:lnTo>
                  <a:lnTo>
                    <a:pt x="187" y="117"/>
                  </a:lnTo>
                  <a:lnTo>
                    <a:pt x="160" y="110"/>
                  </a:lnTo>
                  <a:lnTo>
                    <a:pt x="150" y="95"/>
                  </a:lnTo>
                  <a:lnTo>
                    <a:pt x="139" y="81"/>
                  </a:lnTo>
                  <a:lnTo>
                    <a:pt x="119" y="68"/>
                  </a:lnTo>
                  <a:lnTo>
                    <a:pt x="111" y="49"/>
                  </a:lnTo>
                  <a:lnTo>
                    <a:pt x="107" y="39"/>
                  </a:lnTo>
                  <a:lnTo>
                    <a:pt x="127" y="28"/>
                  </a:lnTo>
                  <a:lnTo>
                    <a:pt x="137" y="31"/>
                  </a:lnTo>
                  <a:lnTo>
                    <a:pt x="133" y="17"/>
                  </a:lnTo>
                  <a:lnTo>
                    <a:pt x="137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3" name="Freeform 333"/>
            <p:cNvSpPr>
              <a:spLocks/>
            </p:cNvSpPr>
            <p:nvPr/>
          </p:nvSpPr>
          <p:spPr bwMode="auto">
            <a:xfrm>
              <a:off x="5757605" y="4091732"/>
              <a:ext cx="2652" cy="316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4" name="Freeform 334"/>
            <p:cNvSpPr>
              <a:spLocks/>
            </p:cNvSpPr>
            <p:nvPr/>
          </p:nvSpPr>
          <p:spPr bwMode="auto">
            <a:xfrm>
              <a:off x="5766887" y="4242128"/>
              <a:ext cx="58344" cy="37995"/>
            </a:xfrm>
            <a:custGeom>
              <a:avLst/>
              <a:gdLst>
                <a:gd name="T0" fmla="*/ 58 w 66"/>
                <a:gd name="T1" fmla="*/ 22 h 36"/>
                <a:gd name="T2" fmla="*/ 58 w 66"/>
                <a:gd name="T3" fmla="*/ 36 h 36"/>
                <a:gd name="T4" fmla="*/ 31 w 66"/>
                <a:gd name="T5" fmla="*/ 27 h 36"/>
                <a:gd name="T6" fmla="*/ 6 w 66"/>
                <a:gd name="T7" fmla="*/ 16 h 36"/>
                <a:gd name="T8" fmla="*/ 0 w 66"/>
                <a:gd name="T9" fmla="*/ 5 h 36"/>
                <a:gd name="T10" fmla="*/ 19 w 66"/>
                <a:gd name="T11" fmla="*/ 4 h 36"/>
                <a:gd name="T12" fmla="*/ 43 w 66"/>
                <a:gd name="T13" fmla="*/ 2 h 36"/>
                <a:gd name="T14" fmla="*/ 66 w 66"/>
                <a:gd name="T15" fmla="*/ 0 h 36"/>
                <a:gd name="T16" fmla="*/ 58 w 66"/>
                <a:gd name="T17" fmla="*/ 22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36"/>
                <a:gd name="T29" fmla="*/ 66 w 6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36">
                  <a:moveTo>
                    <a:pt x="58" y="22"/>
                  </a:moveTo>
                  <a:lnTo>
                    <a:pt x="58" y="36"/>
                  </a:lnTo>
                  <a:lnTo>
                    <a:pt x="31" y="27"/>
                  </a:lnTo>
                  <a:lnTo>
                    <a:pt x="6" y="16"/>
                  </a:lnTo>
                  <a:lnTo>
                    <a:pt x="0" y="5"/>
                  </a:lnTo>
                  <a:lnTo>
                    <a:pt x="19" y="4"/>
                  </a:lnTo>
                  <a:lnTo>
                    <a:pt x="43" y="2"/>
                  </a:lnTo>
                  <a:lnTo>
                    <a:pt x="66" y="0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5" name="Freeform 335"/>
            <p:cNvSpPr>
              <a:spLocks/>
            </p:cNvSpPr>
            <p:nvPr/>
          </p:nvSpPr>
          <p:spPr bwMode="auto">
            <a:xfrm>
              <a:off x="5686002" y="4162972"/>
              <a:ext cx="29172" cy="61741"/>
            </a:xfrm>
            <a:custGeom>
              <a:avLst/>
              <a:gdLst>
                <a:gd name="T0" fmla="*/ 20 w 34"/>
                <a:gd name="T1" fmla="*/ 47 h 54"/>
                <a:gd name="T2" fmla="*/ 12 w 34"/>
                <a:gd name="T3" fmla="*/ 54 h 54"/>
                <a:gd name="T4" fmla="*/ 6 w 34"/>
                <a:gd name="T5" fmla="*/ 42 h 54"/>
                <a:gd name="T6" fmla="*/ 4 w 34"/>
                <a:gd name="T7" fmla="*/ 25 h 54"/>
                <a:gd name="T8" fmla="*/ 0 w 34"/>
                <a:gd name="T9" fmla="*/ 7 h 54"/>
                <a:gd name="T10" fmla="*/ 22 w 34"/>
                <a:gd name="T11" fmla="*/ 0 h 54"/>
                <a:gd name="T12" fmla="*/ 34 w 34"/>
                <a:gd name="T13" fmla="*/ 16 h 54"/>
                <a:gd name="T14" fmla="*/ 32 w 34"/>
                <a:gd name="T15" fmla="*/ 45 h 54"/>
                <a:gd name="T16" fmla="*/ 20 w 34"/>
                <a:gd name="T17" fmla="*/ 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54"/>
                <a:gd name="T29" fmla="*/ 34 w 34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54">
                  <a:moveTo>
                    <a:pt x="20" y="47"/>
                  </a:moveTo>
                  <a:lnTo>
                    <a:pt x="12" y="54"/>
                  </a:lnTo>
                  <a:lnTo>
                    <a:pt x="6" y="42"/>
                  </a:lnTo>
                  <a:lnTo>
                    <a:pt x="4" y="25"/>
                  </a:lnTo>
                  <a:lnTo>
                    <a:pt x="0" y="7"/>
                  </a:lnTo>
                  <a:lnTo>
                    <a:pt x="22" y="0"/>
                  </a:lnTo>
                  <a:lnTo>
                    <a:pt x="34" y="16"/>
                  </a:lnTo>
                  <a:lnTo>
                    <a:pt x="32" y="45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6" name="Freeform 336"/>
            <p:cNvSpPr>
              <a:spLocks/>
            </p:cNvSpPr>
            <p:nvPr/>
          </p:nvSpPr>
          <p:spPr bwMode="auto">
            <a:xfrm>
              <a:off x="5667437" y="4098064"/>
              <a:ext cx="2652" cy="316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7" name="Freeform 337"/>
            <p:cNvSpPr>
              <a:spLocks/>
            </p:cNvSpPr>
            <p:nvPr/>
          </p:nvSpPr>
          <p:spPr bwMode="auto">
            <a:xfrm>
              <a:off x="6018827" y="4143974"/>
              <a:ext cx="350063" cy="158312"/>
            </a:xfrm>
            <a:custGeom>
              <a:avLst/>
              <a:gdLst>
                <a:gd name="T0" fmla="*/ 263 w 396"/>
                <a:gd name="T1" fmla="*/ 123 h 147"/>
                <a:gd name="T2" fmla="*/ 224 w 396"/>
                <a:gd name="T3" fmla="*/ 128 h 147"/>
                <a:gd name="T4" fmla="*/ 215 w 396"/>
                <a:gd name="T5" fmla="*/ 147 h 147"/>
                <a:gd name="T6" fmla="*/ 213 w 396"/>
                <a:gd name="T7" fmla="*/ 141 h 147"/>
                <a:gd name="T8" fmla="*/ 205 w 396"/>
                <a:gd name="T9" fmla="*/ 126 h 147"/>
                <a:gd name="T10" fmla="*/ 174 w 396"/>
                <a:gd name="T11" fmla="*/ 132 h 147"/>
                <a:gd name="T12" fmla="*/ 135 w 396"/>
                <a:gd name="T13" fmla="*/ 136 h 147"/>
                <a:gd name="T14" fmla="*/ 96 w 396"/>
                <a:gd name="T15" fmla="*/ 132 h 147"/>
                <a:gd name="T16" fmla="*/ 67 w 396"/>
                <a:gd name="T17" fmla="*/ 132 h 147"/>
                <a:gd name="T18" fmla="*/ 45 w 396"/>
                <a:gd name="T19" fmla="*/ 126 h 147"/>
                <a:gd name="T20" fmla="*/ 47 w 396"/>
                <a:gd name="T21" fmla="*/ 121 h 147"/>
                <a:gd name="T22" fmla="*/ 31 w 396"/>
                <a:gd name="T23" fmla="*/ 114 h 147"/>
                <a:gd name="T24" fmla="*/ 24 w 396"/>
                <a:gd name="T25" fmla="*/ 99 h 147"/>
                <a:gd name="T26" fmla="*/ 4 w 396"/>
                <a:gd name="T27" fmla="*/ 83 h 147"/>
                <a:gd name="T28" fmla="*/ 18 w 396"/>
                <a:gd name="T29" fmla="*/ 86 h 147"/>
                <a:gd name="T30" fmla="*/ 12 w 396"/>
                <a:gd name="T31" fmla="*/ 73 h 147"/>
                <a:gd name="T32" fmla="*/ 0 w 396"/>
                <a:gd name="T33" fmla="*/ 61 h 147"/>
                <a:gd name="T34" fmla="*/ 22 w 396"/>
                <a:gd name="T35" fmla="*/ 41 h 147"/>
                <a:gd name="T36" fmla="*/ 53 w 396"/>
                <a:gd name="T37" fmla="*/ 37 h 147"/>
                <a:gd name="T38" fmla="*/ 63 w 396"/>
                <a:gd name="T39" fmla="*/ 30 h 147"/>
                <a:gd name="T40" fmla="*/ 92 w 396"/>
                <a:gd name="T41" fmla="*/ 22 h 147"/>
                <a:gd name="T42" fmla="*/ 141 w 396"/>
                <a:gd name="T43" fmla="*/ 4 h 147"/>
                <a:gd name="T44" fmla="*/ 174 w 396"/>
                <a:gd name="T45" fmla="*/ 2 h 147"/>
                <a:gd name="T46" fmla="*/ 197 w 396"/>
                <a:gd name="T47" fmla="*/ 13 h 147"/>
                <a:gd name="T48" fmla="*/ 250 w 396"/>
                <a:gd name="T49" fmla="*/ 24 h 147"/>
                <a:gd name="T50" fmla="*/ 308 w 396"/>
                <a:gd name="T51" fmla="*/ 13 h 147"/>
                <a:gd name="T52" fmla="*/ 347 w 396"/>
                <a:gd name="T53" fmla="*/ 19 h 147"/>
                <a:gd name="T54" fmla="*/ 365 w 396"/>
                <a:gd name="T55" fmla="*/ 48 h 147"/>
                <a:gd name="T56" fmla="*/ 374 w 396"/>
                <a:gd name="T57" fmla="*/ 62 h 147"/>
                <a:gd name="T58" fmla="*/ 380 w 396"/>
                <a:gd name="T59" fmla="*/ 99 h 147"/>
                <a:gd name="T60" fmla="*/ 382 w 396"/>
                <a:gd name="T61" fmla="*/ 117 h 147"/>
                <a:gd name="T62" fmla="*/ 349 w 396"/>
                <a:gd name="T63" fmla="*/ 114 h 147"/>
                <a:gd name="T64" fmla="*/ 337 w 396"/>
                <a:gd name="T65" fmla="*/ 115 h 147"/>
                <a:gd name="T66" fmla="*/ 294 w 396"/>
                <a:gd name="T67" fmla="*/ 123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6"/>
                <a:gd name="T103" fmla="*/ 0 h 147"/>
                <a:gd name="T104" fmla="*/ 396 w 396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6" h="147">
                  <a:moveTo>
                    <a:pt x="294" y="123"/>
                  </a:moveTo>
                  <a:lnTo>
                    <a:pt x="263" y="123"/>
                  </a:lnTo>
                  <a:lnTo>
                    <a:pt x="232" y="125"/>
                  </a:lnTo>
                  <a:lnTo>
                    <a:pt x="224" y="128"/>
                  </a:lnTo>
                  <a:lnTo>
                    <a:pt x="222" y="137"/>
                  </a:lnTo>
                  <a:lnTo>
                    <a:pt x="215" y="147"/>
                  </a:lnTo>
                  <a:lnTo>
                    <a:pt x="213" y="145"/>
                  </a:lnTo>
                  <a:lnTo>
                    <a:pt x="213" y="141"/>
                  </a:lnTo>
                  <a:lnTo>
                    <a:pt x="213" y="123"/>
                  </a:lnTo>
                  <a:lnTo>
                    <a:pt x="205" y="126"/>
                  </a:lnTo>
                  <a:lnTo>
                    <a:pt x="189" y="126"/>
                  </a:lnTo>
                  <a:lnTo>
                    <a:pt x="174" y="132"/>
                  </a:lnTo>
                  <a:lnTo>
                    <a:pt x="152" y="141"/>
                  </a:lnTo>
                  <a:lnTo>
                    <a:pt x="135" y="136"/>
                  </a:lnTo>
                  <a:lnTo>
                    <a:pt x="100" y="123"/>
                  </a:lnTo>
                  <a:lnTo>
                    <a:pt x="96" y="132"/>
                  </a:lnTo>
                  <a:lnTo>
                    <a:pt x="86" y="137"/>
                  </a:lnTo>
                  <a:lnTo>
                    <a:pt x="67" y="132"/>
                  </a:lnTo>
                  <a:lnTo>
                    <a:pt x="55" y="126"/>
                  </a:lnTo>
                  <a:lnTo>
                    <a:pt x="45" y="126"/>
                  </a:lnTo>
                  <a:lnTo>
                    <a:pt x="33" y="126"/>
                  </a:lnTo>
                  <a:lnTo>
                    <a:pt x="47" y="121"/>
                  </a:lnTo>
                  <a:lnTo>
                    <a:pt x="30" y="119"/>
                  </a:lnTo>
                  <a:lnTo>
                    <a:pt x="31" y="114"/>
                  </a:lnTo>
                  <a:lnTo>
                    <a:pt x="22" y="105"/>
                  </a:lnTo>
                  <a:lnTo>
                    <a:pt x="24" y="99"/>
                  </a:lnTo>
                  <a:lnTo>
                    <a:pt x="8" y="92"/>
                  </a:lnTo>
                  <a:lnTo>
                    <a:pt x="4" y="83"/>
                  </a:lnTo>
                  <a:lnTo>
                    <a:pt x="10" y="84"/>
                  </a:lnTo>
                  <a:lnTo>
                    <a:pt x="18" y="86"/>
                  </a:lnTo>
                  <a:lnTo>
                    <a:pt x="14" y="77"/>
                  </a:lnTo>
                  <a:lnTo>
                    <a:pt x="12" y="73"/>
                  </a:lnTo>
                  <a:lnTo>
                    <a:pt x="10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22" y="41"/>
                  </a:lnTo>
                  <a:lnTo>
                    <a:pt x="28" y="35"/>
                  </a:lnTo>
                  <a:lnTo>
                    <a:pt x="53" y="37"/>
                  </a:lnTo>
                  <a:lnTo>
                    <a:pt x="68" y="30"/>
                  </a:lnTo>
                  <a:lnTo>
                    <a:pt x="63" y="30"/>
                  </a:lnTo>
                  <a:lnTo>
                    <a:pt x="53" y="20"/>
                  </a:lnTo>
                  <a:lnTo>
                    <a:pt x="92" y="22"/>
                  </a:lnTo>
                  <a:lnTo>
                    <a:pt x="119" y="6"/>
                  </a:lnTo>
                  <a:lnTo>
                    <a:pt x="141" y="4"/>
                  </a:lnTo>
                  <a:lnTo>
                    <a:pt x="160" y="0"/>
                  </a:lnTo>
                  <a:lnTo>
                    <a:pt x="174" y="2"/>
                  </a:lnTo>
                  <a:lnTo>
                    <a:pt x="189" y="8"/>
                  </a:lnTo>
                  <a:lnTo>
                    <a:pt x="197" y="13"/>
                  </a:lnTo>
                  <a:lnTo>
                    <a:pt x="224" y="19"/>
                  </a:lnTo>
                  <a:lnTo>
                    <a:pt x="250" y="24"/>
                  </a:lnTo>
                  <a:lnTo>
                    <a:pt x="277" y="26"/>
                  </a:lnTo>
                  <a:lnTo>
                    <a:pt x="308" y="13"/>
                  </a:lnTo>
                  <a:lnTo>
                    <a:pt x="333" y="9"/>
                  </a:lnTo>
                  <a:lnTo>
                    <a:pt x="347" y="19"/>
                  </a:lnTo>
                  <a:lnTo>
                    <a:pt x="357" y="35"/>
                  </a:lnTo>
                  <a:lnTo>
                    <a:pt x="365" y="48"/>
                  </a:lnTo>
                  <a:lnTo>
                    <a:pt x="382" y="55"/>
                  </a:lnTo>
                  <a:lnTo>
                    <a:pt x="374" y="62"/>
                  </a:lnTo>
                  <a:lnTo>
                    <a:pt x="376" y="75"/>
                  </a:lnTo>
                  <a:lnTo>
                    <a:pt x="380" y="99"/>
                  </a:lnTo>
                  <a:lnTo>
                    <a:pt x="396" y="115"/>
                  </a:lnTo>
                  <a:lnTo>
                    <a:pt x="382" y="117"/>
                  </a:lnTo>
                  <a:lnTo>
                    <a:pt x="376" y="112"/>
                  </a:lnTo>
                  <a:lnTo>
                    <a:pt x="349" y="114"/>
                  </a:lnTo>
                  <a:lnTo>
                    <a:pt x="343" y="117"/>
                  </a:lnTo>
                  <a:lnTo>
                    <a:pt x="337" y="115"/>
                  </a:lnTo>
                  <a:lnTo>
                    <a:pt x="316" y="119"/>
                  </a:lnTo>
                  <a:lnTo>
                    <a:pt x="294" y="12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8" name="Freeform 338"/>
            <p:cNvSpPr>
              <a:spLocks/>
            </p:cNvSpPr>
            <p:nvPr/>
          </p:nvSpPr>
          <p:spPr bwMode="auto">
            <a:xfrm>
              <a:off x="6010871" y="4143974"/>
              <a:ext cx="54365" cy="47494"/>
            </a:xfrm>
            <a:custGeom>
              <a:avLst/>
              <a:gdLst>
                <a:gd name="T0" fmla="*/ 7 w 62"/>
                <a:gd name="T1" fmla="*/ 2 h 44"/>
                <a:gd name="T2" fmla="*/ 3 w 62"/>
                <a:gd name="T3" fmla="*/ 8 h 44"/>
                <a:gd name="T4" fmla="*/ 9 w 62"/>
                <a:gd name="T5" fmla="*/ 15 h 44"/>
                <a:gd name="T6" fmla="*/ 0 w 62"/>
                <a:gd name="T7" fmla="*/ 30 h 44"/>
                <a:gd name="T8" fmla="*/ 13 w 62"/>
                <a:gd name="T9" fmla="*/ 33 h 44"/>
                <a:gd name="T10" fmla="*/ 5 w 62"/>
                <a:gd name="T11" fmla="*/ 44 h 44"/>
                <a:gd name="T12" fmla="*/ 29 w 62"/>
                <a:gd name="T13" fmla="*/ 28 h 44"/>
                <a:gd name="T14" fmla="*/ 62 w 62"/>
                <a:gd name="T15" fmla="*/ 22 h 44"/>
                <a:gd name="T16" fmla="*/ 52 w 62"/>
                <a:gd name="T17" fmla="*/ 15 h 44"/>
                <a:gd name="T18" fmla="*/ 37 w 62"/>
                <a:gd name="T19" fmla="*/ 0 h 44"/>
                <a:gd name="T20" fmla="*/ 7 w 62"/>
                <a:gd name="T21" fmla="*/ 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44"/>
                <a:gd name="T35" fmla="*/ 62 w 6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44">
                  <a:moveTo>
                    <a:pt x="7" y="2"/>
                  </a:moveTo>
                  <a:lnTo>
                    <a:pt x="3" y="8"/>
                  </a:lnTo>
                  <a:lnTo>
                    <a:pt x="9" y="15"/>
                  </a:lnTo>
                  <a:lnTo>
                    <a:pt x="0" y="30"/>
                  </a:lnTo>
                  <a:lnTo>
                    <a:pt x="13" y="33"/>
                  </a:lnTo>
                  <a:lnTo>
                    <a:pt x="5" y="44"/>
                  </a:lnTo>
                  <a:lnTo>
                    <a:pt x="29" y="28"/>
                  </a:lnTo>
                  <a:lnTo>
                    <a:pt x="62" y="22"/>
                  </a:lnTo>
                  <a:lnTo>
                    <a:pt x="52" y="15"/>
                  </a:lnTo>
                  <a:lnTo>
                    <a:pt x="3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9" name="Freeform 339"/>
            <p:cNvSpPr>
              <a:spLocks/>
            </p:cNvSpPr>
            <p:nvPr/>
          </p:nvSpPr>
          <p:spPr bwMode="auto">
            <a:xfrm>
              <a:off x="5927333" y="3792523"/>
              <a:ext cx="152490" cy="112400"/>
            </a:xfrm>
            <a:custGeom>
              <a:avLst/>
              <a:gdLst>
                <a:gd name="T0" fmla="*/ 173 w 173"/>
                <a:gd name="T1" fmla="*/ 56 h 102"/>
                <a:gd name="T2" fmla="*/ 166 w 173"/>
                <a:gd name="T3" fmla="*/ 62 h 102"/>
                <a:gd name="T4" fmla="*/ 172 w 173"/>
                <a:gd name="T5" fmla="*/ 82 h 102"/>
                <a:gd name="T6" fmla="*/ 148 w 173"/>
                <a:gd name="T7" fmla="*/ 95 h 102"/>
                <a:gd name="T8" fmla="*/ 148 w 173"/>
                <a:gd name="T9" fmla="*/ 102 h 102"/>
                <a:gd name="T10" fmla="*/ 115 w 173"/>
                <a:gd name="T11" fmla="*/ 97 h 102"/>
                <a:gd name="T12" fmla="*/ 82 w 173"/>
                <a:gd name="T13" fmla="*/ 91 h 102"/>
                <a:gd name="T14" fmla="*/ 47 w 173"/>
                <a:gd name="T15" fmla="*/ 91 h 102"/>
                <a:gd name="T16" fmla="*/ 14 w 173"/>
                <a:gd name="T17" fmla="*/ 91 h 102"/>
                <a:gd name="T18" fmla="*/ 2 w 173"/>
                <a:gd name="T19" fmla="*/ 84 h 102"/>
                <a:gd name="T20" fmla="*/ 16 w 173"/>
                <a:gd name="T21" fmla="*/ 67 h 102"/>
                <a:gd name="T22" fmla="*/ 0 w 173"/>
                <a:gd name="T23" fmla="*/ 38 h 102"/>
                <a:gd name="T24" fmla="*/ 29 w 173"/>
                <a:gd name="T25" fmla="*/ 20 h 102"/>
                <a:gd name="T26" fmla="*/ 57 w 173"/>
                <a:gd name="T27" fmla="*/ 2 h 102"/>
                <a:gd name="T28" fmla="*/ 84 w 173"/>
                <a:gd name="T29" fmla="*/ 0 h 102"/>
                <a:gd name="T30" fmla="*/ 113 w 173"/>
                <a:gd name="T31" fmla="*/ 3 h 102"/>
                <a:gd name="T32" fmla="*/ 144 w 173"/>
                <a:gd name="T33" fmla="*/ 9 h 102"/>
                <a:gd name="T34" fmla="*/ 148 w 173"/>
                <a:gd name="T35" fmla="*/ 34 h 102"/>
                <a:gd name="T36" fmla="*/ 173 w 173"/>
                <a:gd name="T37" fmla="*/ 56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102"/>
                <a:gd name="T59" fmla="*/ 173 w 173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102">
                  <a:moveTo>
                    <a:pt x="173" y="56"/>
                  </a:moveTo>
                  <a:lnTo>
                    <a:pt x="166" y="62"/>
                  </a:lnTo>
                  <a:lnTo>
                    <a:pt x="172" y="82"/>
                  </a:lnTo>
                  <a:lnTo>
                    <a:pt x="148" y="95"/>
                  </a:lnTo>
                  <a:lnTo>
                    <a:pt x="148" y="102"/>
                  </a:lnTo>
                  <a:lnTo>
                    <a:pt x="115" y="97"/>
                  </a:lnTo>
                  <a:lnTo>
                    <a:pt x="82" y="91"/>
                  </a:lnTo>
                  <a:lnTo>
                    <a:pt x="47" y="91"/>
                  </a:lnTo>
                  <a:lnTo>
                    <a:pt x="14" y="91"/>
                  </a:lnTo>
                  <a:lnTo>
                    <a:pt x="2" y="84"/>
                  </a:lnTo>
                  <a:lnTo>
                    <a:pt x="16" y="67"/>
                  </a:lnTo>
                  <a:lnTo>
                    <a:pt x="0" y="38"/>
                  </a:lnTo>
                  <a:lnTo>
                    <a:pt x="29" y="20"/>
                  </a:lnTo>
                  <a:lnTo>
                    <a:pt x="57" y="2"/>
                  </a:lnTo>
                  <a:lnTo>
                    <a:pt x="84" y="0"/>
                  </a:lnTo>
                  <a:lnTo>
                    <a:pt x="113" y="3"/>
                  </a:lnTo>
                  <a:lnTo>
                    <a:pt x="144" y="9"/>
                  </a:lnTo>
                  <a:lnTo>
                    <a:pt x="148" y="34"/>
                  </a:lnTo>
                  <a:lnTo>
                    <a:pt x="173" y="5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0" name="Freeform 340"/>
            <p:cNvSpPr>
              <a:spLocks/>
            </p:cNvSpPr>
            <p:nvPr/>
          </p:nvSpPr>
          <p:spPr bwMode="auto">
            <a:xfrm>
              <a:off x="5671416" y="3768776"/>
              <a:ext cx="42433" cy="52243"/>
            </a:xfrm>
            <a:custGeom>
              <a:avLst/>
              <a:gdLst>
                <a:gd name="T0" fmla="*/ 25 w 47"/>
                <a:gd name="T1" fmla="*/ 42 h 47"/>
                <a:gd name="T2" fmla="*/ 23 w 47"/>
                <a:gd name="T3" fmla="*/ 47 h 47"/>
                <a:gd name="T4" fmla="*/ 10 w 47"/>
                <a:gd name="T5" fmla="*/ 45 h 47"/>
                <a:gd name="T6" fmla="*/ 6 w 47"/>
                <a:gd name="T7" fmla="*/ 42 h 47"/>
                <a:gd name="T8" fmla="*/ 2 w 47"/>
                <a:gd name="T9" fmla="*/ 31 h 47"/>
                <a:gd name="T10" fmla="*/ 0 w 47"/>
                <a:gd name="T11" fmla="*/ 9 h 47"/>
                <a:gd name="T12" fmla="*/ 12 w 47"/>
                <a:gd name="T13" fmla="*/ 5 h 47"/>
                <a:gd name="T14" fmla="*/ 15 w 47"/>
                <a:gd name="T15" fmla="*/ 9 h 47"/>
                <a:gd name="T16" fmla="*/ 15 w 47"/>
                <a:gd name="T17" fmla="*/ 3 h 47"/>
                <a:gd name="T18" fmla="*/ 29 w 47"/>
                <a:gd name="T19" fmla="*/ 0 h 47"/>
                <a:gd name="T20" fmla="*/ 35 w 47"/>
                <a:gd name="T21" fmla="*/ 9 h 47"/>
                <a:gd name="T22" fmla="*/ 47 w 47"/>
                <a:gd name="T23" fmla="*/ 9 h 47"/>
                <a:gd name="T24" fmla="*/ 41 w 47"/>
                <a:gd name="T25" fmla="*/ 18 h 47"/>
                <a:gd name="T26" fmla="*/ 27 w 47"/>
                <a:gd name="T27" fmla="*/ 29 h 47"/>
                <a:gd name="T28" fmla="*/ 29 w 47"/>
                <a:gd name="T29" fmla="*/ 31 h 47"/>
                <a:gd name="T30" fmla="*/ 25 w 47"/>
                <a:gd name="T31" fmla="*/ 42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47"/>
                <a:gd name="T50" fmla="*/ 47 w 47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47">
                  <a:moveTo>
                    <a:pt x="25" y="42"/>
                  </a:moveTo>
                  <a:lnTo>
                    <a:pt x="23" y="47"/>
                  </a:lnTo>
                  <a:lnTo>
                    <a:pt x="10" y="45"/>
                  </a:lnTo>
                  <a:lnTo>
                    <a:pt x="6" y="42"/>
                  </a:lnTo>
                  <a:lnTo>
                    <a:pt x="2" y="31"/>
                  </a:lnTo>
                  <a:lnTo>
                    <a:pt x="0" y="9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35" y="9"/>
                  </a:lnTo>
                  <a:lnTo>
                    <a:pt x="47" y="9"/>
                  </a:lnTo>
                  <a:lnTo>
                    <a:pt x="41" y="18"/>
                  </a:lnTo>
                  <a:lnTo>
                    <a:pt x="27" y="29"/>
                  </a:lnTo>
                  <a:lnTo>
                    <a:pt x="29" y="31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1" name="Freeform 341"/>
            <p:cNvSpPr>
              <a:spLocks/>
            </p:cNvSpPr>
            <p:nvPr/>
          </p:nvSpPr>
          <p:spPr bwMode="auto">
            <a:xfrm>
              <a:off x="5719153" y="3790941"/>
              <a:ext cx="25193" cy="25329"/>
            </a:xfrm>
            <a:custGeom>
              <a:avLst/>
              <a:gdLst>
                <a:gd name="T0" fmla="*/ 30 w 30"/>
                <a:gd name="T1" fmla="*/ 7 h 24"/>
                <a:gd name="T2" fmla="*/ 28 w 30"/>
                <a:gd name="T3" fmla="*/ 4 h 24"/>
                <a:gd name="T4" fmla="*/ 20 w 30"/>
                <a:gd name="T5" fmla="*/ 0 h 24"/>
                <a:gd name="T6" fmla="*/ 20 w 30"/>
                <a:gd name="T7" fmla="*/ 7 h 24"/>
                <a:gd name="T8" fmla="*/ 12 w 30"/>
                <a:gd name="T9" fmla="*/ 5 h 24"/>
                <a:gd name="T10" fmla="*/ 4 w 30"/>
                <a:gd name="T11" fmla="*/ 2 h 24"/>
                <a:gd name="T12" fmla="*/ 2 w 30"/>
                <a:gd name="T13" fmla="*/ 7 h 24"/>
                <a:gd name="T14" fmla="*/ 0 w 30"/>
                <a:gd name="T15" fmla="*/ 11 h 24"/>
                <a:gd name="T16" fmla="*/ 16 w 30"/>
                <a:gd name="T17" fmla="*/ 24 h 24"/>
                <a:gd name="T18" fmla="*/ 22 w 30"/>
                <a:gd name="T19" fmla="*/ 18 h 24"/>
                <a:gd name="T20" fmla="*/ 22 w 30"/>
                <a:gd name="T21" fmla="*/ 14 h 24"/>
                <a:gd name="T22" fmla="*/ 30 w 30"/>
                <a:gd name="T23" fmla="*/ 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24"/>
                <a:gd name="T38" fmla="*/ 30 w 3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24">
                  <a:moveTo>
                    <a:pt x="30" y="7"/>
                  </a:moveTo>
                  <a:lnTo>
                    <a:pt x="28" y="4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2" y="5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6" y="24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2" name="Freeform 342"/>
            <p:cNvSpPr>
              <a:spLocks/>
            </p:cNvSpPr>
            <p:nvPr/>
          </p:nvSpPr>
          <p:spPr bwMode="auto">
            <a:xfrm>
              <a:off x="5675395" y="3751362"/>
              <a:ext cx="33151" cy="26912"/>
            </a:xfrm>
            <a:custGeom>
              <a:avLst/>
              <a:gdLst>
                <a:gd name="T0" fmla="*/ 31 w 37"/>
                <a:gd name="T1" fmla="*/ 17 h 24"/>
                <a:gd name="T2" fmla="*/ 2 w 37"/>
                <a:gd name="T3" fmla="*/ 17 h 24"/>
                <a:gd name="T4" fmla="*/ 0 w 37"/>
                <a:gd name="T5" fmla="*/ 24 h 24"/>
                <a:gd name="T6" fmla="*/ 0 w 37"/>
                <a:gd name="T7" fmla="*/ 13 h 24"/>
                <a:gd name="T8" fmla="*/ 19 w 37"/>
                <a:gd name="T9" fmla="*/ 11 h 24"/>
                <a:gd name="T10" fmla="*/ 37 w 37"/>
                <a:gd name="T11" fmla="*/ 0 h 24"/>
                <a:gd name="T12" fmla="*/ 31 w 37"/>
                <a:gd name="T13" fmla="*/ 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4"/>
                <a:gd name="T23" fmla="*/ 37 w 3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4">
                  <a:moveTo>
                    <a:pt x="31" y="17"/>
                  </a:moveTo>
                  <a:lnTo>
                    <a:pt x="2" y="17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37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3" name="Freeform 343"/>
            <p:cNvSpPr>
              <a:spLocks/>
            </p:cNvSpPr>
            <p:nvPr/>
          </p:nvSpPr>
          <p:spPr bwMode="auto">
            <a:xfrm>
              <a:off x="5697936" y="3806772"/>
              <a:ext cx="17237" cy="7916"/>
            </a:xfrm>
            <a:custGeom>
              <a:avLst/>
              <a:gdLst>
                <a:gd name="T0" fmla="*/ 20 w 20"/>
                <a:gd name="T1" fmla="*/ 3 h 9"/>
                <a:gd name="T2" fmla="*/ 14 w 20"/>
                <a:gd name="T3" fmla="*/ 0 h 9"/>
                <a:gd name="T4" fmla="*/ 0 w 20"/>
                <a:gd name="T5" fmla="*/ 1 h 9"/>
                <a:gd name="T6" fmla="*/ 14 w 20"/>
                <a:gd name="T7" fmla="*/ 9 h 9"/>
                <a:gd name="T8" fmla="*/ 20 w 2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20" y="3"/>
                  </a:moveTo>
                  <a:lnTo>
                    <a:pt x="14" y="0"/>
                  </a:lnTo>
                  <a:lnTo>
                    <a:pt x="0" y="1"/>
                  </a:lnTo>
                  <a:lnTo>
                    <a:pt x="14" y="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4" name="Freeform 344"/>
            <p:cNvSpPr>
              <a:spLocks/>
            </p:cNvSpPr>
            <p:nvPr/>
          </p:nvSpPr>
          <p:spPr bwMode="auto">
            <a:xfrm>
              <a:off x="5733738" y="3819436"/>
              <a:ext cx="2652" cy="3166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5" name="Freeform 345"/>
            <p:cNvSpPr>
              <a:spLocks/>
            </p:cNvSpPr>
            <p:nvPr/>
          </p:nvSpPr>
          <p:spPr bwMode="auto">
            <a:xfrm>
              <a:off x="5914073" y="3708618"/>
              <a:ext cx="72930" cy="39578"/>
            </a:xfrm>
            <a:custGeom>
              <a:avLst/>
              <a:gdLst>
                <a:gd name="T0" fmla="*/ 83 w 83"/>
                <a:gd name="T1" fmla="*/ 22 h 37"/>
                <a:gd name="T2" fmla="*/ 77 w 83"/>
                <a:gd name="T3" fmla="*/ 2 h 37"/>
                <a:gd name="T4" fmla="*/ 33 w 83"/>
                <a:gd name="T5" fmla="*/ 0 h 37"/>
                <a:gd name="T6" fmla="*/ 0 w 83"/>
                <a:gd name="T7" fmla="*/ 9 h 37"/>
                <a:gd name="T8" fmla="*/ 1 w 83"/>
                <a:gd name="T9" fmla="*/ 17 h 37"/>
                <a:gd name="T10" fmla="*/ 13 w 83"/>
                <a:gd name="T11" fmla="*/ 29 h 37"/>
                <a:gd name="T12" fmla="*/ 19 w 83"/>
                <a:gd name="T13" fmla="*/ 28 h 37"/>
                <a:gd name="T14" fmla="*/ 46 w 83"/>
                <a:gd name="T15" fmla="*/ 33 h 37"/>
                <a:gd name="T16" fmla="*/ 74 w 83"/>
                <a:gd name="T17" fmla="*/ 37 h 37"/>
                <a:gd name="T18" fmla="*/ 83 w 83"/>
                <a:gd name="T19" fmla="*/ 2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37"/>
                <a:gd name="T32" fmla="*/ 83 w 83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37">
                  <a:moveTo>
                    <a:pt x="83" y="22"/>
                  </a:moveTo>
                  <a:lnTo>
                    <a:pt x="77" y="2"/>
                  </a:lnTo>
                  <a:lnTo>
                    <a:pt x="33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13" y="29"/>
                  </a:lnTo>
                  <a:lnTo>
                    <a:pt x="19" y="28"/>
                  </a:lnTo>
                  <a:lnTo>
                    <a:pt x="46" y="33"/>
                  </a:lnTo>
                  <a:lnTo>
                    <a:pt x="74" y="3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6" name="Freeform 346"/>
            <p:cNvSpPr>
              <a:spLocks/>
            </p:cNvSpPr>
            <p:nvPr/>
          </p:nvSpPr>
          <p:spPr bwMode="auto">
            <a:xfrm>
              <a:off x="5879598" y="3738698"/>
              <a:ext cx="120666" cy="56993"/>
            </a:xfrm>
            <a:custGeom>
              <a:avLst/>
              <a:gdLst>
                <a:gd name="T0" fmla="*/ 70 w 136"/>
                <a:gd name="T1" fmla="*/ 36 h 53"/>
                <a:gd name="T2" fmla="*/ 38 w 136"/>
                <a:gd name="T3" fmla="*/ 40 h 53"/>
                <a:gd name="T4" fmla="*/ 5 w 136"/>
                <a:gd name="T5" fmla="*/ 43 h 53"/>
                <a:gd name="T6" fmla="*/ 0 w 136"/>
                <a:gd name="T7" fmla="*/ 45 h 53"/>
                <a:gd name="T8" fmla="*/ 9 w 136"/>
                <a:gd name="T9" fmla="*/ 16 h 53"/>
                <a:gd name="T10" fmla="*/ 27 w 136"/>
                <a:gd name="T11" fmla="*/ 14 h 53"/>
                <a:gd name="T12" fmla="*/ 50 w 136"/>
                <a:gd name="T13" fmla="*/ 29 h 53"/>
                <a:gd name="T14" fmla="*/ 60 w 136"/>
                <a:gd name="T15" fmla="*/ 20 h 53"/>
                <a:gd name="T16" fmla="*/ 56 w 136"/>
                <a:gd name="T17" fmla="*/ 0 h 53"/>
                <a:gd name="T18" fmla="*/ 83 w 136"/>
                <a:gd name="T19" fmla="*/ 5 h 53"/>
                <a:gd name="T20" fmla="*/ 111 w 136"/>
                <a:gd name="T21" fmla="*/ 9 h 53"/>
                <a:gd name="T22" fmla="*/ 122 w 136"/>
                <a:gd name="T23" fmla="*/ 25 h 53"/>
                <a:gd name="T24" fmla="*/ 136 w 136"/>
                <a:gd name="T25" fmla="*/ 51 h 53"/>
                <a:gd name="T26" fmla="*/ 109 w 136"/>
                <a:gd name="T27" fmla="*/ 53 h 53"/>
                <a:gd name="T28" fmla="*/ 70 w 136"/>
                <a:gd name="T29" fmla="*/ 36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53"/>
                <a:gd name="T47" fmla="*/ 136 w 136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53">
                  <a:moveTo>
                    <a:pt x="70" y="36"/>
                  </a:moveTo>
                  <a:lnTo>
                    <a:pt x="38" y="40"/>
                  </a:lnTo>
                  <a:lnTo>
                    <a:pt x="5" y="43"/>
                  </a:lnTo>
                  <a:lnTo>
                    <a:pt x="0" y="45"/>
                  </a:lnTo>
                  <a:lnTo>
                    <a:pt x="9" y="16"/>
                  </a:lnTo>
                  <a:lnTo>
                    <a:pt x="27" y="14"/>
                  </a:lnTo>
                  <a:lnTo>
                    <a:pt x="50" y="29"/>
                  </a:lnTo>
                  <a:lnTo>
                    <a:pt x="60" y="20"/>
                  </a:lnTo>
                  <a:lnTo>
                    <a:pt x="56" y="0"/>
                  </a:lnTo>
                  <a:lnTo>
                    <a:pt x="83" y="5"/>
                  </a:lnTo>
                  <a:lnTo>
                    <a:pt x="111" y="9"/>
                  </a:lnTo>
                  <a:lnTo>
                    <a:pt x="122" y="25"/>
                  </a:lnTo>
                  <a:lnTo>
                    <a:pt x="136" y="51"/>
                  </a:lnTo>
                  <a:lnTo>
                    <a:pt x="109" y="53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7" name="Freeform 347"/>
            <p:cNvSpPr>
              <a:spLocks/>
            </p:cNvSpPr>
            <p:nvPr/>
          </p:nvSpPr>
          <p:spPr bwMode="auto">
            <a:xfrm>
              <a:off x="5879598" y="3778276"/>
              <a:ext cx="96798" cy="58576"/>
            </a:xfrm>
            <a:custGeom>
              <a:avLst/>
              <a:gdLst>
                <a:gd name="T0" fmla="*/ 5 w 109"/>
                <a:gd name="T1" fmla="*/ 38 h 53"/>
                <a:gd name="T2" fmla="*/ 0 w 109"/>
                <a:gd name="T3" fmla="*/ 9 h 53"/>
                <a:gd name="T4" fmla="*/ 5 w 109"/>
                <a:gd name="T5" fmla="*/ 7 h 53"/>
                <a:gd name="T6" fmla="*/ 38 w 109"/>
                <a:gd name="T7" fmla="*/ 4 h 53"/>
                <a:gd name="T8" fmla="*/ 70 w 109"/>
                <a:gd name="T9" fmla="*/ 0 h 53"/>
                <a:gd name="T10" fmla="*/ 109 w 109"/>
                <a:gd name="T11" fmla="*/ 17 h 53"/>
                <a:gd name="T12" fmla="*/ 81 w 109"/>
                <a:gd name="T13" fmla="*/ 35 h 53"/>
                <a:gd name="T14" fmla="*/ 52 w 109"/>
                <a:gd name="T15" fmla="*/ 53 h 53"/>
                <a:gd name="T16" fmla="*/ 35 w 109"/>
                <a:gd name="T17" fmla="*/ 53 h 53"/>
                <a:gd name="T18" fmla="*/ 33 w 109"/>
                <a:gd name="T19" fmla="*/ 44 h 53"/>
                <a:gd name="T20" fmla="*/ 17 w 109"/>
                <a:gd name="T21" fmla="*/ 40 h 53"/>
                <a:gd name="T22" fmla="*/ 5 w 109"/>
                <a:gd name="T23" fmla="*/ 38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53"/>
                <a:gd name="T38" fmla="*/ 109 w 109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53">
                  <a:moveTo>
                    <a:pt x="5" y="38"/>
                  </a:moveTo>
                  <a:lnTo>
                    <a:pt x="0" y="9"/>
                  </a:lnTo>
                  <a:lnTo>
                    <a:pt x="5" y="7"/>
                  </a:lnTo>
                  <a:lnTo>
                    <a:pt x="38" y="4"/>
                  </a:lnTo>
                  <a:lnTo>
                    <a:pt x="70" y="0"/>
                  </a:lnTo>
                  <a:lnTo>
                    <a:pt x="109" y="17"/>
                  </a:lnTo>
                  <a:lnTo>
                    <a:pt x="81" y="35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33" y="44"/>
                  </a:lnTo>
                  <a:lnTo>
                    <a:pt x="17" y="40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8" name="Freeform 348"/>
            <p:cNvSpPr>
              <a:spLocks/>
            </p:cNvSpPr>
            <p:nvPr/>
          </p:nvSpPr>
          <p:spPr bwMode="auto">
            <a:xfrm>
              <a:off x="5593182" y="3857431"/>
              <a:ext cx="66299" cy="64908"/>
            </a:xfrm>
            <a:custGeom>
              <a:avLst/>
              <a:gdLst>
                <a:gd name="T0" fmla="*/ 55 w 74"/>
                <a:gd name="T1" fmla="*/ 35 h 61"/>
                <a:gd name="T2" fmla="*/ 72 w 74"/>
                <a:gd name="T3" fmla="*/ 26 h 61"/>
                <a:gd name="T4" fmla="*/ 66 w 74"/>
                <a:gd name="T5" fmla="*/ 17 h 61"/>
                <a:gd name="T6" fmla="*/ 74 w 74"/>
                <a:gd name="T7" fmla="*/ 4 h 61"/>
                <a:gd name="T8" fmla="*/ 49 w 74"/>
                <a:gd name="T9" fmla="*/ 0 h 61"/>
                <a:gd name="T10" fmla="*/ 26 w 74"/>
                <a:gd name="T11" fmla="*/ 15 h 61"/>
                <a:gd name="T12" fmla="*/ 8 w 74"/>
                <a:gd name="T13" fmla="*/ 39 h 61"/>
                <a:gd name="T14" fmla="*/ 0 w 74"/>
                <a:gd name="T15" fmla="*/ 46 h 61"/>
                <a:gd name="T16" fmla="*/ 18 w 74"/>
                <a:gd name="T17" fmla="*/ 46 h 61"/>
                <a:gd name="T18" fmla="*/ 43 w 74"/>
                <a:gd name="T19" fmla="*/ 48 h 61"/>
                <a:gd name="T20" fmla="*/ 47 w 74"/>
                <a:gd name="T21" fmla="*/ 55 h 61"/>
                <a:gd name="T22" fmla="*/ 53 w 74"/>
                <a:gd name="T23" fmla="*/ 61 h 61"/>
                <a:gd name="T24" fmla="*/ 55 w 74"/>
                <a:gd name="T25" fmla="*/ 35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61"/>
                <a:gd name="T41" fmla="*/ 74 w 74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61">
                  <a:moveTo>
                    <a:pt x="55" y="35"/>
                  </a:moveTo>
                  <a:lnTo>
                    <a:pt x="72" y="26"/>
                  </a:lnTo>
                  <a:lnTo>
                    <a:pt x="66" y="17"/>
                  </a:lnTo>
                  <a:lnTo>
                    <a:pt x="74" y="4"/>
                  </a:lnTo>
                  <a:lnTo>
                    <a:pt x="49" y="0"/>
                  </a:lnTo>
                  <a:lnTo>
                    <a:pt x="26" y="15"/>
                  </a:lnTo>
                  <a:lnTo>
                    <a:pt x="8" y="3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43" y="48"/>
                  </a:lnTo>
                  <a:lnTo>
                    <a:pt x="47" y="55"/>
                  </a:lnTo>
                  <a:lnTo>
                    <a:pt x="53" y="61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9" name="Freeform 349"/>
            <p:cNvSpPr>
              <a:spLocks/>
            </p:cNvSpPr>
            <p:nvPr/>
          </p:nvSpPr>
          <p:spPr bwMode="auto">
            <a:xfrm>
              <a:off x="5773518" y="3822603"/>
              <a:ext cx="173705" cy="140898"/>
            </a:xfrm>
            <a:custGeom>
              <a:avLst/>
              <a:gdLst>
                <a:gd name="T0" fmla="*/ 82 w 196"/>
                <a:gd name="T1" fmla="*/ 7 h 130"/>
                <a:gd name="T2" fmla="*/ 78 w 196"/>
                <a:gd name="T3" fmla="*/ 0 h 130"/>
                <a:gd name="T4" fmla="*/ 52 w 196"/>
                <a:gd name="T5" fmla="*/ 2 h 130"/>
                <a:gd name="T6" fmla="*/ 27 w 196"/>
                <a:gd name="T7" fmla="*/ 11 h 130"/>
                <a:gd name="T8" fmla="*/ 0 w 196"/>
                <a:gd name="T9" fmla="*/ 17 h 130"/>
                <a:gd name="T10" fmla="*/ 8 w 196"/>
                <a:gd name="T11" fmla="*/ 22 h 130"/>
                <a:gd name="T12" fmla="*/ 2 w 196"/>
                <a:gd name="T13" fmla="*/ 24 h 130"/>
                <a:gd name="T14" fmla="*/ 4 w 196"/>
                <a:gd name="T15" fmla="*/ 46 h 130"/>
                <a:gd name="T16" fmla="*/ 15 w 196"/>
                <a:gd name="T17" fmla="*/ 71 h 130"/>
                <a:gd name="T18" fmla="*/ 19 w 196"/>
                <a:gd name="T19" fmla="*/ 90 h 130"/>
                <a:gd name="T20" fmla="*/ 21 w 196"/>
                <a:gd name="T21" fmla="*/ 88 h 130"/>
                <a:gd name="T22" fmla="*/ 48 w 196"/>
                <a:gd name="T23" fmla="*/ 97 h 130"/>
                <a:gd name="T24" fmla="*/ 52 w 196"/>
                <a:gd name="T25" fmla="*/ 104 h 130"/>
                <a:gd name="T26" fmla="*/ 62 w 196"/>
                <a:gd name="T27" fmla="*/ 103 h 130"/>
                <a:gd name="T28" fmla="*/ 78 w 196"/>
                <a:gd name="T29" fmla="*/ 103 h 130"/>
                <a:gd name="T30" fmla="*/ 101 w 196"/>
                <a:gd name="T31" fmla="*/ 119 h 130"/>
                <a:gd name="T32" fmla="*/ 122 w 196"/>
                <a:gd name="T33" fmla="*/ 121 h 130"/>
                <a:gd name="T34" fmla="*/ 126 w 196"/>
                <a:gd name="T35" fmla="*/ 124 h 130"/>
                <a:gd name="T36" fmla="*/ 144 w 196"/>
                <a:gd name="T37" fmla="*/ 124 h 130"/>
                <a:gd name="T38" fmla="*/ 175 w 196"/>
                <a:gd name="T39" fmla="*/ 130 h 130"/>
                <a:gd name="T40" fmla="*/ 177 w 196"/>
                <a:gd name="T41" fmla="*/ 123 h 130"/>
                <a:gd name="T42" fmla="*/ 195 w 196"/>
                <a:gd name="T43" fmla="*/ 99 h 130"/>
                <a:gd name="T44" fmla="*/ 196 w 196"/>
                <a:gd name="T45" fmla="*/ 88 h 130"/>
                <a:gd name="T46" fmla="*/ 187 w 196"/>
                <a:gd name="T47" fmla="*/ 64 h 130"/>
                <a:gd name="T48" fmla="*/ 175 w 196"/>
                <a:gd name="T49" fmla="*/ 57 h 130"/>
                <a:gd name="T50" fmla="*/ 189 w 196"/>
                <a:gd name="T51" fmla="*/ 40 h 130"/>
                <a:gd name="T52" fmla="*/ 173 w 196"/>
                <a:gd name="T53" fmla="*/ 11 h 130"/>
                <a:gd name="T54" fmla="*/ 136 w 196"/>
                <a:gd name="T55" fmla="*/ 9 h 130"/>
                <a:gd name="T56" fmla="*/ 101 w 196"/>
                <a:gd name="T57" fmla="*/ 7 h 130"/>
                <a:gd name="T58" fmla="*/ 82 w 196"/>
                <a:gd name="T59" fmla="*/ 7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6"/>
                <a:gd name="T91" fmla="*/ 0 h 130"/>
                <a:gd name="T92" fmla="*/ 196 w 196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6" h="130">
                  <a:moveTo>
                    <a:pt x="82" y="7"/>
                  </a:moveTo>
                  <a:lnTo>
                    <a:pt x="78" y="0"/>
                  </a:lnTo>
                  <a:lnTo>
                    <a:pt x="52" y="2"/>
                  </a:lnTo>
                  <a:lnTo>
                    <a:pt x="27" y="11"/>
                  </a:lnTo>
                  <a:lnTo>
                    <a:pt x="0" y="17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4" y="46"/>
                  </a:lnTo>
                  <a:lnTo>
                    <a:pt x="15" y="71"/>
                  </a:lnTo>
                  <a:lnTo>
                    <a:pt x="19" y="90"/>
                  </a:lnTo>
                  <a:lnTo>
                    <a:pt x="21" y="88"/>
                  </a:lnTo>
                  <a:lnTo>
                    <a:pt x="48" y="97"/>
                  </a:lnTo>
                  <a:lnTo>
                    <a:pt x="52" y="104"/>
                  </a:lnTo>
                  <a:lnTo>
                    <a:pt x="62" y="103"/>
                  </a:lnTo>
                  <a:lnTo>
                    <a:pt x="78" y="103"/>
                  </a:lnTo>
                  <a:lnTo>
                    <a:pt x="101" y="119"/>
                  </a:lnTo>
                  <a:lnTo>
                    <a:pt x="122" y="121"/>
                  </a:lnTo>
                  <a:lnTo>
                    <a:pt x="126" y="124"/>
                  </a:lnTo>
                  <a:lnTo>
                    <a:pt x="144" y="124"/>
                  </a:lnTo>
                  <a:lnTo>
                    <a:pt x="175" y="130"/>
                  </a:lnTo>
                  <a:lnTo>
                    <a:pt x="177" y="123"/>
                  </a:lnTo>
                  <a:lnTo>
                    <a:pt x="195" y="99"/>
                  </a:lnTo>
                  <a:lnTo>
                    <a:pt x="196" y="88"/>
                  </a:lnTo>
                  <a:lnTo>
                    <a:pt x="187" y="64"/>
                  </a:lnTo>
                  <a:lnTo>
                    <a:pt x="175" y="57"/>
                  </a:lnTo>
                  <a:lnTo>
                    <a:pt x="189" y="40"/>
                  </a:lnTo>
                  <a:lnTo>
                    <a:pt x="173" y="11"/>
                  </a:lnTo>
                  <a:lnTo>
                    <a:pt x="136" y="9"/>
                  </a:lnTo>
                  <a:lnTo>
                    <a:pt x="101" y="7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0" name="Freeform 350"/>
            <p:cNvSpPr>
              <a:spLocks/>
            </p:cNvSpPr>
            <p:nvPr/>
          </p:nvSpPr>
          <p:spPr bwMode="auto">
            <a:xfrm>
              <a:off x="5895509" y="3985663"/>
              <a:ext cx="168401" cy="115567"/>
            </a:xfrm>
            <a:custGeom>
              <a:avLst/>
              <a:gdLst>
                <a:gd name="T0" fmla="*/ 175 w 191"/>
                <a:gd name="T1" fmla="*/ 88 h 106"/>
                <a:gd name="T2" fmla="*/ 173 w 191"/>
                <a:gd name="T3" fmla="*/ 104 h 106"/>
                <a:gd name="T4" fmla="*/ 134 w 191"/>
                <a:gd name="T5" fmla="*/ 97 h 106"/>
                <a:gd name="T6" fmla="*/ 103 w 191"/>
                <a:gd name="T7" fmla="*/ 106 h 106"/>
                <a:gd name="T8" fmla="*/ 80 w 191"/>
                <a:gd name="T9" fmla="*/ 102 h 106"/>
                <a:gd name="T10" fmla="*/ 57 w 191"/>
                <a:gd name="T11" fmla="*/ 99 h 106"/>
                <a:gd name="T12" fmla="*/ 53 w 191"/>
                <a:gd name="T13" fmla="*/ 93 h 106"/>
                <a:gd name="T14" fmla="*/ 51 w 191"/>
                <a:gd name="T15" fmla="*/ 86 h 106"/>
                <a:gd name="T16" fmla="*/ 45 w 191"/>
                <a:gd name="T17" fmla="*/ 84 h 106"/>
                <a:gd name="T18" fmla="*/ 37 w 191"/>
                <a:gd name="T19" fmla="*/ 82 h 106"/>
                <a:gd name="T20" fmla="*/ 29 w 191"/>
                <a:gd name="T21" fmla="*/ 79 h 106"/>
                <a:gd name="T22" fmla="*/ 0 w 191"/>
                <a:gd name="T23" fmla="*/ 49 h 106"/>
                <a:gd name="T24" fmla="*/ 10 w 191"/>
                <a:gd name="T25" fmla="*/ 46 h 106"/>
                <a:gd name="T26" fmla="*/ 27 w 191"/>
                <a:gd name="T27" fmla="*/ 26 h 106"/>
                <a:gd name="T28" fmla="*/ 47 w 191"/>
                <a:gd name="T29" fmla="*/ 7 h 106"/>
                <a:gd name="T30" fmla="*/ 47 w 191"/>
                <a:gd name="T31" fmla="*/ 6 h 106"/>
                <a:gd name="T32" fmla="*/ 86 w 191"/>
                <a:gd name="T33" fmla="*/ 9 h 106"/>
                <a:gd name="T34" fmla="*/ 119 w 191"/>
                <a:gd name="T35" fmla="*/ 0 h 106"/>
                <a:gd name="T36" fmla="*/ 121 w 191"/>
                <a:gd name="T37" fmla="*/ 0 h 106"/>
                <a:gd name="T38" fmla="*/ 134 w 191"/>
                <a:gd name="T39" fmla="*/ 13 h 106"/>
                <a:gd name="T40" fmla="*/ 150 w 191"/>
                <a:gd name="T41" fmla="*/ 27 h 106"/>
                <a:gd name="T42" fmla="*/ 156 w 191"/>
                <a:gd name="T43" fmla="*/ 48 h 106"/>
                <a:gd name="T44" fmla="*/ 162 w 191"/>
                <a:gd name="T45" fmla="*/ 66 h 106"/>
                <a:gd name="T46" fmla="*/ 179 w 191"/>
                <a:gd name="T47" fmla="*/ 68 h 106"/>
                <a:gd name="T48" fmla="*/ 191 w 191"/>
                <a:gd name="T49" fmla="*/ 70 h 106"/>
                <a:gd name="T50" fmla="*/ 191 w 191"/>
                <a:gd name="T51" fmla="*/ 75 h 106"/>
                <a:gd name="T52" fmla="*/ 183 w 191"/>
                <a:gd name="T53" fmla="*/ 80 h 106"/>
                <a:gd name="T54" fmla="*/ 179 w 191"/>
                <a:gd name="T55" fmla="*/ 79 h 106"/>
                <a:gd name="T56" fmla="*/ 175 w 191"/>
                <a:gd name="T57" fmla="*/ 88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1"/>
                <a:gd name="T88" fmla="*/ 0 h 106"/>
                <a:gd name="T89" fmla="*/ 191 w 191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1" h="106">
                  <a:moveTo>
                    <a:pt x="175" y="88"/>
                  </a:moveTo>
                  <a:lnTo>
                    <a:pt x="173" y="104"/>
                  </a:lnTo>
                  <a:lnTo>
                    <a:pt x="134" y="97"/>
                  </a:lnTo>
                  <a:lnTo>
                    <a:pt x="103" y="106"/>
                  </a:lnTo>
                  <a:lnTo>
                    <a:pt x="80" y="102"/>
                  </a:lnTo>
                  <a:lnTo>
                    <a:pt x="57" y="99"/>
                  </a:lnTo>
                  <a:lnTo>
                    <a:pt x="53" y="93"/>
                  </a:lnTo>
                  <a:lnTo>
                    <a:pt x="51" y="86"/>
                  </a:lnTo>
                  <a:lnTo>
                    <a:pt x="45" y="84"/>
                  </a:lnTo>
                  <a:lnTo>
                    <a:pt x="37" y="82"/>
                  </a:lnTo>
                  <a:lnTo>
                    <a:pt x="29" y="79"/>
                  </a:lnTo>
                  <a:lnTo>
                    <a:pt x="0" y="49"/>
                  </a:lnTo>
                  <a:lnTo>
                    <a:pt x="10" y="46"/>
                  </a:lnTo>
                  <a:lnTo>
                    <a:pt x="27" y="2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86" y="9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34" y="13"/>
                  </a:lnTo>
                  <a:lnTo>
                    <a:pt x="150" y="27"/>
                  </a:lnTo>
                  <a:lnTo>
                    <a:pt x="156" y="48"/>
                  </a:lnTo>
                  <a:lnTo>
                    <a:pt x="162" y="66"/>
                  </a:lnTo>
                  <a:lnTo>
                    <a:pt x="179" y="68"/>
                  </a:lnTo>
                  <a:lnTo>
                    <a:pt x="191" y="70"/>
                  </a:lnTo>
                  <a:lnTo>
                    <a:pt x="191" y="75"/>
                  </a:lnTo>
                  <a:lnTo>
                    <a:pt x="183" y="80"/>
                  </a:lnTo>
                  <a:lnTo>
                    <a:pt x="179" y="79"/>
                  </a:lnTo>
                  <a:lnTo>
                    <a:pt x="175" y="8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1" name="Freeform 351"/>
            <p:cNvSpPr>
              <a:spLocks/>
            </p:cNvSpPr>
            <p:nvPr/>
          </p:nvSpPr>
          <p:spPr bwMode="auto">
            <a:xfrm>
              <a:off x="5746997" y="3916006"/>
              <a:ext cx="116688" cy="61741"/>
            </a:xfrm>
            <a:custGeom>
              <a:avLst/>
              <a:gdLst>
                <a:gd name="T0" fmla="*/ 107 w 130"/>
                <a:gd name="T1" fmla="*/ 17 h 57"/>
                <a:gd name="T2" fmla="*/ 130 w 130"/>
                <a:gd name="T3" fmla="*/ 33 h 57"/>
                <a:gd name="T4" fmla="*/ 128 w 130"/>
                <a:gd name="T5" fmla="*/ 35 h 57"/>
                <a:gd name="T6" fmla="*/ 122 w 130"/>
                <a:gd name="T7" fmla="*/ 40 h 57"/>
                <a:gd name="T8" fmla="*/ 118 w 130"/>
                <a:gd name="T9" fmla="*/ 42 h 57"/>
                <a:gd name="T10" fmla="*/ 118 w 130"/>
                <a:gd name="T11" fmla="*/ 44 h 57"/>
                <a:gd name="T12" fmla="*/ 111 w 130"/>
                <a:gd name="T13" fmla="*/ 49 h 57"/>
                <a:gd name="T14" fmla="*/ 99 w 130"/>
                <a:gd name="T15" fmla="*/ 53 h 57"/>
                <a:gd name="T16" fmla="*/ 93 w 130"/>
                <a:gd name="T17" fmla="*/ 53 h 57"/>
                <a:gd name="T18" fmla="*/ 87 w 130"/>
                <a:gd name="T19" fmla="*/ 51 h 57"/>
                <a:gd name="T20" fmla="*/ 56 w 130"/>
                <a:gd name="T21" fmla="*/ 48 h 57"/>
                <a:gd name="T22" fmla="*/ 44 w 130"/>
                <a:gd name="T23" fmla="*/ 57 h 57"/>
                <a:gd name="T24" fmla="*/ 33 w 130"/>
                <a:gd name="T25" fmla="*/ 51 h 57"/>
                <a:gd name="T26" fmla="*/ 3 w 130"/>
                <a:gd name="T27" fmla="*/ 27 h 57"/>
                <a:gd name="T28" fmla="*/ 0 w 130"/>
                <a:gd name="T29" fmla="*/ 18 h 57"/>
                <a:gd name="T30" fmla="*/ 42 w 130"/>
                <a:gd name="T31" fmla="*/ 0 h 57"/>
                <a:gd name="T32" fmla="*/ 48 w 130"/>
                <a:gd name="T33" fmla="*/ 4 h 57"/>
                <a:gd name="T34" fmla="*/ 50 w 130"/>
                <a:gd name="T35" fmla="*/ 2 h 57"/>
                <a:gd name="T36" fmla="*/ 77 w 130"/>
                <a:gd name="T37" fmla="*/ 11 h 57"/>
                <a:gd name="T38" fmla="*/ 81 w 130"/>
                <a:gd name="T39" fmla="*/ 18 h 57"/>
                <a:gd name="T40" fmla="*/ 91 w 130"/>
                <a:gd name="T41" fmla="*/ 17 h 57"/>
                <a:gd name="T42" fmla="*/ 107 w 130"/>
                <a:gd name="T43" fmla="*/ 17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0"/>
                <a:gd name="T67" fmla="*/ 0 h 57"/>
                <a:gd name="T68" fmla="*/ 130 w 130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0" h="57">
                  <a:moveTo>
                    <a:pt x="107" y="17"/>
                  </a:moveTo>
                  <a:lnTo>
                    <a:pt x="130" y="33"/>
                  </a:lnTo>
                  <a:lnTo>
                    <a:pt x="128" y="35"/>
                  </a:lnTo>
                  <a:lnTo>
                    <a:pt x="122" y="40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11" y="49"/>
                  </a:lnTo>
                  <a:lnTo>
                    <a:pt x="99" y="53"/>
                  </a:lnTo>
                  <a:lnTo>
                    <a:pt x="93" y="53"/>
                  </a:lnTo>
                  <a:lnTo>
                    <a:pt x="87" y="51"/>
                  </a:lnTo>
                  <a:lnTo>
                    <a:pt x="56" y="48"/>
                  </a:lnTo>
                  <a:lnTo>
                    <a:pt x="44" y="57"/>
                  </a:lnTo>
                  <a:lnTo>
                    <a:pt x="33" y="51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77" y="11"/>
                  </a:lnTo>
                  <a:lnTo>
                    <a:pt x="81" y="18"/>
                  </a:lnTo>
                  <a:lnTo>
                    <a:pt x="91" y="17"/>
                  </a:lnTo>
                  <a:lnTo>
                    <a:pt x="107" y="1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2" name="Freeform 352"/>
            <p:cNvSpPr>
              <a:spLocks/>
            </p:cNvSpPr>
            <p:nvPr/>
          </p:nvSpPr>
          <p:spPr bwMode="auto">
            <a:xfrm>
              <a:off x="5579921" y="3904925"/>
              <a:ext cx="63648" cy="45911"/>
            </a:xfrm>
            <a:custGeom>
              <a:avLst/>
              <a:gdLst>
                <a:gd name="T0" fmla="*/ 15 w 72"/>
                <a:gd name="T1" fmla="*/ 0 h 42"/>
                <a:gd name="T2" fmla="*/ 0 w 72"/>
                <a:gd name="T3" fmla="*/ 7 h 42"/>
                <a:gd name="T4" fmla="*/ 7 w 72"/>
                <a:gd name="T5" fmla="*/ 15 h 42"/>
                <a:gd name="T6" fmla="*/ 33 w 72"/>
                <a:gd name="T7" fmla="*/ 31 h 42"/>
                <a:gd name="T8" fmla="*/ 43 w 72"/>
                <a:gd name="T9" fmla="*/ 29 h 42"/>
                <a:gd name="T10" fmla="*/ 44 w 72"/>
                <a:gd name="T11" fmla="*/ 33 h 42"/>
                <a:gd name="T12" fmla="*/ 64 w 72"/>
                <a:gd name="T13" fmla="*/ 42 h 42"/>
                <a:gd name="T14" fmla="*/ 66 w 72"/>
                <a:gd name="T15" fmla="*/ 42 h 42"/>
                <a:gd name="T16" fmla="*/ 66 w 72"/>
                <a:gd name="T17" fmla="*/ 38 h 42"/>
                <a:gd name="T18" fmla="*/ 70 w 72"/>
                <a:gd name="T19" fmla="*/ 29 h 42"/>
                <a:gd name="T20" fmla="*/ 72 w 72"/>
                <a:gd name="T21" fmla="*/ 16 h 42"/>
                <a:gd name="T22" fmla="*/ 68 w 72"/>
                <a:gd name="T23" fmla="*/ 15 h 42"/>
                <a:gd name="T24" fmla="*/ 62 w 72"/>
                <a:gd name="T25" fmla="*/ 9 h 42"/>
                <a:gd name="T26" fmla="*/ 58 w 72"/>
                <a:gd name="T27" fmla="*/ 2 h 42"/>
                <a:gd name="T28" fmla="*/ 33 w 72"/>
                <a:gd name="T29" fmla="*/ 0 h 42"/>
                <a:gd name="T30" fmla="*/ 15 w 72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42"/>
                <a:gd name="T50" fmla="*/ 72 w 72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42">
                  <a:moveTo>
                    <a:pt x="15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33" y="31"/>
                  </a:lnTo>
                  <a:lnTo>
                    <a:pt x="43" y="29"/>
                  </a:lnTo>
                  <a:lnTo>
                    <a:pt x="44" y="33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70" y="29"/>
                  </a:lnTo>
                  <a:lnTo>
                    <a:pt x="72" y="16"/>
                  </a:lnTo>
                  <a:lnTo>
                    <a:pt x="68" y="15"/>
                  </a:lnTo>
                  <a:lnTo>
                    <a:pt x="62" y="9"/>
                  </a:lnTo>
                  <a:lnTo>
                    <a:pt x="58" y="2"/>
                  </a:lnTo>
                  <a:lnTo>
                    <a:pt x="3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3" name="Freeform 353"/>
            <p:cNvSpPr>
              <a:spLocks/>
            </p:cNvSpPr>
            <p:nvPr/>
          </p:nvSpPr>
          <p:spPr bwMode="auto">
            <a:xfrm>
              <a:off x="5639592" y="3819436"/>
              <a:ext cx="152490" cy="188391"/>
            </a:xfrm>
            <a:custGeom>
              <a:avLst/>
              <a:gdLst>
                <a:gd name="T0" fmla="*/ 41 w 171"/>
                <a:gd name="T1" fmla="*/ 32 h 174"/>
                <a:gd name="T2" fmla="*/ 45 w 171"/>
                <a:gd name="T3" fmla="*/ 33 h 174"/>
                <a:gd name="T4" fmla="*/ 45 w 171"/>
                <a:gd name="T5" fmla="*/ 30 h 174"/>
                <a:gd name="T6" fmla="*/ 52 w 171"/>
                <a:gd name="T7" fmla="*/ 24 h 174"/>
                <a:gd name="T8" fmla="*/ 64 w 171"/>
                <a:gd name="T9" fmla="*/ 32 h 174"/>
                <a:gd name="T10" fmla="*/ 58 w 171"/>
                <a:gd name="T11" fmla="*/ 24 h 174"/>
                <a:gd name="T12" fmla="*/ 51 w 171"/>
                <a:gd name="T13" fmla="*/ 15 h 174"/>
                <a:gd name="T14" fmla="*/ 51 w 171"/>
                <a:gd name="T15" fmla="*/ 11 h 174"/>
                <a:gd name="T16" fmla="*/ 47 w 171"/>
                <a:gd name="T17" fmla="*/ 0 h 174"/>
                <a:gd name="T18" fmla="*/ 60 w 171"/>
                <a:gd name="T19" fmla="*/ 2 h 174"/>
                <a:gd name="T20" fmla="*/ 66 w 171"/>
                <a:gd name="T21" fmla="*/ 2 h 174"/>
                <a:gd name="T22" fmla="*/ 68 w 171"/>
                <a:gd name="T23" fmla="*/ 10 h 174"/>
                <a:gd name="T24" fmla="*/ 89 w 171"/>
                <a:gd name="T25" fmla="*/ 13 h 174"/>
                <a:gd name="T26" fmla="*/ 89 w 171"/>
                <a:gd name="T27" fmla="*/ 19 h 174"/>
                <a:gd name="T28" fmla="*/ 95 w 171"/>
                <a:gd name="T29" fmla="*/ 22 h 174"/>
                <a:gd name="T30" fmla="*/ 123 w 171"/>
                <a:gd name="T31" fmla="*/ 11 h 174"/>
                <a:gd name="T32" fmla="*/ 121 w 171"/>
                <a:gd name="T33" fmla="*/ 13 h 174"/>
                <a:gd name="T34" fmla="*/ 144 w 171"/>
                <a:gd name="T35" fmla="*/ 21 h 174"/>
                <a:gd name="T36" fmla="*/ 152 w 171"/>
                <a:gd name="T37" fmla="*/ 21 h 174"/>
                <a:gd name="T38" fmla="*/ 160 w 171"/>
                <a:gd name="T39" fmla="*/ 26 h 174"/>
                <a:gd name="T40" fmla="*/ 154 w 171"/>
                <a:gd name="T41" fmla="*/ 28 h 174"/>
                <a:gd name="T42" fmla="*/ 156 w 171"/>
                <a:gd name="T43" fmla="*/ 50 h 174"/>
                <a:gd name="T44" fmla="*/ 167 w 171"/>
                <a:gd name="T45" fmla="*/ 75 h 174"/>
                <a:gd name="T46" fmla="*/ 171 w 171"/>
                <a:gd name="T47" fmla="*/ 94 h 174"/>
                <a:gd name="T48" fmla="*/ 165 w 171"/>
                <a:gd name="T49" fmla="*/ 90 h 174"/>
                <a:gd name="T50" fmla="*/ 123 w 171"/>
                <a:gd name="T51" fmla="*/ 108 h 174"/>
                <a:gd name="T52" fmla="*/ 126 w 171"/>
                <a:gd name="T53" fmla="*/ 117 h 174"/>
                <a:gd name="T54" fmla="*/ 156 w 171"/>
                <a:gd name="T55" fmla="*/ 141 h 174"/>
                <a:gd name="T56" fmla="*/ 140 w 171"/>
                <a:gd name="T57" fmla="*/ 154 h 174"/>
                <a:gd name="T58" fmla="*/ 142 w 171"/>
                <a:gd name="T59" fmla="*/ 167 h 174"/>
                <a:gd name="T60" fmla="*/ 136 w 171"/>
                <a:gd name="T61" fmla="*/ 169 h 174"/>
                <a:gd name="T62" fmla="*/ 113 w 171"/>
                <a:gd name="T63" fmla="*/ 169 h 174"/>
                <a:gd name="T64" fmla="*/ 97 w 171"/>
                <a:gd name="T65" fmla="*/ 170 h 174"/>
                <a:gd name="T66" fmla="*/ 89 w 171"/>
                <a:gd name="T67" fmla="*/ 174 h 174"/>
                <a:gd name="T68" fmla="*/ 74 w 171"/>
                <a:gd name="T69" fmla="*/ 170 h 174"/>
                <a:gd name="T70" fmla="*/ 54 w 171"/>
                <a:gd name="T71" fmla="*/ 167 h 174"/>
                <a:gd name="T72" fmla="*/ 33 w 171"/>
                <a:gd name="T73" fmla="*/ 169 h 174"/>
                <a:gd name="T74" fmla="*/ 43 w 171"/>
                <a:gd name="T75" fmla="*/ 136 h 174"/>
                <a:gd name="T76" fmla="*/ 12 w 171"/>
                <a:gd name="T77" fmla="*/ 127 h 174"/>
                <a:gd name="T78" fmla="*/ 8 w 171"/>
                <a:gd name="T79" fmla="*/ 125 h 174"/>
                <a:gd name="T80" fmla="*/ 8 w 171"/>
                <a:gd name="T81" fmla="*/ 123 h 174"/>
                <a:gd name="T82" fmla="*/ 2 w 171"/>
                <a:gd name="T83" fmla="*/ 110 h 174"/>
                <a:gd name="T84" fmla="*/ 4 w 171"/>
                <a:gd name="T85" fmla="*/ 97 h 174"/>
                <a:gd name="T86" fmla="*/ 0 w 171"/>
                <a:gd name="T87" fmla="*/ 96 h 174"/>
                <a:gd name="T88" fmla="*/ 2 w 171"/>
                <a:gd name="T89" fmla="*/ 70 h 174"/>
                <a:gd name="T90" fmla="*/ 19 w 171"/>
                <a:gd name="T91" fmla="*/ 61 h 174"/>
                <a:gd name="T92" fmla="*/ 13 w 171"/>
                <a:gd name="T93" fmla="*/ 52 h 174"/>
                <a:gd name="T94" fmla="*/ 21 w 171"/>
                <a:gd name="T95" fmla="*/ 39 h 174"/>
                <a:gd name="T96" fmla="*/ 17 w 171"/>
                <a:gd name="T97" fmla="*/ 37 h 174"/>
                <a:gd name="T98" fmla="*/ 21 w 171"/>
                <a:gd name="T99" fmla="*/ 30 h 174"/>
                <a:gd name="T100" fmla="*/ 41 w 171"/>
                <a:gd name="T101" fmla="*/ 32 h 1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1"/>
                <a:gd name="T154" fmla="*/ 0 h 174"/>
                <a:gd name="T155" fmla="*/ 171 w 171"/>
                <a:gd name="T156" fmla="*/ 174 h 1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1" h="174">
                  <a:moveTo>
                    <a:pt x="41" y="32"/>
                  </a:moveTo>
                  <a:lnTo>
                    <a:pt x="45" y="33"/>
                  </a:lnTo>
                  <a:lnTo>
                    <a:pt x="45" y="30"/>
                  </a:lnTo>
                  <a:lnTo>
                    <a:pt x="52" y="24"/>
                  </a:lnTo>
                  <a:lnTo>
                    <a:pt x="64" y="32"/>
                  </a:lnTo>
                  <a:lnTo>
                    <a:pt x="58" y="24"/>
                  </a:lnTo>
                  <a:lnTo>
                    <a:pt x="51" y="15"/>
                  </a:lnTo>
                  <a:lnTo>
                    <a:pt x="51" y="11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68" y="10"/>
                  </a:lnTo>
                  <a:lnTo>
                    <a:pt x="89" y="13"/>
                  </a:lnTo>
                  <a:lnTo>
                    <a:pt x="89" y="19"/>
                  </a:lnTo>
                  <a:lnTo>
                    <a:pt x="95" y="22"/>
                  </a:lnTo>
                  <a:lnTo>
                    <a:pt x="123" y="11"/>
                  </a:lnTo>
                  <a:lnTo>
                    <a:pt x="121" y="13"/>
                  </a:lnTo>
                  <a:lnTo>
                    <a:pt x="144" y="21"/>
                  </a:lnTo>
                  <a:lnTo>
                    <a:pt x="152" y="21"/>
                  </a:lnTo>
                  <a:lnTo>
                    <a:pt x="160" y="26"/>
                  </a:lnTo>
                  <a:lnTo>
                    <a:pt x="154" y="28"/>
                  </a:lnTo>
                  <a:lnTo>
                    <a:pt x="156" y="50"/>
                  </a:lnTo>
                  <a:lnTo>
                    <a:pt x="167" y="75"/>
                  </a:lnTo>
                  <a:lnTo>
                    <a:pt x="171" y="94"/>
                  </a:lnTo>
                  <a:lnTo>
                    <a:pt x="165" y="90"/>
                  </a:lnTo>
                  <a:lnTo>
                    <a:pt x="123" y="108"/>
                  </a:lnTo>
                  <a:lnTo>
                    <a:pt x="126" y="117"/>
                  </a:lnTo>
                  <a:lnTo>
                    <a:pt x="156" y="141"/>
                  </a:lnTo>
                  <a:lnTo>
                    <a:pt x="140" y="154"/>
                  </a:lnTo>
                  <a:lnTo>
                    <a:pt x="142" y="167"/>
                  </a:lnTo>
                  <a:lnTo>
                    <a:pt x="136" y="169"/>
                  </a:lnTo>
                  <a:lnTo>
                    <a:pt x="113" y="169"/>
                  </a:lnTo>
                  <a:lnTo>
                    <a:pt x="97" y="170"/>
                  </a:lnTo>
                  <a:lnTo>
                    <a:pt x="89" y="174"/>
                  </a:lnTo>
                  <a:lnTo>
                    <a:pt x="74" y="170"/>
                  </a:lnTo>
                  <a:lnTo>
                    <a:pt x="54" y="167"/>
                  </a:lnTo>
                  <a:lnTo>
                    <a:pt x="33" y="169"/>
                  </a:lnTo>
                  <a:lnTo>
                    <a:pt x="43" y="136"/>
                  </a:lnTo>
                  <a:lnTo>
                    <a:pt x="12" y="127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0" y="96"/>
                  </a:lnTo>
                  <a:lnTo>
                    <a:pt x="2" y="70"/>
                  </a:lnTo>
                  <a:lnTo>
                    <a:pt x="19" y="61"/>
                  </a:lnTo>
                  <a:lnTo>
                    <a:pt x="13" y="52"/>
                  </a:lnTo>
                  <a:lnTo>
                    <a:pt x="21" y="39"/>
                  </a:lnTo>
                  <a:lnTo>
                    <a:pt x="17" y="37"/>
                  </a:lnTo>
                  <a:lnTo>
                    <a:pt x="21" y="30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4" name="Freeform 354"/>
            <p:cNvSpPr>
              <a:spLocks/>
            </p:cNvSpPr>
            <p:nvPr/>
          </p:nvSpPr>
          <p:spPr bwMode="auto">
            <a:xfrm>
              <a:off x="5754953" y="3830518"/>
              <a:ext cx="11934" cy="3166"/>
            </a:xfrm>
            <a:custGeom>
              <a:avLst/>
              <a:gdLst>
                <a:gd name="T0" fmla="*/ 0 w 14"/>
                <a:gd name="T1" fmla="*/ 3 h 3"/>
                <a:gd name="T2" fmla="*/ 14 w 14"/>
                <a:gd name="T3" fmla="*/ 3 h 3"/>
                <a:gd name="T4" fmla="*/ 6 w 14"/>
                <a:gd name="T5" fmla="*/ 0 h 3"/>
                <a:gd name="T6" fmla="*/ 0 w 1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"/>
                <a:gd name="T14" fmla="*/ 14 w 1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">
                  <a:moveTo>
                    <a:pt x="0" y="3"/>
                  </a:moveTo>
                  <a:lnTo>
                    <a:pt x="14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5" name="Freeform 355"/>
            <p:cNvSpPr>
              <a:spLocks/>
            </p:cNvSpPr>
            <p:nvPr/>
          </p:nvSpPr>
          <p:spPr bwMode="auto">
            <a:xfrm>
              <a:off x="5635614" y="3938170"/>
              <a:ext cx="10607" cy="15831"/>
            </a:xfrm>
            <a:custGeom>
              <a:avLst/>
              <a:gdLst>
                <a:gd name="T0" fmla="*/ 6 w 12"/>
                <a:gd name="T1" fmla="*/ 0 h 15"/>
                <a:gd name="T2" fmla="*/ 2 w 12"/>
                <a:gd name="T3" fmla="*/ 9 h 15"/>
                <a:gd name="T4" fmla="*/ 2 w 12"/>
                <a:gd name="T5" fmla="*/ 13 h 15"/>
                <a:gd name="T6" fmla="*/ 0 w 12"/>
                <a:gd name="T7" fmla="*/ 13 h 15"/>
                <a:gd name="T8" fmla="*/ 12 w 12"/>
                <a:gd name="T9" fmla="*/ 15 h 15"/>
                <a:gd name="T10" fmla="*/ 12 w 12"/>
                <a:gd name="T11" fmla="*/ 13 h 15"/>
                <a:gd name="T12" fmla="*/ 6 w 1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5"/>
                <a:gd name="T23" fmla="*/ 12 w 1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5">
                  <a:moveTo>
                    <a:pt x="6" y="0"/>
                  </a:moveTo>
                  <a:lnTo>
                    <a:pt x="2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6" name="Freeform 356"/>
            <p:cNvSpPr>
              <a:spLocks/>
            </p:cNvSpPr>
            <p:nvPr/>
          </p:nvSpPr>
          <p:spPr bwMode="auto">
            <a:xfrm>
              <a:off x="6000262" y="3972999"/>
              <a:ext cx="76909" cy="88655"/>
            </a:xfrm>
            <a:custGeom>
              <a:avLst/>
              <a:gdLst>
                <a:gd name="T0" fmla="*/ 17 w 88"/>
                <a:gd name="T1" fmla="*/ 0 h 83"/>
                <a:gd name="T2" fmla="*/ 0 w 88"/>
                <a:gd name="T3" fmla="*/ 13 h 83"/>
                <a:gd name="T4" fmla="*/ 2 w 88"/>
                <a:gd name="T5" fmla="*/ 13 h 83"/>
                <a:gd name="T6" fmla="*/ 15 w 88"/>
                <a:gd name="T7" fmla="*/ 26 h 83"/>
                <a:gd name="T8" fmla="*/ 31 w 88"/>
                <a:gd name="T9" fmla="*/ 40 h 83"/>
                <a:gd name="T10" fmla="*/ 37 w 88"/>
                <a:gd name="T11" fmla="*/ 61 h 83"/>
                <a:gd name="T12" fmla="*/ 43 w 88"/>
                <a:gd name="T13" fmla="*/ 79 h 83"/>
                <a:gd name="T14" fmla="*/ 60 w 88"/>
                <a:gd name="T15" fmla="*/ 81 h 83"/>
                <a:gd name="T16" fmla="*/ 72 w 88"/>
                <a:gd name="T17" fmla="*/ 83 h 83"/>
                <a:gd name="T18" fmla="*/ 70 w 88"/>
                <a:gd name="T19" fmla="*/ 72 h 83"/>
                <a:gd name="T20" fmla="*/ 88 w 88"/>
                <a:gd name="T21" fmla="*/ 57 h 83"/>
                <a:gd name="T22" fmla="*/ 72 w 88"/>
                <a:gd name="T23" fmla="*/ 42 h 83"/>
                <a:gd name="T24" fmla="*/ 54 w 88"/>
                <a:gd name="T25" fmla="*/ 29 h 83"/>
                <a:gd name="T26" fmla="*/ 39 w 88"/>
                <a:gd name="T27" fmla="*/ 15 h 83"/>
                <a:gd name="T28" fmla="*/ 23 w 88"/>
                <a:gd name="T29" fmla="*/ 2 h 83"/>
                <a:gd name="T30" fmla="*/ 17 w 88"/>
                <a:gd name="T31" fmla="*/ 0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3"/>
                <a:gd name="T50" fmla="*/ 88 w 88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3">
                  <a:moveTo>
                    <a:pt x="17" y="0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15" y="26"/>
                  </a:lnTo>
                  <a:lnTo>
                    <a:pt x="31" y="40"/>
                  </a:lnTo>
                  <a:lnTo>
                    <a:pt x="37" y="61"/>
                  </a:lnTo>
                  <a:lnTo>
                    <a:pt x="43" y="79"/>
                  </a:lnTo>
                  <a:lnTo>
                    <a:pt x="60" y="81"/>
                  </a:lnTo>
                  <a:lnTo>
                    <a:pt x="72" y="83"/>
                  </a:lnTo>
                  <a:lnTo>
                    <a:pt x="70" y="72"/>
                  </a:lnTo>
                  <a:lnTo>
                    <a:pt x="88" y="57"/>
                  </a:lnTo>
                  <a:lnTo>
                    <a:pt x="72" y="42"/>
                  </a:lnTo>
                  <a:lnTo>
                    <a:pt x="54" y="29"/>
                  </a:lnTo>
                  <a:lnTo>
                    <a:pt x="39" y="15"/>
                  </a:lnTo>
                  <a:lnTo>
                    <a:pt x="23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7" name="Freeform 357"/>
            <p:cNvSpPr>
              <a:spLocks/>
            </p:cNvSpPr>
            <p:nvPr/>
          </p:nvSpPr>
          <p:spPr bwMode="auto">
            <a:xfrm>
              <a:off x="5617051" y="3445822"/>
              <a:ext cx="361997" cy="297625"/>
            </a:xfrm>
            <a:custGeom>
              <a:avLst/>
              <a:gdLst>
                <a:gd name="T0" fmla="*/ 233 w 409"/>
                <a:gd name="T1" fmla="*/ 34 h 272"/>
                <a:gd name="T2" fmla="*/ 227 w 409"/>
                <a:gd name="T3" fmla="*/ 31 h 272"/>
                <a:gd name="T4" fmla="*/ 224 w 409"/>
                <a:gd name="T5" fmla="*/ 33 h 272"/>
                <a:gd name="T6" fmla="*/ 204 w 409"/>
                <a:gd name="T7" fmla="*/ 33 h 272"/>
                <a:gd name="T8" fmla="*/ 198 w 409"/>
                <a:gd name="T9" fmla="*/ 47 h 272"/>
                <a:gd name="T10" fmla="*/ 194 w 409"/>
                <a:gd name="T11" fmla="*/ 56 h 272"/>
                <a:gd name="T12" fmla="*/ 177 w 409"/>
                <a:gd name="T13" fmla="*/ 64 h 272"/>
                <a:gd name="T14" fmla="*/ 153 w 409"/>
                <a:gd name="T15" fmla="*/ 69 h 272"/>
                <a:gd name="T16" fmla="*/ 167 w 409"/>
                <a:gd name="T17" fmla="*/ 73 h 272"/>
                <a:gd name="T18" fmla="*/ 167 w 409"/>
                <a:gd name="T19" fmla="*/ 80 h 272"/>
                <a:gd name="T20" fmla="*/ 132 w 409"/>
                <a:gd name="T21" fmla="*/ 91 h 272"/>
                <a:gd name="T22" fmla="*/ 142 w 409"/>
                <a:gd name="T23" fmla="*/ 98 h 272"/>
                <a:gd name="T24" fmla="*/ 122 w 409"/>
                <a:gd name="T25" fmla="*/ 113 h 272"/>
                <a:gd name="T26" fmla="*/ 107 w 409"/>
                <a:gd name="T27" fmla="*/ 126 h 272"/>
                <a:gd name="T28" fmla="*/ 101 w 409"/>
                <a:gd name="T29" fmla="*/ 133 h 272"/>
                <a:gd name="T30" fmla="*/ 79 w 409"/>
                <a:gd name="T31" fmla="*/ 150 h 272"/>
                <a:gd name="T32" fmla="*/ 103 w 409"/>
                <a:gd name="T33" fmla="*/ 144 h 272"/>
                <a:gd name="T34" fmla="*/ 81 w 409"/>
                <a:gd name="T35" fmla="*/ 157 h 272"/>
                <a:gd name="T36" fmla="*/ 58 w 409"/>
                <a:gd name="T37" fmla="*/ 161 h 272"/>
                <a:gd name="T38" fmla="*/ 50 w 409"/>
                <a:gd name="T39" fmla="*/ 166 h 272"/>
                <a:gd name="T40" fmla="*/ 31 w 409"/>
                <a:gd name="T41" fmla="*/ 172 h 272"/>
                <a:gd name="T42" fmla="*/ 37 w 409"/>
                <a:gd name="T43" fmla="*/ 173 h 272"/>
                <a:gd name="T44" fmla="*/ 31 w 409"/>
                <a:gd name="T45" fmla="*/ 183 h 272"/>
                <a:gd name="T46" fmla="*/ 11 w 409"/>
                <a:gd name="T47" fmla="*/ 183 h 272"/>
                <a:gd name="T48" fmla="*/ 0 w 409"/>
                <a:gd name="T49" fmla="*/ 184 h 272"/>
                <a:gd name="T50" fmla="*/ 0 w 409"/>
                <a:gd name="T51" fmla="*/ 192 h 272"/>
                <a:gd name="T52" fmla="*/ 3 w 409"/>
                <a:gd name="T53" fmla="*/ 201 h 272"/>
                <a:gd name="T54" fmla="*/ 37 w 409"/>
                <a:gd name="T55" fmla="*/ 203 h 272"/>
                <a:gd name="T56" fmla="*/ 37 w 409"/>
                <a:gd name="T57" fmla="*/ 210 h 272"/>
                <a:gd name="T58" fmla="*/ 1 w 409"/>
                <a:gd name="T59" fmla="*/ 214 h 272"/>
                <a:gd name="T60" fmla="*/ 9 w 409"/>
                <a:gd name="T61" fmla="*/ 217 h 272"/>
                <a:gd name="T62" fmla="*/ 9 w 409"/>
                <a:gd name="T63" fmla="*/ 225 h 272"/>
                <a:gd name="T64" fmla="*/ 31 w 409"/>
                <a:gd name="T65" fmla="*/ 221 h 272"/>
                <a:gd name="T66" fmla="*/ 15 w 409"/>
                <a:gd name="T67" fmla="*/ 236 h 272"/>
                <a:gd name="T68" fmla="*/ 5 w 409"/>
                <a:gd name="T69" fmla="*/ 247 h 272"/>
                <a:gd name="T70" fmla="*/ 21 w 409"/>
                <a:gd name="T71" fmla="*/ 247 h 272"/>
                <a:gd name="T72" fmla="*/ 13 w 409"/>
                <a:gd name="T73" fmla="*/ 263 h 272"/>
                <a:gd name="T74" fmla="*/ 83 w 409"/>
                <a:gd name="T75" fmla="*/ 250 h 272"/>
                <a:gd name="T76" fmla="*/ 103 w 409"/>
                <a:gd name="T77" fmla="*/ 234 h 272"/>
                <a:gd name="T78" fmla="*/ 126 w 409"/>
                <a:gd name="T79" fmla="*/ 232 h 272"/>
                <a:gd name="T80" fmla="*/ 136 w 409"/>
                <a:gd name="T81" fmla="*/ 201 h 272"/>
                <a:gd name="T82" fmla="*/ 120 w 409"/>
                <a:gd name="T83" fmla="*/ 152 h 272"/>
                <a:gd name="T84" fmla="*/ 144 w 409"/>
                <a:gd name="T85" fmla="*/ 131 h 272"/>
                <a:gd name="T86" fmla="*/ 169 w 409"/>
                <a:gd name="T87" fmla="*/ 97 h 272"/>
                <a:gd name="T88" fmla="*/ 208 w 409"/>
                <a:gd name="T89" fmla="*/ 58 h 272"/>
                <a:gd name="T90" fmla="*/ 237 w 409"/>
                <a:gd name="T91" fmla="*/ 40 h 272"/>
                <a:gd name="T92" fmla="*/ 274 w 409"/>
                <a:gd name="T93" fmla="*/ 44 h 272"/>
                <a:gd name="T94" fmla="*/ 325 w 409"/>
                <a:gd name="T95" fmla="*/ 44 h 272"/>
                <a:gd name="T96" fmla="*/ 381 w 409"/>
                <a:gd name="T97" fmla="*/ 25 h 272"/>
                <a:gd name="T98" fmla="*/ 409 w 409"/>
                <a:gd name="T99" fmla="*/ 29 h 272"/>
                <a:gd name="T100" fmla="*/ 389 w 409"/>
                <a:gd name="T101" fmla="*/ 25 h 272"/>
                <a:gd name="T102" fmla="*/ 393 w 409"/>
                <a:gd name="T103" fmla="*/ 7 h 272"/>
                <a:gd name="T104" fmla="*/ 364 w 409"/>
                <a:gd name="T105" fmla="*/ 18 h 272"/>
                <a:gd name="T106" fmla="*/ 358 w 409"/>
                <a:gd name="T107" fmla="*/ 7 h 272"/>
                <a:gd name="T108" fmla="*/ 336 w 409"/>
                <a:gd name="T109" fmla="*/ 13 h 272"/>
                <a:gd name="T110" fmla="*/ 319 w 409"/>
                <a:gd name="T111" fmla="*/ 5 h 272"/>
                <a:gd name="T112" fmla="*/ 301 w 409"/>
                <a:gd name="T113" fmla="*/ 7 h 272"/>
                <a:gd name="T114" fmla="*/ 272 w 409"/>
                <a:gd name="T115" fmla="*/ 16 h 272"/>
                <a:gd name="T116" fmla="*/ 262 w 409"/>
                <a:gd name="T117" fmla="*/ 24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9"/>
                <a:gd name="T178" fmla="*/ 0 h 272"/>
                <a:gd name="T179" fmla="*/ 409 w 409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9" h="272">
                  <a:moveTo>
                    <a:pt x="241" y="27"/>
                  </a:moveTo>
                  <a:lnTo>
                    <a:pt x="241" y="29"/>
                  </a:lnTo>
                  <a:lnTo>
                    <a:pt x="233" y="34"/>
                  </a:lnTo>
                  <a:lnTo>
                    <a:pt x="235" y="22"/>
                  </a:lnTo>
                  <a:lnTo>
                    <a:pt x="233" y="29"/>
                  </a:lnTo>
                  <a:lnTo>
                    <a:pt x="227" y="31"/>
                  </a:lnTo>
                  <a:lnTo>
                    <a:pt x="225" y="24"/>
                  </a:lnTo>
                  <a:lnTo>
                    <a:pt x="222" y="29"/>
                  </a:lnTo>
                  <a:lnTo>
                    <a:pt x="224" y="33"/>
                  </a:lnTo>
                  <a:lnTo>
                    <a:pt x="210" y="31"/>
                  </a:lnTo>
                  <a:lnTo>
                    <a:pt x="212" y="34"/>
                  </a:lnTo>
                  <a:lnTo>
                    <a:pt x="204" y="33"/>
                  </a:lnTo>
                  <a:lnTo>
                    <a:pt x="200" y="38"/>
                  </a:lnTo>
                  <a:lnTo>
                    <a:pt x="200" y="45"/>
                  </a:lnTo>
                  <a:lnTo>
                    <a:pt x="198" y="47"/>
                  </a:lnTo>
                  <a:lnTo>
                    <a:pt x="179" y="51"/>
                  </a:lnTo>
                  <a:lnTo>
                    <a:pt x="198" y="53"/>
                  </a:lnTo>
                  <a:lnTo>
                    <a:pt x="194" y="56"/>
                  </a:lnTo>
                  <a:lnTo>
                    <a:pt x="181" y="56"/>
                  </a:lnTo>
                  <a:lnTo>
                    <a:pt x="177" y="62"/>
                  </a:lnTo>
                  <a:lnTo>
                    <a:pt x="177" y="64"/>
                  </a:lnTo>
                  <a:lnTo>
                    <a:pt x="171" y="58"/>
                  </a:lnTo>
                  <a:lnTo>
                    <a:pt x="167" y="60"/>
                  </a:lnTo>
                  <a:lnTo>
                    <a:pt x="153" y="69"/>
                  </a:lnTo>
                  <a:lnTo>
                    <a:pt x="171" y="67"/>
                  </a:lnTo>
                  <a:lnTo>
                    <a:pt x="165" y="69"/>
                  </a:lnTo>
                  <a:lnTo>
                    <a:pt x="167" y="73"/>
                  </a:lnTo>
                  <a:lnTo>
                    <a:pt x="155" y="73"/>
                  </a:lnTo>
                  <a:lnTo>
                    <a:pt x="155" y="77"/>
                  </a:lnTo>
                  <a:lnTo>
                    <a:pt x="167" y="80"/>
                  </a:lnTo>
                  <a:lnTo>
                    <a:pt x="151" y="80"/>
                  </a:lnTo>
                  <a:lnTo>
                    <a:pt x="140" y="86"/>
                  </a:lnTo>
                  <a:lnTo>
                    <a:pt x="132" y="91"/>
                  </a:lnTo>
                  <a:lnTo>
                    <a:pt x="128" y="95"/>
                  </a:lnTo>
                  <a:lnTo>
                    <a:pt x="130" y="97"/>
                  </a:lnTo>
                  <a:lnTo>
                    <a:pt x="142" y="98"/>
                  </a:lnTo>
                  <a:lnTo>
                    <a:pt x="126" y="102"/>
                  </a:lnTo>
                  <a:lnTo>
                    <a:pt x="122" y="108"/>
                  </a:lnTo>
                  <a:lnTo>
                    <a:pt x="122" y="113"/>
                  </a:lnTo>
                  <a:lnTo>
                    <a:pt x="122" y="117"/>
                  </a:lnTo>
                  <a:lnTo>
                    <a:pt x="126" y="119"/>
                  </a:lnTo>
                  <a:lnTo>
                    <a:pt x="107" y="126"/>
                  </a:lnTo>
                  <a:lnTo>
                    <a:pt x="113" y="124"/>
                  </a:lnTo>
                  <a:lnTo>
                    <a:pt x="109" y="131"/>
                  </a:lnTo>
                  <a:lnTo>
                    <a:pt x="101" y="133"/>
                  </a:lnTo>
                  <a:lnTo>
                    <a:pt x="93" y="135"/>
                  </a:lnTo>
                  <a:lnTo>
                    <a:pt x="83" y="144"/>
                  </a:lnTo>
                  <a:lnTo>
                    <a:pt x="79" y="150"/>
                  </a:lnTo>
                  <a:lnTo>
                    <a:pt x="85" y="153"/>
                  </a:lnTo>
                  <a:lnTo>
                    <a:pt x="95" y="148"/>
                  </a:lnTo>
                  <a:lnTo>
                    <a:pt x="103" y="144"/>
                  </a:lnTo>
                  <a:lnTo>
                    <a:pt x="101" y="152"/>
                  </a:lnTo>
                  <a:lnTo>
                    <a:pt x="87" y="157"/>
                  </a:lnTo>
                  <a:lnTo>
                    <a:pt x="81" y="157"/>
                  </a:lnTo>
                  <a:lnTo>
                    <a:pt x="68" y="155"/>
                  </a:lnTo>
                  <a:lnTo>
                    <a:pt x="66" y="157"/>
                  </a:lnTo>
                  <a:lnTo>
                    <a:pt x="58" y="161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0" y="166"/>
                  </a:lnTo>
                  <a:lnTo>
                    <a:pt x="56" y="172"/>
                  </a:lnTo>
                  <a:lnTo>
                    <a:pt x="33" y="166"/>
                  </a:lnTo>
                  <a:lnTo>
                    <a:pt x="31" y="172"/>
                  </a:lnTo>
                  <a:lnTo>
                    <a:pt x="38" y="172"/>
                  </a:lnTo>
                  <a:lnTo>
                    <a:pt x="44" y="172"/>
                  </a:lnTo>
                  <a:lnTo>
                    <a:pt x="37" y="173"/>
                  </a:lnTo>
                  <a:lnTo>
                    <a:pt x="23" y="177"/>
                  </a:lnTo>
                  <a:lnTo>
                    <a:pt x="33" y="181"/>
                  </a:lnTo>
                  <a:lnTo>
                    <a:pt x="31" y="183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11" y="183"/>
                  </a:lnTo>
                  <a:lnTo>
                    <a:pt x="15" y="184"/>
                  </a:lnTo>
                  <a:lnTo>
                    <a:pt x="5" y="186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23" y="192"/>
                  </a:lnTo>
                  <a:lnTo>
                    <a:pt x="0" y="192"/>
                  </a:lnTo>
                  <a:lnTo>
                    <a:pt x="7" y="199"/>
                  </a:lnTo>
                  <a:lnTo>
                    <a:pt x="1" y="201"/>
                  </a:lnTo>
                  <a:lnTo>
                    <a:pt x="3" y="201"/>
                  </a:lnTo>
                  <a:lnTo>
                    <a:pt x="0" y="205"/>
                  </a:lnTo>
                  <a:lnTo>
                    <a:pt x="25" y="203"/>
                  </a:lnTo>
                  <a:lnTo>
                    <a:pt x="37" y="203"/>
                  </a:lnTo>
                  <a:lnTo>
                    <a:pt x="38" y="201"/>
                  </a:lnTo>
                  <a:lnTo>
                    <a:pt x="40" y="206"/>
                  </a:lnTo>
                  <a:lnTo>
                    <a:pt x="37" y="210"/>
                  </a:lnTo>
                  <a:lnTo>
                    <a:pt x="21" y="206"/>
                  </a:lnTo>
                  <a:lnTo>
                    <a:pt x="0" y="210"/>
                  </a:lnTo>
                  <a:lnTo>
                    <a:pt x="1" y="214"/>
                  </a:lnTo>
                  <a:lnTo>
                    <a:pt x="1" y="215"/>
                  </a:lnTo>
                  <a:lnTo>
                    <a:pt x="0" y="215"/>
                  </a:lnTo>
                  <a:lnTo>
                    <a:pt x="9" y="217"/>
                  </a:lnTo>
                  <a:lnTo>
                    <a:pt x="7" y="221"/>
                  </a:lnTo>
                  <a:lnTo>
                    <a:pt x="1" y="226"/>
                  </a:lnTo>
                  <a:lnTo>
                    <a:pt x="9" y="225"/>
                  </a:lnTo>
                  <a:lnTo>
                    <a:pt x="13" y="230"/>
                  </a:lnTo>
                  <a:lnTo>
                    <a:pt x="23" y="221"/>
                  </a:lnTo>
                  <a:lnTo>
                    <a:pt x="31" y="221"/>
                  </a:lnTo>
                  <a:lnTo>
                    <a:pt x="25" y="228"/>
                  </a:lnTo>
                  <a:lnTo>
                    <a:pt x="23" y="221"/>
                  </a:lnTo>
                  <a:lnTo>
                    <a:pt x="15" y="236"/>
                  </a:lnTo>
                  <a:lnTo>
                    <a:pt x="17" y="236"/>
                  </a:lnTo>
                  <a:lnTo>
                    <a:pt x="7" y="239"/>
                  </a:lnTo>
                  <a:lnTo>
                    <a:pt x="5" y="247"/>
                  </a:lnTo>
                  <a:lnTo>
                    <a:pt x="15" y="243"/>
                  </a:lnTo>
                  <a:lnTo>
                    <a:pt x="21" y="241"/>
                  </a:lnTo>
                  <a:lnTo>
                    <a:pt x="21" y="247"/>
                  </a:lnTo>
                  <a:lnTo>
                    <a:pt x="19" y="252"/>
                  </a:lnTo>
                  <a:lnTo>
                    <a:pt x="11" y="254"/>
                  </a:lnTo>
                  <a:lnTo>
                    <a:pt x="13" y="263"/>
                  </a:lnTo>
                  <a:lnTo>
                    <a:pt x="29" y="270"/>
                  </a:lnTo>
                  <a:lnTo>
                    <a:pt x="54" y="272"/>
                  </a:lnTo>
                  <a:lnTo>
                    <a:pt x="83" y="250"/>
                  </a:lnTo>
                  <a:lnTo>
                    <a:pt x="95" y="250"/>
                  </a:lnTo>
                  <a:lnTo>
                    <a:pt x="95" y="237"/>
                  </a:lnTo>
                  <a:lnTo>
                    <a:pt x="103" y="234"/>
                  </a:lnTo>
                  <a:lnTo>
                    <a:pt x="107" y="248"/>
                  </a:lnTo>
                  <a:lnTo>
                    <a:pt x="116" y="252"/>
                  </a:lnTo>
                  <a:lnTo>
                    <a:pt x="126" y="232"/>
                  </a:lnTo>
                  <a:lnTo>
                    <a:pt x="128" y="214"/>
                  </a:lnTo>
                  <a:lnTo>
                    <a:pt x="128" y="208"/>
                  </a:lnTo>
                  <a:lnTo>
                    <a:pt x="136" y="201"/>
                  </a:lnTo>
                  <a:lnTo>
                    <a:pt x="122" y="194"/>
                  </a:lnTo>
                  <a:lnTo>
                    <a:pt x="122" y="172"/>
                  </a:lnTo>
                  <a:lnTo>
                    <a:pt x="120" y="152"/>
                  </a:lnTo>
                  <a:lnTo>
                    <a:pt x="136" y="142"/>
                  </a:lnTo>
                  <a:lnTo>
                    <a:pt x="151" y="141"/>
                  </a:lnTo>
                  <a:lnTo>
                    <a:pt x="144" y="131"/>
                  </a:lnTo>
                  <a:lnTo>
                    <a:pt x="155" y="106"/>
                  </a:lnTo>
                  <a:lnTo>
                    <a:pt x="153" y="100"/>
                  </a:lnTo>
                  <a:lnTo>
                    <a:pt x="169" y="97"/>
                  </a:lnTo>
                  <a:lnTo>
                    <a:pt x="177" y="84"/>
                  </a:lnTo>
                  <a:lnTo>
                    <a:pt x="185" y="64"/>
                  </a:lnTo>
                  <a:lnTo>
                    <a:pt x="208" y="58"/>
                  </a:lnTo>
                  <a:lnTo>
                    <a:pt x="210" y="51"/>
                  </a:lnTo>
                  <a:lnTo>
                    <a:pt x="239" y="51"/>
                  </a:lnTo>
                  <a:lnTo>
                    <a:pt x="237" y="40"/>
                  </a:lnTo>
                  <a:lnTo>
                    <a:pt x="245" y="40"/>
                  </a:lnTo>
                  <a:lnTo>
                    <a:pt x="255" y="34"/>
                  </a:lnTo>
                  <a:lnTo>
                    <a:pt x="274" y="44"/>
                  </a:lnTo>
                  <a:lnTo>
                    <a:pt x="294" y="47"/>
                  </a:lnTo>
                  <a:lnTo>
                    <a:pt x="315" y="47"/>
                  </a:lnTo>
                  <a:lnTo>
                    <a:pt x="325" y="44"/>
                  </a:lnTo>
                  <a:lnTo>
                    <a:pt x="331" y="27"/>
                  </a:lnTo>
                  <a:lnTo>
                    <a:pt x="354" y="20"/>
                  </a:lnTo>
                  <a:lnTo>
                    <a:pt x="381" y="25"/>
                  </a:lnTo>
                  <a:lnTo>
                    <a:pt x="381" y="40"/>
                  </a:lnTo>
                  <a:lnTo>
                    <a:pt x="397" y="31"/>
                  </a:lnTo>
                  <a:lnTo>
                    <a:pt x="409" y="29"/>
                  </a:lnTo>
                  <a:lnTo>
                    <a:pt x="409" y="24"/>
                  </a:lnTo>
                  <a:lnTo>
                    <a:pt x="399" y="24"/>
                  </a:lnTo>
                  <a:lnTo>
                    <a:pt x="389" y="25"/>
                  </a:lnTo>
                  <a:lnTo>
                    <a:pt x="377" y="18"/>
                  </a:lnTo>
                  <a:lnTo>
                    <a:pt x="409" y="14"/>
                  </a:lnTo>
                  <a:lnTo>
                    <a:pt x="393" y="7"/>
                  </a:lnTo>
                  <a:lnTo>
                    <a:pt x="377" y="5"/>
                  </a:lnTo>
                  <a:lnTo>
                    <a:pt x="366" y="7"/>
                  </a:lnTo>
                  <a:lnTo>
                    <a:pt x="364" y="18"/>
                  </a:lnTo>
                  <a:lnTo>
                    <a:pt x="362" y="11"/>
                  </a:lnTo>
                  <a:lnTo>
                    <a:pt x="360" y="7"/>
                  </a:lnTo>
                  <a:lnTo>
                    <a:pt x="358" y="7"/>
                  </a:lnTo>
                  <a:lnTo>
                    <a:pt x="356" y="0"/>
                  </a:lnTo>
                  <a:lnTo>
                    <a:pt x="346" y="3"/>
                  </a:lnTo>
                  <a:lnTo>
                    <a:pt x="336" y="13"/>
                  </a:lnTo>
                  <a:lnTo>
                    <a:pt x="331" y="3"/>
                  </a:lnTo>
                  <a:lnTo>
                    <a:pt x="311" y="18"/>
                  </a:lnTo>
                  <a:lnTo>
                    <a:pt x="319" y="5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301" y="7"/>
                  </a:lnTo>
                  <a:lnTo>
                    <a:pt x="282" y="18"/>
                  </a:lnTo>
                  <a:lnTo>
                    <a:pt x="270" y="18"/>
                  </a:lnTo>
                  <a:lnTo>
                    <a:pt x="272" y="16"/>
                  </a:lnTo>
                  <a:lnTo>
                    <a:pt x="255" y="18"/>
                  </a:lnTo>
                  <a:lnTo>
                    <a:pt x="264" y="20"/>
                  </a:lnTo>
                  <a:lnTo>
                    <a:pt x="262" y="24"/>
                  </a:lnTo>
                  <a:lnTo>
                    <a:pt x="253" y="24"/>
                  </a:lnTo>
                  <a:lnTo>
                    <a:pt x="241" y="2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8" name="Freeform 358"/>
            <p:cNvSpPr>
              <a:spLocks/>
            </p:cNvSpPr>
            <p:nvPr/>
          </p:nvSpPr>
          <p:spPr bwMode="auto">
            <a:xfrm>
              <a:off x="5672742" y="3268513"/>
              <a:ext cx="135252" cy="64908"/>
            </a:xfrm>
            <a:custGeom>
              <a:avLst/>
              <a:gdLst>
                <a:gd name="T0" fmla="*/ 35 w 152"/>
                <a:gd name="T1" fmla="*/ 6 h 61"/>
                <a:gd name="T2" fmla="*/ 15 w 152"/>
                <a:gd name="T3" fmla="*/ 6 h 61"/>
                <a:gd name="T4" fmla="*/ 0 w 152"/>
                <a:gd name="T5" fmla="*/ 6 h 61"/>
                <a:gd name="T6" fmla="*/ 2 w 152"/>
                <a:gd name="T7" fmla="*/ 13 h 61"/>
                <a:gd name="T8" fmla="*/ 13 w 152"/>
                <a:gd name="T9" fmla="*/ 13 h 61"/>
                <a:gd name="T10" fmla="*/ 15 w 152"/>
                <a:gd name="T11" fmla="*/ 17 h 61"/>
                <a:gd name="T12" fmla="*/ 6 w 152"/>
                <a:gd name="T13" fmla="*/ 19 h 61"/>
                <a:gd name="T14" fmla="*/ 23 w 152"/>
                <a:gd name="T15" fmla="*/ 26 h 61"/>
                <a:gd name="T16" fmla="*/ 41 w 152"/>
                <a:gd name="T17" fmla="*/ 31 h 61"/>
                <a:gd name="T18" fmla="*/ 50 w 152"/>
                <a:gd name="T19" fmla="*/ 28 h 61"/>
                <a:gd name="T20" fmla="*/ 62 w 152"/>
                <a:gd name="T21" fmla="*/ 22 h 61"/>
                <a:gd name="T22" fmla="*/ 62 w 152"/>
                <a:gd name="T23" fmla="*/ 26 h 61"/>
                <a:gd name="T24" fmla="*/ 80 w 152"/>
                <a:gd name="T25" fmla="*/ 22 h 61"/>
                <a:gd name="T26" fmla="*/ 82 w 152"/>
                <a:gd name="T27" fmla="*/ 28 h 61"/>
                <a:gd name="T28" fmla="*/ 47 w 152"/>
                <a:gd name="T29" fmla="*/ 33 h 61"/>
                <a:gd name="T30" fmla="*/ 43 w 152"/>
                <a:gd name="T31" fmla="*/ 39 h 61"/>
                <a:gd name="T32" fmla="*/ 86 w 152"/>
                <a:gd name="T33" fmla="*/ 39 h 61"/>
                <a:gd name="T34" fmla="*/ 68 w 152"/>
                <a:gd name="T35" fmla="*/ 40 h 61"/>
                <a:gd name="T36" fmla="*/ 76 w 152"/>
                <a:gd name="T37" fmla="*/ 42 h 61"/>
                <a:gd name="T38" fmla="*/ 49 w 152"/>
                <a:gd name="T39" fmla="*/ 46 h 61"/>
                <a:gd name="T40" fmla="*/ 78 w 152"/>
                <a:gd name="T41" fmla="*/ 53 h 61"/>
                <a:gd name="T42" fmla="*/ 89 w 152"/>
                <a:gd name="T43" fmla="*/ 61 h 61"/>
                <a:gd name="T44" fmla="*/ 93 w 152"/>
                <a:gd name="T45" fmla="*/ 57 h 61"/>
                <a:gd name="T46" fmla="*/ 107 w 152"/>
                <a:gd name="T47" fmla="*/ 44 h 61"/>
                <a:gd name="T48" fmla="*/ 115 w 152"/>
                <a:gd name="T49" fmla="*/ 35 h 61"/>
                <a:gd name="T50" fmla="*/ 119 w 152"/>
                <a:gd name="T51" fmla="*/ 29 h 61"/>
                <a:gd name="T52" fmla="*/ 152 w 152"/>
                <a:gd name="T53" fmla="*/ 22 h 61"/>
                <a:gd name="T54" fmla="*/ 113 w 152"/>
                <a:gd name="T55" fmla="*/ 15 h 61"/>
                <a:gd name="T56" fmla="*/ 109 w 152"/>
                <a:gd name="T57" fmla="*/ 8 h 61"/>
                <a:gd name="T58" fmla="*/ 97 w 152"/>
                <a:gd name="T59" fmla="*/ 11 h 61"/>
                <a:gd name="T60" fmla="*/ 95 w 152"/>
                <a:gd name="T61" fmla="*/ 6 h 61"/>
                <a:gd name="T62" fmla="*/ 76 w 152"/>
                <a:gd name="T63" fmla="*/ 0 h 61"/>
                <a:gd name="T64" fmla="*/ 78 w 152"/>
                <a:gd name="T65" fmla="*/ 20 h 61"/>
                <a:gd name="T66" fmla="*/ 52 w 152"/>
                <a:gd name="T67" fmla="*/ 4 h 61"/>
                <a:gd name="T68" fmla="*/ 43 w 152"/>
                <a:gd name="T69" fmla="*/ 11 h 61"/>
                <a:gd name="T70" fmla="*/ 31 w 152"/>
                <a:gd name="T71" fmla="*/ 8 h 61"/>
                <a:gd name="T72" fmla="*/ 35 w 152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61"/>
                <a:gd name="T113" fmla="*/ 152 w 152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61">
                  <a:moveTo>
                    <a:pt x="35" y="6"/>
                  </a:moveTo>
                  <a:lnTo>
                    <a:pt x="15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6" y="19"/>
                  </a:lnTo>
                  <a:lnTo>
                    <a:pt x="23" y="26"/>
                  </a:lnTo>
                  <a:lnTo>
                    <a:pt x="41" y="31"/>
                  </a:lnTo>
                  <a:lnTo>
                    <a:pt x="50" y="28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80" y="22"/>
                  </a:lnTo>
                  <a:lnTo>
                    <a:pt x="82" y="28"/>
                  </a:lnTo>
                  <a:lnTo>
                    <a:pt x="47" y="33"/>
                  </a:lnTo>
                  <a:lnTo>
                    <a:pt x="43" y="39"/>
                  </a:lnTo>
                  <a:lnTo>
                    <a:pt x="86" y="39"/>
                  </a:lnTo>
                  <a:lnTo>
                    <a:pt x="68" y="40"/>
                  </a:lnTo>
                  <a:lnTo>
                    <a:pt x="76" y="42"/>
                  </a:lnTo>
                  <a:lnTo>
                    <a:pt x="49" y="46"/>
                  </a:lnTo>
                  <a:lnTo>
                    <a:pt x="78" y="53"/>
                  </a:lnTo>
                  <a:lnTo>
                    <a:pt x="89" y="61"/>
                  </a:lnTo>
                  <a:lnTo>
                    <a:pt x="93" y="57"/>
                  </a:lnTo>
                  <a:lnTo>
                    <a:pt x="107" y="44"/>
                  </a:lnTo>
                  <a:lnTo>
                    <a:pt x="115" y="35"/>
                  </a:lnTo>
                  <a:lnTo>
                    <a:pt x="119" y="29"/>
                  </a:lnTo>
                  <a:lnTo>
                    <a:pt x="152" y="22"/>
                  </a:lnTo>
                  <a:lnTo>
                    <a:pt x="113" y="15"/>
                  </a:lnTo>
                  <a:lnTo>
                    <a:pt x="109" y="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76" y="0"/>
                  </a:lnTo>
                  <a:lnTo>
                    <a:pt x="78" y="20"/>
                  </a:lnTo>
                  <a:lnTo>
                    <a:pt x="52" y="4"/>
                  </a:lnTo>
                  <a:lnTo>
                    <a:pt x="43" y="11"/>
                  </a:lnTo>
                  <a:lnTo>
                    <a:pt x="31" y="8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9" name="Freeform 359"/>
            <p:cNvSpPr>
              <a:spLocks/>
            </p:cNvSpPr>
            <p:nvPr/>
          </p:nvSpPr>
          <p:spPr bwMode="auto">
            <a:xfrm>
              <a:off x="5761583" y="3262181"/>
              <a:ext cx="111384" cy="22164"/>
            </a:xfrm>
            <a:custGeom>
              <a:avLst/>
              <a:gdLst>
                <a:gd name="T0" fmla="*/ 55 w 127"/>
                <a:gd name="T1" fmla="*/ 5 h 18"/>
                <a:gd name="T2" fmla="*/ 22 w 127"/>
                <a:gd name="T3" fmla="*/ 0 h 18"/>
                <a:gd name="T4" fmla="*/ 14 w 127"/>
                <a:gd name="T5" fmla="*/ 2 h 18"/>
                <a:gd name="T6" fmla="*/ 0 w 127"/>
                <a:gd name="T7" fmla="*/ 5 h 18"/>
                <a:gd name="T8" fmla="*/ 0 w 127"/>
                <a:gd name="T9" fmla="*/ 7 h 18"/>
                <a:gd name="T10" fmla="*/ 53 w 127"/>
                <a:gd name="T11" fmla="*/ 11 h 18"/>
                <a:gd name="T12" fmla="*/ 27 w 127"/>
                <a:gd name="T13" fmla="*/ 14 h 18"/>
                <a:gd name="T14" fmla="*/ 66 w 127"/>
                <a:gd name="T15" fmla="*/ 18 h 18"/>
                <a:gd name="T16" fmla="*/ 109 w 127"/>
                <a:gd name="T17" fmla="*/ 16 h 18"/>
                <a:gd name="T18" fmla="*/ 127 w 127"/>
                <a:gd name="T19" fmla="*/ 7 h 18"/>
                <a:gd name="T20" fmla="*/ 117 w 127"/>
                <a:gd name="T21" fmla="*/ 3 h 18"/>
                <a:gd name="T22" fmla="*/ 76 w 127"/>
                <a:gd name="T23" fmla="*/ 2 h 18"/>
                <a:gd name="T24" fmla="*/ 70 w 127"/>
                <a:gd name="T25" fmla="*/ 2 h 18"/>
                <a:gd name="T26" fmla="*/ 62 w 127"/>
                <a:gd name="T27" fmla="*/ 0 h 18"/>
                <a:gd name="T28" fmla="*/ 59 w 127"/>
                <a:gd name="T29" fmla="*/ 2 h 18"/>
                <a:gd name="T30" fmla="*/ 55 w 127"/>
                <a:gd name="T31" fmla="*/ 5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18"/>
                <a:gd name="T50" fmla="*/ 127 w 12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18">
                  <a:moveTo>
                    <a:pt x="55" y="5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53" y="11"/>
                  </a:lnTo>
                  <a:lnTo>
                    <a:pt x="27" y="14"/>
                  </a:lnTo>
                  <a:lnTo>
                    <a:pt x="66" y="18"/>
                  </a:lnTo>
                  <a:lnTo>
                    <a:pt x="109" y="16"/>
                  </a:lnTo>
                  <a:lnTo>
                    <a:pt x="127" y="7"/>
                  </a:lnTo>
                  <a:lnTo>
                    <a:pt x="117" y="3"/>
                  </a:lnTo>
                  <a:lnTo>
                    <a:pt x="76" y="2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0" name="Freeform 360"/>
            <p:cNvSpPr>
              <a:spLocks/>
            </p:cNvSpPr>
            <p:nvPr/>
          </p:nvSpPr>
          <p:spPr bwMode="auto">
            <a:xfrm>
              <a:off x="5802689" y="3304925"/>
              <a:ext cx="54365" cy="14248"/>
            </a:xfrm>
            <a:custGeom>
              <a:avLst/>
              <a:gdLst>
                <a:gd name="T0" fmla="*/ 45 w 60"/>
                <a:gd name="T1" fmla="*/ 13 h 13"/>
                <a:gd name="T2" fmla="*/ 25 w 60"/>
                <a:gd name="T3" fmla="*/ 13 h 13"/>
                <a:gd name="T4" fmla="*/ 6 w 60"/>
                <a:gd name="T5" fmla="*/ 13 h 13"/>
                <a:gd name="T6" fmla="*/ 10 w 60"/>
                <a:gd name="T7" fmla="*/ 6 h 13"/>
                <a:gd name="T8" fmla="*/ 0 w 60"/>
                <a:gd name="T9" fmla="*/ 0 h 13"/>
                <a:gd name="T10" fmla="*/ 35 w 60"/>
                <a:gd name="T11" fmla="*/ 0 h 13"/>
                <a:gd name="T12" fmla="*/ 60 w 60"/>
                <a:gd name="T13" fmla="*/ 7 h 13"/>
                <a:gd name="T14" fmla="*/ 45 w 60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3"/>
                <a:gd name="T26" fmla="*/ 60 w 60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3">
                  <a:moveTo>
                    <a:pt x="45" y="13"/>
                  </a:moveTo>
                  <a:lnTo>
                    <a:pt x="25" y="13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0" y="7"/>
                  </a:lnTo>
                  <a:lnTo>
                    <a:pt x="45" y="1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1" name="Freeform 361"/>
            <p:cNvSpPr>
              <a:spLocks/>
            </p:cNvSpPr>
            <p:nvPr/>
          </p:nvSpPr>
          <p:spPr bwMode="auto">
            <a:xfrm>
              <a:off x="5756280" y="3491731"/>
              <a:ext cx="19890" cy="12665"/>
            </a:xfrm>
            <a:custGeom>
              <a:avLst/>
              <a:gdLst>
                <a:gd name="T0" fmla="*/ 12 w 22"/>
                <a:gd name="T1" fmla="*/ 0 h 11"/>
                <a:gd name="T2" fmla="*/ 4 w 22"/>
                <a:gd name="T3" fmla="*/ 11 h 11"/>
                <a:gd name="T4" fmla="*/ 0 w 22"/>
                <a:gd name="T5" fmla="*/ 11 h 11"/>
                <a:gd name="T6" fmla="*/ 8 w 22"/>
                <a:gd name="T7" fmla="*/ 9 h 11"/>
                <a:gd name="T8" fmla="*/ 12 w 22"/>
                <a:gd name="T9" fmla="*/ 11 h 11"/>
                <a:gd name="T10" fmla="*/ 22 w 22"/>
                <a:gd name="T11" fmla="*/ 3 h 11"/>
                <a:gd name="T12" fmla="*/ 14 w 22"/>
                <a:gd name="T13" fmla="*/ 5 h 11"/>
                <a:gd name="T14" fmla="*/ 12 w 22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1"/>
                <a:gd name="T26" fmla="*/ 22 w 2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1">
                  <a:moveTo>
                    <a:pt x="12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22" y="3"/>
                  </a:lnTo>
                  <a:lnTo>
                    <a:pt x="14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2" name="Freeform 362"/>
            <p:cNvSpPr>
              <a:spLocks/>
            </p:cNvSpPr>
            <p:nvPr/>
          </p:nvSpPr>
          <p:spPr bwMode="auto">
            <a:xfrm>
              <a:off x="5834513" y="3467985"/>
              <a:ext cx="188291" cy="229552"/>
            </a:xfrm>
            <a:custGeom>
              <a:avLst/>
              <a:gdLst>
                <a:gd name="T0" fmla="*/ 181 w 214"/>
                <a:gd name="T1" fmla="*/ 115 h 212"/>
                <a:gd name="T2" fmla="*/ 173 w 214"/>
                <a:gd name="T3" fmla="*/ 108 h 212"/>
                <a:gd name="T4" fmla="*/ 173 w 214"/>
                <a:gd name="T5" fmla="*/ 89 h 212"/>
                <a:gd name="T6" fmla="*/ 152 w 214"/>
                <a:gd name="T7" fmla="*/ 66 h 212"/>
                <a:gd name="T8" fmla="*/ 162 w 214"/>
                <a:gd name="T9" fmla="*/ 49 h 212"/>
                <a:gd name="T10" fmla="*/ 136 w 214"/>
                <a:gd name="T11" fmla="*/ 36 h 212"/>
                <a:gd name="T12" fmla="*/ 136 w 214"/>
                <a:gd name="T13" fmla="*/ 24 h 212"/>
                <a:gd name="T14" fmla="*/ 136 w 214"/>
                <a:gd name="T15" fmla="*/ 20 h 212"/>
                <a:gd name="T16" fmla="*/ 136 w 214"/>
                <a:gd name="T17" fmla="*/ 5 h 212"/>
                <a:gd name="T18" fmla="*/ 109 w 214"/>
                <a:gd name="T19" fmla="*/ 0 h 212"/>
                <a:gd name="T20" fmla="*/ 86 w 214"/>
                <a:gd name="T21" fmla="*/ 7 h 212"/>
                <a:gd name="T22" fmla="*/ 80 w 214"/>
                <a:gd name="T23" fmla="*/ 24 h 212"/>
                <a:gd name="T24" fmla="*/ 70 w 214"/>
                <a:gd name="T25" fmla="*/ 27 h 212"/>
                <a:gd name="T26" fmla="*/ 49 w 214"/>
                <a:gd name="T27" fmla="*/ 27 h 212"/>
                <a:gd name="T28" fmla="*/ 29 w 214"/>
                <a:gd name="T29" fmla="*/ 24 h 212"/>
                <a:gd name="T30" fmla="*/ 10 w 214"/>
                <a:gd name="T31" fmla="*/ 14 h 212"/>
                <a:gd name="T32" fmla="*/ 0 w 214"/>
                <a:gd name="T33" fmla="*/ 20 h 212"/>
                <a:gd name="T34" fmla="*/ 49 w 214"/>
                <a:gd name="T35" fmla="*/ 38 h 212"/>
                <a:gd name="T36" fmla="*/ 64 w 214"/>
                <a:gd name="T37" fmla="*/ 66 h 212"/>
                <a:gd name="T38" fmla="*/ 72 w 214"/>
                <a:gd name="T39" fmla="*/ 86 h 212"/>
                <a:gd name="T40" fmla="*/ 80 w 214"/>
                <a:gd name="T41" fmla="*/ 84 h 212"/>
                <a:gd name="T42" fmla="*/ 90 w 214"/>
                <a:gd name="T43" fmla="*/ 89 h 212"/>
                <a:gd name="T44" fmla="*/ 93 w 214"/>
                <a:gd name="T45" fmla="*/ 106 h 212"/>
                <a:gd name="T46" fmla="*/ 64 w 214"/>
                <a:gd name="T47" fmla="*/ 126 h 212"/>
                <a:gd name="T48" fmla="*/ 53 w 214"/>
                <a:gd name="T49" fmla="*/ 139 h 212"/>
                <a:gd name="T50" fmla="*/ 37 w 214"/>
                <a:gd name="T51" fmla="*/ 144 h 212"/>
                <a:gd name="T52" fmla="*/ 41 w 214"/>
                <a:gd name="T53" fmla="*/ 168 h 212"/>
                <a:gd name="T54" fmla="*/ 47 w 214"/>
                <a:gd name="T55" fmla="*/ 195 h 212"/>
                <a:gd name="T56" fmla="*/ 66 w 214"/>
                <a:gd name="T57" fmla="*/ 201 h 212"/>
                <a:gd name="T58" fmla="*/ 66 w 214"/>
                <a:gd name="T59" fmla="*/ 205 h 212"/>
                <a:gd name="T60" fmla="*/ 74 w 214"/>
                <a:gd name="T61" fmla="*/ 203 h 212"/>
                <a:gd name="T62" fmla="*/ 80 w 214"/>
                <a:gd name="T63" fmla="*/ 212 h 212"/>
                <a:gd name="T64" fmla="*/ 86 w 214"/>
                <a:gd name="T65" fmla="*/ 210 h 212"/>
                <a:gd name="T66" fmla="*/ 128 w 214"/>
                <a:gd name="T67" fmla="*/ 201 h 212"/>
                <a:gd name="T68" fmla="*/ 138 w 214"/>
                <a:gd name="T69" fmla="*/ 199 h 212"/>
                <a:gd name="T70" fmla="*/ 162 w 214"/>
                <a:gd name="T71" fmla="*/ 197 h 212"/>
                <a:gd name="T72" fmla="*/ 175 w 214"/>
                <a:gd name="T73" fmla="*/ 185 h 212"/>
                <a:gd name="T74" fmla="*/ 189 w 214"/>
                <a:gd name="T75" fmla="*/ 174 h 212"/>
                <a:gd name="T76" fmla="*/ 203 w 214"/>
                <a:gd name="T77" fmla="*/ 161 h 212"/>
                <a:gd name="T78" fmla="*/ 214 w 214"/>
                <a:gd name="T79" fmla="*/ 148 h 212"/>
                <a:gd name="T80" fmla="*/ 183 w 214"/>
                <a:gd name="T81" fmla="*/ 130 h 212"/>
                <a:gd name="T82" fmla="*/ 191 w 214"/>
                <a:gd name="T83" fmla="*/ 124 h 212"/>
                <a:gd name="T84" fmla="*/ 181 w 214"/>
                <a:gd name="T85" fmla="*/ 115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4"/>
                <a:gd name="T130" fmla="*/ 0 h 212"/>
                <a:gd name="T131" fmla="*/ 214 w 214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4" h="212">
                  <a:moveTo>
                    <a:pt x="181" y="115"/>
                  </a:moveTo>
                  <a:lnTo>
                    <a:pt x="173" y="108"/>
                  </a:lnTo>
                  <a:lnTo>
                    <a:pt x="173" y="89"/>
                  </a:lnTo>
                  <a:lnTo>
                    <a:pt x="152" y="66"/>
                  </a:lnTo>
                  <a:lnTo>
                    <a:pt x="162" y="49"/>
                  </a:lnTo>
                  <a:lnTo>
                    <a:pt x="136" y="36"/>
                  </a:lnTo>
                  <a:lnTo>
                    <a:pt x="136" y="24"/>
                  </a:lnTo>
                  <a:lnTo>
                    <a:pt x="136" y="20"/>
                  </a:lnTo>
                  <a:lnTo>
                    <a:pt x="136" y="5"/>
                  </a:lnTo>
                  <a:lnTo>
                    <a:pt x="109" y="0"/>
                  </a:lnTo>
                  <a:lnTo>
                    <a:pt x="86" y="7"/>
                  </a:lnTo>
                  <a:lnTo>
                    <a:pt x="80" y="24"/>
                  </a:lnTo>
                  <a:lnTo>
                    <a:pt x="70" y="27"/>
                  </a:lnTo>
                  <a:lnTo>
                    <a:pt x="49" y="27"/>
                  </a:lnTo>
                  <a:lnTo>
                    <a:pt x="29" y="24"/>
                  </a:lnTo>
                  <a:lnTo>
                    <a:pt x="10" y="14"/>
                  </a:lnTo>
                  <a:lnTo>
                    <a:pt x="0" y="20"/>
                  </a:lnTo>
                  <a:lnTo>
                    <a:pt x="49" y="38"/>
                  </a:lnTo>
                  <a:lnTo>
                    <a:pt x="64" y="66"/>
                  </a:lnTo>
                  <a:lnTo>
                    <a:pt x="72" y="86"/>
                  </a:lnTo>
                  <a:lnTo>
                    <a:pt x="80" y="84"/>
                  </a:lnTo>
                  <a:lnTo>
                    <a:pt x="90" y="89"/>
                  </a:lnTo>
                  <a:lnTo>
                    <a:pt x="93" y="106"/>
                  </a:lnTo>
                  <a:lnTo>
                    <a:pt x="64" y="126"/>
                  </a:lnTo>
                  <a:lnTo>
                    <a:pt x="53" y="139"/>
                  </a:lnTo>
                  <a:lnTo>
                    <a:pt x="37" y="144"/>
                  </a:lnTo>
                  <a:lnTo>
                    <a:pt x="41" y="168"/>
                  </a:lnTo>
                  <a:lnTo>
                    <a:pt x="47" y="195"/>
                  </a:lnTo>
                  <a:lnTo>
                    <a:pt x="66" y="201"/>
                  </a:lnTo>
                  <a:lnTo>
                    <a:pt x="66" y="205"/>
                  </a:lnTo>
                  <a:lnTo>
                    <a:pt x="74" y="203"/>
                  </a:lnTo>
                  <a:lnTo>
                    <a:pt x="80" y="212"/>
                  </a:lnTo>
                  <a:lnTo>
                    <a:pt x="86" y="210"/>
                  </a:lnTo>
                  <a:lnTo>
                    <a:pt x="128" y="201"/>
                  </a:lnTo>
                  <a:lnTo>
                    <a:pt x="138" y="199"/>
                  </a:lnTo>
                  <a:lnTo>
                    <a:pt x="162" y="197"/>
                  </a:lnTo>
                  <a:lnTo>
                    <a:pt x="175" y="185"/>
                  </a:lnTo>
                  <a:lnTo>
                    <a:pt x="189" y="174"/>
                  </a:lnTo>
                  <a:lnTo>
                    <a:pt x="203" y="161"/>
                  </a:lnTo>
                  <a:lnTo>
                    <a:pt x="214" y="148"/>
                  </a:lnTo>
                  <a:lnTo>
                    <a:pt x="183" y="130"/>
                  </a:lnTo>
                  <a:lnTo>
                    <a:pt x="191" y="124"/>
                  </a:lnTo>
                  <a:lnTo>
                    <a:pt x="181" y="1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3" name="Freeform 363"/>
            <p:cNvSpPr>
              <a:spLocks/>
            </p:cNvSpPr>
            <p:nvPr/>
          </p:nvSpPr>
          <p:spPr bwMode="auto">
            <a:xfrm>
              <a:off x="5703239" y="4009409"/>
              <a:ext cx="1326" cy="63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5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4" name="Freeform 364"/>
            <p:cNvSpPr>
              <a:spLocks/>
            </p:cNvSpPr>
            <p:nvPr/>
          </p:nvSpPr>
          <p:spPr bwMode="auto">
            <a:xfrm>
              <a:off x="5703239" y="3968249"/>
              <a:ext cx="132600" cy="60158"/>
            </a:xfrm>
            <a:custGeom>
              <a:avLst/>
              <a:gdLst>
                <a:gd name="T0" fmla="*/ 53 w 150"/>
                <a:gd name="T1" fmla="*/ 47 h 56"/>
                <a:gd name="T2" fmla="*/ 31 w 150"/>
                <a:gd name="T3" fmla="*/ 49 h 56"/>
                <a:gd name="T4" fmla="*/ 19 w 150"/>
                <a:gd name="T5" fmla="*/ 47 h 56"/>
                <a:gd name="T6" fmla="*/ 4 w 150"/>
                <a:gd name="T7" fmla="*/ 43 h 56"/>
                <a:gd name="T8" fmla="*/ 2 w 150"/>
                <a:gd name="T9" fmla="*/ 43 h 56"/>
                <a:gd name="T10" fmla="*/ 2 w 150"/>
                <a:gd name="T11" fmla="*/ 42 h 56"/>
                <a:gd name="T12" fmla="*/ 0 w 150"/>
                <a:gd name="T13" fmla="*/ 38 h 56"/>
                <a:gd name="T14" fmla="*/ 2 w 150"/>
                <a:gd name="T15" fmla="*/ 32 h 56"/>
                <a:gd name="T16" fmla="*/ 16 w 150"/>
                <a:gd name="T17" fmla="*/ 34 h 56"/>
                <a:gd name="T18" fmla="*/ 17 w 150"/>
                <a:gd name="T19" fmla="*/ 36 h 56"/>
                <a:gd name="T20" fmla="*/ 25 w 150"/>
                <a:gd name="T21" fmla="*/ 32 h 56"/>
                <a:gd name="T22" fmla="*/ 41 w 150"/>
                <a:gd name="T23" fmla="*/ 31 h 56"/>
                <a:gd name="T24" fmla="*/ 64 w 150"/>
                <a:gd name="T25" fmla="*/ 31 h 56"/>
                <a:gd name="T26" fmla="*/ 70 w 150"/>
                <a:gd name="T27" fmla="*/ 29 h 56"/>
                <a:gd name="T28" fmla="*/ 68 w 150"/>
                <a:gd name="T29" fmla="*/ 16 h 56"/>
                <a:gd name="T30" fmla="*/ 84 w 150"/>
                <a:gd name="T31" fmla="*/ 3 h 56"/>
                <a:gd name="T32" fmla="*/ 95 w 150"/>
                <a:gd name="T33" fmla="*/ 9 h 56"/>
                <a:gd name="T34" fmla="*/ 107 w 150"/>
                <a:gd name="T35" fmla="*/ 0 h 56"/>
                <a:gd name="T36" fmla="*/ 138 w 150"/>
                <a:gd name="T37" fmla="*/ 3 h 56"/>
                <a:gd name="T38" fmla="*/ 150 w 150"/>
                <a:gd name="T39" fmla="*/ 22 h 56"/>
                <a:gd name="T40" fmla="*/ 144 w 150"/>
                <a:gd name="T41" fmla="*/ 29 h 56"/>
                <a:gd name="T42" fmla="*/ 142 w 150"/>
                <a:gd name="T43" fmla="*/ 31 h 56"/>
                <a:gd name="T44" fmla="*/ 134 w 150"/>
                <a:gd name="T45" fmla="*/ 45 h 56"/>
                <a:gd name="T46" fmla="*/ 132 w 150"/>
                <a:gd name="T47" fmla="*/ 47 h 56"/>
                <a:gd name="T48" fmla="*/ 93 w 150"/>
                <a:gd name="T49" fmla="*/ 56 h 56"/>
                <a:gd name="T50" fmla="*/ 86 w 150"/>
                <a:gd name="T51" fmla="*/ 56 h 56"/>
                <a:gd name="T52" fmla="*/ 53 w 150"/>
                <a:gd name="T53" fmla="*/ 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56"/>
                <a:gd name="T83" fmla="*/ 150 w 150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56">
                  <a:moveTo>
                    <a:pt x="53" y="47"/>
                  </a:moveTo>
                  <a:lnTo>
                    <a:pt x="31" y="49"/>
                  </a:lnTo>
                  <a:lnTo>
                    <a:pt x="19" y="47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16" y="34"/>
                  </a:lnTo>
                  <a:lnTo>
                    <a:pt x="17" y="36"/>
                  </a:lnTo>
                  <a:lnTo>
                    <a:pt x="25" y="32"/>
                  </a:lnTo>
                  <a:lnTo>
                    <a:pt x="41" y="31"/>
                  </a:lnTo>
                  <a:lnTo>
                    <a:pt x="64" y="31"/>
                  </a:lnTo>
                  <a:lnTo>
                    <a:pt x="70" y="29"/>
                  </a:lnTo>
                  <a:lnTo>
                    <a:pt x="68" y="16"/>
                  </a:lnTo>
                  <a:lnTo>
                    <a:pt x="84" y="3"/>
                  </a:lnTo>
                  <a:lnTo>
                    <a:pt x="95" y="9"/>
                  </a:lnTo>
                  <a:lnTo>
                    <a:pt x="107" y="0"/>
                  </a:lnTo>
                  <a:lnTo>
                    <a:pt x="138" y="3"/>
                  </a:lnTo>
                  <a:lnTo>
                    <a:pt x="150" y="22"/>
                  </a:lnTo>
                  <a:lnTo>
                    <a:pt x="144" y="29"/>
                  </a:lnTo>
                  <a:lnTo>
                    <a:pt x="142" y="31"/>
                  </a:lnTo>
                  <a:lnTo>
                    <a:pt x="134" y="45"/>
                  </a:lnTo>
                  <a:lnTo>
                    <a:pt x="132" y="47"/>
                  </a:lnTo>
                  <a:lnTo>
                    <a:pt x="93" y="56"/>
                  </a:lnTo>
                  <a:lnTo>
                    <a:pt x="86" y="56"/>
                  </a:lnTo>
                  <a:lnTo>
                    <a:pt x="53" y="4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5" name="Freeform 365"/>
            <p:cNvSpPr>
              <a:spLocks/>
            </p:cNvSpPr>
            <p:nvPr/>
          </p:nvSpPr>
          <p:spPr bwMode="auto">
            <a:xfrm>
              <a:off x="5815949" y="4061653"/>
              <a:ext cx="72930" cy="69657"/>
            </a:xfrm>
            <a:custGeom>
              <a:avLst/>
              <a:gdLst>
                <a:gd name="T0" fmla="*/ 74 w 82"/>
                <a:gd name="T1" fmla="*/ 7 h 64"/>
                <a:gd name="T2" fmla="*/ 74 w 82"/>
                <a:gd name="T3" fmla="*/ 10 h 64"/>
                <a:gd name="T4" fmla="*/ 73 w 82"/>
                <a:gd name="T5" fmla="*/ 14 h 64"/>
                <a:gd name="T6" fmla="*/ 69 w 82"/>
                <a:gd name="T7" fmla="*/ 18 h 64"/>
                <a:gd name="T8" fmla="*/ 71 w 82"/>
                <a:gd name="T9" fmla="*/ 20 h 64"/>
                <a:gd name="T10" fmla="*/ 73 w 82"/>
                <a:gd name="T11" fmla="*/ 23 h 64"/>
                <a:gd name="T12" fmla="*/ 82 w 82"/>
                <a:gd name="T13" fmla="*/ 29 h 64"/>
                <a:gd name="T14" fmla="*/ 74 w 82"/>
                <a:gd name="T15" fmla="*/ 31 h 64"/>
                <a:gd name="T16" fmla="*/ 80 w 82"/>
                <a:gd name="T17" fmla="*/ 34 h 64"/>
                <a:gd name="T18" fmla="*/ 80 w 82"/>
                <a:gd name="T19" fmla="*/ 40 h 64"/>
                <a:gd name="T20" fmla="*/ 69 w 82"/>
                <a:gd name="T21" fmla="*/ 42 h 64"/>
                <a:gd name="T22" fmla="*/ 73 w 82"/>
                <a:gd name="T23" fmla="*/ 45 h 64"/>
                <a:gd name="T24" fmla="*/ 71 w 82"/>
                <a:gd name="T25" fmla="*/ 49 h 64"/>
                <a:gd name="T26" fmla="*/ 67 w 82"/>
                <a:gd name="T27" fmla="*/ 45 h 64"/>
                <a:gd name="T28" fmla="*/ 63 w 82"/>
                <a:gd name="T29" fmla="*/ 53 h 64"/>
                <a:gd name="T30" fmla="*/ 59 w 82"/>
                <a:gd name="T31" fmla="*/ 54 h 64"/>
                <a:gd name="T32" fmla="*/ 65 w 82"/>
                <a:gd name="T33" fmla="*/ 62 h 64"/>
                <a:gd name="T34" fmla="*/ 59 w 82"/>
                <a:gd name="T35" fmla="*/ 64 h 64"/>
                <a:gd name="T36" fmla="*/ 55 w 82"/>
                <a:gd name="T37" fmla="*/ 62 h 64"/>
                <a:gd name="T38" fmla="*/ 49 w 82"/>
                <a:gd name="T39" fmla="*/ 56 h 64"/>
                <a:gd name="T40" fmla="*/ 43 w 82"/>
                <a:gd name="T41" fmla="*/ 54 h 64"/>
                <a:gd name="T42" fmla="*/ 43 w 82"/>
                <a:gd name="T43" fmla="*/ 53 h 64"/>
                <a:gd name="T44" fmla="*/ 36 w 82"/>
                <a:gd name="T45" fmla="*/ 45 h 64"/>
                <a:gd name="T46" fmla="*/ 34 w 82"/>
                <a:gd name="T47" fmla="*/ 42 h 64"/>
                <a:gd name="T48" fmla="*/ 30 w 82"/>
                <a:gd name="T49" fmla="*/ 40 h 64"/>
                <a:gd name="T50" fmla="*/ 12 w 82"/>
                <a:gd name="T51" fmla="*/ 27 h 64"/>
                <a:gd name="T52" fmla="*/ 14 w 82"/>
                <a:gd name="T53" fmla="*/ 25 h 64"/>
                <a:gd name="T54" fmla="*/ 10 w 82"/>
                <a:gd name="T55" fmla="*/ 23 h 64"/>
                <a:gd name="T56" fmla="*/ 6 w 82"/>
                <a:gd name="T57" fmla="*/ 14 h 64"/>
                <a:gd name="T58" fmla="*/ 2 w 82"/>
                <a:gd name="T59" fmla="*/ 10 h 64"/>
                <a:gd name="T60" fmla="*/ 0 w 82"/>
                <a:gd name="T61" fmla="*/ 1 h 64"/>
                <a:gd name="T62" fmla="*/ 6 w 82"/>
                <a:gd name="T63" fmla="*/ 0 h 64"/>
                <a:gd name="T64" fmla="*/ 12 w 82"/>
                <a:gd name="T65" fmla="*/ 5 h 64"/>
                <a:gd name="T66" fmla="*/ 16 w 82"/>
                <a:gd name="T67" fmla="*/ 0 h 64"/>
                <a:gd name="T68" fmla="*/ 22 w 82"/>
                <a:gd name="T69" fmla="*/ 0 h 64"/>
                <a:gd name="T70" fmla="*/ 30 w 82"/>
                <a:gd name="T71" fmla="*/ 1 h 64"/>
                <a:gd name="T72" fmla="*/ 43 w 82"/>
                <a:gd name="T73" fmla="*/ 3 h 64"/>
                <a:gd name="T74" fmla="*/ 45 w 82"/>
                <a:gd name="T75" fmla="*/ 1 h 64"/>
                <a:gd name="T76" fmla="*/ 49 w 82"/>
                <a:gd name="T77" fmla="*/ 3 h 64"/>
                <a:gd name="T78" fmla="*/ 51 w 82"/>
                <a:gd name="T79" fmla="*/ 1 h 64"/>
                <a:gd name="T80" fmla="*/ 55 w 82"/>
                <a:gd name="T81" fmla="*/ 3 h 64"/>
                <a:gd name="T82" fmla="*/ 59 w 82"/>
                <a:gd name="T83" fmla="*/ 3 h 64"/>
                <a:gd name="T84" fmla="*/ 63 w 82"/>
                <a:gd name="T85" fmla="*/ 7 h 64"/>
                <a:gd name="T86" fmla="*/ 67 w 82"/>
                <a:gd name="T87" fmla="*/ 9 h 64"/>
                <a:gd name="T88" fmla="*/ 74 w 82"/>
                <a:gd name="T89" fmla="*/ 7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2"/>
                <a:gd name="T136" fmla="*/ 0 h 64"/>
                <a:gd name="T137" fmla="*/ 82 w 82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2" h="64">
                  <a:moveTo>
                    <a:pt x="74" y="7"/>
                  </a:moveTo>
                  <a:lnTo>
                    <a:pt x="74" y="10"/>
                  </a:lnTo>
                  <a:lnTo>
                    <a:pt x="73" y="14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3" y="23"/>
                  </a:lnTo>
                  <a:lnTo>
                    <a:pt x="82" y="29"/>
                  </a:lnTo>
                  <a:lnTo>
                    <a:pt x="74" y="31"/>
                  </a:lnTo>
                  <a:lnTo>
                    <a:pt x="80" y="34"/>
                  </a:lnTo>
                  <a:lnTo>
                    <a:pt x="80" y="40"/>
                  </a:lnTo>
                  <a:lnTo>
                    <a:pt x="69" y="42"/>
                  </a:lnTo>
                  <a:lnTo>
                    <a:pt x="73" y="45"/>
                  </a:lnTo>
                  <a:lnTo>
                    <a:pt x="71" y="49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59" y="54"/>
                  </a:lnTo>
                  <a:lnTo>
                    <a:pt x="65" y="62"/>
                  </a:lnTo>
                  <a:lnTo>
                    <a:pt x="59" y="64"/>
                  </a:lnTo>
                  <a:lnTo>
                    <a:pt x="55" y="62"/>
                  </a:lnTo>
                  <a:lnTo>
                    <a:pt x="49" y="56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36" y="45"/>
                  </a:lnTo>
                  <a:lnTo>
                    <a:pt x="34" y="42"/>
                  </a:lnTo>
                  <a:lnTo>
                    <a:pt x="30" y="40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59" y="3"/>
                  </a:lnTo>
                  <a:lnTo>
                    <a:pt x="63" y="7"/>
                  </a:lnTo>
                  <a:lnTo>
                    <a:pt x="67" y="9"/>
                  </a:lnTo>
                  <a:lnTo>
                    <a:pt x="74" y="7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6" name="Freeform 366"/>
            <p:cNvSpPr>
              <a:spLocks/>
            </p:cNvSpPr>
            <p:nvPr/>
          </p:nvSpPr>
          <p:spPr bwMode="auto">
            <a:xfrm>
              <a:off x="5778822" y="4026823"/>
              <a:ext cx="103428" cy="93403"/>
            </a:xfrm>
            <a:custGeom>
              <a:avLst/>
              <a:gdLst>
                <a:gd name="T0" fmla="*/ 105 w 116"/>
                <a:gd name="T1" fmla="*/ 39 h 86"/>
                <a:gd name="T2" fmla="*/ 109 w 116"/>
                <a:gd name="T3" fmla="*/ 41 h 86"/>
                <a:gd name="T4" fmla="*/ 111 w 116"/>
                <a:gd name="T5" fmla="*/ 35 h 86"/>
                <a:gd name="T6" fmla="*/ 116 w 116"/>
                <a:gd name="T7" fmla="*/ 33 h 86"/>
                <a:gd name="T8" fmla="*/ 116 w 116"/>
                <a:gd name="T9" fmla="*/ 32 h 86"/>
                <a:gd name="T10" fmla="*/ 111 w 116"/>
                <a:gd name="T11" fmla="*/ 30 h 86"/>
                <a:gd name="T12" fmla="*/ 109 w 116"/>
                <a:gd name="T13" fmla="*/ 28 h 86"/>
                <a:gd name="T14" fmla="*/ 111 w 116"/>
                <a:gd name="T15" fmla="*/ 26 h 86"/>
                <a:gd name="T16" fmla="*/ 107 w 116"/>
                <a:gd name="T17" fmla="*/ 26 h 86"/>
                <a:gd name="T18" fmla="*/ 103 w 116"/>
                <a:gd name="T19" fmla="*/ 17 h 86"/>
                <a:gd name="T20" fmla="*/ 72 w 116"/>
                <a:gd name="T21" fmla="*/ 15 h 86"/>
                <a:gd name="T22" fmla="*/ 54 w 116"/>
                <a:gd name="T23" fmla="*/ 0 h 86"/>
                <a:gd name="T24" fmla="*/ 54 w 116"/>
                <a:gd name="T25" fmla="*/ 2 h 86"/>
                <a:gd name="T26" fmla="*/ 52 w 116"/>
                <a:gd name="T27" fmla="*/ 2 h 86"/>
                <a:gd name="T28" fmla="*/ 52 w 116"/>
                <a:gd name="T29" fmla="*/ 4 h 86"/>
                <a:gd name="T30" fmla="*/ 44 w 116"/>
                <a:gd name="T31" fmla="*/ 4 h 86"/>
                <a:gd name="T32" fmla="*/ 44 w 116"/>
                <a:gd name="T33" fmla="*/ 6 h 86"/>
                <a:gd name="T34" fmla="*/ 37 w 116"/>
                <a:gd name="T35" fmla="*/ 8 h 86"/>
                <a:gd name="T36" fmla="*/ 39 w 116"/>
                <a:gd name="T37" fmla="*/ 11 h 86"/>
                <a:gd name="T38" fmla="*/ 39 w 116"/>
                <a:gd name="T39" fmla="*/ 15 h 86"/>
                <a:gd name="T40" fmla="*/ 41 w 116"/>
                <a:gd name="T41" fmla="*/ 19 h 86"/>
                <a:gd name="T42" fmla="*/ 37 w 116"/>
                <a:gd name="T43" fmla="*/ 19 h 86"/>
                <a:gd name="T44" fmla="*/ 31 w 116"/>
                <a:gd name="T45" fmla="*/ 21 h 86"/>
                <a:gd name="T46" fmla="*/ 31 w 116"/>
                <a:gd name="T47" fmla="*/ 22 h 86"/>
                <a:gd name="T48" fmla="*/ 33 w 116"/>
                <a:gd name="T49" fmla="*/ 26 h 86"/>
                <a:gd name="T50" fmla="*/ 27 w 116"/>
                <a:gd name="T51" fmla="*/ 26 h 86"/>
                <a:gd name="T52" fmla="*/ 23 w 116"/>
                <a:gd name="T53" fmla="*/ 24 h 86"/>
                <a:gd name="T54" fmla="*/ 21 w 116"/>
                <a:gd name="T55" fmla="*/ 24 h 86"/>
                <a:gd name="T56" fmla="*/ 17 w 116"/>
                <a:gd name="T57" fmla="*/ 22 h 86"/>
                <a:gd name="T58" fmla="*/ 15 w 116"/>
                <a:gd name="T59" fmla="*/ 26 h 86"/>
                <a:gd name="T60" fmla="*/ 5 w 116"/>
                <a:gd name="T61" fmla="*/ 26 h 86"/>
                <a:gd name="T62" fmla="*/ 0 w 116"/>
                <a:gd name="T63" fmla="*/ 24 h 86"/>
                <a:gd name="T64" fmla="*/ 4 w 116"/>
                <a:gd name="T65" fmla="*/ 32 h 86"/>
                <a:gd name="T66" fmla="*/ 9 w 116"/>
                <a:gd name="T67" fmla="*/ 39 h 86"/>
                <a:gd name="T68" fmla="*/ 15 w 116"/>
                <a:gd name="T69" fmla="*/ 33 h 86"/>
                <a:gd name="T70" fmla="*/ 31 w 116"/>
                <a:gd name="T71" fmla="*/ 57 h 86"/>
                <a:gd name="T72" fmla="*/ 35 w 116"/>
                <a:gd name="T73" fmla="*/ 63 h 86"/>
                <a:gd name="T74" fmla="*/ 56 w 116"/>
                <a:gd name="T75" fmla="*/ 74 h 86"/>
                <a:gd name="T76" fmla="*/ 79 w 116"/>
                <a:gd name="T77" fmla="*/ 85 h 86"/>
                <a:gd name="T78" fmla="*/ 85 w 116"/>
                <a:gd name="T79" fmla="*/ 86 h 86"/>
                <a:gd name="T80" fmla="*/ 85 w 116"/>
                <a:gd name="T81" fmla="*/ 85 h 86"/>
                <a:gd name="T82" fmla="*/ 78 w 116"/>
                <a:gd name="T83" fmla="*/ 77 h 86"/>
                <a:gd name="T84" fmla="*/ 76 w 116"/>
                <a:gd name="T85" fmla="*/ 74 h 86"/>
                <a:gd name="T86" fmla="*/ 72 w 116"/>
                <a:gd name="T87" fmla="*/ 72 h 86"/>
                <a:gd name="T88" fmla="*/ 54 w 116"/>
                <a:gd name="T89" fmla="*/ 59 h 86"/>
                <a:gd name="T90" fmla="*/ 56 w 116"/>
                <a:gd name="T91" fmla="*/ 57 h 86"/>
                <a:gd name="T92" fmla="*/ 52 w 116"/>
                <a:gd name="T93" fmla="*/ 55 h 86"/>
                <a:gd name="T94" fmla="*/ 48 w 116"/>
                <a:gd name="T95" fmla="*/ 46 h 86"/>
                <a:gd name="T96" fmla="*/ 44 w 116"/>
                <a:gd name="T97" fmla="*/ 42 h 86"/>
                <a:gd name="T98" fmla="*/ 42 w 116"/>
                <a:gd name="T99" fmla="*/ 33 h 86"/>
                <a:gd name="T100" fmla="*/ 48 w 116"/>
                <a:gd name="T101" fmla="*/ 32 h 86"/>
                <a:gd name="T102" fmla="*/ 54 w 116"/>
                <a:gd name="T103" fmla="*/ 37 h 86"/>
                <a:gd name="T104" fmla="*/ 58 w 116"/>
                <a:gd name="T105" fmla="*/ 32 h 86"/>
                <a:gd name="T106" fmla="*/ 64 w 116"/>
                <a:gd name="T107" fmla="*/ 32 h 86"/>
                <a:gd name="T108" fmla="*/ 72 w 116"/>
                <a:gd name="T109" fmla="*/ 33 h 86"/>
                <a:gd name="T110" fmla="*/ 85 w 116"/>
                <a:gd name="T111" fmla="*/ 35 h 86"/>
                <a:gd name="T112" fmla="*/ 87 w 116"/>
                <a:gd name="T113" fmla="*/ 33 h 86"/>
                <a:gd name="T114" fmla="*/ 91 w 116"/>
                <a:gd name="T115" fmla="*/ 35 h 86"/>
                <a:gd name="T116" fmla="*/ 93 w 116"/>
                <a:gd name="T117" fmla="*/ 33 h 86"/>
                <a:gd name="T118" fmla="*/ 97 w 116"/>
                <a:gd name="T119" fmla="*/ 35 h 86"/>
                <a:gd name="T120" fmla="*/ 101 w 116"/>
                <a:gd name="T121" fmla="*/ 35 h 86"/>
                <a:gd name="T122" fmla="*/ 105 w 116"/>
                <a:gd name="T123" fmla="*/ 39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"/>
                <a:gd name="T187" fmla="*/ 0 h 86"/>
                <a:gd name="T188" fmla="*/ 116 w 116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" h="86">
                  <a:moveTo>
                    <a:pt x="105" y="39"/>
                  </a:moveTo>
                  <a:lnTo>
                    <a:pt x="109" y="41"/>
                  </a:lnTo>
                  <a:lnTo>
                    <a:pt x="111" y="35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1" y="30"/>
                  </a:lnTo>
                  <a:lnTo>
                    <a:pt x="109" y="28"/>
                  </a:lnTo>
                  <a:lnTo>
                    <a:pt x="111" y="26"/>
                  </a:lnTo>
                  <a:lnTo>
                    <a:pt x="107" y="26"/>
                  </a:lnTo>
                  <a:lnTo>
                    <a:pt x="103" y="17"/>
                  </a:lnTo>
                  <a:lnTo>
                    <a:pt x="72" y="15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37" y="8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3" y="26"/>
                  </a:lnTo>
                  <a:lnTo>
                    <a:pt x="27" y="26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9" y="39"/>
                  </a:lnTo>
                  <a:lnTo>
                    <a:pt x="15" y="33"/>
                  </a:lnTo>
                  <a:lnTo>
                    <a:pt x="31" y="57"/>
                  </a:lnTo>
                  <a:lnTo>
                    <a:pt x="35" y="63"/>
                  </a:lnTo>
                  <a:lnTo>
                    <a:pt x="56" y="74"/>
                  </a:lnTo>
                  <a:lnTo>
                    <a:pt x="79" y="85"/>
                  </a:lnTo>
                  <a:lnTo>
                    <a:pt x="85" y="86"/>
                  </a:lnTo>
                  <a:lnTo>
                    <a:pt x="85" y="85"/>
                  </a:lnTo>
                  <a:lnTo>
                    <a:pt x="78" y="77"/>
                  </a:lnTo>
                  <a:lnTo>
                    <a:pt x="76" y="74"/>
                  </a:lnTo>
                  <a:lnTo>
                    <a:pt x="72" y="72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2" y="55"/>
                  </a:lnTo>
                  <a:lnTo>
                    <a:pt x="48" y="46"/>
                  </a:lnTo>
                  <a:lnTo>
                    <a:pt x="44" y="42"/>
                  </a:lnTo>
                  <a:lnTo>
                    <a:pt x="42" y="33"/>
                  </a:lnTo>
                  <a:lnTo>
                    <a:pt x="48" y="32"/>
                  </a:lnTo>
                  <a:lnTo>
                    <a:pt x="54" y="37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72" y="33"/>
                  </a:lnTo>
                  <a:lnTo>
                    <a:pt x="85" y="35"/>
                  </a:lnTo>
                  <a:lnTo>
                    <a:pt x="87" y="33"/>
                  </a:lnTo>
                  <a:lnTo>
                    <a:pt x="91" y="35"/>
                  </a:lnTo>
                  <a:lnTo>
                    <a:pt x="93" y="33"/>
                  </a:lnTo>
                  <a:lnTo>
                    <a:pt x="97" y="35"/>
                  </a:lnTo>
                  <a:lnTo>
                    <a:pt x="101" y="35"/>
                  </a:lnTo>
                  <a:lnTo>
                    <a:pt x="105" y="3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7" name="Freeform 367"/>
            <p:cNvSpPr>
              <a:spLocks/>
            </p:cNvSpPr>
            <p:nvPr/>
          </p:nvSpPr>
          <p:spPr bwMode="auto">
            <a:xfrm>
              <a:off x="5841143" y="4120229"/>
              <a:ext cx="26520" cy="12665"/>
            </a:xfrm>
            <a:custGeom>
              <a:avLst/>
              <a:gdLst>
                <a:gd name="T0" fmla="*/ 31 w 31"/>
                <a:gd name="T1" fmla="*/ 11 h 11"/>
                <a:gd name="T2" fmla="*/ 31 w 31"/>
                <a:gd name="T3" fmla="*/ 10 h 11"/>
                <a:gd name="T4" fmla="*/ 27 w 31"/>
                <a:gd name="T5" fmla="*/ 8 h 11"/>
                <a:gd name="T6" fmla="*/ 21 w 31"/>
                <a:gd name="T7" fmla="*/ 2 h 11"/>
                <a:gd name="T8" fmla="*/ 15 w 31"/>
                <a:gd name="T9" fmla="*/ 0 h 11"/>
                <a:gd name="T10" fmla="*/ 0 w 31"/>
                <a:gd name="T11" fmla="*/ 0 h 11"/>
                <a:gd name="T12" fmla="*/ 31 w 31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1"/>
                <a:gd name="T23" fmla="*/ 31 w 3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1">
                  <a:moveTo>
                    <a:pt x="31" y="11"/>
                  </a:moveTo>
                  <a:lnTo>
                    <a:pt x="31" y="10"/>
                  </a:lnTo>
                  <a:lnTo>
                    <a:pt x="27" y="8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8" name="Freeform 368"/>
            <p:cNvSpPr>
              <a:spLocks/>
            </p:cNvSpPr>
            <p:nvPr/>
          </p:nvSpPr>
          <p:spPr bwMode="auto">
            <a:xfrm>
              <a:off x="5452627" y="3914423"/>
              <a:ext cx="224093" cy="218470"/>
            </a:xfrm>
            <a:custGeom>
              <a:avLst/>
              <a:gdLst>
                <a:gd name="T0" fmla="*/ 249 w 255"/>
                <a:gd name="T1" fmla="*/ 161 h 201"/>
                <a:gd name="T2" fmla="*/ 249 w 255"/>
                <a:gd name="T3" fmla="*/ 170 h 201"/>
                <a:gd name="T4" fmla="*/ 247 w 255"/>
                <a:gd name="T5" fmla="*/ 170 h 201"/>
                <a:gd name="T6" fmla="*/ 245 w 255"/>
                <a:gd name="T7" fmla="*/ 170 h 201"/>
                <a:gd name="T8" fmla="*/ 245 w 255"/>
                <a:gd name="T9" fmla="*/ 172 h 201"/>
                <a:gd name="T10" fmla="*/ 225 w 255"/>
                <a:gd name="T11" fmla="*/ 187 h 201"/>
                <a:gd name="T12" fmla="*/ 198 w 255"/>
                <a:gd name="T13" fmla="*/ 179 h 201"/>
                <a:gd name="T14" fmla="*/ 190 w 255"/>
                <a:gd name="T15" fmla="*/ 176 h 201"/>
                <a:gd name="T16" fmla="*/ 188 w 255"/>
                <a:gd name="T17" fmla="*/ 179 h 201"/>
                <a:gd name="T18" fmla="*/ 171 w 255"/>
                <a:gd name="T19" fmla="*/ 178 h 201"/>
                <a:gd name="T20" fmla="*/ 159 w 255"/>
                <a:gd name="T21" fmla="*/ 187 h 201"/>
                <a:gd name="T22" fmla="*/ 161 w 255"/>
                <a:gd name="T23" fmla="*/ 201 h 201"/>
                <a:gd name="T24" fmla="*/ 130 w 255"/>
                <a:gd name="T25" fmla="*/ 201 h 201"/>
                <a:gd name="T26" fmla="*/ 132 w 255"/>
                <a:gd name="T27" fmla="*/ 198 h 201"/>
                <a:gd name="T28" fmla="*/ 126 w 255"/>
                <a:gd name="T29" fmla="*/ 198 h 201"/>
                <a:gd name="T30" fmla="*/ 70 w 255"/>
                <a:gd name="T31" fmla="*/ 187 h 201"/>
                <a:gd name="T32" fmla="*/ 60 w 255"/>
                <a:gd name="T33" fmla="*/ 179 h 201"/>
                <a:gd name="T34" fmla="*/ 68 w 255"/>
                <a:gd name="T35" fmla="*/ 167 h 201"/>
                <a:gd name="T36" fmla="*/ 70 w 255"/>
                <a:gd name="T37" fmla="*/ 148 h 201"/>
                <a:gd name="T38" fmla="*/ 72 w 255"/>
                <a:gd name="T39" fmla="*/ 130 h 201"/>
                <a:gd name="T40" fmla="*/ 81 w 255"/>
                <a:gd name="T41" fmla="*/ 141 h 201"/>
                <a:gd name="T42" fmla="*/ 72 w 255"/>
                <a:gd name="T43" fmla="*/ 123 h 201"/>
                <a:gd name="T44" fmla="*/ 74 w 255"/>
                <a:gd name="T45" fmla="*/ 115 h 201"/>
                <a:gd name="T46" fmla="*/ 62 w 255"/>
                <a:gd name="T47" fmla="*/ 108 h 201"/>
                <a:gd name="T48" fmla="*/ 54 w 255"/>
                <a:gd name="T49" fmla="*/ 92 h 201"/>
                <a:gd name="T50" fmla="*/ 56 w 255"/>
                <a:gd name="T51" fmla="*/ 88 h 201"/>
                <a:gd name="T52" fmla="*/ 46 w 255"/>
                <a:gd name="T53" fmla="*/ 84 h 201"/>
                <a:gd name="T54" fmla="*/ 33 w 255"/>
                <a:gd name="T55" fmla="*/ 81 h 201"/>
                <a:gd name="T56" fmla="*/ 15 w 255"/>
                <a:gd name="T57" fmla="*/ 75 h 201"/>
                <a:gd name="T58" fmla="*/ 5 w 255"/>
                <a:gd name="T59" fmla="*/ 72 h 201"/>
                <a:gd name="T60" fmla="*/ 7 w 255"/>
                <a:gd name="T61" fmla="*/ 66 h 201"/>
                <a:gd name="T62" fmla="*/ 9 w 255"/>
                <a:gd name="T63" fmla="*/ 64 h 201"/>
                <a:gd name="T64" fmla="*/ 0 w 255"/>
                <a:gd name="T65" fmla="*/ 62 h 201"/>
                <a:gd name="T66" fmla="*/ 25 w 255"/>
                <a:gd name="T67" fmla="*/ 53 h 201"/>
                <a:gd name="T68" fmla="*/ 39 w 255"/>
                <a:gd name="T69" fmla="*/ 57 h 201"/>
                <a:gd name="T70" fmla="*/ 64 w 255"/>
                <a:gd name="T71" fmla="*/ 57 h 201"/>
                <a:gd name="T72" fmla="*/ 60 w 255"/>
                <a:gd name="T73" fmla="*/ 35 h 201"/>
                <a:gd name="T74" fmla="*/ 66 w 255"/>
                <a:gd name="T75" fmla="*/ 33 h 201"/>
                <a:gd name="T76" fmla="*/ 72 w 255"/>
                <a:gd name="T77" fmla="*/ 39 h 201"/>
                <a:gd name="T78" fmla="*/ 103 w 255"/>
                <a:gd name="T79" fmla="*/ 37 h 201"/>
                <a:gd name="T80" fmla="*/ 97 w 255"/>
                <a:gd name="T81" fmla="*/ 37 h 201"/>
                <a:gd name="T82" fmla="*/ 122 w 255"/>
                <a:gd name="T83" fmla="*/ 22 h 201"/>
                <a:gd name="T84" fmla="*/ 126 w 255"/>
                <a:gd name="T85" fmla="*/ 8 h 201"/>
                <a:gd name="T86" fmla="*/ 144 w 255"/>
                <a:gd name="T87" fmla="*/ 0 h 201"/>
                <a:gd name="T88" fmla="*/ 151 w 255"/>
                <a:gd name="T89" fmla="*/ 8 h 201"/>
                <a:gd name="T90" fmla="*/ 177 w 255"/>
                <a:gd name="T91" fmla="*/ 24 h 201"/>
                <a:gd name="T92" fmla="*/ 187 w 255"/>
                <a:gd name="T93" fmla="*/ 22 h 201"/>
                <a:gd name="T94" fmla="*/ 188 w 255"/>
                <a:gd name="T95" fmla="*/ 26 h 201"/>
                <a:gd name="T96" fmla="*/ 208 w 255"/>
                <a:gd name="T97" fmla="*/ 35 h 201"/>
                <a:gd name="T98" fmla="*/ 220 w 255"/>
                <a:gd name="T99" fmla="*/ 37 h 201"/>
                <a:gd name="T100" fmla="*/ 224 w 255"/>
                <a:gd name="T101" fmla="*/ 39 h 201"/>
                <a:gd name="T102" fmla="*/ 255 w 255"/>
                <a:gd name="T103" fmla="*/ 48 h 201"/>
                <a:gd name="T104" fmla="*/ 245 w 255"/>
                <a:gd name="T105" fmla="*/ 81 h 201"/>
                <a:gd name="T106" fmla="*/ 239 w 255"/>
                <a:gd name="T107" fmla="*/ 84 h 201"/>
                <a:gd name="T108" fmla="*/ 235 w 255"/>
                <a:gd name="T109" fmla="*/ 88 h 201"/>
                <a:gd name="T110" fmla="*/ 218 w 255"/>
                <a:gd name="T111" fmla="*/ 112 h 201"/>
                <a:gd name="T112" fmla="*/ 225 w 255"/>
                <a:gd name="T113" fmla="*/ 108 h 201"/>
                <a:gd name="T114" fmla="*/ 235 w 255"/>
                <a:gd name="T115" fmla="*/ 119 h 201"/>
                <a:gd name="T116" fmla="*/ 235 w 255"/>
                <a:gd name="T117" fmla="*/ 130 h 201"/>
                <a:gd name="T118" fmla="*/ 233 w 255"/>
                <a:gd name="T119" fmla="*/ 139 h 201"/>
                <a:gd name="T120" fmla="*/ 233 w 255"/>
                <a:gd name="T121" fmla="*/ 145 h 201"/>
                <a:gd name="T122" fmla="*/ 233 w 255"/>
                <a:gd name="T123" fmla="*/ 154 h 201"/>
                <a:gd name="T124" fmla="*/ 249 w 255"/>
                <a:gd name="T125" fmla="*/ 161 h 2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"/>
                <a:gd name="T190" fmla="*/ 0 h 201"/>
                <a:gd name="T191" fmla="*/ 255 w 255"/>
                <a:gd name="T192" fmla="*/ 201 h 2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" h="201">
                  <a:moveTo>
                    <a:pt x="249" y="161"/>
                  </a:moveTo>
                  <a:lnTo>
                    <a:pt x="249" y="170"/>
                  </a:lnTo>
                  <a:lnTo>
                    <a:pt x="247" y="170"/>
                  </a:lnTo>
                  <a:lnTo>
                    <a:pt x="245" y="170"/>
                  </a:lnTo>
                  <a:lnTo>
                    <a:pt x="245" y="172"/>
                  </a:lnTo>
                  <a:lnTo>
                    <a:pt x="225" y="187"/>
                  </a:lnTo>
                  <a:lnTo>
                    <a:pt x="198" y="179"/>
                  </a:lnTo>
                  <a:lnTo>
                    <a:pt x="190" y="176"/>
                  </a:lnTo>
                  <a:lnTo>
                    <a:pt x="188" y="179"/>
                  </a:lnTo>
                  <a:lnTo>
                    <a:pt x="171" y="178"/>
                  </a:lnTo>
                  <a:lnTo>
                    <a:pt x="159" y="187"/>
                  </a:lnTo>
                  <a:lnTo>
                    <a:pt x="161" y="201"/>
                  </a:lnTo>
                  <a:lnTo>
                    <a:pt x="130" y="201"/>
                  </a:lnTo>
                  <a:lnTo>
                    <a:pt x="132" y="198"/>
                  </a:lnTo>
                  <a:lnTo>
                    <a:pt x="126" y="198"/>
                  </a:lnTo>
                  <a:lnTo>
                    <a:pt x="70" y="187"/>
                  </a:lnTo>
                  <a:lnTo>
                    <a:pt x="60" y="179"/>
                  </a:lnTo>
                  <a:lnTo>
                    <a:pt x="68" y="167"/>
                  </a:lnTo>
                  <a:lnTo>
                    <a:pt x="70" y="148"/>
                  </a:lnTo>
                  <a:lnTo>
                    <a:pt x="72" y="130"/>
                  </a:lnTo>
                  <a:lnTo>
                    <a:pt x="81" y="141"/>
                  </a:lnTo>
                  <a:lnTo>
                    <a:pt x="72" y="123"/>
                  </a:lnTo>
                  <a:lnTo>
                    <a:pt x="74" y="115"/>
                  </a:lnTo>
                  <a:lnTo>
                    <a:pt x="62" y="108"/>
                  </a:lnTo>
                  <a:lnTo>
                    <a:pt x="54" y="92"/>
                  </a:lnTo>
                  <a:lnTo>
                    <a:pt x="56" y="88"/>
                  </a:lnTo>
                  <a:lnTo>
                    <a:pt x="46" y="84"/>
                  </a:lnTo>
                  <a:lnTo>
                    <a:pt x="33" y="81"/>
                  </a:lnTo>
                  <a:lnTo>
                    <a:pt x="15" y="75"/>
                  </a:lnTo>
                  <a:lnTo>
                    <a:pt x="5" y="72"/>
                  </a:lnTo>
                  <a:lnTo>
                    <a:pt x="7" y="66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25" y="53"/>
                  </a:lnTo>
                  <a:lnTo>
                    <a:pt x="39" y="57"/>
                  </a:lnTo>
                  <a:lnTo>
                    <a:pt x="64" y="57"/>
                  </a:lnTo>
                  <a:lnTo>
                    <a:pt x="60" y="35"/>
                  </a:lnTo>
                  <a:lnTo>
                    <a:pt x="66" y="33"/>
                  </a:lnTo>
                  <a:lnTo>
                    <a:pt x="72" y="39"/>
                  </a:lnTo>
                  <a:lnTo>
                    <a:pt x="103" y="37"/>
                  </a:lnTo>
                  <a:lnTo>
                    <a:pt x="97" y="37"/>
                  </a:lnTo>
                  <a:lnTo>
                    <a:pt x="122" y="22"/>
                  </a:lnTo>
                  <a:lnTo>
                    <a:pt x="126" y="8"/>
                  </a:lnTo>
                  <a:lnTo>
                    <a:pt x="144" y="0"/>
                  </a:lnTo>
                  <a:lnTo>
                    <a:pt x="151" y="8"/>
                  </a:lnTo>
                  <a:lnTo>
                    <a:pt x="177" y="24"/>
                  </a:lnTo>
                  <a:lnTo>
                    <a:pt x="187" y="22"/>
                  </a:lnTo>
                  <a:lnTo>
                    <a:pt x="188" y="26"/>
                  </a:lnTo>
                  <a:lnTo>
                    <a:pt x="208" y="35"/>
                  </a:lnTo>
                  <a:lnTo>
                    <a:pt x="220" y="37"/>
                  </a:lnTo>
                  <a:lnTo>
                    <a:pt x="224" y="39"/>
                  </a:lnTo>
                  <a:lnTo>
                    <a:pt x="255" y="48"/>
                  </a:lnTo>
                  <a:lnTo>
                    <a:pt x="245" y="81"/>
                  </a:lnTo>
                  <a:lnTo>
                    <a:pt x="239" y="84"/>
                  </a:lnTo>
                  <a:lnTo>
                    <a:pt x="235" y="88"/>
                  </a:lnTo>
                  <a:lnTo>
                    <a:pt x="218" y="112"/>
                  </a:lnTo>
                  <a:lnTo>
                    <a:pt x="225" y="108"/>
                  </a:lnTo>
                  <a:lnTo>
                    <a:pt x="235" y="119"/>
                  </a:lnTo>
                  <a:lnTo>
                    <a:pt x="235" y="130"/>
                  </a:lnTo>
                  <a:lnTo>
                    <a:pt x="233" y="139"/>
                  </a:lnTo>
                  <a:lnTo>
                    <a:pt x="233" y="145"/>
                  </a:lnTo>
                  <a:lnTo>
                    <a:pt x="233" y="154"/>
                  </a:lnTo>
                  <a:lnTo>
                    <a:pt x="249" y="16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9" name="Freeform 369"/>
            <p:cNvSpPr>
              <a:spLocks/>
            </p:cNvSpPr>
            <p:nvPr/>
          </p:nvSpPr>
          <p:spPr bwMode="auto">
            <a:xfrm>
              <a:off x="5692632" y="4121812"/>
              <a:ext cx="17237" cy="37995"/>
            </a:xfrm>
            <a:custGeom>
              <a:avLst/>
              <a:gdLst>
                <a:gd name="T0" fmla="*/ 14 w 20"/>
                <a:gd name="T1" fmla="*/ 33 h 33"/>
                <a:gd name="T2" fmla="*/ 4 w 20"/>
                <a:gd name="T3" fmla="*/ 28 h 33"/>
                <a:gd name="T4" fmla="*/ 0 w 20"/>
                <a:gd name="T5" fmla="*/ 13 h 33"/>
                <a:gd name="T6" fmla="*/ 14 w 20"/>
                <a:gd name="T7" fmla="*/ 0 h 33"/>
                <a:gd name="T8" fmla="*/ 20 w 20"/>
                <a:gd name="T9" fmla="*/ 15 h 33"/>
                <a:gd name="T10" fmla="*/ 14 w 20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3"/>
                <a:gd name="T20" fmla="*/ 20 w 20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3">
                  <a:moveTo>
                    <a:pt x="14" y="33"/>
                  </a:moveTo>
                  <a:lnTo>
                    <a:pt x="4" y="28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20" y="15"/>
                  </a:lnTo>
                  <a:lnTo>
                    <a:pt x="14" y="3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0" name="Freeform 370"/>
            <p:cNvSpPr>
              <a:spLocks/>
            </p:cNvSpPr>
            <p:nvPr/>
          </p:nvSpPr>
          <p:spPr bwMode="auto">
            <a:xfrm>
              <a:off x="5819927" y="3979331"/>
              <a:ext cx="116688" cy="64908"/>
            </a:xfrm>
            <a:custGeom>
              <a:avLst/>
              <a:gdLst>
                <a:gd name="T0" fmla="*/ 57 w 133"/>
                <a:gd name="T1" fmla="*/ 60 h 60"/>
                <a:gd name="T2" fmla="*/ 26 w 133"/>
                <a:gd name="T3" fmla="*/ 58 h 60"/>
                <a:gd name="T4" fmla="*/ 8 w 133"/>
                <a:gd name="T5" fmla="*/ 43 h 60"/>
                <a:gd name="T6" fmla="*/ 2 w 133"/>
                <a:gd name="T7" fmla="*/ 40 h 60"/>
                <a:gd name="T8" fmla="*/ 0 w 133"/>
                <a:gd name="T9" fmla="*/ 36 h 60"/>
                <a:gd name="T10" fmla="*/ 2 w 133"/>
                <a:gd name="T11" fmla="*/ 34 h 60"/>
                <a:gd name="T12" fmla="*/ 10 w 133"/>
                <a:gd name="T13" fmla="*/ 20 h 60"/>
                <a:gd name="T14" fmla="*/ 12 w 133"/>
                <a:gd name="T15" fmla="*/ 18 h 60"/>
                <a:gd name="T16" fmla="*/ 18 w 133"/>
                <a:gd name="T17" fmla="*/ 11 h 60"/>
                <a:gd name="T18" fmla="*/ 26 w 133"/>
                <a:gd name="T19" fmla="*/ 12 h 60"/>
                <a:gd name="T20" fmla="*/ 51 w 133"/>
                <a:gd name="T21" fmla="*/ 14 h 60"/>
                <a:gd name="T22" fmla="*/ 82 w 133"/>
                <a:gd name="T23" fmla="*/ 0 h 60"/>
                <a:gd name="T24" fmla="*/ 117 w 133"/>
                <a:gd name="T25" fmla="*/ 1 h 60"/>
                <a:gd name="T26" fmla="*/ 133 w 133"/>
                <a:gd name="T27" fmla="*/ 12 h 60"/>
                <a:gd name="T28" fmla="*/ 113 w 133"/>
                <a:gd name="T29" fmla="*/ 31 h 60"/>
                <a:gd name="T30" fmla="*/ 96 w 133"/>
                <a:gd name="T31" fmla="*/ 51 h 60"/>
                <a:gd name="T32" fmla="*/ 86 w 133"/>
                <a:gd name="T33" fmla="*/ 54 h 60"/>
                <a:gd name="T34" fmla="*/ 57 w 133"/>
                <a:gd name="T35" fmla="*/ 6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60"/>
                <a:gd name="T56" fmla="*/ 133 w 13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60">
                  <a:moveTo>
                    <a:pt x="57" y="60"/>
                  </a:moveTo>
                  <a:lnTo>
                    <a:pt x="26" y="58"/>
                  </a:lnTo>
                  <a:lnTo>
                    <a:pt x="8" y="43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8" y="11"/>
                  </a:lnTo>
                  <a:lnTo>
                    <a:pt x="26" y="12"/>
                  </a:lnTo>
                  <a:lnTo>
                    <a:pt x="51" y="14"/>
                  </a:lnTo>
                  <a:lnTo>
                    <a:pt x="82" y="0"/>
                  </a:lnTo>
                  <a:lnTo>
                    <a:pt x="117" y="1"/>
                  </a:lnTo>
                  <a:lnTo>
                    <a:pt x="133" y="12"/>
                  </a:lnTo>
                  <a:lnTo>
                    <a:pt x="113" y="31"/>
                  </a:lnTo>
                  <a:lnTo>
                    <a:pt x="96" y="51"/>
                  </a:lnTo>
                  <a:lnTo>
                    <a:pt x="86" y="54"/>
                  </a:lnTo>
                  <a:lnTo>
                    <a:pt x="57" y="6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1" name="Freeform 371"/>
            <p:cNvSpPr>
              <a:spLocks/>
            </p:cNvSpPr>
            <p:nvPr/>
          </p:nvSpPr>
          <p:spPr bwMode="auto">
            <a:xfrm>
              <a:off x="5953853" y="3314423"/>
              <a:ext cx="2360272" cy="837467"/>
            </a:xfrm>
            <a:custGeom>
              <a:avLst/>
              <a:gdLst>
                <a:gd name="T0" fmla="*/ 2304 w 2673"/>
                <a:gd name="T1" fmla="*/ 167 h 774"/>
                <a:gd name="T2" fmla="*/ 2088 w 2673"/>
                <a:gd name="T3" fmla="*/ 130 h 774"/>
                <a:gd name="T4" fmla="*/ 1886 w 2673"/>
                <a:gd name="T5" fmla="*/ 108 h 774"/>
                <a:gd name="T6" fmla="*/ 1736 w 2673"/>
                <a:gd name="T7" fmla="*/ 94 h 774"/>
                <a:gd name="T8" fmla="*/ 1679 w 2673"/>
                <a:gd name="T9" fmla="*/ 112 h 774"/>
                <a:gd name="T10" fmla="*/ 1521 w 2673"/>
                <a:gd name="T11" fmla="*/ 99 h 774"/>
                <a:gd name="T12" fmla="*/ 1264 w 2673"/>
                <a:gd name="T13" fmla="*/ 68 h 774"/>
                <a:gd name="T14" fmla="*/ 1239 w 2673"/>
                <a:gd name="T15" fmla="*/ 40 h 774"/>
                <a:gd name="T16" fmla="*/ 1105 w 2673"/>
                <a:gd name="T17" fmla="*/ 19 h 774"/>
                <a:gd name="T18" fmla="*/ 998 w 2673"/>
                <a:gd name="T19" fmla="*/ 22 h 774"/>
                <a:gd name="T20" fmla="*/ 848 w 2673"/>
                <a:gd name="T21" fmla="*/ 53 h 774"/>
                <a:gd name="T22" fmla="*/ 801 w 2673"/>
                <a:gd name="T23" fmla="*/ 97 h 774"/>
                <a:gd name="T24" fmla="*/ 846 w 2673"/>
                <a:gd name="T25" fmla="*/ 110 h 774"/>
                <a:gd name="T26" fmla="*/ 725 w 2673"/>
                <a:gd name="T27" fmla="*/ 115 h 774"/>
                <a:gd name="T28" fmla="*/ 779 w 2673"/>
                <a:gd name="T29" fmla="*/ 161 h 774"/>
                <a:gd name="T30" fmla="*/ 768 w 2673"/>
                <a:gd name="T31" fmla="*/ 190 h 774"/>
                <a:gd name="T32" fmla="*/ 727 w 2673"/>
                <a:gd name="T33" fmla="*/ 207 h 774"/>
                <a:gd name="T34" fmla="*/ 608 w 2673"/>
                <a:gd name="T35" fmla="*/ 90 h 774"/>
                <a:gd name="T36" fmla="*/ 661 w 2673"/>
                <a:gd name="T37" fmla="*/ 167 h 774"/>
                <a:gd name="T38" fmla="*/ 511 w 2673"/>
                <a:gd name="T39" fmla="*/ 178 h 774"/>
                <a:gd name="T40" fmla="*/ 419 w 2673"/>
                <a:gd name="T41" fmla="*/ 163 h 774"/>
                <a:gd name="T42" fmla="*/ 275 w 2673"/>
                <a:gd name="T43" fmla="*/ 194 h 774"/>
                <a:gd name="T44" fmla="*/ 255 w 2673"/>
                <a:gd name="T45" fmla="*/ 216 h 774"/>
                <a:gd name="T46" fmla="*/ 185 w 2673"/>
                <a:gd name="T47" fmla="*/ 267 h 774"/>
                <a:gd name="T48" fmla="*/ 76 w 2673"/>
                <a:gd name="T49" fmla="*/ 205 h 774"/>
                <a:gd name="T50" fmla="*/ 67 w 2673"/>
                <a:gd name="T51" fmla="*/ 163 h 774"/>
                <a:gd name="T52" fmla="*/ 16 w 2673"/>
                <a:gd name="T53" fmla="*/ 154 h 774"/>
                <a:gd name="T54" fmla="*/ 55 w 2673"/>
                <a:gd name="T55" fmla="*/ 267 h 774"/>
                <a:gd name="T56" fmla="*/ 39 w 2673"/>
                <a:gd name="T57" fmla="*/ 344 h 774"/>
                <a:gd name="T58" fmla="*/ 82 w 2673"/>
                <a:gd name="T59" fmla="*/ 446 h 774"/>
                <a:gd name="T60" fmla="*/ 216 w 2673"/>
                <a:gd name="T61" fmla="*/ 552 h 774"/>
                <a:gd name="T62" fmla="*/ 292 w 2673"/>
                <a:gd name="T63" fmla="*/ 655 h 774"/>
                <a:gd name="T64" fmla="*/ 294 w 2673"/>
                <a:gd name="T65" fmla="*/ 706 h 774"/>
                <a:gd name="T66" fmla="*/ 530 w 2673"/>
                <a:gd name="T67" fmla="*/ 774 h 774"/>
                <a:gd name="T68" fmla="*/ 514 w 2673"/>
                <a:gd name="T69" fmla="*/ 666 h 774"/>
                <a:gd name="T70" fmla="*/ 497 w 2673"/>
                <a:gd name="T71" fmla="*/ 541 h 774"/>
                <a:gd name="T72" fmla="*/ 682 w 2673"/>
                <a:gd name="T73" fmla="*/ 527 h 774"/>
                <a:gd name="T74" fmla="*/ 832 w 2673"/>
                <a:gd name="T75" fmla="*/ 457 h 774"/>
                <a:gd name="T76" fmla="*/ 982 w 2673"/>
                <a:gd name="T77" fmla="*/ 488 h 774"/>
                <a:gd name="T78" fmla="*/ 1188 w 2673"/>
                <a:gd name="T79" fmla="*/ 583 h 774"/>
                <a:gd name="T80" fmla="*/ 1368 w 2673"/>
                <a:gd name="T81" fmla="*/ 574 h 774"/>
                <a:gd name="T82" fmla="*/ 1543 w 2673"/>
                <a:gd name="T83" fmla="*/ 574 h 774"/>
                <a:gd name="T84" fmla="*/ 1792 w 2673"/>
                <a:gd name="T85" fmla="*/ 582 h 774"/>
                <a:gd name="T86" fmla="*/ 1864 w 2673"/>
                <a:gd name="T87" fmla="*/ 501 h 774"/>
                <a:gd name="T88" fmla="*/ 2100 w 2673"/>
                <a:gd name="T89" fmla="*/ 607 h 774"/>
                <a:gd name="T90" fmla="*/ 2189 w 2673"/>
                <a:gd name="T91" fmla="*/ 724 h 774"/>
                <a:gd name="T92" fmla="*/ 2230 w 2673"/>
                <a:gd name="T93" fmla="*/ 746 h 774"/>
                <a:gd name="T94" fmla="*/ 2283 w 2673"/>
                <a:gd name="T95" fmla="*/ 598 h 774"/>
                <a:gd name="T96" fmla="*/ 2149 w 2673"/>
                <a:gd name="T97" fmla="*/ 479 h 774"/>
                <a:gd name="T98" fmla="*/ 2090 w 2673"/>
                <a:gd name="T99" fmla="*/ 432 h 774"/>
                <a:gd name="T100" fmla="*/ 2172 w 2673"/>
                <a:gd name="T101" fmla="*/ 368 h 774"/>
                <a:gd name="T102" fmla="*/ 2310 w 2673"/>
                <a:gd name="T103" fmla="*/ 371 h 774"/>
                <a:gd name="T104" fmla="*/ 2375 w 2673"/>
                <a:gd name="T105" fmla="*/ 333 h 774"/>
                <a:gd name="T106" fmla="*/ 2415 w 2673"/>
                <a:gd name="T107" fmla="*/ 302 h 774"/>
                <a:gd name="T108" fmla="*/ 2417 w 2673"/>
                <a:gd name="T109" fmla="*/ 423 h 774"/>
                <a:gd name="T110" fmla="*/ 2565 w 2673"/>
                <a:gd name="T111" fmla="*/ 507 h 774"/>
                <a:gd name="T112" fmla="*/ 2565 w 2673"/>
                <a:gd name="T113" fmla="*/ 441 h 774"/>
                <a:gd name="T114" fmla="*/ 2497 w 2673"/>
                <a:gd name="T115" fmla="*/ 359 h 774"/>
                <a:gd name="T116" fmla="*/ 2597 w 2673"/>
                <a:gd name="T117" fmla="*/ 329 h 774"/>
                <a:gd name="T118" fmla="*/ 2655 w 2673"/>
                <a:gd name="T119" fmla="*/ 289 h 774"/>
                <a:gd name="T120" fmla="*/ 2538 w 2673"/>
                <a:gd name="T121" fmla="*/ 207 h 7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73"/>
                <a:gd name="T184" fmla="*/ 0 h 774"/>
                <a:gd name="T185" fmla="*/ 2673 w 2673"/>
                <a:gd name="T186" fmla="*/ 774 h 7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73" h="774">
                  <a:moveTo>
                    <a:pt x="2472" y="163"/>
                  </a:moveTo>
                  <a:lnTo>
                    <a:pt x="2421" y="154"/>
                  </a:lnTo>
                  <a:lnTo>
                    <a:pt x="2371" y="145"/>
                  </a:lnTo>
                  <a:lnTo>
                    <a:pt x="2326" y="145"/>
                  </a:lnTo>
                  <a:lnTo>
                    <a:pt x="2285" y="141"/>
                  </a:lnTo>
                  <a:lnTo>
                    <a:pt x="2301" y="152"/>
                  </a:lnTo>
                  <a:lnTo>
                    <a:pt x="2324" y="165"/>
                  </a:lnTo>
                  <a:lnTo>
                    <a:pt x="2320" y="167"/>
                  </a:lnTo>
                  <a:lnTo>
                    <a:pt x="2304" y="167"/>
                  </a:lnTo>
                  <a:lnTo>
                    <a:pt x="2283" y="159"/>
                  </a:lnTo>
                  <a:lnTo>
                    <a:pt x="2273" y="159"/>
                  </a:lnTo>
                  <a:lnTo>
                    <a:pt x="2248" y="148"/>
                  </a:lnTo>
                  <a:lnTo>
                    <a:pt x="2230" y="154"/>
                  </a:lnTo>
                  <a:lnTo>
                    <a:pt x="2162" y="148"/>
                  </a:lnTo>
                  <a:lnTo>
                    <a:pt x="2162" y="159"/>
                  </a:lnTo>
                  <a:lnTo>
                    <a:pt x="2139" y="150"/>
                  </a:lnTo>
                  <a:lnTo>
                    <a:pt x="2114" y="145"/>
                  </a:lnTo>
                  <a:lnTo>
                    <a:pt x="2088" y="130"/>
                  </a:lnTo>
                  <a:lnTo>
                    <a:pt x="2049" y="123"/>
                  </a:lnTo>
                  <a:lnTo>
                    <a:pt x="2008" y="125"/>
                  </a:lnTo>
                  <a:lnTo>
                    <a:pt x="1969" y="126"/>
                  </a:lnTo>
                  <a:lnTo>
                    <a:pt x="1958" y="125"/>
                  </a:lnTo>
                  <a:lnTo>
                    <a:pt x="1929" y="115"/>
                  </a:lnTo>
                  <a:lnTo>
                    <a:pt x="1917" y="119"/>
                  </a:lnTo>
                  <a:lnTo>
                    <a:pt x="1919" y="114"/>
                  </a:lnTo>
                  <a:lnTo>
                    <a:pt x="1907" y="112"/>
                  </a:lnTo>
                  <a:lnTo>
                    <a:pt x="1886" y="108"/>
                  </a:lnTo>
                  <a:lnTo>
                    <a:pt x="1897" y="106"/>
                  </a:lnTo>
                  <a:lnTo>
                    <a:pt x="1860" y="99"/>
                  </a:lnTo>
                  <a:lnTo>
                    <a:pt x="1837" y="103"/>
                  </a:lnTo>
                  <a:lnTo>
                    <a:pt x="1831" y="103"/>
                  </a:lnTo>
                  <a:lnTo>
                    <a:pt x="1835" y="99"/>
                  </a:lnTo>
                  <a:lnTo>
                    <a:pt x="1833" y="97"/>
                  </a:lnTo>
                  <a:lnTo>
                    <a:pt x="1777" y="94"/>
                  </a:lnTo>
                  <a:lnTo>
                    <a:pt x="1722" y="90"/>
                  </a:lnTo>
                  <a:lnTo>
                    <a:pt x="1736" y="94"/>
                  </a:lnTo>
                  <a:lnTo>
                    <a:pt x="1712" y="97"/>
                  </a:lnTo>
                  <a:lnTo>
                    <a:pt x="1722" y="101"/>
                  </a:lnTo>
                  <a:lnTo>
                    <a:pt x="1728" y="101"/>
                  </a:lnTo>
                  <a:lnTo>
                    <a:pt x="1736" y="108"/>
                  </a:lnTo>
                  <a:lnTo>
                    <a:pt x="1745" y="115"/>
                  </a:lnTo>
                  <a:lnTo>
                    <a:pt x="1716" y="114"/>
                  </a:lnTo>
                  <a:lnTo>
                    <a:pt x="1722" y="117"/>
                  </a:lnTo>
                  <a:lnTo>
                    <a:pt x="1726" y="121"/>
                  </a:lnTo>
                  <a:lnTo>
                    <a:pt x="1679" y="112"/>
                  </a:lnTo>
                  <a:lnTo>
                    <a:pt x="1666" y="117"/>
                  </a:lnTo>
                  <a:lnTo>
                    <a:pt x="1627" y="108"/>
                  </a:lnTo>
                  <a:lnTo>
                    <a:pt x="1621" y="106"/>
                  </a:lnTo>
                  <a:lnTo>
                    <a:pt x="1631" y="119"/>
                  </a:lnTo>
                  <a:lnTo>
                    <a:pt x="1625" y="128"/>
                  </a:lnTo>
                  <a:lnTo>
                    <a:pt x="1599" y="121"/>
                  </a:lnTo>
                  <a:lnTo>
                    <a:pt x="1568" y="110"/>
                  </a:lnTo>
                  <a:lnTo>
                    <a:pt x="1531" y="97"/>
                  </a:lnTo>
                  <a:lnTo>
                    <a:pt x="1521" y="99"/>
                  </a:lnTo>
                  <a:lnTo>
                    <a:pt x="1549" y="115"/>
                  </a:lnTo>
                  <a:lnTo>
                    <a:pt x="1512" y="97"/>
                  </a:lnTo>
                  <a:lnTo>
                    <a:pt x="1451" y="92"/>
                  </a:lnTo>
                  <a:lnTo>
                    <a:pt x="1391" y="84"/>
                  </a:lnTo>
                  <a:lnTo>
                    <a:pt x="1360" y="77"/>
                  </a:lnTo>
                  <a:lnTo>
                    <a:pt x="1364" y="75"/>
                  </a:lnTo>
                  <a:lnTo>
                    <a:pt x="1338" y="73"/>
                  </a:lnTo>
                  <a:lnTo>
                    <a:pt x="1282" y="75"/>
                  </a:lnTo>
                  <a:lnTo>
                    <a:pt x="1264" y="68"/>
                  </a:lnTo>
                  <a:lnTo>
                    <a:pt x="1239" y="68"/>
                  </a:lnTo>
                  <a:lnTo>
                    <a:pt x="1241" y="64"/>
                  </a:lnTo>
                  <a:lnTo>
                    <a:pt x="1214" y="70"/>
                  </a:lnTo>
                  <a:lnTo>
                    <a:pt x="1237" y="72"/>
                  </a:lnTo>
                  <a:lnTo>
                    <a:pt x="1208" y="81"/>
                  </a:lnTo>
                  <a:lnTo>
                    <a:pt x="1177" y="83"/>
                  </a:lnTo>
                  <a:lnTo>
                    <a:pt x="1179" y="79"/>
                  </a:lnTo>
                  <a:lnTo>
                    <a:pt x="1210" y="61"/>
                  </a:lnTo>
                  <a:lnTo>
                    <a:pt x="1239" y="40"/>
                  </a:lnTo>
                  <a:lnTo>
                    <a:pt x="1225" y="37"/>
                  </a:lnTo>
                  <a:lnTo>
                    <a:pt x="1212" y="31"/>
                  </a:lnTo>
                  <a:lnTo>
                    <a:pt x="1235" y="35"/>
                  </a:lnTo>
                  <a:lnTo>
                    <a:pt x="1214" y="26"/>
                  </a:lnTo>
                  <a:lnTo>
                    <a:pt x="1212" y="26"/>
                  </a:lnTo>
                  <a:lnTo>
                    <a:pt x="1200" y="24"/>
                  </a:lnTo>
                  <a:lnTo>
                    <a:pt x="1175" y="19"/>
                  </a:lnTo>
                  <a:lnTo>
                    <a:pt x="1122" y="17"/>
                  </a:lnTo>
                  <a:lnTo>
                    <a:pt x="1105" y="19"/>
                  </a:lnTo>
                  <a:lnTo>
                    <a:pt x="1103" y="11"/>
                  </a:lnTo>
                  <a:lnTo>
                    <a:pt x="1081" y="9"/>
                  </a:lnTo>
                  <a:lnTo>
                    <a:pt x="1054" y="9"/>
                  </a:lnTo>
                  <a:lnTo>
                    <a:pt x="1073" y="4"/>
                  </a:lnTo>
                  <a:lnTo>
                    <a:pt x="1035" y="0"/>
                  </a:lnTo>
                  <a:lnTo>
                    <a:pt x="1011" y="11"/>
                  </a:lnTo>
                  <a:lnTo>
                    <a:pt x="1019" y="19"/>
                  </a:lnTo>
                  <a:lnTo>
                    <a:pt x="1035" y="20"/>
                  </a:lnTo>
                  <a:lnTo>
                    <a:pt x="998" y="22"/>
                  </a:lnTo>
                  <a:lnTo>
                    <a:pt x="1009" y="26"/>
                  </a:lnTo>
                  <a:lnTo>
                    <a:pt x="984" y="28"/>
                  </a:lnTo>
                  <a:lnTo>
                    <a:pt x="961" y="30"/>
                  </a:lnTo>
                  <a:lnTo>
                    <a:pt x="914" y="30"/>
                  </a:lnTo>
                  <a:lnTo>
                    <a:pt x="933" y="30"/>
                  </a:lnTo>
                  <a:lnTo>
                    <a:pt x="898" y="37"/>
                  </a:lnTo>
                  <a:lnTo>
                    <a:pt x="861" y="42"/>
                  </a:lnTo>
                  <a:lnTo>
                    <a:pt x="848" y="46"/>
                  </a:lnTo>
                  <a:lnTo>
                    <a:pt x="848" y="53"/>
                  </a:lnTo>
                  <a:lnTo>
                    <a:pt x="834" y="53"/>
                  </a:lnTo>
                  <a:lnTo>
                    <a:pt x="857" y="59"/>
                  </a:lnTo>
                  <a:lnTo>
                    <a:pt x="842" y="61"/>
                  </a:lnTo>
                  <a:lnTo>
                    <a:pt x="861" y="64"/>
                  </a:lnTo>
                  <a:lnTo>
                    <a:pt x="861" y="68"/>
                  </a:lnTo>
                  <a:lnTo>
                    <a:pt x="818" y="72"/>
                  </a:lnTo>
                  <a:lnTo>
                    <a:pt x="775" y="75"/>
                  </a:lnTo>
                  <a:lnTo>
                    <a:pt x="781" y="84"/>
                  </a:lnTo>
                  <a:lnTo>
                    <a:pt x="801" y="97"/>
                  </a:lnTo>
                  <a:lnTo>
                    <a:pt x="822" y="103"/>
                  </a:lnTo>
                  <a:lnTo>
                    <a:pt x="853" y="112"/>
                  </a:lnTo>
                  <a:lnTo>
                    <a:pt x="867" y="130"/>
                  </a:lnTo>
                  <a:lnTo>
                    <a:pt x="873" y="137"/>
                  </a:lnTo>
                  <a:lnTo>
                    <a:pt x="863" y="137"/>
                  </a:lnTo>
                  <a:lnTo>
                    <a:pt x="849" y="125"/>
                  </a:lnTo>
                  <a:lnTo>
                    <a:pt x="848" y="132"/>
                  </a:lnTo>
                  <a:lnTo>
                    <a:pt x="836" y="119"/>
                  </a:lnTo>
                  <a:lnTo>
                    <a:pt x="846" y="110"/>
                  </a:lnTo>
                  <a:lnTo>
                    <a:pt x="811" y="108"/>
                  </a:lnTo>
                  <a:lnTo>
                    <a:pt x="775" y="97"/>
                  </a:lnTo>
                  <a:lnTo>
                    <a:pt x="746" y="101"/>
                  </a:lnTo>
                  <a:lnTo>
                    <a:pt x="760" y="106"/>
                  </a:lnTo>
                  <a:lnTo>
                    <a:pt x="727" y="106"/>
                  </a:lnTo>
                  <a:lnTo>
                    <a:pt x="737" y="112"/>
                  </a:lnTo>
                  <a:lnTo>
                    <a:pt x="775" y="119"/>
                  </a:lnTo>
                  <a:lnTo>
                    <a:pt x="783" y="125"/>
                  </a:lnTo>
                  <a:lnTo>
                    <a:pt x="725" y="115"/>
                  </a:lnTo>
                  <a:lnTo>
                    <a:pt x="707" y="90"/>
                  </a:lnTo>
                  <a:lnTo>
                    <a:pt x="694" y="88"/>
                  </a:lnTo>
                  <a:lnTo>
                    <a:pt x="707" y="103"/>
                  </a:lnTo>
                  <a:lnTo>
                    <a:pt x="692" y="110"/>
                  </a:lnTo>
                  <a:lnTo>
                    <a:pt x="698" y="119"/>
                  </a:lnTo>
                  <a:lnTo>
                    <a:pt x="721" y="132"/>
                  </a:lnTo>
                  <a:lnTo>
                    <a:pt x="719" y="148"/>
                  </a:lnTo>
                  <a:lnTo>
                    <a:pt x="737" y="163"/>
                  </a:lnTo>
                  <a:lnTo>
                    <a:pt x="779" y="161"/>
                  </a:lnTo>
                  <a:lnTo>
                    <a:pt x="801" y="167"/>
                  </a:lnTo>
                  <a:lnTo>
                    <a:pt x="811" y="179"/>
                  </a:lnTo>
                  <a:lnTo>
                    <a:pt x="816" y="189"/>
                  </a:lnTo>
                  <a:lnTo>
                    <a:pt x="842" y="192"/>
                  </a:lnTo>
                  <a:lnTo>
                    <a:pt x="807" y="189"/>
                  </a:lnTo>
                  <a:lnTo>
                    <a:pt x="793" y="170"/>
                  </a:lnTo>
                  <a:lnTo>
                    <a:pt x="779" y="165"/>
                  </a:lnTo>
                  <a:lnTo>
                    <a:pt x="750" y="170"/>
                  </a:lnTo>
                  <a:lnTo>
                    <a:pt x="768" y="190"/>
                  </a:lnTo>
                  <a:lnTo>
                    <a:pt x="752" y="212"/>
                  </a:lnTo>
                  <a:lnTo>
                    <a:pt x="746" y="214"/>
                  </a:lnTo>
                  <a:lnTo>
                    <a:pt x="737" y="218"/>
                  </a:lnTo>
                  <a:lnTo>
                    <a:pt x="690" y="212"/>
                  </a:lnTo>
                  <a:lnTo>
                    <a:pt x="684" y="209"/>
                  </a:lnTo>
                  <a:lnTo>
                    <a:pt x="715" y="211"/>
                  </a:lnTo>
                  <a:lnTo>
                    <a:pt x="707" y="212"/>
                  </a:lnTo>
                  <a:lnTo>
                    <a:pt x="729" y="211"/>
                  </a:lnTo>
                  <a:lnTo>
                    <a:pt x="727" y="207"/>
                  </a:lnTo>
                  <a:lnTo>
                    <a:pt x="738" y="185"/>
                  </a:lnTo>
                  <a:lnTo>
                    <a:pt x="738" y="176"/>
                  </a:lnTo>
                  <a:lnTo>
                    <a:pt x="711" y="159"/>
                  </a:lnTo>
                  <a:lnTo>
                    <a:pt x="700" y="139"/>
                  </a:lnTo>
                  <a:lnTo>
                    <a:pt x="686" y="121"/>
                  </a:lnTo>
                  <a:lnTo>
                    <a:pt x="668" y="112"/>
                  </a:lnTo>
                  <a:lnTo>
                    <a:pt x="668" y="95"/>
                  </a:lnTo>
                  <a:lnTo>
                    <a:pt x="641" y="86"/>
                  </a:lnTo>
                  <a:lnTo>
                    <a:pt x="608" y="90"/>
                  </a:lnTo>
                  <a:lnTo>
                    <a:pt x="604" y="114"/>
                  </a:lnTo>
                  <a:lnTo>
                    <a:pt x="590" y="123"/>
                  </a:lnTo>
                  <a:lnTo>
                    <a:pt x="596" y="128"/>
                  </a:lnTo>
                  <a:lnTo>
                    <a:pt x="606" y="128"/>
                  </a:lnTo>
                  <a:lnTo>
                    <a:pt x="610" y="143"/>
                  </a:lnTo>
                  <a:lnTo>
                    <a:pt x="616" y="150"/>
                  </a:lnTo>
                  <a:lnTo>
                    <a:pt x="637" y="156"/>
                  </a:lnTo>
                  <a:lnTo>
                    <a:pt x="651" y="165"/>
                  </a:lnTo>
                  <a:lnTo>
                    <a:pt x="661" y="167"/>
                  </a:lnTo>
                  <a:lnTo>
                    <a:pt x="653" y="179"/>
                  </a:lnTo>
                  <a:lnTo>
                    <a:pt x="627" y="167"/>
                  </a:lnTo>
                  <a:lnTo>
                    <a:pt x="587" y="157"/>
                  </a:lnTo>
                  <a:lnTo>
                    <a:pt x="550" y="152"/>
                  </a:lnTo>
                  <a:lnTo>
                    <a:pt x="513" y="147"/>
                  </a:lnTo>
                  <a:lnTo>
                    <a:pt x="505" y="152"/>
                  </a:lnTo>
                  <a:lnTo>
                    <a:pt x="524" y="165"/>
                  </a:lnTo>
                  <a:lnTo>
                    <a:pt x="511" y="172"/>
                  </a:lnTo>
                  <a:lnTo>
                    <a:pt x="511" y="178"/>
                  </a:lnTo>
                  <a:lnTo>
                    <a:pt x="501" y="176"/>
                  </a:lnTo>
                  <a:lnTo>
                    <a:pt x="495" y="165"/>
                  </a:lnTo>
                  <a:lnTo>
                    <a:pt x="472" y="168"/>
                  </a:lnTo>
                  <a:lnTo>
                    <a:pt x="452" y="172"/>
                  </a:lnTo>
                  <a:lnTo>
                    <a:pt x="433" y="178"/>
                  </a:lnTo>
                  <a:lnTo>
                    <a:pt x="405" y="178"/>
                  </a:lnTo>
                  <a:lnTo>
                    <a:pt x="413" y="174"/>
                  </a:lnTo>
                  <a:lnTo>
                    <a:pt x="407" y="167"/>
                  </a:lnTo>
                  <a:lnTo>
                    <a:pt x="419" y="163"/>
                  </a:lnTo>
                  <a:lnTo>
                    <a:pt x="390" y="172"/>
                  </a:lnTo>
                  <a:lnTo>
                    <a:pt x="388" y="174"/>
                  </a:lnTo>
                  <a:lnTo>
                    <a:pt x="355" y="181"/>
                  </a:lnTo>
                  <a:lnTo>
                    <a:pt x="335" y="187"/>
                  </a:lnTo>
                  <a:lnTo>
                    <a:pt x="337" y="190"/>
                  </a:lnTo>
                  <a:lnTo>
                    <a:pt x="322" y="192"/>
                  </a:lnTo>
                  <a:lnTo>
                    <a:pt x="322" y="207"/>
                  </a:lnTo>
                  <a:lnTo>
                    <a:pt x="294" y="207"/>
                  </a:lnTo>
                  <a:lnTo>
                    <a:pt x="275" y="194"/>
                  </a:lnTo>
                  <a:lnTo>
                    <a:pt x="300" y="185"/>
                  </a:lnTo>
                  <a:lnTo>
                    <a:pt x="271" y="172"/>
                  </a:lnTo>
                  <a:lnTo>
                    <a:pt x="238" y="170"/>
                  </a:lnTo>
                  <a:lnTo>
                    <a:pt x="257" y="178"/>
                  </a:lnTo>
                  <a:lnTo>
                    <a:pt x="265" y="201"/>
                  </a:lnTo>
                  <a:lnTo>
                    <a:pt x="271" y="216"/>
                  </a:lnTo>
                  <a:lnTo>
                    <a:pt x="271" y="225"/>
                  </a:lnTo>
                  <a:lnTo>
                    <a:pt x="263" y="225"/>
                  </a:lnTo>
                  <a:lnTo>
                    <a:pt x="255" y="216"/>
                  </a:lnTo>
                  <a:lnTo>
                    <a:pt x="238" y="214"/>
                  </a:lnTo>
                  <a:lnTo>
                    <a:pt x="220" y="225"/>
                  </a:lnTo>
                  <a:lnTo>
                    <a:pt x="203" y="238"/>
                  </a:lnTo>
                  <a:lnTo>
                    <a:pt x="220" y="254"/>
                  </a:lnTo>
                  <a:lnTo>
                    <a:pt x="181" y="251"/>
                  </a:lnTo>
                  <a:lnTo>
                    <a:pt x="156" y="242"/>
                  </a:lnTo>
                  <a:lnTo>
                    <a:pt x="156" y="253"/>
                  </a:lnTo>
                  <a:lnTo>
                    <a:pt x="176" y="260"/>
                  </a:lnTo>
                  <a:lnTo>
                    <a:pt x="185" y="267"/>
                  </a:lnTo>
                  <a:lnTo>
                    <a:pt x="162" y="269"/>
                  </a:lnTo>
                  <a:lnTo>
                    <a:pt x="127" y="254"/>
                  </a:lnTo>
                  <a:lnTo>
                    <a:pt x="117" y="236"/>
                  </a:lnTo>
                  <a:lnTo>
                    <a:pt x="115" y="229"/>
                  </a:lnTo>
                  <a:lnTo>
                    <a:pt x="117" y="229"/>
                  </a:lnTo>
                  <a:lnTo>
                    <a:pt x="94" y="218"/>
                  </a:lnTo>
                  <a:lnTo>
                    <a:pt x="84" y="214"/>
                  </a:lnTo>
                  <a:lnTo>
                    <a:pt x="63" y="201"/>
                  </a:lnTo>
                  <a:lnTo>
                    <a:pt x="76" y="205"/>
                  </a:lnTo>
                  <a:lnTo>
                    <a:pt x="123" y="214"/>
                  </a:lnTo>
                  <a:lnTo>
                    <a:pt x="170" y="223"/>
                  </a:lnTo>
                  <a:lnTo>
                    <a:pt x="213" y="214"/>
                  </a:lnTo>
                  <a:lnTo>
                    <a:pt x="216" y="200"/>
                  </a:lnTo>
                  <a:lnTo>
                    <a:pt x="199" y="189"/>
                  </a:lnTo>
                  <a:lnTo>
                    <a:pt x="150" y="174"/>
                  </a:lnTo>
                  <a:lnTo>
                    <a:pt x="104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72" y="156"/>
                  </a:lnTo>
                  <a:lnTo>
                    <a:pt x="63" y="156"/>
                  </a:lnTo>
                  <a:lnTo>
                    <a:pt x="49" y="150"/>
                  </a:lnTo>
                  <a:lnTo>
                    <a:pt x="65" y="148"/>
                  </a:lnTo>
                  <a:lnTo>
                    <a:pt x="43" y="145"/>
                  </a:lnTo>
                  <a:lnTo>
                    <a:pt x="37" y="148"/>
                  </a:lnTo>
                  <a:lnTo>
                    <a:pt x="28" y="147"/>
                  </a:lnTo>
                  <a:lnTo>
                    <a:pt x="28" y="152"/>
                  </a:lnTo>
                  <a:lnTo>
                    <a:pt x="16" y="154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26" y="192"/>
                  </a:lnTo>
                  <a:lnTo>
                    <a:pt x="16" y="209"/>
                  </a:lnTo>
                  <a:lnTo>
                    <a:pt x="37" y="232"/>
                  </a:lnTo>
                  <a:lnTo>
                    <a:pt x="37" y="251"/>
                  </a:lnTo>
                  <a:lnTo>
                    <a:pt x="45" y="258"/>
                  </a:lnTo>
                  <a:lnTo>
                    <a:pt x="55" y="267"/>
                  </a:lnTo>
                  <a:lnTo>
                    <a:pt x="47" y="273"/>
                  </a:lnTo>
                  <a:lnTo>
                    <a:pt x="78" y="291"/>
                  </a:lnTo>
                  <a:lnTo>
                    <a:pt x="67" y="304"/>
                  </a:lnTo>
                  <a:lnTo>
                    <a:pt x="53" y="317"/>
                  </a:lnTo>
                  <a:lnTo>
                    <a:pt x="39" y="328"/>
                  </a:lnTo>
                  <a:lnTo>
                    <a:pt x="26" y="340"/>
                  </a:lnTo>
                  <a:lnTo>
                    <a:pt x="39" y="340"/>
                  </a:lnTo>
                  <a:lnTo>
                    <a:pt x="35" y="340"/>
                  </a:lnTo>
                  <a:lnTo>
                    <a:pt x="39" y="344"/>
                  </a:lnTo>
                  <a:lnTo>
                    <a:pt x="70" y="353"/>
                  </a:lnTo>
                  <a:lnTo>
                    <a:pt x="53" y="353"/>
                  </a:lnTo>
                  <a:lnTo>
                    <a:pt x="35" y="360"/>
                  </a:lnTo>
                  <a:lnTo>
                    <a:pt x="31" y="366"/>
                  </a:lnTo>
                  <a:lnTo>
                    <a:pt x="37" y="386"/>
                  </a:lnTo>
                  <a:lnTo>
                    <a:pt x="28" y="401"/>
                  </a:lnTo>
                  <a:lnTo>
                    <a:pt x="39" y="417"/>
                  </a:lnTo>
                  <a:lnTo>
                    <a:pt x="53" y="443"/>
                  </a:lnTo>
                  <a:lnTo>
                    <a:pt x="82" y="446"/>
                  </a:lnTo>
                  <a:lnTo>
                    <a:pt x="113" y="452"/>
                  </a:lnTo>
                  <a:lnTo>
                    <a:pt x="117" y="477"/>
                  </a:lnTo>
                  <a:lnTo>
                    <a:pt x="142" y="499"/>
                  </a:lnTo>
                  <a:lnTo>
                    <a:pt x="135" y="505"/>
                  </a:lnTo>
                  <a:lnTo>
                    <a:pt x="141" y="525"/>
                  </a:lnTo>
                  <a:lnTo>
                    <a:pt x="156" y="521"/>
                  </a:lnTo>
                  <a:lnTo>
                    <a:pt x="187" y="525"/>
                  </a:lnTo>
                  <a:lnTo>
                    <a:pt x="191" y="532"/>
                  </a:lnTo>
                  <a:lnTo>
                    <a:pt x="216" y="552"/>
                  </a:lnTo>
                  <a:lnTo>
                    <a:pt x="242" y="574"/>
                  </a:lnTo>
                  <a:lnTo>
                    <a:pt x="255" y="571"/>
                  </a:lnTo>
                  <a:lnTo>
                    <a:pt x="285" y="580"/>
                  </a:lnTo>
                  <a:lnTo>
                    <a:pt x="314" y="589"/>
                  </a:lnTo>
                  <a:lnTo>
                    <a:pt x="328" y="622"/>
                  </a:lnTo>
                  <a:lnTo>
                    <a:pt x="312" y="629"/>
                  </a:lnTo>
                  <a:lnTo>
                    <a:pt x="304" y="642"/>
                  </a:lnTo>
                  <a:lnTo>
                    <a:pt x="308" y="647"/>
                  </a:lnTo>
                  <a:lnTo>
                    <a:pt x="292" y="655"/>
                  </a:lnTo>
                  <a:lnTo>
                    <a:pt x="283" y="658"/>
                  </a:lnTo>
                  <a:lnTo>
                    <a:pt x="300" y="669"/>
                  </a:lnTo>
                  <a:lnTo>
                    <a:pt x="292" y="669"/>
                  </a:lnTo>
                  <a:lnTo>
                    <a:pt x="290" y="677"/>
                  </a:lnTo>
                  <a:lnTo>
                    <a:pt x="287" y="671"/>
                  </a:lnTo>
                  <a:lnTo>
                    <a:pt x="287" y="686"/>
                  </a:lnTo>
                  <a:lnTo>
                    <a:pt x="269" y="688"/>
                  </a:lnTo>
                  <a:lnTo>
                    <a:pt x="265" y="691"/>
                  </a:lnTo>
                  <a:lnTo>
                    <a:pt x="294" y="706"/>
                  </a:lnTo>
                  <a:lnTo>
                    <a:pt x="326" y="721"/>
                  </a:lnTo>
                  <a:lnTo>
                    <a:pt x="328" y="719"/>
                  </a:lnTo>
                  <a:lnTo>
                    <a:pt x="351" y="721"/>
                  </a:lnTo>
                  <a:lnTo>
                    <a:pt x="372" y="722"/>
                  </a:lnTo>
                  <a:lnTo>
                    <a:pt x="403" y="733"/>
                  </a:lnTo>
                  <a:lnTo>
                    <a:pt x="435" y="746"/>
                  </a:lnTo>
                  <a:lnTo>
                    <a:pt x="466" y="757"/>
                  </a:lnTo>
                  <a:lnTo>
                    <a:pt x="497" y="768"/>
                  </a:lnTo>
                  <a:lnTo>
                    <a:pt x="530" y="774"/>
                  </a:lnTo>
                  <a:lnTo>
                    <a:pt x="513" y="755"/>
                  </a:lnTo>
                  <a:lnTo>
                    <a:pt x="495" y="739"/>
                  </a:lnTo>
                  <a:lnTo>
                    <a:pt x="493" y="722"/>
                  </a:lnTo>
                  <a:lnTo>
                    <a:pt x="491" y="728"/>
                  </a:lnTo>
                  <a:lnTo>
                    <a:pt x="479" y="710"/>
                  </a:lnTo>
                  <a:lnTo>
                    <a:pt x="472" y="704"/>
                  </a:lnTo>
                  <a:lnTo>
                    <a:pt x="483" y="680"/>
                  </a:lnTo>
                  <a:lnTo>
                    <a:pt x="505" y="671"/>
                  </a:lnTo>
                  <a:lnTo>
                    <a:pt x="514" y="666"/>
                  </a:lnTo>
                  <a:lnTo>
                    <a:pt x="513" y="662"/>
                  </a:lnTo>
                  <a:lnTo>
                    <a:pt x="497" y="638"/>
                  </a:lnTo>
                  <a:lnTo>
                    <a:pt x="472" y="620"/>
                  </a:lnTo>
                  <a:lnTo>
                    <a:pt x="448" y="604"/>
                  </a:lnTo>
                  <a:lnTo>
                    <a:pt x="452" y="578"/>
                  </a:lnTo>
                  <a:lnTo>
                    <a:pt x="454" y="552"/>
                  </a:lnTo>
                  <a:lnTo>
                    <a:pt x="479" y="562"/>
                  </a:lnTo>
                  <a:lnTo>
                    <a:pt x="483" y="552"/>
                  </a:lnTo>
                  <a:lnTo>
                    <a:pt x="497" y="541"/>
                  </a:lnTo>
                  <a:lnTo>
                    <a:pt x="513" y="530"/>
                  </a:lnTo>
                  <a:lnTo>
                    <a:pt x="540" y="530"/>
                  </a:lnTo>
                  <a:lnTo>
                    <a:pt x="567" y="541"/>
                  </a:lnTo>
                  <a:lnTo>
                    <a:pt x="594" y="552"/>
                  </a:lnTo>
                  <a:lnTo>
                    <a:pt x="624" y="551"/>
                  </a:lnTo>
                  <a:lnTo>
                    <a:pt x="663" y="551"/>
                  </a:lnTo>
                  <a:lnTo>
                    <a:pt x="701" y="556"/>
                  </a:lnTo>
                  <a:lnTo>
                    <a:pt x="703" y="551"/>
                  </a:lnTo>
                  <a:lnTo>
                    <a:pt x="682" y="527"/>
                  </a:lnTo>
                  <a:lnTo>
                    <a:pt x="692" y="499"/>
                  </a:lnTo>
                  <a:lnTo>
                    <a:pt x="711" y="501"/>
                  </a:lnTo>
                  <a:lnTo>
                    <a:pt x="686" y="490"/>
                  </a:lnTo>
                  <a:lnTo>
                    <a:pt x="711" y="487"/>
                  </a:lnTo>
                  <a:lnTo>
                    <a:pt x="737" y="481"/>
                  </a:lnTo>
                  <a:lnTo>
                    <a:pt x="760" y="476"/>
                  </a:lnTo>
                  <a:lnTo>
                    <a:pt x="785" y="468"/>
                  </a:lnTo>
                  <a:lnTo>
                    <a:pt x="809" y="463"/>
                  </a:lnTo>
                  <a:lnTo>
                    <a:pt x="832" y="457"/>
                  </a:lnTo>
                  <a:lnTo>
                    <a:pt x="849" y="455"/>
                  </a:lnTo>
                  <a:lnTo>
                    <a:pt x="863" y="470"/>
                  </a:lnTo>
                  <a:lnTo>
                    <a:pt x="902" y="481"/>
                  </a:lnTo>
                  <a:lnTo>
                    <a:pt x="916" y="488"/>
                  </a:lnTo>
                  <a:lnTo>
                    <a:pt x="931" y="492"/>
                  </a:lnTo>
                  <a:lnTo>
                    <a:pt x="957" y="483"/>
                  </a:lnTo>
                  <a:lnTo>
                    <a:pt x="982" y="474"/>
                  </a:lnTo>
                  <a:lnTo>
                    <a:pt x="986" y="477"/>
                  </a:lnTo>
                  <a:lnTo>
                    <a:pt x="982" y="488"/>
                  </a:lnTo>
                  <a:lnTo>
                    <a:pt x="1009" y="505"/>
                  </a:lnTo>
                  <a:lnTo>
                    <a:pt x="1036" y="523"/>
                  </a:lnTo>
                  <a:lnTo>
                    <a:pt x="1064" y="540"/>
                  </a:lnTo>
                  <a:lnTo>
                    <a:pt x="1091" y="556"/>
                  </a:lnTo>
                  <a:lnTo>
                    <a:pt x="1095" y="551"/>
                  </a:lnTo>
                  <a:lnTo>
                    <a:pt x="1110" y="556"/>
                  </a:lnTo>
                  <a:lnTo>
                    <a:pt x="1136" y="552"/>
                  </a:lnTo>
                  <a:lnTo>
                    <a:pt x="1161" y="567"/>
                  </a:lnTo>
                  <a:lnTo>
                    <a:pt x="1188" y="583"/>
                  </a:lnTo>
                  <a:lnTo>
                    <a:pt x="1216" y="578"/>
                  </a:lnTo>
                  <a:lnTo>
                    <a:pt x="1237" y="600"/>
                  </a:lnTo>
                  <a:lnTo>
                    <a:pt x="1253" y="598"/>
                  </a:lnTo>
                  <a:lnTo>
                    <a:pt x="1264" y="591"/>
                  </a:lnTo>
                  <a:lnTo>
                    <a:pt x="1282" y="583"/>
                  </a:lnTo>
                  <a:lnTo>
                    <a:pt x="1301" y="573"/>
                  </a:lnTo>
                  <a:lnTo>
                    <a:pt x="1321" y="562"/>
                  </a:lnTo>
                  <a:lnTo>
                    <a:pt x="1362" y="565"/>
                  </a:lnTo>
                  <a:lnTo>
                    <a:pt x="1368" y="574"/>
                  </a:lnTo>
                  <a:lnTo>
                    <a:pt x="1399" y="578"/>
                  </a:lnTo>
                  <a:lnTo>
                    <a:pt x="1428" y="583"/>
                  </a:lnTo>
                  <a:lnTo>
                    <a:pt x="1444" y="573"/>
                  </a:lnTo>
                  <a:lnTo>
                    <a:pt x="1424" y="556"/>
                  </a:lnTo>
                  <a:lnTo>
                    <a:pt x="1430" y="532"/>
                  </a:lnTo>
                  <a:lnTo>
                    <a:pt x="1463" y="540"/>
                  </a:lnTo>
                  <a:lnTo>
                    <a:pt x="1498" y="547"/>
                  </a:lnTo>
                  <a:lnTo>
                    <a:pt x="1512" y="560"/>
                  </a:lnTo>
                  <a:lnTo>
                    <a:pt x="1543" y="574"/>
                  </a:lnTo>
                  <a:lnTo>
                    <a:pt x="1578" y="569"/>
                  </a:lnTo>
                  <a:lnTo>
                    <a:pt x="1605" y="574"/>
                  </a:lnTo>
                  <a:lnTo>
                    <a:pt x="1632" y="580"/>
                  </a:lnTo>
                  <a:lnTo>
                    <a:pt x="1644" y="587"/>
                  </a:lnTo>
                  <a:lnTo>
                    <a:pt x="1685" y="598"/>
                  </a:lnTo>
                  <a:lnTo>
                    <a:pt x="1708" y="594"/>
                  </a:lnTo>
                  <a:lnTo>
                    <a:pt x="1732" y="589"/>
                  </a:lnTo>
                  <a:lnTo>
                    <a:pt x="1755" y="573"/>
                  </a:lnTo>
                  <a:lnTo>
                    <a:pt x="1792" y="582"/>
                  </a:lnTo>
                  <a:lnTo>
                    <a:pt x="1810" y="583"/>
                  </a:lnTo>
                  <a:lnTo>
                    <a:pt x="1839" y="589"/>
                  </a:lnTo>
                  <a:lnTo>
                    <a:pt x="1854" y="573"/>
                  </a:lnTo>
                  <a:lnTo>
                    <a:pt x="1849" y="556"/>
                  </a:lnTo>
                  <a:lnTo>
                    <a:pt x="1847" y="527"/>
                  </a:lnTo>
                  <a:lnTo>
                    <a:pt x="1833" y="519"/>
                  </a:lnTo>
                  <a:lnTo>
                    <a:pt x="1823" y="516"/>
                  </a:lnTo>
                  <a:lnTo>
                    <a:pt x="1839" y="503"/>
                  </a:lnTo>
                  <a:lnTo>
                    <a:pt x="1864" y="501"/>
                  </a:lnTo>
                  <a:lnTo>
                    <a:pt x="1888" y="501"/>
                  </a:lnTo>
                  <a:lnTo>
                    <a:pt x="1938" y="516"/>
                  </a:lnTo>
                  <a:lnTo>
                    <a:pt x="1960" y="532"/>
                  </a:lnTo>
                  <a:lnTo>
                    <a:pt x="1979" y="549"/>
                  </a:lnTo>
                  <a:lnTo>
                    <a:pt x="2001" y="565"/>
                  </a:lnTo>
                  <a:lnTo>
                    <a:pt x="2020" y="580"/>
                  </a:lnTo>
                  <a:lnTo>
                    <a:pt x="2043" y="589"/>
                  </a:lnTo>
                  <a:lnTo>
                    <a:pt x="2078" y="598"/>
                  </a:lnTo>
                  <a:lnTo>
                    <a:pt x="2100" y="607"/>
                  </a:lnTo>
                  <a:lnTo>
                    <a:pt x="2125" y="633"/>
                  </a:lnTo>
                  <a:lnTo>
                    <a:pt x="2156" y="629"/>
                  </a:lnTo>
                  <a:lnTo>
                    <a:pt x="2188" y="618"/>
                  </a:lnTo>
                  <a:lnTo>
                    <a:pt x="2199" y="638"/>
                  </a:lnTo>
                  <a:lnTo>
                    <a:pt x="2203" y="666"/>
                  </a:lnTo>
                  <a:lnTo>
                    <a:pt x="2207" y="695"/>
                  </a:lnTo>
                  <a:lnTo>
                    <a:pt x="2180" y="690"/>
                  </a:lnTo>
                  <a:lnTo>
                    <a:pt x="2176" y="702"/>
                  </a:lnTo>
                  <a:lnTo>
                    <a:pt x="2189" y="724"/>
                  </a:lnTo>
                  <a:lnTo>
                    <a:pt x="2203" y="744"/>
                  </a:lnTo>
                  <a:lnTo>
                    <a:pt x="2195" y="750"/>
                  </a:lnTo>
                  <a:lnTo>
                    <a:pt x="2201" y="757"/>
                  </a:lnTo>
                  <a:lnTo>
                    <a:pt x="2205" y="759"/>
                  </a:lnTo>
                  <a:lnTo>
                    <a:pt x="2201" y="752"/>
                  </a:lnTo>
                  <a:lnTo>
                    <a:pt x="2205" y="752"/>
                  </a:lnTo>
                  <a:lnTo>
                    <a:pt x="2217" y="739"/>
                  </a:lnTo>
                  <a:lnTo>
                    <a:pt x="2223" y="735"/>
                  </a:lnTo>
                  <a:lnTo>
                    <a:pt x="2230" y="746"/>
                  </a:lnTo>
                  <a:lnTo>
                    <a:pt x="2244" y="748"/>
                  </a:lnTo>
                  <a:lnTo>
                    <a:pt x="2267" y="739"/>
                  </a:lnTo>
                  <a:lnTo>
                    <a:pt x="2275" y="722"/>
                  </a:lnTo>
                  <a:lnTo>
                    <a:pt x="2283" y="708"/>
                  </a:lnTo>
                  <a:lnTo>
                    <a:pt x="2287" y="684"/>
                  </a:lnTo>
                  <a:lnTo>
                    <a:pt x="2289" y="662"/>
                  </a:lnTo>
                  <a:lnTo>
                    <a:pt x="2291" y="640"/>
                  </a:lnTo>
                  <a:lnTo>
                    <a:pt x="2293" y="618"/>
                  </a:lnTo>
                  <a:lnTo>
                    <a:pt x="2283" y="598"/>
                  </a:lnTo>
                  <a:lnTo>
                    <a:pt x="2273" y="580"/>
                  </a:lnTo>
                  <a:lnTo>
                    <a:pt x="2260" y="567"/>
                  </a:lnTo>
                  <a:lnTo>
                    <a:pt x="2254" y="551"/>
                  </a:lnTo>
                  <a:lnTo>
                    <a:pt x="2248" y="536"/>
                  </a:lnTo>
                  <a:lnTo>
                    <a:pt x="2234" y="519"/>
                  </a:lnTo>
                  <a:lnTo>
                    <a:pt x="2211" y="507"/>
                  </a:lnTo>
                  <a:lnTo>
                    <a:pt x="2225" y="509"/>
                  </a:lnTo>
                  <a:lnTo>
                    <a:pt x="2174" y="483"/>
                  </a:lnTo>
                  <a:lnTo>
                    <a:pt x="2149" y="479"/>
                  </a:lnTo>
                  <a:lnTo>
                    <a:pt x="2156" y="490"/>
                  </a:lnTo>
                  <a:lnTo>
                    <a:pt x="2139" y="498"/>
                  </a:lnTo>
                  <a:lnTo>
                    <a:pt x="2139" y="490"/>
                  </a:lnTo>
                  <a:lnTo>
                    <a:pt x="2127" y="487"/>
                  </a:lnTo>
                  <a:lnTo>
                    <a:pt x="2125" y="490"/>
                  </a:lnTo>
                  <a:lnTo>
                    <a:pt x="2110" y="476"/>
                  </a:lnTo>
                  <a:lnTo>
                    <a:pt x="2077" y="472"/>
                  </a:lnTo>
                  <a:lnTo>
                    <a:pt x="2084" y="452"/>
                  </a:lnTo>
                  <a:lnTo>
                    <a:pt x="2090" y="432"/>
                  </a:lnTo>
                  <a:lnTo>
                    <a:pt x="2096" y="417"/>
                  </a:lnTo>
                  <a:lnTo>
                    <a:pt x="2102" y="402"/>
                  </a:lnTo>
                  <a:lnTo>
                    <a:pt x="2098" y="393"/>
                  </a:lnTo>
                  <a:lnTo>
                    <a:pt x="2106" y="373"/>
                  </a:lnTo>
                  <a:lnTo>
                    <a:pt x="2129" y="370"/>
                  </a:lnTo>
                  <a:lnTo>
                    <a:pt x="2152" y="366"/>
                  </a:lnTo>
                  <a:lnTo>
                    <a:pt x="2160" y="366"/>
                  </a:lnTo>
                  <a:lnTo>
                    <a:pt x="2170" y="371"/>
                  </a:lnTo>
                  <a:lnTo>
                    <a:pt x="2172" y="368"/>
                  </a:lnTo>
                  <a:lnTo>
                    <a:pt x="2219" y="370"/>
                  </a:lnTo>
                  <a:lnTo>
                    <a:pt x="2219" y="366"/>
                  </a:lnTo>
                  <a:lnTo>
                    <a:pt x="2217" y="360"/>
                  </a:lnTo>
                  <a:lnTo>
                    <a:pt x="2252" y="362"/>
                  </a:lnTo>
                  <a:lnTo>
                    <a:pt x="2279" y="370"/>
                  </a:lnTo>
                  <a:lnTo>
                    <a:pt x="2269" y="371"/>
                  </a:lnTo>
                  <a:lnTo>
                    <a:pt x="2277" y="379"/>
                  </a:lnTo>
                  <a:lnTo>
                    <a:pt x="2297" y="377"/>
                  </a:lnTo>
                  <a:lnTo>
                    <a:pt x="2310" y="371"/>
                  </a:lnTo>
                  <a:lnTo>
                    <a:pt x="2339" y="371"/>
                  </a:lnTo>
                  <a:lnTo>
                    <a:pt x="2334" y="368"/>
                  </a:lnTo>
                  <a:lnTo>
                    <a:pt x="2316" y="366"/>
                  </a:lnTo>
                  <a:lnTo>
                    <a:pt x="2308" y="359"/>
                  </a:lnTo>
                  <a:lnTo>
                    <a:pt x="2306" y="338"/>
                  </a:lnTo>
                  <a:lnTo>
                    <a:pt x="2306" y="317"/>
                  </a:lnTo>
                  <a:lnTo>
                    <a:pt x="2345" y="315"/>
                  </a:lnTo>
                  <a:lnTo>
                    <a:pt x="2353" y="313"/>
                  </a:lnTo>
                  <a:lnTo>
                    <a:pt x="2375" y="333"/>
                  </a:lnTo>
                  <a:lnTo>
                    <a:pt x="2378" y="331"/>
                  </a:lnTo>
                  <a:lnTo>
                    <a:pt x="2390" y="340"/>
                  </a:lnTo>
                  <a:lnTo>
                    <a:pt x="2400" y="318"/>
                  </a:lnTo>
                  <a:lnTo>
                    <a:pt x="2412" y="318"/>
                  </a:lnTo>
                  <a:lnTo>
                    <a:pt x="2390" y="300"/>
                  </a:lnTo>
                  <a:lnTo>
                    <a:pt x="2396" y="296"/>
                  </a:lnTo>
                  <a:lnTo>
                    <a:pt x="2429" y="300"/>
                  </a:lnTo>
                  <a:lnTo>
                    <a:pt x="2433" y="304"/>
                  </a:lnTo>
                  <a:lnTo>
                    <a:pt x="2415" y="302"/>
                  </a:lnTo>
                  <a:lnTo>
                    <a:pt x="2429" y="318"/>
                  </a:lnTo>
                  <a:lnTo>
                    <a:pt x="2445" y="333"/>
                  </a:lnTo>
                  <a:lnTo>
                    <a:pt x="2435" y="340"/>
                  </a:lnTo>
                  <a:lnTo>
                    <a:pt x="2431" y="357"/>
                  </a:lnTo>
                  <a:lnTo>
                    <a:pt x="2425" y="375"/>
                  </a:lnTo>
                  <a:lnTo>
                    <a:pt x="2423" y="397"/>
                  </a:lnTo>
                  <a:lnTo>
                    <a:pt x="2406" y="401"/>
                  </a:lnTo>
                  <a:lnTo>
                    <a:pt x="2413" y="408"/>
                  </a:lnTo>
                  <a:lnTo>
                    <a:pt x="2417" y="423"/>
                  </a:lnTo>
                  <a:lnTo>
                    <a:pt x="2433" y="443"/>
                  </a:lnTo>
                  <a:lnTo>
                    <a:pt x="2449" y="461"/>
                  </a:lnTo>
                  <a:lnTo>
                    <a:pt x="2478" y="485"/>
                  </a:lnTo>
                  <a:lnTo>
                    <a:pt x="2509" y="509"/>
                  </a:lnTo>
                  <a:lnTo>
                    <a:pt x="2538" y="532"/>
                  </a:lnTo>
                  <a:lnTo>
                    <a:pt x="2567" y="556"/>
                  </a:lnTo>
                  <a:lnTo>
                    <a:pt x="2575" y="541"/>
                  </a:lnTo>
                  <a:lnTo>
                    <a:pt x="2558" y="510"/>
                  </a:lnTo>
                  <a:lnTo>
                    <a:pt x="2565" y="507"/>
                  </a:lnTo>
                  <a:lnTo>
                    <a:pt x="2579" y="509"/>
                  </a:lnTo>
                  <a:lnTo>
                    <a:pt x="2575" y="505"/>
                  </a:lnTo>
                  <a:lnTo>
                    <a:pt x="2558" y="481"/>
                  </a:lnTo>
                  <a:lnTo>
                    <a:pt x="2581" y="472"/>
                  </a:lnTo>
                  <a:lnTo>
                    <a:pt x="2550" y="448"/>
                  </a:lnTo>
                  <a:lnTo>
                    <a:pt x="2550" y="435"/>
                  </a:lnTo>
                  <a:lnTo>
                    <a:pt x="2552" y="432"/>
                  </a:lnTo>
                  <a:lnTo>
                    <a:pt x="2552" y="437"/>
                  </a:lnTo>
                  <a:lnTo>
                    <a:pt x="2565" y="441"/>
                  </a:lnTo>
                  <a:lnTo>
                    <a:pt x="2550" y="426"/>
                  </a:lnTo>
                  <a:lnTo>
                    <a:pt x="2540" y="424"/>
                  </a:lnTo>
                  <a:lnTo>
                    <a:pt x="2519" y="401"/>
                  </a:lnTo>
                  <a:lnTo>
                    <a:pt x="2509" y="402"/>
                  </a:lnTo>
                  <a:lnTo>
                    <a:pt x="2489" y="397"/>
                  </a:lnTo>
                  <a:lnTo>
                    <a:pt x="2480" y="371"/>
                  </a:lnTo>
                  <a:lnTo>
                    <a:pt x="2470" y="357"/>
                  </a:lnTo>
                  <a:lnTo>
                    <a:pt x="2482" y="353"/>
                  </a:lnTo>
                  <a:lnTo>
                    <a:pt x="2497" y="359"/>
                  </a:lnTo>
                  <a:lnTo>
                    <a:pt x="2493" y="351"/>
                  </a:lnTo>
                  <a:lnTo>
                    <a:pt x="2501" y="342"/>
                  </a:lnTo>
                  <a:lnTo>
                    <a:pt x="2519" y="357"/>
                  </a:lnTo>
                  <a:lnTo>
                    <a:pt x="2521" y="348"/>
                  </a:lnTo>
                  <a:lnTo>
                    <a:pt x="2552" y="340"/>
                  </a:lnTo>
                  <a:lnTo>
                    <a:pt x="2585" y="353"/>
                  </a:lnTo>
                  <a:lnTo>
                    <a:pt x="2585" y="348"/>
                  </a:lnTo>
                  <a:lnTo>
                    <a:pt x="2595" y="333"/>
                  </a:lnTo>
                  <a:lnTo>
                    <a:pt x="2597" y="329"/>
                  </a:lnTo>
                  <a:lnTo>
                    <a:pt x="2595" y="324"/>
                  </a:lnTo>
                  <a:lnTo>
                    <a:pt x="2597" y="320"/>
                  </a:lnTo>
                  <a:lnTo>
                    <a:pt x="2616" y="309"/>
                  </a:lnTo>
                  <a:lnTo>
                    <a:pt x="2636" y="298"/>
                  </a:lnTo>
                  <a:lnTo>
                    <a:pt x="2626" y="295"/>
                  </a:lnTo>
                  <a:lnTo>
                    <a:pt x="2632" y="295"/>
                  </a:lnTo>
                  <a:lnTo>
                    <a:pt x="2673" y="302"/>
                  </a:lnTo>
                  <a:lnTo>
                    <a:pt x="2673" y="298"/>
                  </a:lnTo>
                  <a:lnTo>
                    <a:pt x="2655" y="289"/>
                  </a:lnTo>
                  <a:lnTo>
                    <a:pt x="2636" y="280"/>
                  </a:lnTo>
                  <a:lnTo>
                    <a:pt x="2624" y="276"/>
                  </a:lnTo>
                  <a:lnTo>
                    <a:pt x="2595" y="258"/>
                  </a:lnTo>
                  <a:lnTo>
                    <a:pt x="2593" y="262"/>
                  </a:lnTo>
                  <a:lnTo>
                    <a:pt x="2571" y="251"/>
                  </a:lnTo>
                  <a:lnTo>
                    <a:pt x="2583" y="253"/>
                  </a:lnTo>
                  <a:lnTo>
                    <a:pt x="2602" y="249"/>
                  </a:lnTo>
                  <a:lnTo>
                    <a:pt x="2571" y="229"/>
                  </a:lnTo>
                  <a:lnTo>
                    <a:pt x="2538" y="207"/>
                  </a:lnTo>
                  <a:lnTo>
                    <a:pt x="2505" y="185"/>
                  </a:lnTo>
                  <a:lnTo>
                    <a:pt x="2472" y="1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2" name="Freeform 372"/>
            <p:cNvSpPr>
              <a:spLocks/>
            </p:cNvSpPr>
            <p:nvPr/>
          </p:nvSpPr>
          <p:spPr bwMode="auto">
            <a:xfrm>
              <a:off x="2829808" y="3491731"/>
              <a:ext cx="172380" cy="106069"/>
            </a:xfrm>
            <a:custGeom>
              <a:avLst/>
              <a:gdLst>
                <a:gd name="T0" fmla="*/ 195 w 195"/>
                <a:gd name="T1" fmla="*/ 58 h 97"/>
                <a:gd name="T2" fmla="*/ 189 w 195"/>
                <a:gd name="T3" fmla="*/ 51 h 97"/>
                <a:gd name="T4" fmla="*/ 179 w 195"/>
                <a:gd name="T5" fmla="*/ 40 h 97"/>
                <a:gd name="T6" fmla="*/ 170 w 195"/>
                <a:gd name="T7" fmla="*/ 38 h 97"/>
                <a:gd name="T8" fmla="*/ 170 w 195"/>
                <a:gd name="T9" fmla="*/ 42 h 97"/>
                <a:gd name="T10" fmla="*/ 164 w 195"/>
                <a:gd name="T11" fmla="*/ 40 h 97"/>
                <a:gd name="T12" fmla="*/ 146 w 195"/>
                <a:gd name="T13" fmla="*/ 40 h 97"/>
                <a:gd name="T14" fmla="*/ 135 w 195"/>
                <a:gd name="T15" fmla="*/ 49 h 97"/>
                <a:gd name="T16" fmla="*/ 133 w 195"/>
                <a:gd name="T17" fmla="*/ 53 h 97"/>
                <a:gd name="T18" fmla="*/ 125 w 195"/>
                <a:gd name="T19" fmla="*/ 53 h 97"/>
                <a:gd name="T20" fmla="*/ 131 w 195"/>
                <a:gd name="T21" fmla="*/ 46 h 97"/>
                <a:gd name="T22" fmla="*/ 146 w 195"/>
                <a:gd name="T23" fmla="*/ 33 h 97"/>
                <a:gd name="T24" fmla="*/ 144 w 195"/>
                <a:gd name="T25" fmla="*/ 22 h 97"/>
                <a:gd name="T26" fmla="*/ 129 w 195"/>
                <a:gd name="T27" fmla="*/ 9 h 97"/>
                <a:gd name="T28" fmla="*/ 129 w 195"/>
                <a:gd name="T29" fmla="*/ 13 h 97"/>
                <a:gd name="T30" fmla="*/ 119 w 195"/>
                <a:gd name="T31" fmla="*/ 0 h 97"/>
                <a:gd name="T32" fmla="*/ 90 w 195"/>
                <a:gd name="T33" fmla="*/ 20 h 97"/>
                <a:gd name="T34" fmla="*/ 61 w 195"/>
                <a:gd name="T35" fmla="*/ 38 h 97"/>
                <a:gd name="T36" fmla="*/ 31 w 195"/>
                <a:gd name="T37" fmla="*/ 56 h 97"/>
                <a:gd name="T38" fmla="*/ 0 w 195"/>
                <a:gd name="T39" fmla="*/ 75 h 97"/>
                <a:gd name="T40" fmla="*/ 16 w 195"/>
                <a:gd name="T41" fmla="*/ 64 h 97"/>
                <a:gd name="T42" fmla="*/ 28 w 195"/>
                <a:gd name="T43" fmla="*/ 58 h 97"/>
                <a:gd name="T44" fmla="*/ 37 w 195"/>
                <a:gd name="T45" fmla="*/ 56 h 97"/>
                <a:gd name="T46" fmla="*/ 45 w 195"/>
                <a:gd name="T47" fmla="*/ 53 h 97"/>
                <a:gd name="T48" fmla="*/ 45 w 195"/>
                <a:gd name="T49" fmla="*/ 56 h 97"/>
                <a:gd name="T50" fmla="*/ 51 w 195"/>
                <a:gd name="T51" fmla="*/ 55 h 97"/>
                <a:gd name="T52" fmla="*/ 33 w 195"/>
                <a:gd name="T53" fmla="*/ 62 h 97"/>
                <a:gd name="T54" fmla="*/ 31 w 195"/>
                <a:gd name="T55" fmla="*/ 71 h 97"/>
                <a:gd name="T56" fmla="*/ 67 w 195"/>
                <a:gd name="T57" fmla="*/ 71 h 97"/>
                <a:gd name="T58" fmla="*/ 57 w 195"/>
                <a:gd name="T59" fmla="*/ 86 h 97"/>
                <a:gd name="T60" fmla="*/ 72 w 195"/>
                <a:gd name="T61" fmla="*/ 91 h 97"/>
                <a:gd name="T62" fmla="*/ 84 w 195"/>
                <a:gd name="T63" fmla="*/ 91 h 97"/>
                <a:gd name="T64" fmla="*/ 78 w 195"/>
                <a:gd name="T65" fmla="*/ 97 h 97"/>
                <a:gd name="T66" fmla="*/ 92 w 195"/>
                <a:gd name="T67" fmla="*/ 93 h 97"/>
                <a:gd name="T68" fmla="*/ 100 w 195"/>
                <a:gd name="T69" fmla="*/ 91 h 97"/>
                <a:gd name="T70" fmla="*/ 100 w 195"/>
                <a:gd name="T71" fmla="*/ 86 h 97"/>
                <a:gd name="T72" fmla="*/ 123 w 195"/>
                <a:gd name="T73" fmla="*/ 77 h 97"/>
                <a:gd name="T74" fmla="*/ 131 w 195"/>
                <a:gd name="T75" fmla="*/ 71 h 97"/>
                <a:gd name="T76" fmla="*/ 135 w 195"/>
                <a:gd name="T77" fmla="*/ 67 h 97"/>
                <a:gd name="T78" fmla="*/ 137 w 195"/>
                <a:gd name="T79" fmla="*/ 71 h 97"/>
                <a:gd name="T80" fmla="*/ 148 w 195"/>
                <a:gd name="T81" fmla="*/ 69 h 97"/>
                <a:gd name="T82" fmla="*/ 156 w 195"/>
                <a:gd name="T83" fmla="*/ 66 h 97"/>
                <a:gd name="T84" fmla="*/ 170 w 195"/>
                <a:gd name="T85" fmla="*/ 66 h 97"/>
                <a:gd name="T86" fmla="*/ 195 w 195"/>
                <a:gd name="T87" fmla="*/ 58 h 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5"/>
                <a:gd name="T133" fmla="*/ 0 h 97"/>
                <a:gd name="T134" fmla="*/ 195 w 195"/>
                <a:gd name="T135" fmla="*/ 97 h 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5" h="97">
                  <a:moveTo>
                    <a:pt x="195" y="58"/>
                  </a:moveTo>
                  <a:lnTo>
                    <a:pt x="189" y="51"/>
                  </a:lnTo>
                  <a:lnTo>
                    <a:pt x="179" y="40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64" y="40"/>
                  </a:lnTo>
                  <a:lnTo>
                    <a:pt x="146" y="40"/>
                  </a:lnTo>
                  <a:lnTo>
                    <a:pt x="135" y="49"/>
                  </a:lnTo>
                  <a:lnTo>
                    <a:pt x="133" y="53"/>
                  </a:lnTo>
                  <a:lnTo>
                    <a:pt x="125" y="53"/>
                  </a:lnTo>
                  <a:lnTo>
                    <a:pt x="131" y="46"/>
                  </a:lnTo>
                  <a:lnTo>
                    <a:pt x="146" y="33"/>
                  </a:lnTo>
                  <a:lnTo>
                    <a:pt x="144" y="22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19" y="0"/>
                  </a:lnTo>
                  <a:lnTo>
                    <a:pt x="90" y="20"/>
                  </a:lnTo>
                  <a:lnTo>
                    <a:pt x="61" y="38"/>
                  </a:lnTo>
                  <a:lnTo>
                    <a:pt x="31" y="56"/>
                  </a:lnTo>
                  <a:lnTo>
                    <a:pt x="0" y="75"/>
                  </a:lnTo>
                  <a:lnTo>
                    <a:pt x="16" y="64"/>
                  </a:lnTo>
                  <a:lnTo>
                    <a:pt x="28" y="58"/>
                  </a:lnTo>
                  <a:lnTo>
                    <a:pt x="37" y="56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51" y="55"/>
                  </a:lnTo>
                  <a:lnTo>
                    <a:pt x="33" y="62"/>
                  </a:lnTo>
                  <a:lnTo>
                    <a:pt x="31" y="71"/>
                  </a:lnTo>
                  <a:lnTo>
                    <a:pt x="67" y="71"/>
                  </a:lnTo>
                  <a:lnTo>
                    <a:pt x="57" y="86"/>
                  </a:lnTo>
                  <a:lnTo>
                    <a:pt x="72" y="91"/>
                  </a:lnTo>
                  <a:lnTo>
                    <a:pt x="84" y="91"/>
                  </a:lnTo>
                  <a:lnTo>
                    <a:pt x="78" y="97"/>
                  </a:lnTo>
                  <a:lnTo>
                    <a:pt x="92" y="93"/>
                  </a:lnTo>
                  <a:lnTo>
                    <a:pt x="100" y="91"/>
                  </a:lnTo>
                  <a:lnTo>
                    <a:pt x="100" y="86"/>
                  </a:lnTo>
                  <a:lnTo>
                    <a:pt x="123" y="77"/>
                  </a:lnTo>
                  <a:lnTo>
                    <a:pt x="131" y="71"/>
                  </a:lnTo>
                  <a:lnTo>
                    <a:pt x="135" y="67"/>
                  </a:lnTo>
                  <a:lnTo>
                    <a:pt x="137" y="71"/>
                  </a:lnTo>
                  <a:lnTo>
                    <a:pt x="148" y="69"/>
                  </a:lnTo>
                  <a:lnTo>
                    <a:pt x="156" y="66"/>
                  </a:lnTo>
                  <a:lnTo>
                    <a:pt x="170" y="66"/>
                  </a:lnTo>
                  <a:lnTo>
                    <a:pt x="195" y="5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3" name="Freeform 373"/>
            <p:cNvSpPr>
              <a:spLocks/>
            </p:cNvSpPr>
            <p:nvPr/>
          </p:nvSpPr>
          <p:spPr bwMode="auto">
            <a:xfrm>
              <a:off x="7912348" y="3832101"/>
              <a:ext cx="165749" cy="210553"/>
            </a:xfrm>
            <a:custGeom>
              <a:avLst/>
              <a:gdLst>
                <a:gd name="T0" fmla="*/ 163 w 187"/>
                <a:gd name="T1" fmla="*/ 134 h 194"/>
                <a:gd name="T2" fmla="*/ 140 w 187"/>
                <a:gd name="T3" fmla="*/ 114 h 194"/>
                <a:gd name="T4" fmla="*/ 115 w 187"/>
                <a:gd name="T5" fmla="*/ 94 h 194"/>
                <a:gd name="T6" fmla="*/ 89 w 187"/>
                <a:gd name="T7" fmla="*/ 74 h 194"/>
                <a:gd name="T8" fmla="*/ 62 w 187"/>
                <a:gd name="T9" fmla="*/ 53 h 194"/>
                <a:gd name="T10" fmla="*/ 56 w 187"/>
                <a:gd name="T11" fmla="*/ 46 h 194"/>
                <a:gd name="T12" fmla="*/ 31 w 187"/>
                <a:gd name="T13" fmla="*/ 22 h 194"/>
                <a:gd name="T14" fmla="*/ 6 w 187"/>
                <a:gd name="T15" fmla="*/ 0 h 194"/>
                <a:gd name="T16" fmla="*/ 0 w 187"/>
                <a:gd name="T17" fmla="*/ 4 h 194"/>
                <a:gd name="T18" fmla="*/ 19 w 187"/>
                <a:gd name="T19" fmla="*/ 17 h 194"/>
                <a:gd name="T20" fmla="*/ 19 w 187"/>
                <a:gd name="T21" fmla="*/ 24 h 194"/>
                <a:gd name="T22" fmla="*/ 10 w 187"/>
                <a:gd name="T23" fmla="*/ 24 h 194"/>
                <a:gd name="T24" fmla="*/ 31 w 187"/>
                <a:gd name="T25" fmla="*/ 46 h 194"/>
                <a:gd name="T26" fmla="*/ 50 w 187"/>
                <a:gd name="T27" fmla="*/ 66 h 194"/>
                <a:gd name="T28" fmla="*/ 70 w 187"/>
                <a:gd name="T29" fmla="*/ 85 h 194"/>
                <a:gd name="T30" fmla="*/ 89 w 187"/>
                <a:gd name="T31" fmla="*/ 108 h 194"/>
                <a:gd name="T32" fmla="*/ 105 w 187"/>
                <a:gd name="T33" fmla="*/ 130 h 194"/>
                <a:gd name="T34" fmla="*/ 122 w 187"/>
                <a:gd name="T35" fmla="*/ 150 h 194"/>
                <a:gd name="T36" fmla="*/ 140 w 187"/>
                <a:gd name="T37" fmla="*/ 170 h 194"/>
                <a:gd name="T38" fmla="*/ 156 w 187"/>
                <a:gd name="T39" fmla="*/ 194 h 194"/>
                <a:gd name="T40" fmla="*/ 161 w 187"/>
                <a:gd name="T41" fmla="*/ 194 h 194"/>
                <a:gd name="T42" fmla="*/ 158 w 187"/>
                <a:gd name="T43" fmla="*/ 178 h 194"/>
                <a:gd name="T44" fmla="*/ 177 w 187"/>
                <a:gd name="T45" fmla="*/ 187 h 194"/>
                <a:gd name="T46" fmla="*/ 187 w 187"/>
                <a:gd name="T47" fmla="*/ 194 h 194"/>
                <a:gd name="T48" fmla="*/ 171 w 187"/>
                <a:gd name="T49" fmla="*/ 176 h 194"/>
                <a:gd name="T50" fmla="*/ 132 w 187"/>
                <a:gd name="T51" fmla="*/ 149 h 194"/>
                <a:gd name="T52" fmla="*/ 122 w 187"/>
                <a:gd name="T53" fmla="*/ 119 h 194"/>
                <a:gd name="T54" fmla="*/ 130 w 187"/>
                <a:gd name="T55" fmla="*/ 117 h 194"/>
                <a:gd name="T56" fmla="*/ 154 w 187"/>
                <a:gd name="T57" fmla="*/ 127 h 194"/>
                <a:gd name="T58" fmla="*/ 163 w 187"/>
                <a:gd name="T59" fmla="*/ 134 h 1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"/>
                <a:gd name="T91" fmla="*/ 0 h 194"/>
                <a:gd name="T92" fmla="*/ 187 w 187"/>
                <a:gd name="T93" fmla="*/ 194 h 1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" h="194">
                  <a:moveTo>
                    <a:pt x="163" y="134"/>
                  </a:moveTo>
                  <a:lnTo>
                    <a:pt x="140" y="114"/>
                  </a:lnTo>
                  <a:lnTo>
                    <a:pt x="115" y="94"/>
                  </a:lnTo>
                  <a:lnTo>
                    <a:pt x="89" y="74"/>
                  </a:lnTo>
                  <a:lnTo>
                    <a:pt x="62" y="53"/>
                  </a:lnTo>
                  <a:lnTo>
                    <a:pt x="56" y="46"/>
                  </a:lnTo>
                  <a:lnTo>
                    <a:pt x="31" y="22"/>
                  </a:lnTo>
                  <a:lnTo>
                    <a:pt x="6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0" y="24"/>
                  </a:lnTo>
                  <a:lnTo>
                    <a:pt x="31" y="46"/>
                  </a:lnTo>
                  <a:lnTo>
                    <a:pt x="50" y="66"/>
                  </a:lnTo>
                  <a:lnTo>
                    <a:pt x="70" y="85"/>
                  </a:lnTo>
                  <a:lnTo>
                    <a:pt x="89" y="108"/>
                  </a:lnTo>
                  <a:lnTo>
                    <a:pt x="105" y="130"/>
                  </a:lnTo>
                  <a:lnTo>
                    <a:pt x="122" y="150"/>
                  </a:lnTo>
                  <a:lnTo>
                    <a:pt x="140" y="170"/>
                  </a:lnTo>
                  <a:lnTo>
                    <a:pt x="156" y="194"/>
                  </a:lnTo>
                  <a:lnTo>
                    <a:pt x="161" y="194"/>
                  </a:lnTo>
                  <a:lnTo>
                    <a:pt x="158" y="178"/>
                  </a:lnTo>
                  <a:lnTo>
                    <a:pt x="177" y="187"/>
                  </a:lnTo>
                  <a:lnTo>
                    <a:pt x="187" y="194"/>
                  </a:lnTo>
                  <a:lnTo>
                    <a:pt x="171" y="176"/>
                  </a:lnTo>
                  <a:lnTo>
                    <a:pt x="132" y="149"/>
                  </a:lnTo>
                  <a:lnTo>
                    <a:pt x="122" y="119"/>
                  </a:lnTo>
                  <a:lnTo>
                    <a:pt x="130" y="117"/>
                  </a:lnTo>
                  <a:lnTo>
                    <a:pt x="154" y="127"/>
                  </a:lnTo>
                  <a:lnTo>
                    <a:pt x="163" y="1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4" name="Freeform 374"/>
            <p:cNvSpPr>
              <a:spLocks/>
            </p:cNvSpPr>
            <p:nvPr/>
          </p:nvSpPr>
          <p:spPr bwMode="auto">
            <a:xfrm>
              <a:off x="6265462" y="3327087"/>
              <a:ext cx="171053" cy="71241"/>
            </a:xfrm>
            <a:custGeom>
              <a:avLst/>
              <a:gdLst>
                <a:gd name="T0" fmla="*/ 193 w 193"/>
                <a:gd name="T1" fmla="*/ 6 h 68"/>
                <a:gd name="T2" fmla="*/ 177 w 193"/>
                <a:gd name="T3" fmla="*/ 15 h 68"/>
                <a:gd name="T4" fmla="*/ 136 w 193"/>
                <a:gd name="T5" fmla="*/ 24 h 68"/>
                <a:gd name="T6" fmla="*/ 93 w 193"/>
                <a:gd name="T7" fmla="*/ 33 h 68"/>
                <a:gd name="T8" fmla="*/ 82 w 193"/>
                <a:gd name="T9" fmla="*/ 35 h 68"/>
                <a:gd name="T10" fmla="*/ 87 w 193"/>
                <a:gd name="T11" fmla="*/ 39 h 68"/>
                <a:gd name="T12" fmla="*/ 86 w 193"/>
                <a:gd name="T13" fmla="*/ 42 h 68"/>
                <a:gd name="T14" fmla="*/ 76 w 193"/>
                <a:gd name="T15" fmla="*/ 42 h 68"/>
                <a:gd name="T16" fmla="*/ 78 w 193"/>
                <a:gd name="T17" fmla="*/ 46 h 68"/>
                <a:gd name="T18" fmla="*/ 62 w 193"/>
                <a:gd name="T19" fmla="*/ 44 h 68"/>
                <a:gd name="T20" fmla="*/ 66 w 193"/>
                <a:gd name="T21" fmla="*/ 51 h 68"/>
                <a:gd name="T22" fmla="*/ 60 w 193"/>
                <a:gd name="T23" fmla="*/ 53 h 68"/>
                <a:gd name="T24" fmla="*/ 64 w 193"/>
                <a:gd name="T25" fmla="*/ 61 h 68"/>
                <a:gd name="T26" fmla="*/ 45 w 193"/>
                <a:gd name="T27" fmla="*/ 57 h 68"/>
                <a:gd name="T28" fmla="*/ 64 w 193"/>
                <a:gd name="T29" fmla="*/ 62 h 68"/>
                <a:gd name="T30" fmla="*/ 52 w 193"/>
                <a:gd name="T31" fmla="*/ 62 h 68"/>
                <a:gd name="T32" fmla="*/ 56 w 193"/>
                <a:gd name="T33" fmla="*/ 68 h 68"/>
                <a:gd name="T34" fmla="*/ 12 w 193"/>
                <a:gd name="T35" fmla="*/ 64 h 68"/>
                <a:gd name="T36" fmla="*/ 19 w 193"/>
                <a:gd name="T37" fmla="*/ 61 h 68"/>
                <a:gd name="T38" fmla="*/ 0 w 193"/>
                <a:gd name="T39" fmla="*/ 59 h 68"/>
                <a:gd name="T40" fmla="*/ 19 w 193"/>
                <a:gd name="T41" fmla="*/ 51 h 68"/>
                <a:gd name="T42" fmla="*/ 25 w 193"/>
                <a:gd name="T43" fmla="*/ 51 h 68"/>
                <a:gd name="T44" fmla="*/ 19 w 193"/>
                <a:gd name="T45" fmla="*/ 48 h 68"/>
                <a:gd name="T46" fmla="*/ 23 w 193"/>
                <a:gd name="T47" fmla="*/ 44 h 68"/>
                <a:gd name="T48" fmla="*/ 33 w 193"/>
                <a:gd name="T49" fmla="*/ 39 h 68"/>
                <a:gd name="T50" fmla="*/ 25 w 193"/>
                <a:gd name="T51" fmla="*/ 39 h 68"/>
                <a:gd name="T52" fmla="*/ 29 w 193"/>
                <a:gd name="T53" fmla="*/ 35 h 68"/>
                <a:gd name="T54" fmla="*/ 17 w 193"/>
                <a:gd name="T55" fmla="*/ 33 h 68"/>
                <a:gd name="T56" fmla="*/ 31 w 193"/>
                <a:gd name="T57" fmla="*/ 31 h 68"/>
                <a:gd name="T58" fmla="*/ 41 w 193"/>
                <a:gd name="T59" fmla="*/ 28 h 68"/>
                <a:gd name="T60" fmla="*/ 76 w 193"/>
                <a:gd name="T61" fmla="*/ 17 h 68"/>
                <a:gd name="T62" fmla="*/ 82 w 193"/>
                <a:gd name="T63" fmla="*/ 13 h 68"/>
                <a:gd name="T64" fmla="*/ 148 w 193"/>
                <a:gd name="T65" fmla="*/ 6 h 68"/>
                <a:gd name="T66" fmla="*/ 175 w 193"/>
                <a:gd name="T67" fmla="*/ 0 h 68"/>
                <a:gd name="T68" fmla="*/ 193 w 193"/>
                <a:gd name="T69" fmla="*/ 6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68"/>
                <a:gd name="T107" fmla="*/ 193 w 193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68">
                  <a:moveTo>
                    <a:pt x="193" y="6"/>
                  </a:moveTo>
                  <a:lnTo>
                    <a:pt x="177" y="15"/>
                  </a:lnTo>
                  <a:lnTo>
                    <a:pt x="136" y="24"/>
                  </a:lnTo>
                  <a:lnTo>
                    <a:pt x="93" y="33"/>
                  </a:lnTo>
                  <a:lnTo>
                    <a:pt x="82" y="35"/>
                  </a:lnTo>
                  <a:lnTo>
                    <a:pt x="87" y="39"/>
                  </a:lnTo>
                  <a:lnTo>
                    <a:pt x="86" y="42"/>
                  </a:lnTo>
                  <a:lnTo>
                    <a:pt x="76" y="42"/>
                  </a:lnTo>
                  <a:lnTo>
                    <a:pt x="78" y="46"/>
                  </a:lnTo>
                  <a:lnTo>
                    <a:pt x="62" y="44"/>
                  </a:lnTo>
                  <a:lnTo>
                    <a:pt x="66" y="51"/>
                  </a:lnTo>
                  <a:lnTo>
                    <a:pt x="60" y="53"/>
                  </a:lnTo>
                  <a:lnTo>
                    <a:pt x="64" y="61"/>
                  </a:lnTo>
                  <a:lnTo>
                    <a:pt x="45" y="57"/>
                  </a:lnTo>
                  <a:lnTo>
                    <a:pt x="64" y="62"/>
                  </a:lnTo>
                  <a:lnTo>
                    <a:pt x="52" y="62"/>
                  </a:lnTo>
                  <a:lnTo>
                    <a:pt x="56" y="68"/>
                  </a:lnTo>
                  <a:lnTo>
                    <a:pt x="12" y="64"/>
                  </a:lnTo>
                  <a:lnTo>
                    <a:pt x="19" y="61"/>
                  </a:lnTo>
                  <a:lnTo>
                    <a:pt x="0" y="59"/>
                  </a:lnTo>
                  <a:lnTo>
                    <a:pt x="19" y="51"/>
                  </a:lnTo>
                  <a:lnTo>
                    <a:pt x="25" y="51"/>
                  </a:lnTo>
                  <a:lnTo>
                    <a:pt x="19" y="48"/>
                  </a:lnTo>
                  <a:lnTo>
                    <a:pt x="23" y="44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29" y="35"/>
                  </a:lnTo>
                  <a:lnTo>
                    <a:pt x="17" y="33"/>
                  </a:lnTo>
                  <a:lnTo>
                    <a:pt x="31" y="31"/>
                  </a:lnTo>
                  <a:lnTo>
                    <a:pt x="41" y="28"/>
                  </a:lnTo>
                  <a:lnTo>
                    <a:pt x="76" y="17"/>
                  </a:lnTo>
                  <a:lnTo>
                    <a:pt x="82" y="13"/>
                  </a:lnTo>
                  <a:lnTo>
                    <a:pt x="148" y="6"/>
                  </a:lnTo>
                  <a:lnTo>
                    <a:pt x="175" y="0"/>
                  </a:lnTo>
                  <a:lnTo>
                    <a:pt x="193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5" name="Freeform 375"/>
            <p:cNvSpPr>
              <a:spLocks/>
            </p:cNvSpPr>
            <p:nvPr/>
          </p:nvSpPr>
          <p:spPr bwMode="auto">
            <a:xfrm>
              <a:off x="6254854" y="3398328"/>
              <a:ext cx="96798" cy="56993"/>
            </a:xfrm>
            <a:custGeom>
              <a:avLst/>
              <a:gdLst>
                <a:gd name="T0" fmla="*/ 111 w 111"/>
                <a:gd name="T1" fmla="*/ 49 h 51"/>
                <a:gd name="T2" fmla="*/ 70 w 111"/>
                <a:gd name="T3" fmla="*/ 33 h 51"/>
                <a:gd name="T4" fmla="*/ 59 w 111"/>
                <a:gd name="T5" fmla="*/ 13 h 51"/>
                <a:gd name="T6" fmla="*/ 59 w 111"/>
                <a:gd name="T7" fmla="*/ 11 h 51"/>
                <a:gd name="T8" fmla="*/ 61 w 111"/>
                <a:gd name="T9" fmla="*/ 7 h 51"/>
                <a:gd name="T10" fmla="*/ 64 w 111"/>
                <a:gd name="T11" fmla="*/ 2 h 51"/>
                <a:gd name="T12" fmla="*/ 22 w 111"/>
                <a:gd name="T13" fmla="*/ 0 h 51"/>
                <a:gd name="T14" fmla="*/ 16 w 111"/>
                <a:gd name="T15" fmla="*/ 7 h 51"/>
                <a:gd name="T16" fmla="*/ 10 w 111"/>
                <a:gd name="T17" fmla="*/ 13 h 51"/>
                <a:gd name="T18" fmla="*/ 16 w 111"/>
                <a:gd name="T19" fmla="*/ 16 h 51"/>
                <a:gd name="T20" fmla="*/ 8 w 111"/>
                <a:gd name="T21" fmla="*/ 24 h 51"/>
                <a:gd name="T22" fmla="*/ 0 w 111"/>
                <a:gd name="T23" fmla="*/ 27 h 51"/>
                <a:gd name="T24" fmla="*/ 12 w 111"/>
                <a:gd name="T25" fmla="*/ 36 h 51"/>
                <a:gd name="T26" fmla="*/ 26 w 111"/>
                <a:gd name="T27" fmla="*/ 35 h 51"/>
                <a:gd name="T28" fmla="*/ 33 w 111"/>
                <a:gd name="T29" fmla="*/ 36 h 51"/>
                <a:gd name="T30" fmla="*/ 41 w 111"/>
                <a:gd name="T31" fmla="*/ 36 h 51"/>
                <a:gd name="T32" fmla="*/ 49 w 111"/>
                <a:gd name="T33" fmla="*/ 44 h 51"/>
                <a:gd name="T34" fmla="*/ 47 w 111"/>
                <a:gd name="T35" fmla="*/ 46 h 51"/>
                <a:gd name="T36" fmla="*/ 63 w 111"/>
                <a:gd name="T37" fmla="*/ 49 h 51"/>
                <a:gd name="T38" fmla="*/ 76 w 111"/>
                <a:gd name="T39" fmla="*/ 51 h 51"/>
                <a:gd name="T40" fmla="*/ 92 w 111"/>
                <a:gd name="T41" fmla="*/ 51 h 51"/>
                <a:gd name="T42" fmla="*/ 105 w 111"/>
                <a:gd name="T43" fmla="*/ 51 h 51"/>
                <a:gd name="T44" fmla="*/ 111 w 111"/>
                <a:gd name="T45" fmla="*/ 49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"/>
                <a:gd name="T70" fmla="*/ 0 h 51"/>
                <a:gd name="T71" fmla="*/ 111 w 111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" h="51">
                  <a:moveTo>
                    <a:pt x="111" y="49"/>
                  </a:moveTo>
                  <a:lnTo>
                    <a:pt x="70" y="33"/>
                  </a:lnTo>
                  <a:lnTo>
                    <a:pt x="59" y="13"/>
                  </a:lnTo>
                  <a:lnTo>
                    <a:pt x="59" y="11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22" y="0"/>
                  </a:lnTo>
                  <a:lnTo>
                    <a:pt x="16" y="7"/>
                  </a:lnTo>
                  <a:lnTo>
                    <a:pt x="10" y="13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2" y="36"/>
                  </a:lnTo>
                  <a:lnTo>
                    <a:pt x="26" y="35"/>
                  </a:lnTo>
                  <a:lnTo>
                    <a:pt x="33" y="36"/>
                  </a:lnTo>
                  <a:lnTo>
                    <a:pt x="41" y="36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63" y="49"/>
                  </a:lnTo>
                  <a:lnTo>
                    <a:pt x="76" y="51"/>
                  </a:lnTo>
                  <a:lnTo>
                    <a:pt x="92" y="51"/>
                  </a:lnTo>
                  <a:lnTo>
                    <a:pt x="105" y="51"/>
                  </a:lnTo>
                  <a:lnTo>
                    <a:pt x="111" y="4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" name="Freeform 376"/>
            <p:cNvSpPr>
              <a:spLocks/>
            </p:cNvSpPr>
            <p:nvPr/>
          </p:nvSpPr>
          <p:spPr bwMode="auto">
            <a:xfrm>
              <a:off x="7351452" y="3342919"/>
              <a:ext cx="116688" cy="30079"/>
            </a:xfrm>
            <a:custGeom>
              <a:avLst/>
              <a:gdLst>
                <a:gd name="T0" fmla="*/ 132 w 132"/>
                <a:gd name="T1" fmla="*/ 11 h 27"/>
                <a:gd name="T2" fmla="*/ 49 w 132"/>
                <a:gd name="T3" fmla="*/ 0 h 27"/>
                <a:gd name="T4" fmla="*/ 58 w 132"/>
                <a:gd name="T5" fmla="*/ 4 h 27"/>
                <a:gd name="T6" fmla="*/ 49 w 132"/>
                <a:gd name="T7" fmla="*/ 2 h 27"/>
                <a:gd name="T8" fmla="*/ 56 w 132"/>
                <a:gd name="T9" fmla="*/ 7 h 27"/>
                <a:gd name="T10" fmla="*/ 15 w 132"/>
                <a:gd name="T11" fmla="*/ 0 h 27"/>
                <a:gd name="T12" fmla="*/ 0 w 132"/>
                <a:gd name="T13" fmla="*/ 5 h 27"/>
                <a:gd name="T14" fmla="*/ 0 w 132"/>
                <a:gd name="T15" fmla="*/ 7 h 27"/>
                <a:gd name="T16" fmla="*/ 8 w 132"/>
                <a:gd name="T17" fmla="*/ 11 h 27"/>
                <a:gd name="T18" fmla="*/ 12 w 132"/>
                <a:gd name="T19" fmla="*/ 16 h 27"/>
                <a:gd name="T20" fmla="*/ 62 w 132"/>
                <a:gd name="T21" fmla="*/ 27 h 27"/>
                <a:gd name="T22" fmla="*/ 66 w 132"/>
                <a:gd name="T23" fmla="*/ 22 h 27"/>
                <a:gd name="T24" fmla="*/ 105 w 132"/>
                <a:gd name="T25" fmla="*/ 22 h 27"/>
                <a:gd name="T26" fmla="*/ 124 w 132"/>
                <a:gd name="T27" fmla="*/ 22 h 27"/>
                <a:gd name="T28" fmla="*/ 117 w 132"/>
                <a:gd name="T29" fmla="*/ 20 h 27"/>
                <a:gd name="T30" fmla="*/ 130 w 132"/>
                <a:gd name="T31" fmla="*/ 16 h 27"/>
                <a:gd name="T32" fmla="*/ 132 w 132"/>
                <a:gd name="T33" fmla="*/ 1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"/>
                <a:gd name="T52" fmla="*/ 0 h 27"/>
                <a:gd name="T53" fmla="*/ 132 w 132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" h="27">
                  <a:moveTo>
                    <a:pt x="132" y="11"/>
                  </a:moveTo>
                  <a:lnTo>
                    <a:pt x="49" y="0"/>
                  </a:lnTo>
                  <a:lnTo>
                    <a:pt x="58" y="4"/>
                  </a:lnTo>
                  <a:lnTo>
                    <a:pt x="49" y="2"/>
                  </a:lnTo>
                  <a:lnTo>
                    <a:pt x="56" y="7"/>
                  </a:lnTo>
                  <a:lnTo>
                    <a:pt x="1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8" y="11"/>
                  </a:lnTo>
                  <a:lnTo>
                    <a:pt x="12" y="16"/>
                  </a:lnTo>
                  <a:lnTo>
                    <a:pt x="62" y="27"/>
                  </a:lnTo>
                  <a:lnTo>
                    <a:pt x="66" y="22"/>
                  </a:lnTo>
                  <a:lnTo>
                    <a:pt x="105" y="22"/>
                  </a:lnTo>
                  <a:lnTo>
                    <a:pt x="124" y="22"/>
                  </a:lnTo>
                  <a:lnTo>
                    <a:pt x="117" y="20"/>
                  </a:lnTo>
                  <a:lnTo>
                    <a:pt x="130" y="16"/>
                  </a:lnTo>
                  <a:lnTo>
                    <a:pt x="132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7" name="Freeform 377"/>
            <p:cNvSpPr>
              <a:spLocks/>
            </p:cNvSpPr>
            <p:nvPr/>
          </p:nvSpPr>
          <p:spPr bwMode="auto">
            <a:xfrm>
              <a:off x="6701715" y="3266930"/>
              <a:ext cx="87516" cy="23747"/>
            </a:xfrm>
            <a:custGeom>
              <a:avLst/>
              <a:gdLst>
                <a:gd name="T0" fmla="*/ 87 w 101"/>
                <a:gd name="T1" fmla="*/ 6 h 22"/>
                <a:gd name="T2" fmla="*/ 60 w 101"/>
                <a:gd name="T3" fmla="*/ 2 h 22"/>
                <a:gd name="T4" fmla="*/ 50 w 101"/>
                <a:gd name="T5" fmla="*/ 6 h 22"/>
                <a:gd name="T6" fmla="*/ 42 w 101"/>
                <a:gd name="T7" fmla="*/ 0 h 22"/>
                <a:gd name="T8" fmla="*/ 3 w 101"/>
                <a:gd name="T9" fmla="*/ 4 h 22"/>
                <a:gd name="T10" fmla="*/ 0 w 101"/>
                <a:gd name="T11" fmla="*/ 11 h 22"/>
                <a:gd name="T12" fmla="*/ 13 w 101"/>
                <a:gd name="T13" fmla="*/ 11 h 22"/>
                <a:gd name="T14" fmla="*/ 33 w 101"/>
                <a:gd name="T15" fmla="*/ 19 h 22"/>
                <a:gd name="T16" fmla="*/ 101 w 101"/>
                <a:gd name="T17" fmla="*/ 22 h 22"/>
                <a:gd name="T18" fmla="*/ 93 w 101"/>
                <a:gd name="T19" fmla="*/ 17 h 22"/>
                <a:gd name="T20" fmla="*/ 87 w 101"/>
                <a:gd name="T21" fmla="*/ 6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2"/>
                <a:gd name="T35" fmla="*/ 101 w 10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2">
                  <a:moveTo>
                    <a:pt x="87" y="6"/>
                  </a:moveTo>
                  <a:lnTo>
                    <a:pt x="60" y="2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33" y="19"/>
                  </a:lnTo>
                  <a:lnTo>
                    <a:pt x="101" y="22"/>
                  </a:lnTo>
                  <a:lnTo>
                    <a:pt x="93" y="17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8" name="Freeform 378"/>
            <p:cNvSpPr>
              <a:spLocks/>
            </p:cNvSpPr>
            <p:nvPr/>
          </p:nvSpPr>
          <p:spPr bwMode="auto">
            <a:xfrm>
              <a:off x="6802490" y="3281178"/>
              <a:ext cx="68951" cy="26912"/>
            </a:xfrm>
            <a:custGeom>
              <a:avLst/>
              <a:gdLst>
                <a:gd name="T0" fmla="*/ 75 w 77"/>
                <a:gd name="T1" fmla="*/ 15 h 26"/>
                <a:gd name="T2" fmla="*/ 37 w 77"/>
                <a:gd name="T3" fmla="*/ 4 h 26"/>
                <a:gd name="T4" fmla="*/ 27 w 77"/>
                <a:gd name="T5" fmla="*/ 9 h 26"/>
                <a:gd name="T6" fmla="*/ 21 w 77"/>
                <a:gd name="T7" fmla="*/ 0 h 26"/>
                <a:gd name="T8" fmla="*/ 9 w 77"/>
                <a:gd name="T9" fmla="*/ 0 h 26"/>
                <a:gd name="T10" fmla="*/ 15 w 77"/>
                <a:gd name="T11" fmla="*/ 2 h 26"/>
                <a:gd name="T12" fmla="*/ 0 w 77"/>
                <a:gd name="T13" fmla="*/ 4 h 26"/>
                <a:gd name="T14" fmla="*/ 3 w 77"/>
                <a:gd name="T15" fmla="*/ 6 h 26"/>
                <a:gd name="T16" fmla="*/ 11 w 77"/>
                <a:gd name="T17" fmla="*/ 11 h 26"/>
                <a:gd name="T18" fmla="*/ 1 w 77"/>
                <a:gd name="T19" fmla="*/ 15 h 26"/>
                <a:gd name="T20" fmla="*/ 7 w 77"/>
                <a:gd name="T21" fmla="*/ 26 h 26"/>
                <a:gd name="T22" fmla="*/ 77 w 77"/>
                <a:gd name="T23" fmla="*/ 15 h 26"/>
                <a:gd name="T24" fmla="*/ 75 w 77"/>
                <a:gd name="T25" fmla="*/ 15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26"/>
                <a:gd name="T41" fmla="*/ 77 w 77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26">
                  <a:moveTo>
                    <a:pt x="75" y="15"/>
                  </a:moveTo>
                  <a:lnTo>
                    <a:pt x="37" y="4"/>
                  </a:lnTo>
                  <a:lnTo>
                    <a:pt x="27" y="9"/>
                  </a:lnTo>
                  <a:lnTo>
                    <a:pt x="21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11" y="11"/>
                  </a:lnTo>
                  <a:lnTo>
                    <a:pt x="1" y="15"/>
                  </a:lnTo>
                  <a:lnTo>
                    <a:pt x="7" y="26"/>
                  </a:lnTo>
                  <a:lnTo>
                    <a:pt x="77" y="15"/>
                  </a:lnTo>
                  <a:lnTo>
                    <a:pt x="75" y="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9" name="Freeform 379"/>
            <p:cNvSpPr>
              <a:spLocks/>
            </p:cNvSpPr>
            <p:nvPr/>
          </p:nvSpPr>
          <p:spPr bwMode="auto">
            <a:xfrm>
              <a:off x="6661934" y="3251098"/>
              <a:ext cx="71603" cy="15831"/>
            </a:xfrm>
            <a:custGeom>
              <a:avLst/>
              <a:gdLst>
                <a:gd name="T0" fmla="*/ 80 w 80"/>
                <a:gd name="T1" fmla="*/ 7 h 14"/>
                <a:gd name="T2" fmla="*/ 45 w 80"/>
                <a:gd name="T3" fmla="*/ 0 h 14"/>
                <a:gd name="T4" fmla="*/ 4 w 80"/>
                <a:gd name="T5" fmla="*/ 3 h 14"/>
                <a:gd name="T6" fmla="*/ 13 w 80"/>
                <a:gd name="T7" fmla="*/ 5 h 14"/>
                <a:gd name="T8" fmla="*/ 11 w 80"/>
                <a:gd name="T9" fmla="*/ 9 h 14"/>
                <a:gd name="T10" fmla="*/ 0 w 80"/>
                <a:gd name="T11" fmla="*/ 11 h 14"/>
                <a:gd name="T12" fmla="*/ 23 w 80"/>
                <a:gd name="T13" fmla="*/ 13 h 14"/>
                <a:gd name="T14" fmla="*/ 17 w 80"/>
                <a:gd name="T15" fmla="*/ 14 h 14"/>
                <a:gd name="T16" fmla="*/ 80 w 80"/>
                <a:gd name="T17" fmla="*/ 13 h 14"/>
                <a:gd name="T18" fmla="*/ 70 w 80"/>
                <a:gd name="T19" fmla="*/ 9 h 14"/>
                <a:gd name="T20" fmla="*/ 80 w 80"/>
                <a:gd name="T21" fmla="*/ 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14"/>
                <a:gd name="T35" fmla="*/ 80 w 8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14">
                  <a:moveTo>
                    <a:pt x="80" y="7"/>
                  </a:moveTo>
                  <a:lnTo>
                    <a:pt x="45" y="0"/>
                  </a:lnTo>
                  <a:lnTo>
                    <a:pt x="4" y="3"/>
                  </a:lnTo>
                  <a:lnTo>
                    <a:pt x="13" y="5"/>
                  </a:lnTo>
                  <a:lnTo>
                    <a:pt x="11" y="9"/>
                  </a:lnTo>
                  <a:lnTo>
                    <a:pt x="0" y="11"/>
                  </a:lnTo>
                  <a:lnTo>
                    <a:pt x="23" y="13"/>
                  </a:lnTo>
                  <a:lnTo>
                    <a:pt x="17" y="14"/>
                  </a:lnTo>
                  <a:lnTo>
                    <a:pt x="80" y="13"/>
                  </a:lnTo>
                  <a:lnTo>
                    <a:pt x="70" y="9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0" name="Freeform 380"/>
            <p:cNvSpPr>
              <a:spLocks/>
            </p:cNvSpPr>
            <p:nvPr/>
          </p:nvSpPr>
          <p:spPr bwMode="auto">
            <a:xfrm>
              <a:off x="7478748" y="3354002"/>
              <a:ext cx="74256" cy="17414"/>
            </a:xfrm>
            <a:custGeom>
              <a:avLst/>
              <a:gdLst>
                <a:gd name="T0" fmla="*/ 84 w 84"/>
                <a:gd name="T1" fmla="*/ 7 h 14"/>
                <a:gd name="T2" fmla="*/ 19 w 84"/>
                <a:gd name="T3" fmla="*/ 2 h 14"/>
                <a:gd name="T4" fmla="*/ 0 w 84"/>
                <a:gd name="T5" fmla="*/ 0 h 14"/>
                <a:gd name="T6" fmla="*/ 8 w 84"/>
                <a:gd name="T7" fmla="*/ 5 h 14"/>
                <a:gd name="T8" fmla="*/ 78 w 84"/>
                <a:gd name="T9" fmla="*/ 14 h 14"/>
                <a:gd name="T10" fmla="*/ 84 w 84"/>
                <a:gd name="T11" fmla="*/ 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4"/>
                <a:gd name="T20" fmla="*/ 84 w 8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4">
                  <a:moveTo>
                    <a:pt x="84" y="7"/>
                  </a:moveTo>
                  <a:lnTo>
                    <a:pt x="19" y="2"/>
                  </a:lnTo>
                  <a:lnTo>
                    <a:pt x="0" y="0"/>
                  </a:lnTo>
                  <a:lnTo>
                    <a:pt x="8" y="5"/>
                  </a:lnTo>
                  <a:lnTo>
                    <a:pt x="78" y="14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1" name="Freeform 381"/>
            <p:cNvSpPr>
              <a:spLocks/>
            </p:cNvSpPr>
            <p:nvPr/>
          </p:nvSpPr>
          <p:spPr bwMode="auto">
            <a:xfrm>
              <a:off x="5872968" y="3819436"/>
              <a:ext cx="38454" cy="17414"/>
            </a:xfrm>
            <a:custGeom>
              <a:avLst/>
              <a:gdLst>
                <a:gd name="T0" fmla="*/ 13 w 43"/>
                <a:gd name="T1" fmla="*/ 0 h 15"/>
                <a:gd name="T2" fmla="*/ 11 w 43"/>
                <a:gd name="T3" fmla="*/ 4 h 15"/>
                <a:gd name="T4" fmla="*/ 2 w 43"/>
                <a:gd name="T5" fmla="*/ 4 h 15"/>
                <a:gd name="T6" fmla="*/ 2 w 43"/>
                <a:gd name="T7" fmla="*/ 6 h 15"/>
                <a:gd name="T8" fmla="*/ 4 w 43"/>
                <a:gd name="T9" fmla="*/ 6 h 15"/>
                <a:gd name="T10" fmla="*/ 2 w 43"/>
                <a:gd name="T11" fmla="*/ 8 h 15"/>
                <a:gd name="T12" fmla="*/ 0 w 43"/>
                <a:gd name="T13" fmla="*/ 11 h 15"/>
                <a:gd name="T14" fmla="*/ 9 w 43"/>
                <a:gd name="T15" fmla="*/ 11 h 15"/>
                <a:gd name="T16" fmla="*/ 43 w 43"/>
                <a:gd name="T17" fmla="*/ 15 h 15"/>
                <a:gd name="T18" fmla="*/ 41 w 43"/>
                <a:gd name="T19" fmla="*/ 6 h 15"/>
                <a:gd name="T20" fmla="*/ 25 w 43"/>
                <a:gd name="T21" fmla="*/ 2 h 15"/>
                <a:gd name="T22" fmla="*/ 13 w 43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15"/>
                <a:gd name="T38" fmla="*/ 43 w 43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15">
                  <a:moveTo>
                    <a:pt x="13" y="0"/>
                  </a:moveTo>
                  <a:lnTo>
                    <a:pt x="11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43" y="15"/>
                  </a:lnTo>
                  <a:lnTo>
                    <a:pt x="41" y="6"/>
                  </a:lnTo>
                  <a:lnTo>
                    <a:pt x="25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2" name="Freeform 382"/>
            <p:cNvSpPr>
              <a:spLocks/>
            </p:cNvSpPr>
            <p:nvPr/>
          </p:nvSpPr>
          <p:spPr bwMode="auto">
            <a:xfrm>
              <a:off x="7445597" y="3387247"/>
              <a:ext cx="59670" cy="14248"/>
            </a:xfrm>
            <a:custGeom>
              <a:avLst/>
              <a:gdLst>
                <a:gd name="T0" fmla="*/ 66 w 66"/>
                <a:gd name="T1" fmla="*/ 13 h 13"/>
                <a:gd name="T2" fmla="*/ 0 w 66"/>
                <a:gd name="T3" fmla="*/ 9 h 13"/>
                <a:gd name="T4" fmla="*/ 23 w 66"/>
                <a:gd name="T5" fmla="*/ 0 h 13"/>
                <a:gd name="T6" fmla="*/ 58 w 66"/>
                <a:gd name="T7" fmla="*/ 9 h 13"/>
                <a:gd name="T8" fmla="*/ 66 w 66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3"/>
                <a:gd name="T17" fmla="*/ 66 w 6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3">
                  <a:moveTo>
                    <a:pt x="66" y="13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58" y="9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3" name="Freeform 383"/>
            <p:cNvSpPr>
              <a:spLocks/>
            </p:cNvSpPr>
            <p:nvPr/>
          </p:nvSpPr>
          <p:spPr bwMode="auto">
            <a:xfrm>
              <a:off x="6233637" y="3480650"/>
              <a:ext cx="27847" cy="15831"/>
            </a:xfrm>
            <a:custGeom>
              <a:avLst/>
              <a:gdLst>
                <a:gd name="T0" fmla="*/ 33 w 33"/>
                <a:gd name="T1" fmla="*/ 7 h 14"/>
                <a:gd name="T2" fmla="*/ 8 w 33"/>
                <a:gd name="T3" fmla="*/ 14 h 14"/>
                <a:gd name="T4" fmla="*/ 0 w 33"/>
                <a:gd name="T5" fmla="*/ 5 h 14"/>
                <a:gd name="T6" fmla="*/ 8 w 33"/>
                <a:gd name="T7" fmla="*/ 0 h 14"/>
                <a:gd name="T8" fmla="*/ 33 w 33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"/>
                <a:gd name="T17" fmla="*/ 33 w 3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">
                  <a:moveTo>
                    <a:pt x="33" y="7"/>
                  </a:moveTo>
                  <a:lnTo>
                    <a:pt x="8" y="14"/>
                  </a:lnTo>
                  <a:lnTo>
                    <a:pt x="0" y="5"/>
                  </a:lnTo>
                  <a:lnTo>
                    <a:pt x="8" y="0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4" name="Freeform 384"/>
            <p:cNvSpPr>
              <a:spLocks/>
            </p:cNvSpPr>
            <p:nvPr/>
          </p:nvSpPr>
          <p:spPr bwMode="auto">
            <a:xfrm>
              <a:off x="2996884" y="3436324"/>
              <a:ext cx="42433" cy="12665"/>
            </a:xfrm>
            <a:custGeom>
              <a:avLst/>
              <a:gdLst>
                <a:gd name="T0" fmla="*/ 45 w 49"/>
                <a:gd name="T1" fmla="*/ 9 h 13"/>
                <a:gd name="T2" fmla="*/ 0 w 49"/>
                <a:gd name="T3" fmla="*/ 13 h 13"/>
                <a:gd name="T4" fmla="*/ 26 w 49"/>
                <a:gd name="T5" fmla="*/ 0 h 13"/>
                <a:gd name="T6" fmla="*/ 49 w 49"/>
                <a:gd name="T7" fmla="*/ 7 h 13"/>
                <a:gd name="T8" fmla="*/ 45 w 49"/>
                <a:gd name="T9" fmla="*/ 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3"/>
                <a:gd name="T17" fmla="*/ 49 w 4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3">
                  <a:moveTo>
                    <a:pt x="45" y="9"/>
                  </a:moveTo>
                  <a:lnTo>
                    <a:pt x="0" y="13"/>
                  </a:lnTo>
                  <a:lnTo>
                    <a:pt x="26" y="0"/>
                  </a:lnTo>
                  <a:lnTo>
                    <a:pt x="49" y="7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5" name="Freeform 385"/>
            <p:cNvSpPr>
              <a:spLocks/>
            </p:cNvSpPr>
            <p:nvPr/>
          </p:nvSpPr>
          <p:spPr bwMode="auto">
            <a:xfrm>
              <a:off x="6114298" y="3255847"/>
              <a:ext cx="53040" cy="11081"/>
            </a:xfrm>
            <a:custGeom>
              <a:avLst/>
              <a:gdLst>
                <a:gd name="T0" fmla="*/ 61 w 61"/>
                <a:gd name="T1" fmla="*/ 2 h 11"/>
                <a:gd name="T2" fmla="*/ 24 w 61"/>
                <a:gd name="T3" fmla="*/ 10 h 11"/>
                <a:gd name="T4" fmla="*/ 10 w 61"/>
                <a:gd name="T5" fmla="*/ 11 h 11"/>
                <a:gd name="T6" fmla="*/ 0 w 61"/>
                <a:gd name="T7" fmla="*/ 11 h 11"/>
                <a:gd name="T8" fmla="*/ 12 w 61"/>
                <a:gd name="T9" fmla="*/ 8 h 11"/>
                <a:gd name="T10" fmla="*/ 34 w 61"/>
                <a:gd name="T11" fmla="*/ 2 h 11"/>
                <a:gd name="T12" fmla="*/ 51 w 61"/>
                <a:gd name="T13" fmla="*/ 0 h 11"/>
                <a:gd name="T14" fmla="*/ 61 w 61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1"/>
                <a:gd name="T26" fmla="*/ 61 w 6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1">
                  <a:moveTo>
                    <a:pt x="61" y="2"/>
                  </a:moveTo>
                  <a:lnTo>
                    <a:pt x="24" y="1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2" y="8"/>
                  </a:lnTo>
                  <a:lnTo>
                    <a:pt x="34" y="2"/>
                  </a:lnTo>
                  <a:lnTo>
                    <a:pt x="51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6" name="Freeform 386"/>
            <p:cNvSpPr>
              <a:spLocks/>
            </p:cNvSpPr>
            <p:nvPr/>
          </p:nvSpPr>
          <p:spPr bwMode="auto">
            <a:xfrm>
              <a:off x="8165613" y="4055321"/>
              <a:ext cx="15912" cy="28495"/>
            </a:xfrm>
            <a:custGeom>
              <a:avLst/>
              <a:gdLst>
                <a:gd name="T0" fmla="*/ 20 w 20"/>
                <a:gd name="T1" fmla="*/ 0 h 26"/>
                <a:gd name="T2" fmla="*/ 2 w 20"/>
                <a:gd name="T3" fmla="*/ 7 h 26"/>
                <a:gd name="T4" fmla="*/ 0 w 20"/>
                <a:gd name="T5" fmla="*/ 26 h 26"/>
                <a:gd name="T6" fmla="*/ 8 w 20"/>
                <a:gd name="T7" fmla="*/ 15 h 26"/>
                <a:gd name="T8" fmla="*/ 16 w 20"/>
                <a:gd name="T9" fmla="*/ 4 h 26"/>
                <a:gd name="T10" fmla="*/ 20 w 20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6"/>
                <a:gd name="T20" fmla="*/ 20 w 20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6">
                  <a:moveTo>
                    <a:pt x="20" y="0"/>
                  </a:moveTo>
                  <a:lnTo>
                    <a:pt x="2" y="7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7" name="Freeform 387"/>
            <p:cNvSpPr>
              <a:spLocks/>
            </p:cNvSpPr>
            <p:nvPr/>
          </p:nvSpPr>
          <p:spPr bwMode="auto">
            <a:xfrm>
              <a:off x="8054229" y="3437907"/>
              <a:ext cx="21216" cy="15831"/>
            </a:xfrm>
            <a:custGeom>
              <a:avLst/>
              <a:gdLst>
                <a:gd name="T0" fmla="*/ 4 w 24"/>
                <a:gd name="T1" fmla="*/ 0 h 14"/>
                <a:gd name="T2" fmla="*/ 0 w 24"/>
                <a:gd name="T3" fmla="*/ 7 h 14"/>
                <a:gd name="T4" fmla="*/ 12 w 24"/>
                <a:gd name="T5" fmla="*/ 14 h 14"/>
                <a:gd name="T6" fmla="*/ 24 w 24"/>
                <a:gd name="T7" fmla="*/ 12 h 14"/>
                <a:gd name="T8" fmla="*/ 4 w 2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4" y="0"/>
                  </a:moveTo>
                  <a:lnTo>
                    <a:pt x="0" y="7"/>
                  </a:lnTo>
                  <a:lnTo>
                    <a:pt x="12" y="14"/>
                  </a:lnTo>
                  <a:lnTo>
                    <a:pt x="2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8" name="Freeform 388"/>
            <p:cNvSpPr>
              <a:spLocks/>
            </p:cNvSpPr>
            <p:nvPr/>
          </p:nvSpPr>
          <p:spPr bwMode="auto">
            <a:xfrm>
              <a:off x="6368890" y="3461653"/>
              <a:ext cx="34476" cy="11081"/>
            </a:xfrm>
            <a:custGeom>
              <a:avLst/>
              <a:gdLst>
                <a:gd name="T0" fmla="*/ 39 w 39"/>
                <a:gd name="T1" fmla="*/ 11 h 11"/>
                <a:gd name="T2" fmla="*/ 4 w 39"/>
                <a:gd name="T3" fmla="*/ 0 h 11"/>
                <a:gd name="T4" fmla="*/ 0 w 39"/>
                <a:gd name="T5" fmla="*/ 1 h 11"/>
                <a:gd name="T6" fmla="*/ 23 w 39"/>
                <a:gd name="T7" fmla="*/ 11 h 11"/>
                <a:gd name="T8" fmla="*/ 39 w 39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1"/>
                <a:gd name="T17" fmla="*/ 39 w 3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1">
                  <a:moveTo>
                    <a:pt x="39" y="1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3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9" name="Freeform 389"/>
            <p:cNvSpPr>
              <a:spLocks/>
            </p:cNvSpPr>
            <p:nvPr/>
          </p:nvSpPr>
          <p:spPr bwMode="auto">
            <a:xfrm>
              <a:off x="5892857" y="3732365"/>
              <a:ext cx="18565" cy="11081"/>
            </a:xfrm>
            <a:custGeom>
              <a:avLst/>
              <a:gdLst>
                <a:gd name="T0" fmla="*/ 22 w 22"/>
                <a:gd name="T1" fmla="*/ 2 h 11"/>
                <a:gd name="T2" fmla="*/ 2 w 22"/>
                <a:gd name="T3" fmla="*/ 11 h 11"/>
                <a:gd name="T4" fmla="*/ 0 w 22"/>
                <a:gd name="T5" fmla="*/ 2 h 11"/>
                <a:gd name="T6" fmla="*/ 18 w 22"/>
                <a:gd name="T7" fmla="*/ 0 h 11"/>
                <a:gd name="T8" fmla="*/ 22 w 2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22" y="2"/>
                  </a:moveTo>
                  <a:lnTo>
                    <a:pt x="2" y="11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0" name="Freeform 390"/>
            <p:cNvSpPr>
              <a:spLocks/>
            </p:cNvSpPr>
            <p:nvPr/>
          </p:nvSpPr>
          <p:spPr bwMode="auto">
            <a:xfrm>
              <a:off x="8164288" y="3714951"/>
              <a:ext cx="10607" cy="15831"/>
            </a:xfrm>
            <a:custGeom>
              <a:avLst/>
              <a:gdLst>
                <a:gd name="T0" fmla="*/ 14 w 14"/>
                <a:gd name="T1" fmla="*/ 5 h 14"/>
                <a:gd name="T2" fmla="*/ 6 w 14"/>
                <a:gd name="T3" fmla="*/ 14 h 14"/>
                <a:gd name="T4" fmla="*/ 0 w 14"/>
                <a:gd name="T5" fmla="*/ 7 h 14"/>
                <a:gd name="T6" fmla="*/ 6 w 14"/>
                <a:gd name="T7" fmla="*/ 0 h 14"/>
                <a:gd name="T8" fmla="*/ 14 w 14"/>
                <a:gd name="T9" fmla="*/ 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5"/>
                  </a:moveTo>
                  <a:lnTo>
                    <a:pt x="6" y="14"/>
                  </a:lnTo>
                  <a:lnTo>
                    <a:pt x="0" y="7"/>
                  </a:lnTo>
                  <a:lnTo>
                    <a:pt x="6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1" name="Freeform 391"/>
            <p:cNvSpPr>
              <a:spLocks/>
            </p:cNvSpPr>
            <p:nvPr/>
          </p:nvSpPr>
          <p:spPr bwMode="auto">
            <a:xfrm>
              <a:off x="7938868" y="3472735"/>
              <a:ext cx="26520" cy="6333"/>
            </a:xfrm>
            <a:custGeom>
              <a:avLst/>
              <a:gdLst>
                <a:gd name="T0" fmla="*/ 29 w 29"/>
                <a:gd name="T1" fmla="*/ 1 h 5"/>
                <a:gd name="T2" fmla="*/ 27 w 29"/>
                <a:gd name="T3" fmla="*/ 5 h 5"/>
                <a:gd name="T4" fmla="*/ 0 w 29"/>
                <a:gd name="T5" fmla="*/ 0 h 5"/>
                <a:gd name="T6" fmla="*/ 25 w 29"/>
                <a:gd name="T7" fmla="*/ 0 h 5"/>
                <a:gd name="T8" fmla="*/ 29 w 29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"/>
                <a:gd name="T17" fmla="*/ 29 w 2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">
                  <a:moveTo>
                    <a:pt x="29" y="1"/>
                  </a:moveTo>
                  <a:lnTo>
                    <a:pt x="27" y="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2" name="Freeform 392"/>
            <p:cNvSpPr>
              <a:spLocks/>
            </p:cNvSpPr>
            <p:nvPr/>
          </p:nvSpPr>
          <p:spPr bwMode="auto">
            <a:xfrm>
              <a:off x="6496185" y="3396745"/>
              <a:ext cx="25193" cy="6333"/>
            </a:xfrm>
            <a:custGeom>
              <a:avLst/>
              <a:gdLst>
                <a:gd name="T0" fmla="*/ 27 w 27"/>
                <a:gd name="T1" fmla="*/ 6 h 8"/>
                <a:gd name="T2" fmla="*/ 0 w 27"/>
                <a:gd name="T3" fmla="*/ 8 h 8"/>
                <a:gd name="T4" fmla="*/ 4 w 27"/>
                <a:gd name="T5" fmla="*/ 0 h 8"/>
                <a:gd name="T6" fmla="*/ 15 w 27"/>
                <a:gd name="T7" fmla="*/ 4 h 8"/>
                <a:gd name="T8" fmla="*/ 27 w 27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"/>
                <a:gd name="T17" fmla="*/ 27 w 2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">
                  <a:moveTo>
                    <a:pt x="27" y="6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5" y="4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3" name="Freeform 393"/>
            <p:cNvSpPr>
              <a:spLocks/>
            </p:cNvSpPr>
            <p:nvPr/>
          </p:nvSpPr>
          <p:spPr bwMode="auto">
            <a:xfrm>
              <a:off x="6260158" y="3257431"/>
              <a:ext cx="37128" cy="4750"/>
            </a:xfrm>
            <a:custGeom>
              <a:avLst/>
              <a:gdLst>
                <a:gd name="T0" fmla="*/ 41 w 41"/>
                <a:gd name="T1" fmla="*/ 0 h 6"/>
                <a:gd name="T2" fmla="*/ 0 w 41"/>
                <a:gd name="T3" fmla="*/ 2 h 6"/>
                <a:gd name="T4" fmla="*/ 21 w 41"/>
                <a:gd name="T5" fmla="*/ 6 h 6"/>
                <a:gd name="T6" fmla="*/ 41 w 4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6"/>
                <a:gd name="T14" fmla="*/ 41 w 4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6">
                  <a:moveTo>
                    <a:pt x="41" y="0"/>
                  </a:moveTo>
                  <a:lnTo>
                    <a:pt x="0" y="2"/>
                  </a:lnTo>
                  <a:lnTo>
                    <a:pt x="21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4" name="Freeform 394"/>
            <p:cNvSpPr>
              <a:spLocks/>
            </p:cNvSpPr>
            <p:nvPr/>
          </p:nvSpPr>
          <p:spPr bwMode="auto">
            <a:xfrm>
              <a:off x="6298612" y="3251098"/>
              <a:ext cx="33151" cy="4750"/>
            </a:xfrm>
            <a:custGeom>
              <a:avLst/>
              <a:gdLst>
                <a:gd name="T0" fmla="*/ 39 w 39"/>
                <a:gd name="T1" fmla="*/ 3 h 3"/>
                <a:gd name="T2" fmla="*/ 0 w 39"/>
                <a:gd name="T3" fmla="*/ 3 h 3"/>
                <a:gd name="T4" fmla="*/ 33 w 39"/>
                <a:gd name="T5" fmla="*/ 0 h 3"/>
                <a:gd name="T6" fmla="*/ 39 w 39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"/>
                <a:gd name="T14" fmla="*/ 39 w 3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">
                  <a:moveTo>
                    <a:pt x="39" y="3"/>
                  </a:moveTo>
                  <a:lnTo>
                    <a:pt x="0" y="3"/>
                  </a:lnTo>
                  <a:lnTo>
                    <a:pt x="33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5" name="Freeform 395"/>
            <p:cNvSpPr>
              <a:spLocks/>
            </p:cNvSpPr>
            <p:nvPr/>
          </p:nvSpPr>
          <p:spPr bwMode="auto">
            <a:xfrm>
              <a:off x="7042496" y="3374581"/>
              <a:ext cx="25193" cy="6333"/>
            </a:xfrm>
            <a:custGeom>
              <a:avLst/>
              <a:gdLst>
                <a:gd name="T0" fmla="*/ 27 w 29"/>
                <a:gd name="T1" fmla="*/ 0 h 5"/>
                <a:gd name="T2" fmla="*/ 0 w 29"/>
                <a:gd name="T3" fmla="*/ 2 h 5"/>
                <a:gd name="T4" fmla="*/ 29 w 29"/>
                <a:gd name="T5" fmla="*/ 5 h 5"/>
                <a:gd name="T6" fmla="*/ 27 w 2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5"/>
                <a:gd name="T14" fmla="*/ 29 w 2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5">
                  <a:moveTo>
                    <a:pt x="27" y="0"/>
                  </a:moveTo>
                  <a:lnTo>
                    <a:pt x="0" y="2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6" name="Freeform 396"/>
            <p:cNvSpPr>
              <a:spLocks/>
            </p:cNvSpPr>
            <p:nvPr/>
          </p:nvSpPr>
          <p:spPr bwMode="auto">
            <a:xfrm>
              <a:off x="8213349" y="3925504"/>
              <a:ext cx="7956" cy="14248"/>
            </a:xfrm>
            <a:custGeom>
              <a:avLst/>
              <a:gdLst>
                <a:gd name="T0" fmla="*/ 7 w 7"/>
                <a:gd name="T1" fmla="*/ 2 h 15"/>
                <a:gd name="T2" fmla="*/ 2 w 7"/>
                <a:gd name="T3" fmla="*/ 15 h 15"/>
                <a:gd name="T4" fmla="*/ 0 w 7"/>
                <a:gd name="T5" fmla="*/ 0 h 15"/>
                <a:gd name="T6" fmla="*/ 7 w 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5"/>
                <a:gd name="T14" fmla="*/ 7 w 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5">
                  <a:moveTo>
                    <a:pt x="7" y="2"/>
                  </a:moveTo>
                  <a:lnTo>
                    <a:pt x="2" y="15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7" name="Freeform 397"/>
            <p:cNvSpPr>
              <a:spLocks/>
            </p:cNvSpPr>
            <p:nvPr/>
          </p:nvSpPr>
          <p:spPr bwMode="auto">
            <a:xfrm>
              <a:off x="8148375" y="4080650"/>
              <a:ext cx="9282" cy="17414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16 h 16"/>
                <a:gd name="T4" fmla="*/ 0 w 9"/>
                <a:gd name="T5" fmla="*/ 5 h 16"/>
                <a:gd name="T6" fmla="*/ 9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8" name="Freeform 398"/>
            <p:cNvSpPr>
              <a:spLocks/>
            </p:cNvSpPr>
            <p:nvPr/>
          </p:nvSpPr>
          <p:spPr bwMode="auto">
            <a:xfrm>
              <a:off x="7432338" y="3380914"/>
              <a:ext cx="13261" cy="6333"/>
            </a:xfrm>
            <a:custGeom>
              <a:avLst/>
              <a:gdLst>
                <a:gd name="T0" fmla="*/ 16 w 16"/>
                <a:gd name="T1" fmla="*/ 0 h 6"/>
                <a:gd name="T2" fmla="*/ 0 w 16"/>
                <a:gd name="T3" fmla="*/ 0 h 6"/>
                <a:gd name="T4" fmla="*/ 14 w 16"/>
                <a:gd name="T5" fmla="*/ 6 h 6"/>
                <a:gd name="T6" fmla="*/ 16 w 1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6"/>
                <a:gd name="T14" fmla="*/ 16 w 1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6">
                  <a:moveTo>
                    <a:pt x="16" y="0"/>
                  </a:moveTo>
                  <a:lnTo>
                    <a:pt x="0" y="0"/>
                  </a:lnTo>
                  <a:lnTo>
                    <a:pt x="14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9" name="Freeform 399"/>
            <p:cNvSpPr>
              <a:spLocks/>
            </p:cNvSpPr>
            <p:nvPr/>
          </p:nvSpPr>
          <p:spPr bwMode="auto">
            <a:xfrm>
              <a:off x="6097061" y="3257431"/>
              <a:ext cx="35802" cy="3166"/>
            </a:xfrm>
            <a:custGeom>
              <a:avLst/>
              <a:gdLst>
                <a:gd name="T0" fmla="*/ 41 w 41"/>
                <a:gd name="T1" fmla="*/ 2 h 4"/>
                <a:gd name="T2" fmla="*/ 0 w 41"/>
                <a:gd name="T3" fmla="*/ 4 h 4"/>
                <a:gd name="T4" fmla="*/ 8 w 41"/>
                <a:gd name="T5" fmla="*/ 0 h 4"/>
                <a:gd name="T6" fmla="*/ 41 w 4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"/>
                <a:gd name="T14" fmla="*/ 41 w 4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">
                  <a:moveTo>
                    <a:pt x="41" y="2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0" name="Freeform 400"/>
            <p:cNvSpPr>
              <a:spLocks/>
            </p:cNvSpPr>
            <p:nvPr/>
          </p:nvSpPr>
          <p:spPr bwMode="auto">
            <a:xfrm>
              <a:off x="6606243" y="3418908"/>
              <a:ext cx="15912" cy="1583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4 h 4"/>
                <a:gd name="T4" fmla="*/ 0 w 18"/>
                <a:gd name="T5" fmla="*/ 0 h 4"/>
                <a:gd name="T6" fmla="*/ 18 w 1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"/>
                <a:gd name="T14" fmla="*/ 18 w 1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">
                  <a:moveTo>
                    <a:pt x="18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1" name="Freeform 401"/>
            <p:cNvSpPr>
              <a:spLocks/>
            </p:cNvSpPr>
            <p:nvPr/>
          </p:nvSpPr>
          <p:spPr bwMode="auto">
            <a:xfrm>
              <a:off x="6240268" y="3262181"/>
              <a:ext cx="25193" cy="4750"/>
            </a:xfrm>
            <a:custGeom>
              <a:avLst/>
              <a:gdLst>
                <a:gd name="T0" fmla="*/ 29 w 29"/>
                <a:gd name="T1" fmla="*/ 0 h 3"/>
                <a:gd name="T2" fmla="*/ 0 w 29"/>
                <a:gd name="T3" fmla="*/ 0 h 3"/>
                <a:gd name="T4" fmla="*/ 13 w 29"/>
                <a:gd name="T5" fmla="*/ 3 h 3"/>
                <a:gd name="T6" fmla="*/ 29 w 2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"/>
                <a:gd name="T14" fmla="*/ 29 w 2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">
                  <a:moveTo>
                    <a:pt x="29" y="0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2" name="Freeform 402"/>
            <p:cNvSpPr>
              <a:spLocks/>
            </p:cNvSpPr>
            <p:nvPr/>
          </p:nvSpPr>
          <p:spPr bwMode="auto">
            <a:xfrm>
              <a:off x="8284953" y="3809937"/>
              <a:ext cx="26520" cy="15831"/>
            </a:xfrm>
            <a:custGeom>
              <a:avLst/>
              <a:gdLst>
                <a:gd name="T0" fmla="*/ 32 w 32"/>
                <a:gd name="T1" fmla="*/ 15 h 15"/>
                <a:gd name="T2" fmla="*/ 0 w 32"/>
                <a:gd name="T3" fmla="*/ 0 h 15"/>
                <a:gd name="T4" fmla="*/ 28 w 32"/>
                <a:gd name="T5" fmla="*/ 11 h 15"/>
                <a:gd name="T6" fmla="*/ 32 w 3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5"/>
                <a:gd name="T14" fmla="*/ 32 w 3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5">
                  <a:moveTo>
                    <a:pt x="32" y="15"/>
                  </a:moveTo>
                  <a:lnTo>
                    <a:pt x="0" y="0"/>
                  </a:lnTo>
                  <a:lnTo>
                    <a:pt x="28" y="11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3" name="Freeform 403"/>
            <p:cNvSpPr>
              <a:spLocks/>
            </p:cNvSpPr>
            <p:nvPr/>
          </p:nvSpPr>
          <p:spPr bwMode="auto">
            <a:xfrm>
              <a:off x="7328910" y="3349252"/>
              <a:ext cx="15912" cy="7916"/>
            </a:xfrm>
            <a:custGeom>
              <a:avLst/>
              <a:gdLst>
                <a:gd name="T0" fmla="*/ 16 w 18"/>
                <a:gd name="T1" fmla="*/ 4 h 9"/>
                <a:gd name="T2" fmla="*/ 0 w 18"/>
                <a:gd name="T3" fmla="*/ 0 h 9"/>
                <a:gd name="T4" fmla="*/ 18 w 18"/>
                <a:gd name="T5" fmla="*/ 9 h 9"/>
                <a:gd name="T6" fmla="*/ 16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6" y="4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4" name="Freeform 404"/>
            <p:cNvSpPr>
              <a:spLocks/>
            </p:cNvSpPr>
            <p:nvPr/>
          </p:nvSpPr>
          <p:spPr bwMode="auto">
            <a:xfrm>
              <a:off x="5892857" y="3721284"/>
              <a:ext cx="13261" cy="3166"/>
            </a:xfrm>
            <a:custGeom>
              <a:avLst/>
              <a:gdLst>
                <a:gd name="T0" fmla="*/ 16 w 16"/>
                <a:gd name="T1" fmla="*/ 2 h 2"/>
                <a:gd name="T2" fmla="*/ 0 w 16"/>
                <a:gd name="T3" fmla="*/ 2 h 2"/>
                <a:gd name="T4" fmla="*/ 4 w 16"/>
                <a:gd name="T5" fmla="*/ 0 h 2"/>
                <a:gd name="T6" fmla="*/ 16 w 1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5" name="Freeform 405"/>
            <p:cNvSpPr>
              <a:spLocks/>
            </p:cNvSpPr>
            <p:nvPr/>
          </p:nvSpPr>
          <p:spPr bwMode="auto">
            <a:xfrm>
              <a:off x="5757605" y="4091732"/>
              <a:ext cx="2652" cy="316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6" name="Freeform 406"/>
            <p:cNvSpPr>
              <a:spLocks/>
            </p:cNvSpPr>
            <p:nvPr/>
          </p:nvSpPr>
          <p:spPr bwMode="auto">
            <a:xfrm>
              <a:off x="5825231" y="3950835"/>
              <a:ext cx="104753" cy="45911"/>
            </a:xfrm>
            <a:custGeom>
              <a:avLst/>
              <a:gdLst>
                <a:gd name="T0" fmla="*/ 43 w 117"/>
                <a:gd name="T1" fmla="*/ 0 h 40"/>
                <a:gd name="T2" fmla="*/ 41 w 117"/>
                <a:gd name="T3" fmla="*/ 2 h 40"/>
                <a:gd name="T4" fmla="*/ 35 w 117"/>
                <a:gd name="T5" fmla="*/ 7 h 40"/>
                <a:gd name="T6" fmla="*/ 31 w 117"/>
                <a:gd name="T7" fmla="*/ 9 h 40"/>
                <a:gd name="T8" fmla="*/ 31 w 117"/>
                <a:gd name="T9" fmla="*/ 11 h 40"/>
                <a:gd name="T10" fmla="*/ 24 w 117"/>
                <a:gd name="T11" fmla="*/ 16 h 40"/>
                <a:gd name="T12" fmla="*/ 12 w 117"/>
                <a:gd name="T13" fmla="*/ 20 h 40"/>
                <a:gd name="T14" fmla="*/ 6 w 117"/>
                <a:gd name="T15" fmla="*/ 20 h 40"/>
                <a:gd name="T16" fmla="*/ 0 w 117"/>
                <a:gd name="T17" fmla="*/ 18 h 40"/>
                <a:gd name="T18" fmla="*/ 12 w 117"/>
                <a:gd name="T19" fmla="*/ 37 h 40"/>
                <a:gd name="T20" fmla="*/ 20 w 117"/>
                <a:gd name="T21" fmla="*/ 38 h 40"/>
                <a:gd name="T22" fmla="*/ 45 w 117"/>
                <a:gd name="T23" fmla="*/ 40 h 40"/>
                <a:gd name="T24" fmla="*/ 76 w 117"/>
                <a:gd name="T25" fmla="*/ 26 h 40"/>
                <a:gd name="T26" fmla="*/ 111 w 117"/>
                <a:gd name="T27" fmla="*/ 27 h 40"/>
                <a:gd name="T28" fmla="*/ 117 w 117"/>
                <a:gd name="T29" fmla="*/ 11 h 40"/>
                <a:gd name="T30" fmla="*/ 86 w 117"/>
                <a:gd name="T31" fmla="*/ 5 h 40"/>
                <a:gd name="T32" fmla="*/ 68 w 117"/>
                <a:gd name="T33" fmla="*/ 5 h 40"/>
                <a:gd name="T34" fmla="*/ 64 w 117"/>
                <a:gd name="T35" fmla="*/ 2 h 40"/>
                <a:gd name="T36" fmla="*/ 43 w 117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40"/>
                <a:gd name="T59" fmla="*/ 117 w 11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40">
                  <a:moveTo>
                    <a:pt x="43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24" y="16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12" y="37"/>
                  </a:lnTo>
                  <a:lnTo>
                    <a:pt x="20" y="38"/>
                  </a:lnTo>
                  <a:lnTo>
                    <a:pt x="45" y="40"/>
                  </a:lnTo>
                  <a:lnTo>
                    <a:pt x="76" y="26"/>
                  </a:lnTo>
                  <a:lnTo>
                    <a:pt x="111" y="27"/>
                  </a:lnTo>
                  <a:lnTo>
                    <a:pt x="117" y="11"/>
                  </a:lnTo>
                  <a:lnTo>
                    <a:pt x="86" y="5"/>
                  </a:lnTo>
                  <a:lnTo>
                    <a:pt x="68" y="5"/>
                  </a:lnTo>
                  <a:lnTo>
                    <a:pt x="6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" name="Freeform 407"/>
            <p:cNvSpPr>
              <a:spLocks/>
            </p:cNvSpPr>
            <p:nvPr/>
          </p:nvSpPr>
          <p:spPr bwMode="auto">
            <a:xfrm>
              <a:off x="5776169" y="4020492"/>
              <a:ext cx="50388" cy="34828"/>
            </a:xfrm>
            <a:custGeom>
              <a:avLst/>
              <a:gdLst>
                <a:gd name="T0" fmla="*/ 9 w 58"/>
                <a:gd name="T1" fmla="*/ 33 h 33"/>
                <a:gd name="T2" fmla="*/ 19 w 58"/>
                <a:gd name="T3" fmla="*/ 33 h 33"/>
                <a:gd name="T4" fmla="*/ 21 w 58"/>
                <a:gd name="T5" fmla="*/ 29 h 33"/>
                <a:gd name="T6" fmla="*/ 25 w 58"/>
                <a:gd name="T7" fmla="*/ 31 h 33"/>
                <a:gd name="T8" fmla="*/ 27 w 58"/>
                <a:gd name="T9" fmla="*/ 31 h 33"/>
                <a:gd name="T10" fmla="*/ 31 w 58"/>
                <a:gd name="T11" fmla="*/ 33 h 33"/>
                <a:gd name="T12" fmla="*/ 37 w 58"/>
                <a:gd name="T13" fmla="*/ 33 h 33"/>
                <a:gd name="T14" fmla="*/ 35 w 58"/>
                <a:gd name="T15" fmla="*/ 29 h 33"/>
                <a:gd name="T16" fmla="*/ 35 w 58"/>
                <a:gd name="T17" fmla="*/ 28 h 33"/>
                <a:gd name="T18" fmla="*/ 41 w 58"/>
                <a:gd name="T19" fmla="*/ 26 h 33"/>
                <a:gd name="T20" fmla="*/ 45 w 58"/>
                <a:gd name="T21" fmla="*/ 26 h 33"/>
                <a:gd name="T22" fmla="*/ 43 w 58"/>
                <a:gd name="T23" fmla="*/ 22 h 33"/>
                <a:gd name="T24" fmla="*/ 43 w 58"/>
                <a:gd name="T25" fmla="*/ 18 h 33"/>
                <a:gd name="T26" fmla="*/ 41 w 58"/>
                <a:gd name="T27" fmla="*/ 15 h 33"/>
                <a:gd name="T28" fmla="*/ 48 w 58"/>
                <a:gd name="T29" fmla="*/ 13 h 33"/>
                <a:gd name="T30" fmla="*/ 48 w 58"/>
                <a:gd name="T31" fmla="*/ 11 h 33"/>
                <a:gd name="T32" fmla="*/ 56 w 58"/>
                <a:gd name="T33" fmla="*/ 11 h 33"/>
                <a:gd name="T34" fmla="*/ 56 w 58"/>
                <a:gd name="T35" fmla="*/ 9 h 33"/>
                <a:gd name="T36" fmla="*/ 58 w 58"/>
                <a:gd name="T37" fmla="*/ 9 h 33"/>
                <a:gd name="T38" fmla="*/ 58 w 58"/>
                <a:gd name="T39" fmla="*/ 7 h 33"/>
                <a:gd name="T40" fmla="*/ 52 w 58"/>
                <a:gd name="T41" fmla="*/ 4 h 33"/>
                <a:gd name="T42" fmla="*/ 50 w 58"/>
                <a:gd name="T43" fmla="*/ 0 h 33"/>
                <a:gd name="T44" fmla="*/ 11 w 58"/>
                <a:gd name="T45" fmla="*/ 9 h 33"/>
                <a:gd name="T46" fmla="*/ 4 w 58"/>
                <a:gd name="T47" fmla="*/ 9 h 33"/>
                <a:gd name="T48" fmla="*/ 0 w 58"/>
                <a:gd name="T49" fmla="*/ 17 h 33"/>
                <a:gd name="T50" fmla="*/ 4 w 58"/>
                <a:gd name="T51" fmla="*/ 31 h 33"/>
                <a:gd name="T52" fmla="*/ 9 w 58"/>
                <a:gd name="T53" fmla="*/ 33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33"/>
                <a:gd name="T83" fmla="*/ 58 w 58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33">
                  <a:moveTo>
                    <a:pt x="9" y="33"/>
                  </a:moveTo>
                  <a:lnTo>
                    <a:pt x="19" y="33"/>
                  </a:lnTo>
                  <a:lnTo>
                    <a:pt x="21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31" y="33"/>
                  </a:lnTo>
                  <a:lnTo>
                    <a:pt x="37" y="33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5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2" y="4"/>
                  </a:lnTo>
                  <a:lnTo>
                    <a:pt x="50" y="0"/>
                  </a:lnTo>
                  <a:lnTo>
                    <a:pt x="11" y="9"/>
                  </a:lnTo>
                  <a:lnTo>
                    <a:pt x="4" y="9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" name="Freeform 408"/>
            <p:cNvSpPr>
              <a:spLocks/>
            </p:cNvSpPr>
            <p:nvPr/>
          </p:nvSpPr>
          <p:spPr bwMode="auto">
            <a:xfrm>
              <a:off x="5715174" y="3490149"/>
              <a:ext cx="182987" cy="318206"/>
            </a:xfrm>
            <a:custGeom>
              <a:avLst/>
              <a:gdLst>
                <a:gd name="T0" fmla="*/ 144 w 206"/>
                <a:gd name="T1" fmla="*/ 113 h 292"/>
                <a:gd name="T2" fmla="*/ 120 w 206"/>
                <a:gd name="T3" fmla="*/ 126 h 292"/>
                <a:gd name="T4" fmla="*/ 107 w 206"/>
                <a:gd name="T5" fmla="*/ 137 h 292"/>
                <a:gd name="T6" fmla="*/ 103 w 206"/>
                <a:gd name="T7" fmla="*/ 154 h 292"/>
                <a:gd name="T8" fmla="*/ 128 w 206"/>
                <a:gd name="T9" fmla="*/ 185 h 292"/>
                <a:gd name="T10" fmla="*/ 118 w 206"/>
                <a:gd name="T11" fmla="*/ 205 h 292"/>
                <a:gd name="T12" fmla="*/ 113 w 206"/>
                <a:gd name="T13" fmla="*/ 201 h 292"/>
                <a:gd name="T14" fmla="*/ 132 w 206"/>
                <a:gd name="T15" fmla="*/ 205 h 292"/>
                <a:gd name="T16" fmla="*/ 116 w 206"/>
                <a:gd name="T17" fmla="*/ 210 h 292"/>
                <a:gd name="T18" fmla="*/ 97 w 206"/>
                <a:gd name="T19" fmla="*/ 221 h 292"/>
                <a:gd name="T20" fmla="*/ 101 w 206"/>
                <a:gd name="T21" fmla="*/ 236 h 292"/>
                <a:gd name="T22" fmla="*/ 101 w 206"/>
                <a:gd name="T23" fmla="*/ 239 h 292"/>
                <a:gd name="T24" fmla="*/ 95 w 206"/>
                <a:gd name="T25" fmla="*/ 274 h 292"/>
                <a:gd name="T26" fmla="*/ 60 w 206"/>
                <a:gd name="T27" fmla="*/ 292 h 292"/>
                <a:gd name="T28" fmla="*/ 33 w 206"/>
                <a:gd name="T29" fmla="*/ 274 h 292"/>
                <a:gd name="T30" fmla="*/ 11 w 206"/>
                <a:gd name="T31" fmla="*/ 236 h 292"/>
                <a:gd name="T32" fmla="*/ 7 w 206"/>
                <a:gd name="T33" fmla="*/ 229 h 292"/>
                <a:gd name="T34" fmla="*/ 5 w 206"/>
                <a:gd name="T35" fmla="*/ 212 h 292"/>
                <a:gd name="T36" fmla="*/ 17 w 206"/>
                <a:gd name="T37" fmla="*/ 174 h 292"/>
                <a:gd name="T38" fmla="*/ 25 w 206"/>
                <a:gd name="T39" fmla="*/ 161 h 292"/>
                <a:gd name="T40" fmla="*/ 11 w 206"/>
                <a:gd name="T41" fmla="*/ 132 h 292"/>
                <a:gd name="T42" fmla="*/ 25 w 206"/>
                <a:gd name="T43" fmla="*/ 102 h 292"/>
                <a:gd name="T44" fmla="*/ 33 w 206"/>
                <a:gd name="T45" fmla="*/ 91 h 292"/>
                <a:gd name="T46" fmla="*/ 42 w 206"/>
                <a:gd name="T47" fmla="*/ 60 h 292"/>
                <a:gd name="T48" fmla="*/ 66 w 206"/>
                <a:gd name="T49" fmla="*/ 44 h 292"/>
                <a:gd name="T50" fmla="*/ 97 w 206"/>
                <a:gd name="T51" fmla="*/ 18 h 292"/>
                <a:gd name="T52" fmla="*/ 128 w 206"/>
                <a:gd name="T53" fmla="*/ 11 h 292"/>
                <a:gd name="T54" fmla="*/ 134 w 206"/>
                <a:gd name="T55" fmla="*/ 0 h 292"/>
                <a:gd name="T56" fmla="*/ 198 w 206"/>
                <a:gd name="T57" fmla="*/ 46 h 292"/>
                <a:gd name="T58" fmla="*/ 183 w 206"/>
                <a:gd name="T59" fmla="*/ 66 h 292"/>
                <a:gd name="T60" fmla="*/ 175 w 206"/>
                <a:gd name="T61" fmla="*/ 71 h 292"/>
                <a:gd name="T62" fmla="*/ 161 w 206"/>
                <a:gd name="T63" fmla="*/ 77 h 292"/>
                <a:gd name="T64" fmla="*/ 165 w 206"/>
                <a:gd name="T65" fmla="*/ 97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292"/>
                <a:gd name="T101" fmla="*/ 206 w 206"/>
                <a:gd name="T102" fmla="*/ 292 h 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292">
                  <a:moveTo>
                    <a:pt x="165" y="97"/>
                  </a:moveTo>
                  <a:lnTo>
                    <a:pt x="144" y="113"/>
                  </a:lnTo>
                  <a:lnTo>
                    <a:pt x="128" y="121"/>
                  </a:lnTo>
                  <a:lnTo>
                    <a:pt x="120" y="126"/>
                  </a:lnTo>
                  <a:lnTo>
                    <a:pt x="109" y="128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103" y="154"/>
                  </a:lnTo>
                  <a:lnTo>
                    <a:pt x="109" y="177"/>
                  </a:lnTo>
                  <a:lnTo>
                    <a:pt x="128" y="185"/>
                  </a:lnTo>
                  <a:lnTo>
                    <a:pt x="136" y="194"/>
                  </a:lnTo>
                  <a:lnTo>
                    <a:pt x="118" y="205"/>
                  </a:lnTo>
                  <a:lnTo>
                    <a:pt x="113" y="197"/>
                  </a:lnTo>
                  <a:lnTo>
                    <a:pt x="113" y="201"/>
                  </a:lnTo>
                  <a:lnTo>
                    <a:pt x="89" y="203"/>
                  </a:lnTo>
                  <a:lnTo>
                    <a:pt x="132" y="205"/>
                  </a:lnTo>
                  <a:lnTo>
                    <a:pt x="118" y="214"/>
                  </a:lnTo>
                  <a:lnTo>
                    <a:pt x="116" y="210"/>
                  </a:lnTo>
                  <a:lnTo>
                    <a:pt x="105" y="221"/>
                  </a:lnTo>
                  <a:lnTo>
                    <a:pt x="97" y="221"/>
                  </a:lnTo>
                  <a:lnTo>
                    <a:pt x="103" y="225"/>
                  </a:lnTo>
                  <a:lnTo>
                    <a:pt x="101" y="236"/>
                  </a:lnTo>
                  <a:lnTo>
                    <a:pt x="103" y="241"/>
                  </a:lnTo>
                  <a:lnTo>
                    <a:pt x="101" y="239"/>
                  </a:lnTo>
                  <a:lnTo>
                    <a:pt x="99" y="258"/>
                  </a:lnTo>
                  <a:lnTo>
                    <a:pt x="95" y="274"/>
                  </a:lnTo>
                  <a:lnTo>
                    <a:pt x="64" y="282"/>
                  </a:lnTo>
                  <a:lnTo>
                    <a:pt x="60" y="292"/>
                  </a:lnTo>
                  <a:lnTo>
                    <a:pt x="40" y="292"/>
                  </a:lnTo>
                  <a:lnTo>
                    <a:pt x="33" y="274"/>
                  </a:lnTo>
                  <a:lnTo>
                    <a:pt x="29" y="261"/>
                  </a:lnTo>
                  <a:lnTo>
                    <a:pt x="11" y="236"/>
                  </a:lnTo>
                  <a:lnTo>
                    <a:pt x="13" y="230"/>
                  </a:lnTo>
                  <a:lnTo>
                    <a:pt x="7" y="229"/>
                  </a:lnTo>
                  <a:lnTo>
                    <a:pt x="0" y="216"/>
                  </a:lnTo>
                  <a:lnTo>
                    <a:pt x="5" y="212"/>
                  </a:lnTo>
                  <a:lnTo>
                    <a:pt x="15" y="192"/>
                  </a:lnTo>
                  <a:lnTo>
                    <a:pt x="17" y="174"/>
                  </a:lnTo>
                  <a:lnTo>
                    <a:pt x="17" y="168"/>
                  </a:lnTo>
                  <a:lnTo>
                    <a:pt x="25" y="161"/>
                  </a:lnTo>
                  <a:lnTo>
                    <a:pt x="11" y="154"/>
                  </a:lnTo>
                  <a:lnTo>
                    <a:pt x="11" y="132"/>
                  </a:lnTo>
                  <a:lnTo>
                    <a:pt x="9" y="112"/>
                  </a:lnTo>
                  <a:lnTo>
                    <a:pt x="25" y="102"/>
                  </a:lnTo>
                  <a:lnTo>
                    <a:pt x="40" y="101"/>
                  </a:lnTo>
                  <a:lnTo>
                    <a:pt x="33" y="91"/>
                  </a:lnTo>
                  <a:lnTo>
                    <a:pt x="44" y="66"/>
                  </a:lnTo>
                  <a:lnTo>
                    <a:pt x="42" y="60"/>
                  </a:lnTo>
                  <a:lnTo>
                    <a:pt x="58" y="57"/>
                  </a:lnTo>
                  <a:lnTo>
                    <a:pt x="66" y="44"/>
                  </a:lnTo>
                  <a:lnTo>
                    <a:pt x="74" y="24"/>
                  </a:lnTo>
                  <a:lnTo>
                    <a:pt x="97" y="18"/>
                  </a:lnTo>
                  <a:lnTo>
                    <a:pt x="99" y="11"/>
                  </a:lnTo>
                  <a:lnTo>
                    <a:pt x="128" y="11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83" y="18"/>
                  </a:lnTo>
                  <a:lnTo>
                    <a:pt x="198" y="46"/>
                  </a:lnTo>
                  <a:lnTo>
                    <a:pt x="206" y="66"/>
                  </a:lnTo>
                  <a:lnTo>
                    <a:pt x="183" y="66"/>
                  </a:lnTo>
                  <a:lnTo>
                    <a:pt x="177" y="68"/>
                  </a:lnTo>
                  <a:lnTo>
                    <a:pt x="175" y="71"/>
                  </a:lnTo>
                  <a:lnTo>
                    <a:pt x="171" y="69"/>
                  </a:lnTo>
                  <a:lnTo>
                    <a:pt x="161" y="77"/>
                  </a:lnTo>
                  <a:lnTo>
                    <a:pt x="159" y="86"/>
                  </a:lnTo>
                  <a:lnTo>
                    <a:pt x="165" y="9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" name="Freeform 409"/>
            <p:cNvSpPr>
              <a:spLocks/>
            </p:cNvSpPr>
            <p:nvPr/>
          </p:nvSpPr>
          <p:spPr bwMode="auto">
            <a:xfrm>
              <a:off x="5831861" y="3749779"/>
              <a:ext cx="9282" cy="18997"/>
            </a:xfrm>
            <a:custGeom>
              <a:avLst/>
              <a:gdLst>
                <a:gd name="T0" fmla="*/ 10 w 10"/>
                <a:gd name="T1" fmla="*/ 0 h 19"/>
                <a:gd name="T2" fmla="*/ 10 w 10"/>
                <a:gd name="T3" fmla="*/ 4 h 19"/>
                <a:gd name="T4" fmla="*/ 6 w 10"/>
                <a:gd name="T5" fmla="*/ 15 h 19"/>
                <a:gd name="T6" fmla="*/ 4 w 10"/>
                <a:gd name="T7" fmla="*/ 19 h 19"/>
                <a:gd name="T8" fmla="*/ 0 w 10"/>
                <a:gd name="T9" fmla="*/ 10 h 19"/>
                <a:gd name="T10" fmla="*/ 10 w 10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9"/>
                <a:gd name="T20" fmla="*/ 10 w 1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9">
                  <a:moveTo>
                    <a:pt x="10" y="0"/>
                  </a:moveTo>
                  <a:lnTo>
                    <a:pt x="10" y="4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" name="Freeform 410"/>
            <p:cNvSpPr>
              <a:spLocks/>
            </p:cNvSpPr>
            <p:nvPr/>
          </p:nvSpPr>
          <p:spPr bwMode="auto">
            <a:xfrm>
              <a:off x="5644896" y="3998328"/>
              <a:ext cx="75581" cy="45911"/>
            </a:xfrm>
            <a:custGeom>
              <a:avLst/>
              <a:gdLst>
                <a:gd name="T0" fmla="*/ 82 w 85"/>
                <a:gd name="T1" fmla="*/ 25 h 40"/>
                <a:gd name="T2" fmla="*/ 78 w 85"/>
                <a:gd name="T3" fmla="*/ 31 h 40"/>
                <a:gd name="T4" fmla="*/ 64 w 85"/>
                <a:gd name="T5" fmla="*/ 31 h 40"/>
                <a:gd name="T6" fmla="*/ 56 w 85"/>
                <a:gd name="T7" fmla="*/ 40 h 40"/>
                <a:gd name="T8" fmla="*/ 43 w 85"/>
                <a:gd name="T9" fmla="*/ 31 h 40"/>
                <a:gd name="T10" fmla="*/ 31 w 85"/>
                <a:gd name="T11" fmla="*/ 40 h 40"/>
                <a:gd name="T12" fmla="*/ 17 w 85"/>
                <a:gd name="T13" fmla="*/ 40 h 40"/>
                <a:gd name="T14" fmla="*/ 7 w 85"/>
                <a:gd name="T15" fmla="*/ 29 h 40"/>
                <a:gd name="T16" fmla="*/ 0 w 85"/>
                <a:gd name="T17" fmla="*/ 33 h 40"/>
                <a:gd name="T18" fmla="*/ 17 w 85"/>
                <a:gd name="T19" fmla="*/ 9 h 40"/>
                <a:gd name="T20" fmla="*/ 21 w 85"/>
                <a:gd name="T21" fmla="*/ 5 h 40"/>
                <a:gd name="T22" fmla="*/ 27 w 85"/>
                <a:gd name="T23" fmla="*/ 2 h 40"/>
                <a:gd name="T24" fmla="*/ 48 w 85"/>
                <a:gd name="T25" fmla="*/ 0 h 40"/>
                <a:gd name="T26" fmla="*/ 68 w 85"/>
                <a:gd name="T27" fmla="*/ 3 h 40"/>
                <a:gd name="T28" fmla="*/ 66 w 85"/>
                <a:gd name="T29" fmla="*/ 9 h 40"/>
                <a:gd name="T30" fmla="*/ 66 w 85"/>
                <a:gd name="T31" fmla="*/ 13 h 40"/>
                <a:gd name="T32" fmla="*/ 66 w 85"/>
                <a:gd name="T33" fmla="*/ 14 h 40"/>
                <a:gd name="T34" fmla="*/ 70 w 85"/>
                <a:gd name="T35" fmla="*/ 14 h 40"/>
                <a:gd name="T36" fmla="*/ 85 w 85"/>
                <a:gd name="T37" fmla="*/ 18 h 40"/>
                <a:gd name="T38" fmla="*/ 85 w 85"/>
                <a:gd name="T39" fmla="*/ 20 h 40"/>
                <a:gd name="T40" fmla="*/ 82 w 85"/>
                <a:gd name="T41" fmla="*/ 25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40"/>
                <a:gd name="T65" fmla="*/ 85 w 8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40">
                  <a:moveTo>
                    <a:pt x="82" y="25"/>
                  </a:moveTo>
                  <a:lnTo>
                    <a:pt x="78" y="31"/>
                  </a:lnTo>
                  <a:lnTo>
                    <a:pt x="64" y="31"/>
                  </a:lnTo>
                  <a:lnTo>
                    <a:pt x="56" y="40"/>
                  </a:lnTo>
                  <a:lnTo>
                    <a:pt x="43" y="31"/>
                  </a:lnTo>
                  <a:lnTo>
                    <a:pt x="31" y="40"/>
                  </a:lnTo>
                  <a:lnTo>
                    <a:pt x="17" y="40"/>
                  </a:lnTo>
                  <a:lnTo>
                    <a:pt x="7" y="29"/>
                  </a:lnTo>
                  <a:lnTo>
                    <a:pt x="0" y="33"/>
                  </a:lnTo>
                  <a:lnTo>
                    <a:pt x="17" y="9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48" y="0"/>
                  </a:lnTo>
                  <a:lnTo>
                    <a:pt x="68" y="3"/>
                  </a:lnTo>
                  <a:lnTo>
                    <a:pt x="66" y="9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85" y="18"/>
                  </a:lnTo>
                  <a:lnTo>
                    <a:pt x="85" y="2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" name="Freeform 411"/>
            <p:cNvSpPr>
              <a:spLocks/>
            </p:cNvSpPr>
            <p:nvPr/>
          </p:nvSpPr>
          <p:spPr bwMode="auto">
            <a:xfrm>
              <a:off x="5924681" y="3879595"/>
              <a:ext cx="319565" cy="204221"/>
            </a:xfrm>
            <a:custGeom>
              <a:avLst/>
              <a:gdLst>
                <a:gd name="T0" fmla="*/ 191 w 363"/>
                <a:gd name="T1" fmla="*/ 0 h 189"/>
                <a:gd name="T2" fmla="*/ 176 w 363"/>
                <a:gd name="T3" fmla="*/ 4 h 189"/>
                <a:gd name="T4" fmla="*/ 152 w 363"/>
                <a:gd name="T5" fmla="*/ 17 h 189"/>
                <a:gd name="T6" fmla="*/ 152 w 363"/>
                <a:gd name="T7" fmla="*/ 24 h 189"/>
                <a:gd name="T8" fmla="*/ 119 w 363"/>
                <a:gd name="T9" fmla="*/ 19 h 189"/>
                <a:gd name="T10" fmla="*/ 86 w 363"/>
                <a:gd name="T11" fmla="*/ 13 h 189"/>
                <a:gd name="T12" fmla="*/ 51 w 363"/>
                <a:gd name="T13" fmla="*/ 13 h 189"/>
                <a:gd name="T14" fmla="*/ 18 w 363"/>
                <a:gd name="T15" fmla="*/ 13 h 189"/>
                <a:gd name="T16" fmla="*/ 27 w 363"/>
                <a:gd name="T17" fmla="*/ 37 h 189"/>
                <a:gd name="T18" fmla="*/ 26 w 363"/>
                <a:gd name="T19" fmla="*/ 48 h 189"/>
                <a:gd name="T20" fmla="*/ 8 w 363"/>
                <a:gd name="T21" fmla="*/ 72 h 189"/>
                <a:gd name="T22" fmla="*/ 6 w 363"/>
                <a:gd name="T23" fmla="*/ 79 h 189"/>
                <a:gd name="T24" fmla="*/ 0 w 363"/>
                <a:gd name="T25" fmla="*/ 95 h 189"/>
                <a:gd name="T26" fmla="*/ 16 w 363"/>
                <a:gd name="T27" fmla="*/ 106 h 189"/>
                <a:gd name="T28" fmla="*/ 16 w 363"/>
                <a:gd name="T29" fmla="*/ 105 h 189"/>
                <a:gd name="T30" fmla="*/ 55 w 363"/>
                <a:gd name="T31" fmla="*/ 108 h 189"/>
                <a:gd name="T32" fmla="*/ 88 w 363"/>
                <a:gd name="T33" fmla="*/ 99 h 189"/>
                <a:gd name="T34" fmla="*/ 105 w 363"/>
                <a:gd name="T35" fmla="*/ 86 h 189"/>
                <a:gd name="T36" fmla="*/ 111 w 363"/>
                <a:gd name="T37" fmla="*/ 88 h 189"/>
                <a:gd name="T38" fmla="*/ 127 w 363"/>
                <a:gd name="T39" fmla="*/ 101 h 189"/>
                <a:gd name="T40" fmla="*/ 142 w 363"/>
                <a:gd name="T41" fmla="*/ 115 h 189"/>
                <a:gd name="T42" fmla="*/ 160 w 363"/>
                <a:gd name="T43" fmla="*/ 128 h 189"/>
                <a:gd name="T44" fmla="*/ 176 w 363"/>
                <a:gd name="T45" fmla="*/ 143 h 189"/>
                <a:gd name="T46" fmla="*/ 191 w 363"/>
                <a:gd name="T47" fmla="*/ 134 h 189"/>
                <a:gd name="T48" fmla="*/ 197 w 363"/>
                <a:gd name="T49" fmla="*/ 137 h 189"/>
                <a:gd name="T50" fmla="*/ 195 w 363"/>
                <a:gd name="T51" fmla="*/ 125 h 189"/>
                <a:gd name="T52" fmla="*/ 199 w 363"/>
                <a:gd name="T53" fmla="*/ 134 h 189"/>
                <a:gd name="T54" fmla="*/ 214 w 363"/>
                <a:gd name="T55" fmla="*/ 136 h 189"/>
                <a:gd name="T56" fmla="*/ 193 w 363"/>
                <a:gd name="T57" fmla="*/ 137 h 189"/>
                <a:gd name="T58" fmla="*/ 203 w 363"/>
                <a:gd name="T59" fmla="*/ 143 h 189"/>
                <a:gd name="T60" fmla="*/ 218 w 363"/>
                <a:gd name="T61" fmla="*/ 148 h 189"/>
                <a:gd name="T62" fmla="*/ 236 w 363"/>
                <a:gd name="T63" fmla="*/ 150 h 189"/>
                <a:gd name="T64" fmla="*/ 216 w 363"/>
                <a:gd name="T65" fmla="*/ 163 h 189"/>
                <a:gd name="T66" fmla="*/ 230 w 363"/>
                <a:gd name="T67" fmla="*/ 170 h 189"/>
                <a:gd name="T68" fmla="*/ 240 w 363"/>
                <a:gd name="T69" fmla="*/ 178 h 189"/>
                <a:gd name="T70" fmla="*/ 244 w 363"/>
                <a:gd name="T71" fmla="*/ 189 h 189"/>
                <a:gd name="T72" fmla="*/ 271 w 363"/>
                <a:gd name="T73" fmla="*/ 178 h 189"/>
                <a:gd name="T74" fmla="*/ 285 w 363"/>
                <a:gd name="T75" fmla="*/ 174 h 189"/>
                <a:gd name="T76" fmla="*/ 296 w 363"/>
                <a:gd name="T77" fmla="*/ 169 h 189"/>
                <a:gd name="T78" fmla="*/ 281 w 363"/>
                <a:gd name="T79" fmla="*/ 167 h 189"/>
                <a:gd name="T80" fmla="*/ 261 w 363"/>
                <a:gd name="T81" fmla="*/ 152 h 189"/>
                <a:gd name="T82" fmla="*/ 267 w 363"/>
                <a:gd name="T83" fmla="*/ 141 h 189"/>
                <a:gd name="T84" fmla="*/ 265 w 363"/>
                <a:gd name="T85" fmla="*/ 148 h 189"/>
                <a:gd name="T86" fmla="*/ 269 w 363"/>
                <a:gd name="T87" fmla="*/ 143 h 189"/>
                <a:gd name="T88" fmla="*/ 298 w 363"/>
                <a:gd name="T89" fmla="*/ 134 h 189"/>
                <a:gd name="T90" fmla="*/ 329 w 363"/>
                <a:gd name="T91" fmla="*/ 123 h 189"/>
                <a:gd name="T92" fmla="*/ 339 w 363"/>
                <a:gd name="T93" fmla="*/ 121 h 189"/>
                <a:gd name="T94" fmla="*/ 347 w 363"/>
                <a:gd name="T95" fmla="*/ 108 h 189"/>
                <a:gd name="T96" fmla="*/ 363 w 363"/>
                <a:gd name="T97" fmla="*/ 101 h 189"/>
                <a:gd name="T98" fmla="*/ 349 w 363"/>
                <a:gd name="T99" fmla="*/ 68 h 189"/>
                <a:gd name="T100" fmla="*/ 320 w 363"/>
                <a:gd name="T101" fmla="*/ 59 h 189"/>
                <a:gd name="T102" fmla="*/ 290 w 363"/>
                <a:gd name="T103" fmla="*/ 50 h 189"/>
                <a:gd name="T104" fmla="*/ 277 w 363"/>
                <a:gd name="T105" fmla="*/ 53 h 189"/>
                <a:gd name="T106" fmla="*/ 251 w 363"/>
                <a:gd name="T107" fmla="*/ 31 h 189"/>
                <a:gd name="T108" fmla="*/ 226 w 363"/>
                <a:gd name="T109" fmla="*/ 11 h 189"/>
                <a:gd name="T110" fmla="*/ 222 w 363"/>
                <a:gd name="T111" fmla="*/ 4 h 189"/>
                <a:gd name="T112" fmla="*/ 191 w 363"/>
                <a:gd name="T113" fmla="*/ 0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3"/>
                <a:gd name="T172" fmla="*/ 0 h 189"/>
                <a:gd name="T173" fmla="*/ 363 w 363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3" h="189">
                  <a:moveTo>
                    <a:pt x="191" y="0"/>
                  </a:moveTo>
                  <a:lnTo>
                    <a:pt x="176" y="4"/>
                  </a:lnTo>
                  <a:lnTo>
                    <a:pt x="152" y="17"/>
                  </a:lnTo>
                  <a:lnTo>
                    <a:pt x="152" y="24"/>
                  </a:lnTo>
                  <a:lnTo>
                    <a:pt x="119" y="19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7" y="37"/>
                  </a:lnTo>
                  <a:lnTo>
                    <a:pt x="26" y="48"/>
                  </a:lnTo>
                  <a:lnTo>
                    <a:pt x="8" y="72"/>
                  </a:lnTo>
                  <a:lnTo>
                    <a:pt x="6" y="79"/>
                  </a:lnTo>
                  <a:lnTo>
                    <a:pt x="0" y="95"/>
                  </a:lnTo>
                  <a:lnTo>
                    <a:pt x="16" y="106"/>
                  </a:lnTo>
                  <a:lnTo>
                    <a:pt x="16" y="105"/>
                  </a:lnTo>
                  <a:lnTo>
                    <a:pt x="55" y="108"/>
                  </a:lnTo>
                  <a:lnTo>
                    <a:pt x="88" y="99"/>
                  </a:lnTo>
                  <a:lnTo>
                    <a:pt x="105" y="86"/>
                  </a:lnTo>
                  <a:lnTo>
                    <a:pt x="111" y="88"/>
                  </a:lnTo>
                  <a:lnTo>
                    <a:pt x="127" y="101"/>
                  </a:lnTo>
                  <a:lnTo>
                    <a:pt x="142" y="115"/>
                  </a:lnTo>
                  <a:lnTo>
                    <a:pt x="160" y="128"/>
                  </a:lnTo>
                  <a:lnTo>
                    <a:pt x="176" y="143"/>
                  </a:lnTo>
                  <a:lnTo>
                    <a:pt x="191" y="134"/>
                  </a:lnTo>
                  <a:lnTo>
                    <a:pt x="197" y="137"/>
                  </a:lnTo>
                  <a:lnTo>
                    <a:pt x="195" y="125"/>
                  </a:lnTo>
                  <a:lnTo>
                    <a:pt x="199" y="134"/>
                  </a:lnTo>
                  <a:lnTo>
                    <a:pt x="214" y="136"/>
                  </a:lnTo>
                  <a:lnTo>
                    <a:pt x="193" y="137"/>
                  </a:lnTo>
                  <a:lnTo>
                    <a:pt x="203" y="143"/>
                  </a:lnTo>
                  <a:lnTo>
                    <a:pt x="218" y="148"/>
                  </a:lnTo>
                  <a:lnTo>
                    <a:pt x="236" y="150"/>
                  </a:lnTo>
                  <a:lnTo>
                    <a:pt x="216" y="163"/>
                  </a:lnTo>
                  <a:lnTo>
                    <a:pt x="230" y="170"/>
                  </a:lnTo>
                  <a:lnTo>
                    <a:pt x="240" y="178"/>
                  </a:lnTo>
                  <a:lnTo>
                    <a:pt x="244" y="189"/>
                  </a:lnTo>
                  <a:lnTo>
                    <a:pt x="271" y="178"/>
                  </a:lnTo>
                  <a:lnTo>
                    <a:pt x="285" y="174"/>
                  </a:lnTo>
                  <a:lnTo>
                    <a:pt x="296" y="169"/>
                  </a:lnTo>
                  <a:lnTo>
                    <a:pt x="281" y="167"/>
                  </a:lnTo>
                  <a:lnTo>
                    <a:pt x="261" y="152"/>
                  </a:lnTo>
                  <a:lnTo>
                    <a:pt x="267" y="141"/>
                  </a:lnTo>
                  <a:lnTo>
                    <a:pt x="265" y="148"/>
                  </a:lnTo>
                  <a:lnTo>
                    <a:pt x="269" y="143"/>
                  </a:lnTo>
                  <a:lnTo>
                    <a:pt x="298" y="134"/>
                  </a:lnTo>
                  <a:lnTo>
                    <a:pt x="329" y="123"/>
                  </a:lnTo>
                  <a:lnTo>
                    <a:pt x="339" y="121"/>
                  </a:lnTo>
                  <a:lnTo>
                    <a:pt x="347" y="108"/>
                  </a:lnTo>
                  <a:lnTo>
                    <a:pt x="363" y="101"/>
                  </a:lnTo>
                  <a:lnTo>
                    <a:pt x="349" y="68"/>
                  </a:lnTo>
                  <a:lnTo>
                    <a:pt x="320" y="59"/>
                  </a:lnTo>
                  <a:lnTo>
                    <a:pt x="290" y="50"/>
                  </a:lnTo>
                  <a:lnTo>
                    <a:pt x="277" y="53"/>
                  </a:lnTo>
                  <a:lnTo>
                    <a:pt x="251" y="31"/>
                  </a:lnTo>
                  <a:lnTo>
                    <a:pt x="226" y="11"/>
                  </a:lnTo>
                  <a:lnTo>
                    <a:pt x="222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C0066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2" name="Freeform 412"/>
            <p:cNvSpPr>
              <a:spLocks/>
            </p:cNvSpPr>
            <p:nvPr/>
          </p:nvSpPr>
          <p:spPr bwMode="auto">
            <a:xfrm>
              <a:off x="5867664" y="4039490"/>
              <a:ext cx="80885" cy="109234"/>
            </a:xfrm>
            <a:custGeom>
              <a:avLst/>
              <a:gdLst>
                <a:gd name="T0" fmla="*/ 15 w 91"/>
                <a:gd name="T1" fmla="*/ 21 h 101"/>
                <a:gd name="T2" fmla="*/ 15 w 91"/>
                <a:gd name="T3" fmla="*/ 22 h 101"/>
                <a:gd name="T4" fmla="*/ 10 w 91"/>
                <a:gd name="T5" fmla="*/ 24 h 101"/>
                <a:gd name="T6" fmla="*/ 8 w 91"/>
                <a:gd name="T7" fmla="*/ 30 h 101"/>
                <a:gd name="T8" fmla="*/ 15 w 91"/>
                <a:gd name="T9" fmla="*/ 28 h 101"/>
                <a:gd name="T10" fmla="*/ 15 w 91"/>
                <a:gd name="T11" fmla="*/ 31 h 101"/>
                <a:gd name="T12" fmla="*/ 14 w 91"/>
                <a:gd name="T13" fmla="*/ 35 h 101"/>
                <a:gd name="T14" fmla="*/ 10 w 91"/>
                <a:gd name="T15" fmla="*/ 39 h 101"/>
                <a:gd name="T16" fmla="*/ 12 w 91"/>
                <a:gd name="T17" fmla="*/ 41 h 101"/>
                <a:gd name="T18" fmla="*/ 14 w 91"/>
                <a:gd name="T19" fmla="*/ 44 h 101"/>
                <a:gd name="T20" fmla="*/ 23 w 91"/>
                <a:gd name="T21" fmla="*/ 50 h 101"/>
                <a:gd name="T22" fmla="*/ 15 w 91"/>
                <a:gd name="T23" fmla="*/ 52 h 101"/>
                <a:gd name="T24" fmla="*/ 21 w 91"/>
                <a:gd name="T25" fmla="*/ 55 h 101"/>
                <a:gd name="T26" fmla="*/ 21 w 91"/>
                <a:gd name="T27" fmla="*/ 61 h 101"/>
                <a:gd name="T28" fmla="*/ 10 w 91"/>
                <a:gd name="T29" fmla="*/ 63 h 101"/>
                <a:gd name="T30" fmla="*/ 14 w 91"/>
                <a:gd name="T31" fmla="*/ 66 h 101"/>
                <a:gd name="T32" fmla="*/ 12 w 91"/>
                <a:gd name="T33" fmla="*/ 70 h 101"/>
                <a:gd name="T34" fmla="*/ 8 w 91"/>
                <a:gd name="T35" fmla="*/ 66 h 101"/>
                <a:gd name="T36" fmla="*/ 4 w 91"/>
                <a:gd name="T37" fmla="*/ 74 h 101"/>
                <a:gd name="T38" fmla="*/ 0 w 91"/>
                <a:gd name="T39" fmla="*/ 75 h 101"/>
                <a:gd name="T40" fmla="*/ 6 w 91"/>
                <a:gd name="T41" fmla="*/ 83 h 101"/>
                <a:gd name="T42" fmla="*/ 0 w 91"/>
                <a:gd name="T43" fmla="*/ 85 h 101"/>
                <a:gd name="T44" fmla="*/ 0 w 91"/>
                <a:gd name="T45" fmla="*/ 86 h 101"/>
                <a:gd name="T46" fmla="*/ 14 w 91"/>
                <a:gd name="T47" fmla="*/ 94 h 101"/>
                <a:gd name="T48" fmla="*/ 21 w 91"/>
                <a:gd name="T49" fmla="*/ 101 h 101"/>
                <a:gd name="T50" fmla="*/ 25 w 91"/>
                <a:gd name="T51" fmla="*/ 85 h 101"/>
                <a:gd name="T52" fmla="*/ 39 w 91"/>
                <a:gd name="T53" fmla="*/ 88 h 101"/>
                <a:gd name="T54" fmla="*/ 45 w 91"/>
                <a:gd name="T55" fmla="*/ 99 h 101"/>
                <a:gd name="T56" fmla="*/ 49 w 91"/>
                <a:gd name="T57" fmla="*/ 99 h 101"/>
                <a:gd name="T58" fmla="*/ 49 w 91"/>
                <a:gd name="T59" fmla="*/ 97 h 101"/>
                <a:gd name="T60" fmla="*/ 54 w 91"/>
                <a:gd name="T61" fmla="*/ 94 h 101"/>
                <a:gd name="T62" fmla="*/ 60 w 91"/>
                <a:gd name="T63" fmla="*/ 95 h 101"/>
                <a:gd name="T64" fmla="*/ 62 w 91"/>
                <a:gd name="T65" fmla="*/ 92 h 101"/>
                <a:gd name="T66" fmla="*/ 66 w 91"/>
                <a:gd name="T67" fmla="*/ 92 h 101"/>
                <a:gd name="T68" fmla="*/ 70 w 91"/>
                <a:gd name="T69" fmla="*/ 92 h 101"/>
                <a:gd name="T70" fmla="*/ 72 w 91"/>
                <a:gd name="T71" fmla="*/ 92 h 101"/>
                <a:gd name="T72" fmla="*/ 80 w 91"/>
                <a:gd name="T73" fmla="*/ 90 h 101"/>
                <a:gd name="T74" fmla="*/ 86 w 91"/>
                <a:gd name="T75" fmla="*/ 95 h 101"/>
                <a:gd name="T76" fmla="*/ 89 w 91"/>
                <a:gd name="T77" fmla="*/ 92 h 101"/>
                <a:gd name="T78" fmla="*/ 82 w 91"/>
                <a:gd name="T79" fmla="*/ 85 h 101"/>
                <a:gd name="T80" fmla="*/ 91 w 91"/>
                <a:gd name="T81" fmla="*/ 72 h 101"/>
                <a:gd name="T82" fmla="*/ 82 w 91"/>
                <a:gd name="T83" fmla="*/ 59 h 101"/>
                <a:gd name="T84" fmla="*/ 84 w 91"/>
                <a:gd name="T85" fmla="*/ 44 h 101"/>
                <a:gd name="T86" fmla="*/ 82 w 91"/>
                <a:gd name="T87" fmla="*/ 37 h 101"/>
                <a:gd name="T88" fmla="*/ 76 w 91"/>
                <a:gd name="T89" fmla="*/ 35 h 101"/>
                <a:gd name="T90" fmla="*/ 68 w 91"/>
                <a:gd name="T91" fmla="*/ 33 h 101"/>
                <a:gd name="T92" fmla="*/ 60 w 91"/>
                <a:gd name="T93" fmla="*/ 30 h 101"/>
                <a:gd name="T94" fmla="*/ 31 w 91"/>
                <a:gd name="T95" fmla="*/ 0 h 101"/>
                <a:gd name="T96" fmla="*/ 2 w 91"/>
                <a:gd name="T97" fmla="*/ 6 h 101"/>
                <a:gd name="T98" fmla="*/ 6 w 91"/>
                <a:gd name="T99" fmla="*/ 15 h 101"/>
                <a:gd name="T100" fmla="*/ 10 w 91"/>
                <a:gd name="T101" fmla="*/ 15 h 101"/>
                <a:gd name="T102" fmla="*/ 8 w 91"/>
                <a:gd name="T103" fmla="*/ 17 h 101"/>
                <a:gd name="T104" fmla="*/ 10 w 91"/>
                <a:gd name="T105" fmla="*/ 19 h 101"/>
                <a:gd name="T106" fmla="*/ 15 w 91"/>
                <a:gd name="T107" fmla="*/ 21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1"/>
                <a:gd name="T164" fmla="*/ 91 w 91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1">
                  <a:moveTo>
                    <a:pt x="15" y="21"/>
                  </a:moveTo>
                  <a:lnTo>
                    <a:pt x="15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4" y="35"/>
                  </a:lnTo>
                  <a:lnTo>
                    <a:pt x="10" y="39"/>
                  </a:lnTo>
                  <a:lnTo>
                    <a:pt x="12" y="41"/>
                  </a:lnTo>
                  <a:lnTo>
                    <a:pt x="14" y="44"/>
                  </a:lnTo>
                  <a:lnTo>
                    <a:pt x="23" y="50"/>
                  </a:lnTo>
                  <a:lnTo>
                    <a:pt x="15" y="52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10" y="63"/>
                  </a:lnTo>
                  <a:lnTo>
                    <a:pt x="14" y="66"/>
                  </a:lnTo>
                  <a:lnTo>
                    <a:pt x="12" y="70"/>
                  </a:lnTo>
                  <a:lnTo>
                    <a:pt x="8" y="66"/>
                  </a:lnTo>
                  <a:lnTo>
                    <a:pt x="4" y="74"/>
                  </a:lnTo>
                  <a:lnTo>
                    <a:pt x="0" y="75"/>
                  </a:lnTo>
                  <a:lnTo>
                    <a:pt x="6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4" y="94"/>
                  </a:lnTo>
                  <a:lnTo>
                    <a:pt x="21" y="101"/>
                  </a:lnTo>
                  <a:lnTo>
                    <a:pt x="25" y="85"/>
                  </a:lnTo>
                  <a:lnTo>
                    <a:pt x="39" y="88"/>
                  </a:lnTo>
                  <a:lnTo>
                    <a:pt x="45" y="99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54" y="94"/>
                  </a:lnTo>
                  <a:lnTo>
                    <a:pt x="60" y="95"/>
                  </a:lnTo>
                  <a:lnTo>
                    <a:pt x="62" y="92"/>
                  </a:lnTo>
                  <a:lnTo>
                    <a:pt x="66" y="92"/>
                  </a:lnTo>
                  <a:lnTo>
                    <a:pt x="70" y="92"/>
                  </a:lnTo>
                  <a:lnTo>
                    <a:pt x="72" y="92"/>
                  </a:lnTo>
                  <a:lnTo>
                    <a:pt x="80" y="90"/>
                  </a:lnTo>
                  <a:lnTo>
                    <a:pt x="86" y="95"/>
                  </a:lnTo>
                  <a:lnTo>
                    <a:pt x="89" y="92"/>
                  </a:lnTo>
                  <a:lnTo>
                    <a:pt x="82" y="85"/>
                  </a:lnTo>
                  <a:lnTo>
                    <a:pt x="91" y="72"/>
                  </a:lnTo>
                  <a:lnTo>
                    <a:pt x="82" y="59"/>
                  </a:lnTo>
                  <a:lnTo>
                    <a:pt x="84" y="44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3"/>
                  </a:lnTo>
                  <a:lnTo>
                    <a:pt x="60" y="30"/>
                  </a:lnTo>
                  <a:lnTo>
                    <a:pt x="31" y="0"/>
                  </a:lnTo>
                  <a:lnTo>
                    <a:pt x="2" y="6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3" name="Freeform 413"/>
            <p:cNvSpPr>
              <a:spLocks/>
            </p:cNvSpPr>
            <p:nvPr/>
          </p:nvSpPr>
          <p:spPr bwMode="auto">
            <a:xfrm>
              <a:off x="3301862" y="3426823"/>
              <a:ext cx="1292845" cy="725066"/>
            </a:xfrm>
            <a:custGeom>
              <a:avLst/>
              <a:gdLst>
                <a:gd name="T0" fmla="*/ 1126 w 1463"/>
                <a:gd name="T1" fmla="*/ 114 h 670"/>
                <a:gd name="T2" fmla="*/ 1192 w 1463"/>
                <a:gd name="T3" fmla="*/ 46 h 670"/>
                <a:gd name="T4" fmla="*/ 1073 w 1463"/>
                <a:gd name="T5" fmla="*/ 75 h 670"/>
                <a:gd name="T6" fmla="*/ 1024 w 1463"/>
                <a:gd name="T7" fmla="*/ 44 h 670"/>
                <a:gd name="T8" fmla="*/ 1022 w 1463"/>
                <a:gd name="T9" fmla="*/ 4 h 670"/>
                <a:gd name="T10" fmla="*/ 1007 w 1463"/>
                <a:gd name="T11" fmla="*/ 52 h 670"/>
                <a:gd name="T12" fmla="*/ 929 w 1463"/>
                <a:gd name="T13" fmla="*/ 103 h 670"/>
                <a:gd name="T14" fmla="*/ 946 w 1463"/>
                <a:gd name="T15" fmla="*/ 74 h 670"/>
                <a:gd name="T16" fmla="*/ 890 w 1463"/>
                <a:gd name="T17" fmla="*/ 85 h 670"/>
                <a:gd name="T18" fmla="*/ 771 w 1463"/>
                <a:gd name="T19" fmla="*/ 72 h 670"/>
                <a:gd name="T20" fmla="*/ 722 w 1463"/>
                <a:gd name="T21" fmla="*/ 88 h 670"/>
                <a:gd name="T22" fmla="*/ 619 w 1463"/>
                <a:gd name="T23" fmla="*/ 63 h 670"/>
                <a:gd name="T24" fmla="*/ 491 w 1463"/>
                <a:gd name="T25" fmla="*/ 48 h 670"/>
                <a:gd name="T26" fmla="*/ 409 w 1463"/>
                <a:gd name="T27" fmla="*/ 39 h 670"/>
                <a:gd name="T28" fmla="*/ 177 w 1463"/>
                <a:gd name="T29" fmla="*/ 94 h 670"/>
                <a:gd name="T30" fmla="*/ 31 w 1463"/>
                <a:gd name="T31" fmla="*/ 251 h 670"/>
                <a:gd name="T32" fmla="*/ 103 w 1463"/>
                <a:gd name="T33" fmla="*/ 341 h 670"/>
                <a:gd name="T34" fmla="*/ 68 w 1463"/>
                <a:gd name="T35" fmla="*/ 370 h 670"/>
                <a:gd name="T36" fmla="*/ 88 w 1463"/>
                <a:gd name="T37" fmla="*/ 399 h 670"/>
                <a:gd name="T38" fmla="*/ 89 w 1463"/>
                <a:gd name="T39" fmla="*/ 430 h 670"/>
                <a:gd name="T40" fmla="*/ 54 w 1463"/>
                <a:gd name="T41" fmla="*/ 450 h 670"/>
                <a:gd name="T42" fmla="*/ 84 w 1463"/>
                <a:gd name="T43" fmla="*/ 459 h 670"/>
                <a:gd name="T44" fmla="*/ 99 w 1463"/>
                <a:gd name="T45" fmla="*/ 479 h 670"/>
                <a:gd name="T46" fmla="*/ 107 w 1463"/>
                <a:gd name="T47" fmla="*/ 494 h 670"/>
                <a:gd name="T48" fmla="*/ 386 w 1463"/>
                <a:gd name="T49" fmla="*/ 498 h 670"/>
                <a:gd name="T50" fmla="*/ 666 w 1463"/>
                <a:gd name="T51" fmla="*/ 490 h 670"/>
                <a:gd name="T52" fmla="*/ 826 w 1463"/>
                <a:gd name="T53" fmla="*/ 547 h 670"/>
                <a:gd name="T54" fmla="*/ 822 w 1463"/>
                <a:gd name="T55" fmla="*/ 660 h 670"/>
                <a:gd name="T56" fmla="*/ 987 w 1463"/>
                <a:gd name="T57" fmla="*/ 609 h 670"/>
                <a:gd name="T58" fmla="*/ 1165 w 1463"/>
                <a:gd name="T59" fmla="*/ 538 h 670"/>
                <a:gd name="T60" fmla="*/ 1233 w 1463"/>
                <a:gd name="T61" fmla="*/ 571 h 670"/>
                <a:gd name="T62" fmla="*/ 1194 w 1463"/>
                <a:gd name="T63" fmla="*/ 602 h 670"/>
                <a:gd name="T64" fmla="*/ 1297 w 1463"/>
                <a:gd name="T65" fmla="*/ 586 h 670"/>
                <a:gd name="T66" fmla="*/ 1229 w 1463"/>
                <a:gd name="T67" fmla="*/ 543 h 670"/>
                <a:gd name="T68" fmla="*/ 1264 w 1463"/>
                <a:gd name="T69" fmla="*/ 503 h 670"/>
                <a:gd name="T70" fmla="*/ 1149 w 1463"/>
                <a:gd name="T71" fmla="*/ 518 h 670"/>
                <a:gd name="T72" fmla="*/ 1389 w 1463"/>
                <a:gd name="T73" fmla="*/ 450 h 670"/>
                <a:gd name="T74" fmla="*/ 1463 w 1463"/>
                <a:gd name="T75" fmla="*/ 397 h 670"/>
                <a:gd name="T76" fmla="*/ 1385 w 1463"/>
                <a:gd name="T77" fmla="*/ 395 h 670"/>
                <a:gd name="T78" fmla="*/ 1400 w 1463"/>
                <a:gd name="T79" fmla="*/ 364 h 670"/>
                <a:gd name="T80" fmla="*/ 1392 w 1463"/>
                <a:gd name="T81" fmla="*/ 348 h 670"/>
                <a:gd name="T82" fmla="*/ 1371 w 1463"/>
                <a:gd name="T83" fmla="*/ 319 h 670"/>
                <a:gd name="T84" fmla="*/ 1371 w 1463"/>
                <a:gd name="T85" fmla="*/ 293 h 670"/>
                <a:gd name="T86" fmla="*/ 1369 w 1463"/>
                <a:gd name="T87" fmla="*/ 251 h 670"/>
                <a:gd name="T88" fmla="*/ 1338 w 1463"/>
                <a:gd name="T89" fmla="*/ 269 h 670"/>
                <a:gd name="T90" fmla="*/ 1276 w 1463"/>
                <a:gd name="T91" fmla="*/ 293 h 670"/>
                <a:gd name="T92" fmla="*/ 1268 w 1463"/>
                <a:gd name="T93" fmla="*/ 260 h 670"/>
                <a:gd name="T94" fmla="*/ 1252 w 1463"/>
                <a:gd name="T95" fmla="*/ 214 h 670"/>
                <a:gd name="T96" fmla="*/ 1151 w 1463"/>
                <a:gd name="T97" fmla="*/ 218 h 670"/>
                <a:gd name="T98" fmla="*/ 1094 w 1463"/>
                <a:gd name="T99" fmla="*/ 341 h 670"/>
                <a:gd name="T100" fmla="*/ 997 w 1463"/>
                <a:gd name="T101" fmla="*/ 437 h 670"/>
                <a:gd name="T102" fmla="*/ 968 w 1463"/>
                <a:gd name="T103" fmla="*/ 379 h 670"/>
                <a:gd name="T104" fmla="*/ 851 w 1463"/>
                <a:gd name="T105" fmla="*/ 309 h 670"/>
                <a:gd name="T106" fmla="*/ 808 w 1463"/>
                <a:gd name="T107" fmla="*/ 269 h 670"/>
                <a:gd name="T108" fmla="*/ 917 w 1463"/>
                <a:gd name="T109" fmla="*/ 189 h 670"/>
                <a:gd name="T110" fmla="*/ 972 w 1463"/>
                <a:gd name="T111" fmla="*/ 163 h 670"/>
                <a:gd name="T112" fmla="*/ 1026 w 1463"/>
                <a:gd name="T113" fmla="*/ 128 h 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3"/>
                <a:gd name="T172" fmla="*/ 0 h 670"/>
                <a:gd name="T173" fmla="*/ 1463 w 1463"/>
                <a:gd name="T174" fmla="*/ 670 h 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3" h="670">
                  <a:moveTo>
                    <a:pt x="1077" y="117"/>
                  </a:moveTo>
                  <a:lnTo>
                    <a:pt x="1069" y="110"/>
                  </a:lnTo>
                  <a:lnTo>
                    <a:pt x="1091" y="112"/>
                  </a:lnTo>
                  <a:lnTo>
                    <a:pt x="1102" y="117"/>
                  </a:lnTo>
                  <a:lnTo>
                    <a:pt x="1114" y="114"/>
                  </a:lnTo>
                  <a:lnTo>
                    <a:pt x="1106" y="103"/>
                  </a:lnTo>
                  <a:lnTo>
                    <a:pt x="1114" y="105"/>
                  </a:lnTo>
                  <a:lnTo>
                    <a:pt x="1118" y="107"/>
                  </a:lnTo>
                  <a:lnTo>
                    <a:pt x="1126" y="114"/>
                  </a:lnTo>
                  <a:lnTo>
                    <a:pt x="1167" y="99"/>
                  </a:lnTo>
                  <a:lnTo>
                    <a:pt x="1174" y="88"/>
                  </a:lnTo>
                  <a:lnTo>
                    <a:pt x="1172" y="77"/>
                  </a:lnTo>
                  <a:lnTo>
                    <a:pt x="1174" y="72"/>
                  </a:lnTo>
                  <a:lnTo>
                    <a:pt x="1196" y="64"/>
                  </a:lnTo>
                  <a:lnTo>
                    <a:pt x="1184" y="63"/>
                  </a:lnTo>
                  <a:lnTo>
                    <a:pt x="1200" y="55"/>
                  </a:lnTo>
                  <a:lnTo>
                    <a:pt x="1172" y="48"/>
                  </a:lnTo>
                  <a:lnTo>
                    <a:pt x="1192" y="46"/>
                  </a:lnTo>
                  <a:lnTo>
                    <a:pt x="1141" y="44"/>
                  </a:lnTo>
                  <a:lnTo>
                    <a:pt x="1135" y="57"/>
                  </a:lnTo>
                  <a:lnTo>
                    <a:pt x="1139" y="61"/>
                  </a:lnTo>
                  <a:lnTo>
                    <a:pt x="1135" y="64"/>
                  </a:lnTo>
                  <a:lnTo>
                    <a:pt x="1122" y="64"/>
                  </a:lnTo>
                  <a:lnTo>
                    <a:pt x="1083" y="94"/>
                  </a:lnTo>
                  <a:lnTo>
                    <a:pt x="1071" y="96"/>
                  </a:lnTo>
                  <a:lnTo>
                    <a:pt x="1067" y="79"/>
                  </a:lnTo>
                  <a:lnTo>
                    <a:pt x="1073" y="75"/>
                  </a:lnTo>
                  <a:lnTo>
                    <a:pt x="1083" y="61"/>
                  </a:lnTo>
                  <a:lnTo>
                    <a:pt x="1069" y="55"/>
                  </a:lnTo>
                  <a:lnTo>
                    <a:pt x="1038" y="75"/>
                  </a:lnTo>
                  <a:lnTo>
                    <a:pt x="1046" y="57"/>
                  </a:lnTo>
                  <a:lnTo>
                    <a:pt x="1040" y="53"/>
                  </a:lnTo>
                  <a:lnTo>
                    <a:pt x="1057" y="50"/>
                  </a:lnTo>
                  <a:lnTo>
                    <a:pt x="1046" y="46"/>
                  </a:lnTo>
                  <a:lnTo>
                    <a:pt x="1028" y="46"/>
                  </a:lnTo>
                  <a:lnTo>
                    <a:pt x="1024" y="44"/>
                  </a:lnTo>
                  <a:lnTo>
                    <a:pt x="1040" y="37"/>
                  </a:lnTo>
                  <a:lnTo>
                    <a:pt x="1040" y="35"/>
                  </a:lnTo>
                  <a:lnTo>
                    <a:pt x="1048" y="35"/>
                  </a:lnTo>
                  <a:lnTo>
                    <a:pt x="1042" y="22"/>
                  </a:lnTo>
                  <a:lnTo>
                    <a:pt x="1048" y="11"/>
                  </a:lnTo>
                  <a:lnTo>
                    <a:pt x="1038" y="4"/>
                  </a:lnTo>
                  <a:lnTo>
                    <a:pt x="1032" y="4"/>
                  </a:lnTo>
                  <a:lnTo>
                    <a:pt x="1036" y="0"/>
                  </a:lnTo>
                  <a:lnTo>
                    <a:pt x="1022" y="4"/>
                  </a:lnTo>
                  <a:lnTo>
                    <a:pt x="1030" y="4"/>
                  </a:lnTo>
                  <a:lnTo>
                    <a:pt x="1005" y="10"/>
                  </a:lnTo>
                  <a:lnTo>
                    <a:pt x="1009" y="13"/>
                  </a:lnTo>
                  <a:lnTo>
                    <a:pt x="991" y="15"/>
                  </a:lnTo>
                  <a:lnTo>
                    <a:pt x="983" y="28"/>
                  </a:lnTo>
                  <a:lnTo>
                    <a:pt x="987" y="28"/>
                  </a:lnTo>
                  <a:lnTo>
                    <a:pt x="976" y="32"/>
                  </a:lnTo>
                  <a:lnTo>
                    <a:pt x="970" y="43"/>
                  </a:lnTo>
                  <a:lnTo>
                    <a:pt x="1007" y="52"/>
                  </a:lnTo>
                  <a:lnTo>
                    <a:pt x="995" y="55"/>
                  </a:lnTo>
                  <a:lnTo>
                    <a:pt x="997" y="52"/>
                  </a:lnTo>
                  <a:lnTo>
                    <a:pt x="987" y="57"/>
                  </a:lnTo>
                  <a:lnTo>
                    <a:pt x="978" y="66"/>
                  </a:lnTo>
                  <a:lnTo>
                    <a:pt x="995" y="61"/>
                  </a:lnTo>
                  <a:lnTo>
                    <a:pt x="987" y="68"/>
                  </a:lnTo>
                  <a:lnTo>
                    <a:pt x="952" y="79"/>
                  </a:lnTo>
                  <a:lnTo>
                    <a:pt x="939" y="94"/>
                  </a:lnTo>
                  <a:lnTo>
                    <a:pt x="929" y="103"/>
                  </a:lnTo>
                  <a:lnTo>
                    <a:pt x="919" y="103"/>
                  </a:lnTo>
                  <a:lnTo>
                    <a:pt x="919" y="107"/>
                  </a:lnTo>
                  <a:lnTo>
                    <a:pt x="919" y="101"/>
                  </a:lnTo>
                  <a:lnTo>
                    <a:pt x="921" y="101"/>
                  </a:lnTo>
                  <a:lnTo>
                    <a:pt x="933" y="99"/>
                  </a:lnTo>
                  <a:lnTo>
                    <a:pt x="927" y="97"/>
                  </a:lnTo>
                  <a:lnTo>
                    <a:pt x="933" y="92"/>
                  </a:lnTo>
                  <a:lnTo>
                    <a:pt x="923" y="94"/>
                  </a:lnTo>
                  <a:lnTo>
                    <a:pt x="946" y="74"/>
                  </a:lnTo>
                  <a:lnTo>
                    <a:pt x="931" y="77"/>
                  </a:lnTo>
                  <a:lnTo>
                    <a:pt x="933" y="75"/>
                  </a:lnTo>
                  <a:lnTo>
                    <a:pt x="915" y="72"/>
                  </a:lnTo>
                  <a:lnTo>
                    <a:pt x="902" y="75"/>
                  </a:lnTo>
                  <a:lnTo>
                    <a:pt x="906" y="81"/>
                  </a:lnTo>
                  <a:lnTo>
                    <a:pt x="917" y="85"/>
                  </a:lnTo>
                  <a:lnTo>
                    <a:pt x="900" y="85"/>
                  </a:lnTo>
                  <a:lnTo>
                    <a:pt x="896" y="79"/>
                  </a:lnTo>
                  <a:lnTo>
                    <a:pt x="890" y="85"/>
                  </a:lnTo>
                  <a:lnTo>
                    <a:pt x="857" y="85"/>
                  </a:lnTo>
                  <a:lnTo>
                    <a:pt x="824" y="85"/>
                  </a:lnTo>
                  <a:lnTo>
                    <a:pt x="812" y="79"/>
                  </a:lnTo>
                  <a:lnTo>
                    <a:pt x="798" y="77"/>
                  </a:lnTo>
                  <a:lnTo>
                    <a:pt x="795" y="70"/>
                  </a:lnTo>
                  <a:lnTo>
                    <a:pt x="789" y="61"/>
                  </a:lnTo>
                  <a:lnTo>
                    <a:pt x="736" y="74"/>
                  </a:lnTo>
                  <a:lnTo>
                    <a:pt x="746" y="77"/>
                  </a:lnTo>
                  <a:lnTo>
                    <a:pt x="771" y="72"/>
                  </a:lnTo>
                  <a:lnTo>
                    <a:pt x="789" y="68"/>
                  </a:lnTo>
                  <a:lnTo>
                    <a:pt x="758" y="79"/>
                  </a:lnTo>
                  <a:lnTo>
                    <a:pt x="742" y="81"/>
                  </a:lnTo>
                  <a:lnTo>
                    <a:pt x="732" y="105"/>
                  </a:lnTo>
                  <a:lnTo>
                    <a:pt x="724" y="101"/>
                  </a:lnTo>
                  <a:lnTo>
                    <a:pt x="721" y="114"/>
                  </a:lnTo>
                  <a:lnTo>
                    <a:pt x="713" y="97"/>
                  </a:lnTo>
                  <a:lnTo>
                    <a:pt x="724" y="97"/>
                  </a:lnTo>
                  <a:lnTo>
                    <a:pt x="722" y="88"/>
                  </a:lnTo>
                  <a:lnTo>
                    <a:pt x="713" y="92"/>
                  </a:lnTo>
                  <a:lnTo>
                    <a:pt x="713" y="85"/>
                  </a:lnTo>
                  <a:lnTo>
                    <a:pt x="701" y="81"/>
                  </a:lnTo>
                  <a:lnTo>
                    <a:pt x="637" y="86"/>
                  </a:lnTo>
                  <a:lnTo>
                    <a:pt x="613" y="81"/>
                  </a:lnTo>
                  <a:lnTo>
                    <a:pt x="639" y="75"/>
                  </a:lnTo>
                  <a:lnTo>
                    <a:pt x="648" y="72"/>
                  </a:lnTo>
                  <a:lnTo>
                    <a:pt x="631" y="59"/>
                  </a:lnTo>
                  <a:lnTo>
                    <a:pt x="619" y="63"/>
                  </a:lnTo>
                  <a:lnTo>
                    <a:pt x="576" y="52"/>
                  </a:lnTo>
                  <a:lnTo>
                    <a:pt x="534" y="43"/>
                  </a:lnTo>
                  <a:lnTo>
                    <a:pt x="512" y="52"/>
                  </a:lnTo>
                  <a:lnTo>
                    <a:pt x="502" y="50"/>
                  </a:lnTo>
                  <a:lnTo>
                    <a:pt x="510" y="44"/>
                  </a:lnTo>
                  <a:lnTo>
                    <a:pt x="514" y="37"/>
                  </a:lnTo>
                  <a:lnTo>
                    <a:pt x="508" y="39"/>
                  </a:lnTo>
                  <a:lnTo>
                    <a:pt x="500" y="44"/>
                  </a:lnTo>
                  <a:lnTo>
                    <a:pt x="491" y="48"/>
                  </a:lnTo>
                  <a:lnTo>
                    <a:pt x="483" y="53"/>
                  </a:lnTo>
                  <a:lnTo>
                    <a:pt x="475" y="39"/>
                  </a:lnTo>
                  <a:lnTo>
                    <a:pt x="467" y="30"/>
                  </a:lnTo>
                  <a:lnTo>
                    <a:pt x="471" y="35"/>
                  </a:lnTo>
                  <a:lnTo>
                    <a:pt x="434" y="44"/>
                  </a:lnTo>
                  <a:lnTo>
                    <a:pt x="436" y="43"/>
                  </a:lnTo>
                  <a:lnTo>
                    <a:pt x="399" y="48"/>
                  </a:lnTo>
                  <a:lnTo>
                    <a:pt x="436" y="35"/>
                  </a:lnTo>
                  <a:lnTo>
                    <a:pt x="409" y="39"/>
                  </a:lnTo>
                  <a:lnTo>
                    <a:pt x="368" y="50"/>
                  </a:lnTo>
                  <a:lnTo>
                    <a:pt x="325" y="59"/>
                  </a:lnTo>
                  <a:lnTo>
                    <a:pt x="321" y="66"/>
                  </a:lnTo>
                  <a:lnTo>
                    <a:pt x="306" y="63"/>
                  </a:lnTo>
                  <a:lnTo>
                    <a:pt x="304" y="66"/>
                  </a:lnTo>
                  <a:lnTo>
                    <a:pt x="271" y="57"/>
                  </a:lnTo>
                  <a:lnTo>
                    <a:pt x="238" y="46"/>
                  </a:lnTo>
                  <a:lnTo>
                    <a:pt x="206" y="70"/>
                  </a:lnTo>
                  <a:lnTo>
                    <a:pt x="177" y="94"/>
                  </a:lnTo>
                  <a:lnTo>
                    <a:pt x="146" y="117"/>
                  </a:lnTo>
                  <a:lnTo>
                    <a:pt x="115" y="143"/>
                  </a:lnTo>
                  <a:lnTo>
                    <a:pt x="86" y="167"/>
                  </a:lnTo>
                  <a:lnTo>
                    <a:pt x="58" y="192"/>
                  </a:lnTo>
                  <a:lnTo>
                    <a:pt x="29" y="218"/>
                  </a:lnTo>
                  <a:lnTo>
                    <a:pt x="0" y="242"/>
                  </a:lnTo>
                  <a:lnTo>
                    <a:pt x="35" y="242"/>
                  </a:lnTo>
                  <a:lnTo>
                    <a:pt x="27" y="247"/>
                  </a:lnTo>
                  <a:lnTo>
                    <a:pt x="31" y="251"/>
                  </a:lnTo>
                  <a:lnTo>
                    <a:pt x="31" y="273"/>
                  </a:lnTo>
                  <a:lnTo>
                    <a:pt x="49" y="267"/>
                  </a:lnTo>
                  <a:lnTo>
                    <a:pt x="62" y="260"/>
                  </a:lnTo>
                  <a:lnTo>
                    <a:pt x="88" y="253"/>
                  </a:lnTo>
                  <a:lnTo>
                    <a:pt x="93" y="277"/>
                  </a:lnTo>
                  <a:lnTo>
                    <a:pt x="89" y="298"/>
                  </a:lnTo>
                  <a:lnTo>
                    <a:pt x="86" y="319"/>
                  </a:lnTo>
                  <a:lnTo>
                    <a:pt x="93" y="330"/>
                  </a:lnTo>
                  <a:lnTo>
                    <a:pt x="103" y="341"/>
                  </a:lnTo>
                  <a:lnTo>
                    <a:pt x="82" y="361"/>
                  </a:lnTo>
                  <a:lnTo>
                    <a:pt x="101" y="346"/>
                  </a:lnTo>
                  <a:lnTo>
                    <a:pt x="101" y="350"/>
                  </a:lnTo>
                  <a:lnTo>
                    <a:pt x="84" y="361"/>
                  </a:lnTo>
                  <a:lnTo>
                    <a:pt x="88" y="361"/>
                  </a:lnTo>
                  <a:lnTo>
                    <a:pt x="76" y="368"/>
                  </a:lnTo>
                  <a:lnTo>
                    <a:pt x="70" y="368"/>
                  </a:lnTo>
                  <a:lnTo>
                    <a:pt x="70" y="375"/>
                  </a:lnTo>
                  <a:lnTo>
                    <a:pt x="68" y="370"/>
                  </a:lnTo>
                  <a:lnTo>
                    <a:pt x="66" y="381"/>
                  </a:lnTo>
                  <a:lnTo>
                    <a:pt x="76" y="379"/>
                  </a:lnTo>
                  <a:lnTo>
                    <a:pt x="70" y="379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66" y="397"/>
                  </a:lnTo>
                  <a:lnTo>
                    <a:pt x="91" y="383"/>
                  </a:lnTo>
                  <a:lnTo>
                    <a:pt x="82" y="395"/>
                  </a:lnTo>
                  <a:lnTo>
                    <a:pt x="88" y="399"/>
                  </a:lnTo>
                  <a:lnTo>
                    <a:pt x="76" y="395"/>
                  </a:lnTo>
                  <a:lnTo>
                    <a:pt x="74" y="410"/>
                  </a:lnTo>
                  <a:lnTo>
                    <a:pt x="78" y="408"/>
                  </a:lnTo>
                  <a:lnTo>
                    <a:pt x="64" y="423"/>
                  </a:lnTo>
                  <a:lnTo>
                    <a:pt x="72" y="419"/>
                  </a:lnTo>
                  <a:lnTo>
                    <a:pt x="72" y="425"/>
                  </a:lnTo>
                  <a:lnTo>
                    <a:pt x="99" y="410"/>
                  </a:lnTo>
                  <a:lnTo>
                    <a:pt x="89" y="421"/>
                  </a:lnTo>
                  <a:lnTo>
                    <a:pt x="89" y="430"/>
                  </a:lnTo>
                  <a:lnTo>
                    <a:pt x="86" y="421"/>
                  </a:lnTo>
                  <a:lnTo>
                    <a:pt x="62" y="434"/>
                  </a:lnTo>
                  <a:lnTo>
                    <a:pt x="64" y="439"/>
                  </a:lnTo>
                  <a:lnTo>
                    <a:pt x="70" y="436"/>
                  </a:lnTo>
                  <a:lnTo>
                    <a:pt x="84" y="437"/>
                  </a:lnTo>
                  <a:lnTo>
                    <a:pt x="62" y="441"/>
                  </a:lnTo>
                  <a:lnTo>
                    <a:pt x="56" y="445"/>
                  </a:lnTo>
                  <a:lnTo>
                    <a:pt x="66" y="445"/>
                  </a:lnTo>
                  <a:lnTo>
                    <a:pt x="54" y="450"/>
                  </a:lnTo>
                  <a:lnTo>
                    <a:pt x="68" y="456"/>
                  </a:lnTo>
                  <a:lnTo>
                    <a:pt x="74" y="452"/>
                  </a:lnTo>
                  <a:lnTo>
                    <a:pt x="80" y="454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74" y="459"/>
                  </a:lnTo>
                  <a:lnTo>
                    <a:pt x="91" y="454"/>
                  </a:lnTo>
                  <a:lnTo>
                    <a:pt x="93" y="450"/>
                  </a:lnTo>
                  <a:lnTo>
                    <a:pt x="84" y="459"/>
                  </a:lnTo>
                  <a:lnTo>
                    <a:pt x="76" y="461"/>
                  </a:lnTo>
                  <a:lnTo>
                    <a:pt x="74" y="465"/>
                  </a:lnTo>
                  <a:lnTo>
                    <a:pt x="88" y="459"/>
                  </a:lnTo>
                  <a:lnTo>
                    <a:pt x="88" y="465"/>
                  </a:lnTo>
                  <a:lnTo>
                    <a:pt x="101" y="456"/>
                  </a:lnTo>
                  <a:lnTo>
                    <a:pt x="93" y="467"/>
                  </a:lnTo>
                  <a:lnTo>
                    <a:pt x="107" y="463"/>
                  </a:lnTo>
                  <a:lnTo>
                    <a:pt x="89" y="474"/>
                  </a:lnTo>
                  <a:lnTo>
                    <a:pt x="99" y="479"/>
                  </a:lnTo>
                  <a:lnTo>
                    <a:pt x="109" y="470"/>
                  </a:lnTo>
                  <a:lnTo>
                    <a:pt x="103" y="483"/>
                  </a:lnTo>
                  <a:lnTo>
                    <a:pt x="107" y="483"/>
                  </a:lnTo>
                  <a:lnTo>
                    <a:pt x="97" y="483"/>
                  </a:lnTo>
                  <a:lnTo>
                    <a:pt x="107" y="487"/>
                  </a:lnTo>
                  <a:lnTo>
                    <a:pt x="115" y="483"/>
                  </a:lnTo>
                  <a:lnTo>
                    <a:pt x="109" y="490"/>
                  </a:lnTo>
                  <a:lnTo>
                    <a:pt x="115" y="492"/>
                  </a:lnTo>
                  <a:lnTo>
                    <a:pt x="107" y="494"/>
                  </a:lnTo>
                  <a:lnTo>
                    <a:pt x="113" y="498"/>
                  </a:lnTo>
                  <a:lnTo>
                    <a:pt x="148" y="498"/>
                  </a:lnTo>
                  <a:lnTo>
                    <a:pt x="181" y="498"/>
                  </a:lnTo>
                  <a:lnTo>
                    <a:pt x="214" y="498"/>
                  </a:lnTo>
                  <a:lnTo>
                    <a:pt x="249" y="498"/>
                  </a:lnTo>
                  <a:lnTo>
                    <a:pt x="282" y="498"/>
                  </a:lnTo>
                  <a:lnTo>
                    <a:pt x="317" y="498"/>
                  </a:lnTo>
                  <a:lnTo>
                    <a:pt x="350" y="498"/>
                  </a:lnTo>
                  <a:lnTo>
                    <a:pt x="386" y="498"/>
                  </a:lnTo>
                  <a:lnTo>
                    <a:pt x="419" y="498"/>
                  </a:lnTo>
                  <a:lnTo>
                    <a:pt x="454" y="498"/>
                  </a:lnTo>
                  <a:lnTo>
                    <a:pt x="487" y="498"/>
                  </a:lnTo>
                  <a:lnTo>
                    <a:pt x="520" y="498"/>
                  </a:lnTo>
                  <a:lnTo>
                    <a:pt x="555" y="498"/>
                  </a:lnTo>
                  <a:lnTo>
                    <a:pt x="588" y="498"/>
                  </a:lnTo>
                  <a:lnTo>
                    <a:pt x="623" y="498"/>
                  </a:lnTo>
                  <a:lnTo>
                    <a:pt x="656" y="498"/>
                  </a:lnTo>
                  <a:lnTo>
                    <a:pt x="666" y="490"/>
                  </a:lnTo>
                  <a:lnTo>
                    <a:pt x="662" y="503"/>
                  </a:lnTo>
                  <a:lnTo>
                    <a:pt x="685" y="507"/>
                  </a:lnTo>
                  <a:lnTo>
                    <a:pt x="715" y="518"/>
                  </a:lnTo>
                  <a:lnTo>
                    <a:pt x="732" y="516"/>
                  </a:lnTo>
                  <a:lnTo>
                    <a:pt x="748" y="522"/>
                  </a:lnTo>
                  <a:lnTo>
                    <a:pt x="775" y="516"/>
                  </a:lnTo>
                  <a:lnTo>
                    <a:pt x="793" y="525"/>
                  </a:lnTo>
                  <a:lnTo>
                    <a:pt x="808" y="536"/>
                  </a:lnTo>
                  <a:lnTo>
                    <a:pt x="826" y="547"/>
                  </a:lnTo>
                  <a:lnTo>
                    <a:pt x="843" y="556"/>
                  </a:lnTo>
                  <a:lnTo>
                    <a:pt x="845" y="567"/>
                  </a:lnTo>
                  <a:lnTo>
                    <a:pt x="853" y="565"/>
                  </a:lnTo>
                  <a:lnTo>
                    <a:pt x="849" y="573"/>
                  </a:lnTo>
                  <a:lnTo>
                    <a:pt x="867" y="584"/>
                  </a:lnTo>
                  <a:lnTo>
                    <a:pt x="861" y="604"/>
                  </a:lnTo>
                  <a:lnTo>
                    <a:pt x="857" y="626"/>
                  </a:lnTo>
                  <a:lnTo>
                    <a:pt x="845" y="639"/>
                  </a:lnTo>
                  <a:lnTo>
                    <a:pt x="822" y="660"/>
                  </a:lnTo>
                  <a:lnTo>
                    <a:pt x="828" y="670"/>
                  </a:lnTo>
                  <a:lnTo>
                    <a:pt x="849" y="662"/>
                  </a:lnTo>
                  <a:lnTo>
                    <a:pt x="871" y="657"/>
                  </a:lnTo>
                  <a:lnTo>
                    <a:pt x="892" y="650"/>
                  </a:lnTo>
                  <a:lnTo>
                    <a:pt x="915" y="642"/>
                  </a:lnTo>
                  <a:lnTo>
                    <a:pt x="915" y="628"/>
                  </a:lnTo>
                  <a:lnTo>
                    <a:pt x="941" y="626"/>
                  </a:lnTo>
                  <a:lnTo>
                    <a:pt x="966" y="624"/>
                  </a:lnTo>
                  <a:lnTo>
                    <a:pt x="987" y="609"/>
                  </a:lnTo>
                  <a:lnTo>
                    <a:pt x="1007" y="595"/>
                  </a:lnTo>
                  <a:lnTo>
                    <a:pt x="1046" y="593"/>
                  </a:lnTo>
                  <a:lnTo>
                    <a:pt x="1085" y="591"/>
                  </a:lnTo>
                  <a:lnTo>
                    <a:pt x="1098" y="584"/>
                  </a:lnTo>
                  <a:lnTo>
                    <a:pt x="1118" y="569"/>
                  </a:lnTo>
                  <a:lnTo>
                    <a:pt x="1135" y="551"/>
                  </a:lnTo>
                  <a:lnTo>
                    <a:pt x="1153" y="534"/>
                  </a:lnTo>
                  <a:lnTo>
                    <a:pt x="1155" y="538"/>
                  </a:lnTo>
                  <a:lnTo>
                    <a:pt x="1165" y="538"/>
                  </a:lnTo>
                  <a:lnTo>
                    <a:pt x="1178" y="543"/>
                  </a:lnTo>
                  <a:lnTo>
                    <a:pt x="1169" y="573"/>
                  </a:lnTo>
                  <a:lnTo>
                    <a:pt x="1174" y="587"/>
                  </a:lnTo>
                  <a:lnTo>
                    <a:pt x="1178" y="589"/>
                  </a:lnTo>
                  <a:lnTo>
                    <a:pt x="1198" y="584"/>
                  </a:lnTo>
                  <a:lnTo>
                    <a:pt x="1196" y="584"/>
                  </a:lnTo>
                  <a:lnTo>
                    <a:pt x="1225" y="576"/>
                  </a:lnTo>
                  <a:lnTo>
                    <a:pt x="1231" y="565"/>
                  </a:lnTo>
                  <a:lnTo>
                    <a:pt x="1233" y="571"/>
                  </a:lnTo>
                  <a:lnTo>
                    <a:pt x="1237" y="571"/>
                  </a:lnTo>
                  <a:lnTo>
                    <a:pt x="1221" y="582"/>
                  </a:lnTo>
                  <a:lnTo>
                    <a:pt x="1252" y="584"/>
                  </a:lnTo>
                  <a:lnTo>
                    <a:pt x="1233" y="589"/>
                  </a:lnTo>
                  <a:lnTo>
                    <a:pt x="1233" y="584"/>
                  </a:lnTo>
                  <a:lnTo>
                    <a:pt x="1202" y="598"/>
                  </a:lnTo>
                  <a:lnTo>
                    <a:pt x="1206" y="596"/>
                  </a:lnTo>
                  <a:lnTo>
                    <a:pt x="1188" y="606"/>
                  </a:lnTo>
                  <a:lnTo>
                    <a:pt x="1194" y="602"/>
                  </a:lnTo>
                  <a:lnTo>
                    <a:pt x="1184" y="613"/>
                  </a:lnTo>
                  <a:lnTo>
                    <a:pt x="1190" y="626"/>
                  </a:lnTo>
                  <a:lnTo>
                    <a:pt x="1204" y="622"/>
                  </a:lnTo>
                  <a:lnTo>
                    <a:pt x="1233" y="600"/>
                  </a:lnTo>
                  <a:lnTo>
                    <a:pt x="1237" y="604"/>
                  </a:lnTo>
                  <a:lnTo>
                    <a:pt x="1243" y="600"/>
                  </a:lnTo>
                  <a:lnTo>
                    <a:pt x="1244" y="602"/>
                  </a:lnTo>
                  <a:lnTo>
                    <a:pt x="1272" y="593"/>
                  </a:lnTo>
                  <a:lnTo>
                    <a:pt x="1297" y="586"/>
                  </a:lnTo>
                  <a:lnTo>
                    <a:pt x="1289" y="584"/>
                  </a:lnTo>
                  <a:lnTo>
                    <a:pt x="1295" y="582"/>
                  </a:lnTo>
                  <a:lnTo>
                    <a:pt x="1285" y="571"/>
                  </a:lnTo>
                  <a:lnTo>
                    <a:pt x="1278" y="575"/>
                  </a:lnTo>
                  <a:lnTo>
                    <a:pt x="1260" y="573"/>
                  </a:lnTo>
                  <a:lnTo>
                    <a:pt x="1246" y="567"/>
                  </a:lnTo>
                  <a:lnTo>
                    <a:pt x="1237" y="564"/>
                  </a:lnTo>
                  <a:lnTo>
                    <a:pt x="1237" y="545"/>
                  </a:lnTo>
                  <a:lnTo>
                    <a:pt x="1229" y="543"/>
                  </a:lnTo>
                  <a:lnTo>
                    <a:pt x="1244" y="529"/>
                  </a:lnTo>
                  <a:lnTo>
                    <a:pt x="1227" y="529"/>
                  </a:lnTo>
                  <a:lnTo>
                    <a:pt x="1225" y="525"/>
                  </a:lnTo>
                  <a:lnTo>
                    <a:pt x="1206" y="522"/>
                  </a:lnTo>
                  <a:lnTo>
                    <a:pt x="1211" y="520"/>
                  </a:lnTo>
                  <a:lnTo>
                    <a:pt x="1231" y="520"/>
                  </a:lnTo>
                  <a:lnTo>
                    <a:pt x="1258" y="512"/>
                  </a:lnTo>
                  <a:lnTo>
                    <a:pt x="1260" y="503"/>
                  </a:lnTo>
                  <a:lnTo>
                    <a:pt x="1264" y="503"/>
                  </a:lnTo>
                  <a:lnTo>
                    <a:pt x="1262" y="500"/>
                  </a:lnTo>
                  <a:lnTo>
                    <a:pt x="1241" y="492"/>
                  </a:lnTo>
                  <a:lnTo>
                    <a:pt x="1211" y="500"/>
                  </a:lnTo>
                  <a:lnTo>
                    <a:pt x="1182" y="507"/>
                  </a:lnTo>
                  <a:lnTo>
                    <a:pt x="1161" y="520"/>
                  </a:lnTo>
                  <a:lnTo>
                    <a:pt x="1139" y="532"/>
                  </a:lnTo>
                  <a:lnTo>
                    <a:pt x="1108" y="549"/>
                  </a:lnTo>
                  <a:lnTo>
                    <a:pt x="1130" y="534"/>
                  </a:lnTo>
                  <a:lnTo>
                    <a:pt x="1149" y="518"/>
                  </a:lnTo>
                  <a:lnTo>
                    <a:pt x="1128" y="511"/>
                  </a:lnTo>
                  <a:lnTo>
                    <a:pt x="1147" y="518"/>
                  </a:lnTo>
                  <a:lnTo>
                    <a:pt x="1176" y="500"/>
                  </a:lnTo>
                  <a:lnTo>
                    <a:pt x="1206" y="490"/>
                  </a:lnTo>
                  <a:lnTo>
                    <a:pt x="1227" y="472"/>
                  </a:lnTo>
                  <a:lnTo>
                    <a:pt x="1272" y="470"/>
                  </a:lnTo>
                  <a:lnTo>
                    <a:pt x="1315" y="470"/>
                  </a:lnTo>
                  <a:lnTo>
                    <a:pt x="1352" y="469"/>
                  </a:lnTo>
                  <a:lnTo>
                    <a:pt x="1389" y="450"/>
                  </a:lnTo>
                  <a:lnTo>
                    <a:pt x="1422" y="443"/>
                  </a:lnTo>
                  <a:lnTo>
                    <a:pt x="1459" y="425"/>
                  </a:lnTo>
                  <a:lnTo>
                    <a:pt x="1449" y="419"/>
                  </a:lnTo>
                  <a:lnTo>
                    <a:pt x="1459" y="417"/>
                  </a:lnTo>
                  <a:lnTo>
                    <a:pt x="1445" y="415"/>
                  </a:lnTo>
                  <a:lnTo>
                    <a:pt x="1457" y="414"/>
                  </a:lnTo>
                  <a:lnTo>
                    <a:pt x="1457" y="410"/>
                  </a:lnTo>
                  <a:lnTo>
                    <a:pt x="1461" y="403"/>
                  </a:lnTo>
                  <a:lnTo>
                    <a:pt x="1463" y="397"/>
                  </a:lnTo>
                  <a:lnTo>
                    <a:pt x="1451" y="392"/>
                  </a:lnTo>
                  <a:lnTo>
                    <a:pt x="1451" y="390"/>
                  </a:lnTo>
                  <a:lnTo>
                    <a:pt x="1439" y="394"/>
                  </a:lnTo>
                  <a:lnTo>
                    <a:pt x="1441" y="379"/>
                  </a:lnTo>
                  <a:lnTo>
                    <a:pt x="1424" y="381"/>
                  </a:lnTo>
                  <a:lnTo>
                    <a:pt x="1433" y="383"/>
                  </a:lnTo>
                  <a:lnTo>
                    <a:pt x="1402" y="392"/>
                  </a:lnTo>
                  <a:lnTo>
                    <a:pt x="1377" y="399"/>
                  </a:lnTo>
                  <a:lnTo>
                    <a:pt x="1385" y="395"/>
                  </a:lnTo>
                  <a:lnTo>
                    <a:pt x="1375" y="390"/>
                  </a:lnTo>
                  <a:lnTo>
                    <a:pt x="1389" y="390"/>
                  </a:lnTo>
                  <a:lnTo>
                    <a:pt x="1424" y="377"/>
                  </a:lnTo>
                  <a:lnTo>
                    <a:pt x="1400" y="383"/>
                  </a:lnTo>
                  <a:lnTo>
                    <a:pt x="1445" y="370"/>
                  </a:lnTo>
                  <a:lnTo>
                    <a:pt x="1418" y="361"/>
                  </a:lnTo>
                  <a:lnTo>
                    <a:pt x="1412" y="361"/>
                  </a:lnTo>
                  <a:lnTo>
                    <a:pt x="1416" y="355"/>
                  </a:lnTo>
                  <a:lnTo>
                    <a:pt x="1400" y="364"/>
                  </a:lnTo>
                  <a:lnTo>
                    <a:pt x="1408" y="357"/>
                  </a:lnTo>
                  <a:lnTo>
                    <a:pt x="1406" y="355"/>
                  </a:lnTo>
                  <a:lnTo>
                    <a:pt x="1396" y="359"/>
                  </a:lnTo>
                  <a:lnTo>
                    <a:pt x="1400" y="353"/>
                  </a:lnTo>
                  <a:lnTo>
                    <a:pt x="1389" y="359"/>
                  </a:lnTo>
                  <a:lnTo>
                    <a:pt x="1392" y="355"/>
                  </a:lnTo>
                  <a:lnTo>
                    <a:pt x="1396" y="351"/>
                  </a:lnTo>
                  <a:lnTo>
                    <a:pt x="1398" y="342"/>
                  </a:lnTo>
                  <a:lnTo>
                    <a:pt x="1392" y="348"/>
                  </a:lnTo>
                  <a:lnTo>
                    <a:pt x="1392" y="344"/>
                  </a:lnTo>
                  <a:lnTo>
                    <a:pt x="1385" y="335"/>
                  </a:lnTo>
                  <a:lnTo>
                    <a:pt x="1373" y="331"/>
                  </a:lnTo>
                  <a:lnTo>
                    <a:pt x="1383" y="331"/>
                  </a:lnTo>
                  <a:lnTo>
                    <a:pt x="1377" y="328"/>
                  </a:lnTo>
                  <a:lnTo>
                    <a:pt x="1383" y="326"/>
                  </a:lnTo>
                  <a:lnTo>
                    <a:pt x="1375" y="324"/>
                  </a:lnTo>
                  <a:lnTo>
                    <a:pt x="1381" y="324"/>
                  </a:lnTo>
                  <a:lnTo>
                    <a:pt x="1371" y="319"/>
                  </a:lnTo>
                  <a:lnTo>
                    <a:pt x="1375" y="320"/>
                  </a:lnTo>
                  <a:lnTo>
                    <a:pt x="1381" y="322"/>
                  </a:lnTo>
                  <a:lnTo>
                    <a:pt x="1394" y="313"/>
                  </a:lnTo>
                  <a:lnTo>
                    <a:pt x="1389" y="308"/>
                  </a:lnTo>
                  <a:lnTo>
                    <a:pt x="1383" y="304"/>
                  </a:lnTo>
                  <a:lnTo>
                    <a:pt x="1391" y="298"/>
                  </a:lnTo>
                  <a:lnTo>
                    <a:pt x="1383" y="293"/>
                  </a:lnTo>
                  <a:lnTo>
                    <a:pt x="1381" y="291"/>
                  </a:lnTo>
                  <a:lnTo>
                    <a:pt x="1371" y="293"/>
                  </a:lnTo>
                  <a:lnTo>
                    <a:pt x="1385" y="288"/>
                  </a:lnTo>
                  <a:lnTo>
                    <a:pt x="1383" y="282"/>
                  </a:lnTo>
                  <a:lnTo>
                    <a:pt x="1367" y="288"/>
                  </a:lnTo>
                  <a:lnTo>
                    <a:pt x="1385" y="277"/>
                  </a:lnTo>
                  <a:lnTo>
                    <a:pt x="1379" y="271"/>
                  </a:lnTo>
                  <a:lnTo>
                    <a:pt x="1371" y="271"/>
                  </a:lnTo>
                  <a:lnTo>
                    <a:pt x="1379" y="264"/>
                  </a:lnTo>
                  <a:lnTo>
                    <a:pt x="1375" y="262"/>
                  </a:lnTo>
                  <a:lnTo>
                    <a:pt x="1369" y="251"/>
                  </a:lnTo>
                  <a:lnTo>
                    <a:pt x="1369" y="247"/>
                  </a:lnTo>
                  <a:lnTo>
                    <a:pt x="1363" y="249"/>
                  </a:lnTo>
                  <a:lnTo>
                    <a:pt x="1369" y="244"/>
                  </a:lnTo>
                  <a:lnTo>
                    <a:pt x="1357" y="249"/>
                  </a:lnTo>
                  <a:lnTo>
                    <a:pt x="1357" y="255"/>
                  </a:lnTo>
                  <a:lnTo>
                    <a:pt x="1346" y="255"/>
                  </a:lnTo>
                  <a:lnTo>
                    <a:pt x="1350" y="260"/>
                  </a:lnTo>
                  <a:lnTo>
                    <a:pt x="1346" y="264"/>
                  </a:lnTo>
                  <a:lnTo>
                    <a:pt x="1338" y="269"/>
                  </a:lnTo>
                  <a:lnTo>
                    <a:pt x="1328" y="278"/>
                  </a:lnTo>
                  <a:lnTo>
                    <a:pt x="1324" y="284"/>
                  </a:lnTo>
                  <a:lnTo>
                    <a:pt x="1320" y="277"/>
                  </a:lnTo>
                  <a:lnTo>
                    <a:pt x="1303" y="286"/>
                  </a:lnTo>
                  <a:lnTo>
                    <a:pt x="1287" y="295"/>
                  </a:lnTo>
                  <a:lnTo>
                    <a:pt x="1289" y="288"/>
                  </a:lnTo>
                  <a:lnTo>
                    <a:pt x="1283" y="291"/>
                  </a:lnTo>
                  <a:lnTo>
                    <a:pt x="1287" y="282"/>
                  </a:lnTo>
                  <a:lnTo>
                    <a:pt x="1276" y="293"/>
                  </a:lnTo>
                  <a:lnTo>
                    <a:pt x="1256" y="298"/>
                  </a:lnTo>
                  <a:lnTo>
                    <a:pt x="1281" y="286"/>
                  </a:lnTo>
                  <a:lnTo>
                    <a:pt x="1280" y="273"/>
                  </a:lnTo>
                  <a:lnTo>
                    <a:pt x="1256" y="278"/>
                  </a:lnTo>
                  <a:lnTo>
                    <a:pt x="1250" y="277"/>
                  </a:lnTo>
                  <a:lnTo>
                    <a:pt x="1258" y="273"/>
                  </a:lnTo>
                  <a:lnTo>
                    <a:pt x="1266" y="275"/>
                  </a:lnTo>
                  <a:lnTo>
                    <a:pt x="1272" y="264"/>
                  </a:lnTo>
                  <a:lnTo>
                    <a:pt x="1268" y="260"/>
                  </a:lnTo>
                  <a:lnTo>
                    <a:pt x="1274" y="249"/>
                  </a:lnTo>
                  <a:lnTo>
                    <a:pt x="1252" y="247"/>
                  </a:lnTo>
                  <a:lnTo>
                    <a:pt x="1280" y="245"/>
                  </a:lnTo>
                  <a:lnTo>
                    <a:pt x="1283" y="234"/>
                  </a:lnTo>
                  <a:lnTo>
                    <a:pt x="1287" y="229"/>
                  </a:lnTo>
                  <a:lnTo>
                    <a:pt x="1280" y="229"/>
                  </a:lnTo>
                  <a:lnTo>
                    <a:pt x="1254" y="220"/>
                  </a:lnTo>
                  <a:lnTo>
                    <a:pt x="1260" y="213"/>
                  </a:lnTo>
                  <a:lnTo>
                    <a:pt x="1252" y="214"/>
                  </a:lnTo>
                  <a:lnTo>
                    <a:pt x="1246" y="207"/>
                  </a:lnTo>
                  <a:lnTo>
                    <a:pt x="1248" y="203"/>
                  </a:lnTo>
                  <a:lnTo>
                    <a:pt x="1231" y="196"/>
                  </a:lnTo>
                  <a:lnTo>
                    <a:pt x="1211" y="203"/>
                  </a:lnTo>
                  <a:lnTo>
                    <a:pt x="1192" y="203"/>
                  </a:lnTo>
                  <a:lnTo>
                    <a:pt x="1198" y="200"/>
                  </a:lnTo>
                  <a:lnTo>
                    <a:pt x="1163" y="196"/>
                  </a:lnTo>
                  <a:lnTo>
                    <a:pt x="1149" y="213"/>
                  </a:lnTo>
                  <a:lnTo>
                    <a:pt x="1151" y="218"/>
                  </a:lnTo>
                  <a:lnTo>
                    <a:pt x="1137" y="233"/>
                  </a:lnTo>
                  <a:lnTo>
                    <a:pt x="1143" y="233"/>
                  </a:lnTo>
                  <a:lnTo>
                    <a:pt x="1137" y="249"/>
                  </a:lnTo>
                  <a:lnTo>
                    <a:pt x="1130" y="256"/>
                  </a:lnTo>
                  <a:lnTo>
                    <a:pt x="1126" y="258"/>
                  </a:lnTo>
                  <a:lnTo>
                    <a:pt x="1096" y="280"/>
                  </a:lnTo>
                  <a:lnTo>
                    <a:pt x="1118" y="300"/>
                  </a:lnTo>
                  <a:lnTo>
                    <a:pt x="1106" y="320"/>
                  </a:lnTo>
                  <a:lnTo>
                    <a:pt x="1094" y="341"/>
                  </a:lnTo>
                  <a:lnTo>
                    <a:pt x="1067" y="351"/>
                  </a:lnTo>
                  <a:lnTo>
                    <a:pt x="1042" y="364"/>
                  </a:lnTo>
                  <a:lnTo>
                    <a:pt x="1028" y="370"/>
                  </a:lnTo>
                  <a:lnTo>
                    <a:pt x="1030" y="384"/>
                  </a:lnTo>
                  <a:lnTo>
                    <a:pt x="1022" y="417"/>
                  </a:lnTo>
                  <a:lnTo>
                    <a:pt x="1013" y="430"/>
                  </a:lnTo>
                  <a:lnTo>
                    <a:pt x="1005" y="439"/>
                  </a:lnTo>
                  <a:lnTo>
                    <a:pt x="1001" y="445"/>
                  </a:lnTo>
                  <a:lnTo>
                    <a:pt x="997" y="437"/>
                  </a:lnTo>
                  <a:lnTo>
                    <a:pt x="983" y="450"/>
                  </a:lnTo>
                  <a:lnTo>
                    <a:pt x="985" y="458"/>
                  </a:lnTo>
                  <a:lnTo>
                    <a:pt x="972" y="445"/>
                  </a:lnTo>
                  <a:lnTo>
                    <a:pt x="956" y="452"/>
                  </a:lnTo>
                  <a:lnTo>
                    <a:pt x="972" y="439"/>
                  </a:lnTo>
                  <a:lnTo>
                    <a:pt x="958" y="423"/>
                  </a:lnTo>
                  <a:lnTo>
                    <a:pt x="962" y="417"/>
                  </a:lnTo>
                  <a:lnTo>
                    <a:pt x="960" y="401"/>
                  </a:lnTo>
                  <a:lnTo>
                    <a:pt x="968" y="379"/>
                  </a:lnTo>
                  <a:lnTo>
                    <a:pt x="978" y="357"/>
                  </a:lnTo>
                  <a:lnTo>
                    <a:pt x="954" y="357"/>
                  </a:lnTo>
                  <a:lnTo>
                    <a:pt x="929" y="355"/>
                  </a:lnTo>
                  <a:lnTo>
                    <a:pt x="923" y="359"/>
                  </a:lnTo>
                  <a:lnTo>
                    <a:pt x="933" y="353"/>
                  </a:lnTo>
                  <a:lnTo>
                    <a:pt x="915" y="344"/>
                  </a:lnTo>
                  <a:lnTo>
                    <a:pt x="896" y="337"/>
                  </a:lnTo>
                  <a:lnTo>
                    <a:pt x="876" y="319"/>
                  </a:lnTo>
                  <a:lnTo>
                    <a:pt x="851" y="309"/>
                  </a:lnTo>
                  <a:lnTo>
                    <a:pt x="818" y="317"/>
                  </a:lnTo>
                  <a:lnTo>
                    <a:pt x="820" y="315"/>
                  </a:lnTo>
                  <a:lnTo>
                    <a:pt x="814" y="317"/>
                  </a:lnTo>
                  <a:lnTo>
                    <a:pt x="830" y="289"/>
                  </a:lnTo>
                  <a:lnTo>
                    <a:pt x="828" y="278"/>
                  </a:lnTo>
                  <a:lnTo>
                    <a:pt x="812" y="280"/>
                  </a:lnTo>
                  <a:lnTo>
                    <a:pt x="804" y="289"/>
                  </a:lnTo>
                  <a:lnTo>
                    <a:pt x="810" y="278"/>
                  </a:lnTo>
                  <a:lnTo>
                    <a:pt x="808" y="269"/>
                  </a:lnTo>
                  <a:lnTo>
                    <a:pt x="835" y="238"/>
                  </a:lnTo>
                  <a:lnTo>
                    <a:pt x="874" y="213"/>
                  </a:lnTo>
                  <a:lnTo>
                    <a:pt x="876" y="207"/>
                  </a:lnTo>
                  <a:lnTo>
                    <a:pt x="896" y="202"/>
                  </a:lnTo>
                  <a:lnTo>
                    <a:pt x="890" y="198"/>
                  </a:lnTo>
                  <a:lnTo>
                    <a:pt x="900" y="202"/>
                  </a:lnTo>
                  <a:lnTo>
                    <a:pt x="906" y="194"/>
                  </a:lnTo>
                  <a:lnTo>
                    <a:pt x="917" y="192"/>
                  </a:lnTo>
                  <a:lnTo>
                    <a:pt x="917" y="189"/>
                  </a:lnTo>
                  <a:lnTo>
                    <a:pt x="946" y="183"/>
                  </a:lnTo>
                  <a:lnTo>
                    <a:pt x="950" y="176"/>
                  </a:lnTo>
                  <a:lnTo>
                    <a:pt x="929" y="171"/>
                  </a:lnTo>
                  <a:lnTo>
                    <a:pt x="931" y="171"/>
                  </a:lnTo>
                  <a:lnTo>
                    <a:pt x="911" y="167"/>
                  </a:lnTo>
                  <a:lnTo>
                    <a:pt x="911" y="161"/>
                  </a:lnTo>
                  <a:lnTo>
                    <a:pt x="939" y="165"/>
                  </a:lnTo>
                  <a:lnTo>
                    <a:pt x="964" y="171"/>
                  </a:lnTo>
                  <a:lnTo>
                    <a:pt x="972" y="163"/>
                  </a:lnTo>
                  <a:lnTo>
                    <a:pt x="978" y="160"/>
                  </a:lnTo>
                  <a:lnTo>
                    <a:pt x="987" y="163"/>
                  </a:lnTo>
                  <a:lnTo>
                    <a:pt x="987" y="160"/>
                  </a:lnTo>
                  <a:lnTo>
                    <a:pt x="999" y="161"/>
                  </a:lnTo>
                  <a:lnTo>
                    <a:pt x="1038" y="143"/>
                  </a:lnTo>
                  <a:lnTo>
                    <a:pt x="1044" y="138"/>
                  </a:lnTo>
                  <a:lnTo>
                    <a:pt x="1007" y="132"/>
                  </a:lnTo>
                  <a:lnTo>
                    <a:pt x="985" y="123"/>
                  </a:lnTo>
                  <a:lnTo>
                    <a:pt x="1026" y="128"/>
                  </a:lnTo>
                  <a:lnTo>
                    <a:pt x="1038" y="136"/>
                  </a:lnTo>
                  <a:lnTo>
                    <a:pt x="1077" y="11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4" name="Freeform 414"/>
            <p:cNvSpPr>
              <a:spLocks/>
            </p:cNvSpPr>
            <p:nvPr/>
          </p:nvSpPr>
          <p:spPr bwMode="auto">
            <a:xfrm>
              <a:off x="4273818" y="3390412"/>
              <a:ext cx="351388" cy="261213"/>
            </a:xfrm>
            <a:custGeom>
              <a:avLst/>
              <a:gdLst>
                <a:gd name="T0" fmla="*/ 293 w 400"/>
                <a:gd name="T1" fmla="*/ 55 h 243"/>
                <a:gd name="T2" fmla="*/ 277 w 400"/>
                <a:gd name="T3" fmla="*/ 44 h 243"/>
                <a:gd name="T4" fmla="*/ 261 w 400"/>
                <a:gd name="T5" fmla="*/ 42 h 243"/>
                <a:gd name="T6" fmla="*/ 234 w 400"/>
                <a:gd name="T7" fmla="*/ 51 h 243"/>
                <a:gd name="T8" fmla="*/ 240 w 400"/>
                <a:gd name="T9" fmla="*/ 34 h 243"/>
                <a:gd name="T10" fmla="*/ 252 w 400"/>
                <a:gd name="T11" fmla="*/ 29 h 243"/>
                <a:gd name="T12" fmla="*/ 189 w 400"/>
                <a:gd name="T13" fmla="*/ 31 h 243"/>
                <a:gd name="T14" fmla="*/ 185 w 400"/>
                <a:gd name="T15" fmla="*/ 33 h 243"/>
                <a:gd name="T16" fmla="*/ 172 w 400"/>
                <a:gd name="T17" fmla="*/ 31 h 243"/>
                <a:gd name="T18" fmla="*/ 154 w 400"/>
                <a:gd name="T19" fmla="*/ 27 h 243"/>
                <a:gd name="T20" fmla="*/ 133 w 400"/>
                <a:gd name="T21" fmla="*/ 7 h 243"/>
                <a:gd name="T22" fmla="*/ 106 w 400"/>
                <a:gd name="T23" fmla="*/ 14 h 243"/>
                <a:gd name="T24" fmla="*/ 98 w 400"/>
                <a:gd name="T25" fmla="*/ 27 h 243"/>
                <a:gd name="T26" fmla="*/ 88 w 400"/>
                <a:gd name="T27" fmla="*/ 45 h 243"/>
                <a:gd name="T28" fmla="*/ 67 w 400"/>
                <a:gd name="T29" fmla="*/ 34 h 243"/>
                <a:gd name="T30" fmla="*/ 35 w 400"/>
                <a:gd name="T31" fmla="*/ 18 h 243"/>
                <a:gd name="T32" fmla="*/ 8 w 400"/>
                <a:gd name="T33" fmla="*/ 64 h 243"/>
                <a:gd name="T34" fmla="*/ 45 w 400"/>
                <a:gd name="T35" fmla="*/ 73 h 243"/>
                <a:gd name="T36" fmla="*/ 109 w 400"/>
                <a:gd name="T37" fmla="*/ 71 h 243"/>
                <a:gd name="T38" fmla="*/ 164 w 400"/>
                <a:gd name="T39" fmla="*/ 66 h 243"/>
                <a:gd name="T40" fmla="*/ 180 w 400"/>
                <a:gd name="T41" fmla="*/ 82 h 243"/>
                <a:gd name="T42" fmla="*/ 176 w 400"/>
                <a:gd name="T43" fmla="*/ 100 h 243"/>
                <a:gd name="T44" fmla="*/ 217 w 400"/>
                <a:gd name="T45" fmla="*/ 100 h 243"/>
                <a:gd name="T46" fmla="*/ 205 w 400"/>
                <a:gd name="T47" fmla="*/ 141 h 243"/>
                <a:gd name="T48" fmla="*/ 252 w 400"/>
                <a:gd name="T49" fmla="*/ 151 h 243"/>
                <a:gd name="T50" fmla="*/ 195 w 400"/>
                <a:gd name="T51" fmla="*/ 144 h 243"/>
                <a:gd name="T52" fmla="*/ 141 w 400"/>
                <a:gd name="T53" fmla="*/ 177 h 243"/>
                <a:gd name="T54" fmla="*/ 88 w 400"/>
                <a:gd name="T55" fmla="*/ 184 h 243"/>
                <a:gd name="T56" fmla="*/ 146 w 400"/>
                <a:gd name="T57" fmla="*/ 186 h 243"/>
                <a:gd name="T58" fmla="*/ 166 w 400"/>
                <a:gd name="T59" fmla="*/ 184 h 243"/>
                <a:gd name="T60" fmla="*/ 182 w 400"/>
                <a:gd name="T61" fmla="*/ 205 h 243"/>
                <a:gd name="T62" fmla="*/ 211 w 400"/>
                <a:gd name="T63" fmla="*/ 226 h 243"/>
                <a:gd name="T64" fmla="*/ 250 w 400"/>
                <a:gd name="T65" fmla="*/ 217 h 243"/>
                <a:gd name="T66" fmla="*/ 267 w 400"/>
                <a:gd name="T67" fmla="*/ 217 h 243"/>
                <a:gd name="T68" fmla="*/ 293 w 400"/>
                <a:gd name="T69" fmla="*/ 226 h 243"/>
                <a:gd name="T70" fmla="*/ 306 w 400"/>
                <a:gd name="T71" fmla="*/ 210 h 243"/>
                <a:gd name="T72" fmla="*/ 304 w 400"/>
                <a:gd name="T73" fmla="*/ 192 h 243"/>
                <a:gd name="T74" fmla="*/ 294 w 400"/>
                <a:gd name="T75" fmla="*/ 181 h 243"/>
                <a:gd name="T76" fmla="*/ 285 w 400"/>
                <a:gd name="T77" fmla="*/ 173 h 243"/>
                <a:gd name="T78" fmla="*/ 279 w 400"/>
                <a:gd name="T79" fmla="*/ 159 h 243"/>
                <a:gd name="T80" fmla="*/ 293 w 400"/>
                <a:gd name="T81" fmla="*/ 153 h 243"/>
                <a:gd name="T82" fmla="*/ 306 w 400"/>
                <a:gd name="T83" fmla="*/ 146 h 243"/>
                <a:gd name="T84" fmla="*/ 345 w 400"/>
                <a:gd name="T85" fmla="*/ 148 h 243"/>
                <a:gd name="T86" fmla="*/ 322 w 400"/>
                <a:gd name="T87" fmla="*/ 168 h 243"/>
                <a:gd name="T88" fmla="*/ 337 w 400"/>
                <a:gd name="T89" fmla="*/ 173 h 243"/>
                <a:gd name="T90" fmla="*/ 355 w 400"/>
                <a:gd name="T91" fmla="*/ 157 h 243"/>
                <a:gd name="T92" fmla="*/ 369 w 400"/>
                <a:gd name="T93" fmla="*/ 155 h 243"/>
                <a:gd name="T94" fmla="*/ 394 w 400"/>
                <a:gd name="T95" fmla="*/ 146 h 243"/>
                <a:gd name="T96" fmla="*/ 384 w 400"/>
                <a:gd name="T97" fmla="*/ 139 h 243"/>
                <a:gd name="T98" fmla="*/ 365 w 400"/>
                <a:gd name="T99" fmla="*/ 139 h 243"/>
                <a:gd name="T100" fmla="*/ 363 w 400"/>
                <a:gd name="T101" fmla="*/ 130 h 243"/>
                <a:gd name="T102" fmla="*/ 365 w 400"/>
                <a:gd name="T103" fmla="*/ 126 h 243"/>
                <a:gd name="T104" fmla="*/ 355 w 400"/>
                <a:gd name="T105" fmla="*/ 113 h 243"/>
                <a:gd name="T106" fmla="*/ 339 w 400"/>
                <a:gd name="T107" fmla="*/ 113 h 243"/>
                <a:gd name="T108" fmla="*/ 318 w 400"/>
                <a:gd name="T109" fmla="*/ 109 h 243"/>
                <a:gd name="T110" fmla="*/ 312 w 400"/>
                <a:gd name="T111" fmla="*/ 100 h 243"/>
                <a:gd name="T112" fmla="*/ 322 w 400"/>
                <a:gd name="T113" fmla="*/ 93 h 243"/>
                <a:gd name="T114" fmla="*/ 318 w 400"/>
                <a:gd name="T115" fmla="*/ 87 h 243"/>
                <a:gd name="T116" fmla="*/ 294 w 400"/>
                <a:gd name="T117" fmla="*/ 82 h 243"/>
                <a:gd name="T118" fmla="*/ 293 w 400"/>
                <a:gd name="T119" fmla="*/ 80 h 243"/>
                <a:gd name="T120" fmla="*/ 310 w 400"/>
                <a:gd name="T121" fmla="*/ 60 h 243"/>
                <a:gd name="T122" fmla="*/ 273 w 400"/>
                <a:gd name="T123" fmla="*/ 73 h 2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0"/>
                <a:gd name="T187" fmla="*/ 0 h 243"/>
                <a:gd name="T188" fmla="*/ 400 w 400"/>
                <a:gd name="T189" fmla="*/ 243 h 2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0" h="243">
                  <a:moveTo>
                    <a:pt x="281" y="64"/>
                  </a:moveTo>
                  <a:lnTo>
                    <a:pt x="275" y="64"/>
                  </a:lnTo>
                  <a:lnTo>
                    <a:pt x="302" y="55"/>
                  </a:lnTo>
                  <a:lnTo>
                    <a:pt x="293" y="55"/>
                  </a:lnTo>
                  <a:lnTo>
                    <a:pt x="271" y="58"/>
                  </a:lnTo>
                  <a:lnTo>
                    <a:pt x="283" y="51"/>
                  </a:lnTo>
                  <a:lnTo>
                    <a:pt x="298" y="49"/>
                  </a:lnTo>
                  <a:lnTo>
                    <a:pt x="277" y="44"/>
                  </a:lnTo>
                  <a:lnTo>
                    <a:pt x="261" y="51"/>
                  </a:lnTo>
                  <a:lnTo>
                    <a:pt x="261" y="47"/>
                  </a:lnTo>
                  <a:lnTo>
                    <a:pt x="254" y="51"/>
                  </a:lnTo>
                  <a:lnTo>
                    <a:pt x="261" y="42"/>
                  </a:lnTo>
                  <a:lnTo>
                    <a:pt x="252" y="47"/>
                  </a:lnTo>
                  <a:lnTo>
                    <a:pt x="259" y="38"/>
                  </a:lnTo>
                  <a:lnTo>
                    <a:pt x="256" y="40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36" y="44"/>
                  </a:lnTo>
                  <a:lnTo>
                    <a:pt x="259" y="34"/>
                  </a:lnTo>
                  <a:lnTo>
                    <a:pt x="240" y="34"/>
                  </a:lnTo>
                  <a:lnTo>
                    <a:pt x="230" y="40"/>
                  </a:lnTo>
                  <a:lnTo>
                    <a:pt x="240" y="33"/>
                  </a:lnTo>
                  <a:lnTo>
                    <a:pt x="222" y="38"/>
                  </a:lnTo>
                  <a:lnTo>
                    <a:pt x="252" y="29"/>
                  </a:lnTo>
                  <a:lnTo>
                    <a:pt x="240" y="24"/>
                  </a:lnTo>
                  <a:lnTo>
                    <a:pt x="203" y="24"/>
                  </a:lnTo>
                  <a:lnTo>
                    <a:pt x="215" y="31"/>
                  </a:lnTo>
                  <a:lnTo>
                    <a:pt x="189" y="31"/>
                  </a:lnTo>
                  <a:lnTo>
                    <a:pt x="197" y="38"/>
                  </a:lnTo>
                  <a:lnTo>
                    <a:pt x="185" y="34"/>
                  </a:lnTo>
                  <a:lnTo>
                    <a:pt x="187" y="36"/>
                  </a:lnTo>
                  <a:lnTo>
                    <a:pt x="185" y="33"/>
                  </a:lnTo>
                  <a:lnTo>
                    <a:pt x="185" y="27"/>
                  </a:lnTo>
                  <a:lnTo>
                    <a:pt x="180" y="27"/>
                  </a:lnTo>
                  <a:lnTo>
                    <a:pt x="170" y="29"/>
                  </a:lnTo>
                  <a:lnTo>
                    <a:pt x="172" y="31"/>
                  </a:lnTo>
                  <a:lnTo>
                    <a:pt x="164" y="31"/>
                  </a:lnTo>
                  <a:lnTo>
                    <a:pt x="156" y="34"/>
                  </a:lnTo>
                  <a:lnTo>
                    <a:pt x="162" y="25"/>
                  </a:lnTo>
                  <a:lnTo>
                    <a:pt x="154" y="27"/>
                  </a:lnTo>
                  <a:lnTo>
                    <a:pt x="176" y="20"/>
                  </a:lnTo>
                  <a:lnTo>
                    <a:pt x="172" y="2"/>
                  </a:lnTo>
                  <a:lnTo>
                    <a:pt x="131" y="5"/>
                  </a:lnTo>
                  <a:lnTo>
                    <a:pt x="133" y="7"/>
                  </a:lnTo>
                  <a:lnTo>
                    <a:pt x="119" y="9"/>
                  </a:lnTo>
                  <a:lnTo>
                    <a:pt x="108" y="11"/>
                  </a:lnTo>
                  <a:lnTo>
                    <a:pt x="125" y="14"/>
                  </a:lnTo>
                  <a:lnTo>
                    <a:pt x="106" y="14"/>
                  </a:lnTo>
                  <a:lnTo>
                    <a:pt x="119" y="20"/>
                  </a:lnTo>
                  <a:lnTo>
                    <a:pt x="94" y="16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2" y="34"/>
                  </a:lnTo>
                  <a:lnTo>
                    <a:pt x="82" y="33"/>
                  </a:lnTo>
                  <a:lnTo>
                    <a:pt x="78" y="36"/>
                  </a:lnTo>
                  <a:lnTo>
                    <a:pt x="88" y="45"/>
                  </a:lnTo>
                  <a:lnTo>
                    <a:pt x="74" y="53"/>
                  </a:lnTo>
                  <a:lnTo>
                    <a:pt x="49" y="53"/>
                  </a:lnTo>
                  <a:lnTo>
                    <a:pt x="80" y="45"/>
                  </a:lnTo>
                  <a:lnTo>
                    <a:pt x="67" y="34"/>
                  </a:lnTo>
                  <a:lnTo>
                    <a:pt x="94" y="11"/>
                  </a:lnTo>
                  <a:lnTo>
                    <a:pt x="119" y="0"/>
                  </a:lnTo>
                  <a:lnTo>
                    <a:pt x="67" y="3"/>
                  </a:lnTo>
                  <a:lnTo>
                    <a:pt x="35" y="18"/>
                  </a:lnTo>
                  <a:lnTo>
                    <a:pt x="0" y="45"/>
                  </a:lnTo>
                  <a:lnTo>
                    <a:pt x="35" y="53"/>
                  </a:lnTo>
                  <a:lnTo>
                    <a:pt x="4" y="55"/>
                  </a:lnTo>
                  <a:lnTo>
                    <a:pt x="8" y="64"/>
                  </a:lnTo>
                  <a:lnTo>
                    <a:pt x="28" y="67"/>
                  </a:lnTo>
                  <a:lnTo>
                    <a:pt x="30" y="66"/>
                  </a:lnTo>
                  <a:lnTo>
                    <a:pt x="37" y="66"/>
                  </a:lnTo>
                  <a:lnTo>
                    <a:pt x="45" y="73"/>
                  </a:lnTo>
                  <a:lnTo>
                    <a:pt x="108" y="75"/>
                  </a:lnTo>
                  <a:lnTo>
                    <a:pt x="92" y="67"/>
                  </a:lnTo>
                  <a:lnTo>
                    <a:pt x="119" y="78"/>
                  </a:lnTo>
                  <a:lnTo>
                    <a:pt x="109" y="71"/>
                  </a:lnTo>
                  <a:lnTo>
                    <a:pt x="156" y="75"/>
                  </a:lnTo>
                  <a:lnTo>
                    <a:pt x="152" y="66"/>
                  </a:lnTo>
                  <a:lnTo>
                    <a:pt x="164" y="60"/>
                  </a:lnTo>
                  <a:lnTo>
                    <a:pt x="164" y="66"/>
                  </a:lnTo>
                  <a:lnTo>
                    <a:pt x="176" y="69"/>
                  </a:lnTo>
                  <a:lnTo>
                    <a:pt x="172" y="77"/>
                  </a:lnTo>
                  <a:lnTo>
                    <a:pt x="183" y="78"/>
                  </a:lnTo>
                  <a:lnTo>
                    <a:pt x="180" y="82"/>
                  </a:lnTo>
                  <a:lnTo>
                    <a:pt x="187" y="80"/>
                  </a:lnTo>
                  <a:lnTo>
                    <a:pt x="191" y="91"/>
                  </a:lnTo>
                  <a:lnTo>
                    <a:pt x="176" y="97"/>
                  </a:lnTo>
                  <a:lnTo>
                    <a:pt x="176" y="100"/>
                  </a:lnTo>
                  <a:lnTo>
                    <a:pt x="195" y="93"/>
                  </a:lnTo>
                  <a:lnTo>
                    <a:pt x="205" y="95"/>
                  </a:lnTo>
                  <a:lnTo>
                    <a:pt x="211" y="104"/>
                  </a:lnTo>
                  <a:lnTo>
                    <a:pt x="217" y="100"/>
                  </a:lnTo>
                  <a:lnTo>
                    <a:pt x="215" y="109"/>
                  </a:lnTo>
                  <a:lnTo>
                    <a:pt x="224" y="109"/>
                  </a:lnTo>
                  <a:lnTo>
                    <a:pt x="220" y="131"/>
                  </a:lnTo>
                  <a:lnTo>
                    <a:pt x="205" y="141"/>
                  </a:lnTo>
                  <a:lnTo>
                    <a:pt x="230" y="142"/>
                  </a:lnTo>
                  <a:lnTo>
                    <a:pt x="242" y="133"/>
                  </a:lnTo>
                  <a:lnTo>
                    <a:pt x="259" y="146"/>
                  </a:lnTo>
                  <a:lnTo>
                    <a:pt x="252" y="151"/>
                  </a:lnTo>
                  <a:lnTo>
                    <a:pt x="234" y="151"/>
                  </a:lnTo>
                  <a:lnTo>
                    <a:pt x="224" y="153"/>
                  </a:lnTo>
                  <a:lnTo>
                    <a:pt x="230" y="144"/>
                  </a:lnTo>
                  <a:lnTo>
                    <a:pt x="195" y="144"/>
                  </a:lnTo>
                  <a:lnTo>
                    <a:pt x="172" y="153"/>
                  </a:lnTo>
                  <a:lnTo>
                    <a:pt x="176" y="164"/>
                  </a:lnTo>
                  <a:lnTo>
                    <a:pt x="137" y="172"/>
                  </a:lnTo>
                  <a:lnTo>
                    <a:pt x="141" y="177"/>
                  </a:lnTo>
                  <a:lnTo>
                    <a:pt x="137" y="179"/>
                  </a:lnTo>
                  <a:lnTo>
                    <a:pt x="137" y="172"/>
                  </a:lnTo>
                  <a:lnTo>
                    <a:pt x="109" y="170"/>
                  </a:lnTo>
                  <a:lnTo>
                    <a:pt x="88" y="184"/>
                  </a:lnTo>
                  <a:lnTo>
                    <a:pt x="108" y="192"/>
                  </a:lnTo>
                  <a:lnTo>
                    <a:pt x="129" y="188"/>
                  </a:lnTo>
                  <a:lnTo>
                    <a:pt x="131" y="184"/>
                  </a:lnTo>
                  <a:lnTo>
                    <a:pt x="146" y="186"/>
                  </a:lnTo>
                  <a:lnTo>
                    <a:pt x="152" y="177"/>
                  </a:lnTo>
                  <a:lnTo>
                    <a:pt x="156" y="183"/>
                  </a:lnTo>
                  <a:lnTo>
                    <a:pt x="156" y="190"/>
                  </a:lnTo>
                  <a:lnTo>
                    <a:pt x="166" y="184"/>
                  </a:lnTo>
                  <a:lnTo>
                    <a:pt x="174" y="184"/>
                  </a:lnTo>
                  <a:lnTo>
                    <a:pt x="170" y="194"/>
                  </a:lnTo>
                  <a:lnTo>
                    <a:pt x="180" y="199"/>
                  </a:lnTo>
                  <a:lnTo>
                    <a:pt x="182" y="205"/>
                  </a:lnTo>
                  <a:lnTo>
                    <a:pt x="193" y="206"/>
                  </a:lnTo>
                  <a:lnTo>
                    <a:pt x="182" y="210"/>
                  </a:lnTo>
                  <a:lnTo>
                    <a:pt x="191" y="217"/>
                  </a:lnTo>
                  <a:lnTo>
                    <a:pt x="211" y="226"/>
                  </a:lnTo>
                  <a:lnTo>
                    <a:pt x="238" y="234"/>
                  </a:lnTo>
                  <a:lnTo>
                    <a:pt x="265" y="243"/>
                  </a:lnTo>
                  <a:lnTo>
                    <a:pt x="265" y="232"/>
                  </a:lnTo>
                  <a:lnTo>
                    <a:pt x="250" y="217"/>
                  </a:lnTo>
                  <a:lnTo>
                    <a:pt x="234" y="203"/>
                  </a:lnTo>
                  <a:lnTo>
                    <a:pt x="254" y="210"/>
                  </a:lnTo>
                  <a:lnTo>
                    <a:pt x="256" y="205"/>
                  </a:lnTo>
                  <a:lnTo>
                    <a:pt x="267" y="217"/>
                  </a:lnTo>
                  <a:lnTo>
                    <a:pt x="271" y="214"/>
                  </a:lnTo>
                  <a:lnTo>
                    <a:pt x="277" y="219"/>
                  </a:lnTo>
                  <a:lnTo>
                    <a:pt x="289" y="223"/>
                  </a:lnTo>
                  <a:lnTo>
                    <a:pt x="293" y="226"/>
                  </a:lnTo>
                  <a:lnTo>
                    <a:pt x="293" y="221"/>
                  </a:lnTo>
                  <a:lnTo>
                    <a:pt x="298" y="219"/>
                  </a:lnTo>
                  <a:lnTo>
                    <a:pt x="302" y="205"/>
                  </a:lnTo>
                  <a:lnTo>
                    <a:pt x="306" y="210"/>
                  </a:lnTo>
                  <a:lnTo>
                    <a:pt x="308" y="203"/>
                  </a:lnTo>
                  <a:lnTo>
                    <a:pt x="310" y="197"/>
                  </a:lnTo>
                  <a:lnTo>
                    <a:pt x="306" y="195"/>
                  </a:lnTo>
                  <a:lnTo>
                    <a:pt x="304" y="192"/>
                  </a:lnTo>
                  <a:lnTo>
                    <a:pt x="306" y="186"/>
                  </a:lnTo>
                  <a:lnTo>
                    <a:pt x="304" y="184"/>
                  </a:lnTo>
                  <a:lnTo>
                    <a:pt x="300" y="181"/>
                  </a:lnTo>
                  <a:lnTo>
                    <a:pt x="294" y="181"/>
                  </a:lnTo>
                  <a:lnTo>
                    <a:pt x="291" y="175"/>
                  </a:lnTo>
                  <a:lnTo>
                    <a:pt x="287" y="177"/>
                  </a:lnTo>
                  <a:lnTo>
                    <a:pt x="291" y="172"/>
                  </a:lnTo>
                  <a:lnTo>
                    <a:pt x="285" y="173"/>
                  </a:lnTo>
                  <a:lnTo>
                    <a:pt x="287" y="168"/>
                  </a:lnTo>
                  <a:lnTo>
                    <a:pt x="287" y="162"/>
                  </a:lnTo>
                  <a:lnTo>
                    <a:pt x="275" y="162"/>
                  </a:lnTo>
                  <a:lnTo>
                    <a:pt x="279" y="159"/>
                  </a:lnTo>
                  <a:lnTo>
                    <a:pt x="277" y="155"/>
                  </a:lnTo>
                  <a:lnTo>
                    <a:pt x="275" y="150"/>
                  </a:lnTo>
                  <a:lnTo>
                    <a:pt x="287" y="157"/>
                  </a:lnTo>
                  <a:lnTo>
                    <a:pt x="293" y="153"/>
                  </a:lnTo>
                  <a:lnTo>
                    <a:pt x="291" y="146"/>
                  </a:lnTo>
                  <a:lnTo>
                    <a:pt x="298" y="146"/>
                  </a:lnTo>
                  <a:lnTo>
                    <a:pt x="298" y="144"/>
                  </a:lnTo>
                  <a:lnTo>
                    <a:pt x="306" y="146"/>
                  </a:lnTo>
                  <a:lnTo>
                    <a:pt x="320" y="151"/>
                  </a:lnTo>
                  <a:lnTo>
                    <a:pt x="326" y="148"/>
                  </a:lnTo>
                  <a:lnTo>
                    <a:pt x="314" y="157"/>
                  </a:lnTo>
                  <a:lnTo>
                    <a:pt x="345" y="148"/>
                  </a:lnTo>
                  <a:lnTo>
                    <a:pt x="332" y="155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2" y="168"/>
                  </a:lnTo>
                  <a:lnTo>
                    <a:pt x="330" y="166"/>
                  </a:lnTo>
                  <a:lnTo>
                    <a:pt x="328" y="173"/>
                  </a:lnTo>
                  <a:lnTo>
                    <a:pt x="332" y="170"/>
                  </a:lnTo>
                  <a:lnTo>
                    <a:pt x="337" y="173"/>
                  </a:lnTo>
                  <a:lnTo>
                    <a:pt x="345" y="175"/>
                  </a:lnTo>
                  <a:lnTo>
                    <a:pt x="347" y="166"/>
                  </a:lnTo>
                  <a:lnTo>
                    <a:pt x="347" y="164"/>
                  </a:lnTo>
                  <a:lnTo>
                    <a:pt x="355" y="157"/>
                  </a:lnTo>
                  <a:lnTo>
                    <a:pt x="361" y="162"/>
                  </a:lnTo>
                  <a:lnTo>
                    <a:pt x="367" y="159"/>
                  </a:lnTo>
                  <a:lnTo>
                    <a:pt x="374" y="157"/>
                  </a:lnTo>
                  <a:lnTo>
                    <a:pt x="369" y="155"/>
                  </a:lnTo>
                  <a:lnTo>
                    <a:pt x="380" y="153"/>
                  </a:lnTo>
                  <a:lnTo>
                    <a:pt x="372" y="150"/>
                  </a:lnTo>
                  <a:lnTo>
                    <a:pt x="382" y="148"/>
                  </a:lnTo>
                  <a:lnTo>
                    <a:pt x="394" y="146"/>
                  </a:lnTo>
                  <a:lnTo>
                    <a:pt x="390" y="142"/>
                  </a:lnTo>
                  <a:lnTo>
                    <a:pt x="400" y="142"/>
                  </a:lnTo>
                  <a:lnTo>
                    <a:pt x="388" y="135"/>
                  </a:lnTo>
                  <a:lnTo>
                    <a:pt x="384" y="139"/>
                  </a:lnTo>
                  <a:lnTo>
                    <a:pt x="378" y="139"/>
                  </a:lnTo>
                  <a:lnTo>
                    <a:pt x="378" y="135"/>
                  </a:lnTo>
                  <a:lnTo>
                    <a:pt x="365" y="141"/>
                  </a:lnTo>
                  <a:lnTo>
                    <a:pt x="365" y="139"/>
                  </a:lnTo>
                  <a:lnTo>
                    <a:pt x="372" y="130"/>
                  </a:lnTo>
                  <a:lnTo>
                    <a:pt x="369" y="133"/>
                  </a:lnTo>
                  <a:lnTo>
                    <a:pt x="351" y="131"/>
                  </a:lnTo>
                  <a:lnTo>
                    <a:pt x="363" y="130"/>
                  </a:lnTo>
                  <a:lnTo>
                    <a:pt x="349" y="130"/>
                  </a:lnTo>
                  <a:lnTo>
                    <a:pt x="359" y="128"/>
                  </a:lnTo>
                  <a:lnTo>
                    <a:pt x="349" y="128"/>
                  </a:lnTo>
                  <a:lnTo>
                    <a:pt x="365" y="126"/>
                  </a:lnTo>
                  <a:lnTo>
                    <a:pt x="365" y="124"/>
                  </a:lnTo>
                  <a:lnTo>
                    <a:pt x="355" y="120"/>
                  </a:lnTo>
                  <a:lnTo>
                    <a:pt x="351" y="119"/>
                  </a:lnTo>
                  <a:lnTo>
                    <a:pt x="355" y="113"/>
                  </a:lnTo>
                  <a:lnTo>
                    <a:pt x="345" y="120"/>
                  </a:lnTo>
                  <a:lnTo>
                    <a:pt x="341" y="115"/>
                  </a:lnTo>
                  <a:lnTo>
                    <a:pt x="335" y="119"/>
                  </a:lnTo>
                  <a:lnTo>
                    <a:pt x="339" y="113"/>
                  </a:lnTo>
                  <a:lnTo>
                    <a:pt x="328" y="117"/>
                  </a:lnTo>
                  <a:lnTo>
                    <a:pt x="333" y="111"/>
                  </a:lnTo>
                  <a:lnTo>
                    <a:pt x="326" y="111"/>
                  </a:lnTo>
                  <a:lnTo>
                    <a:pt x="318" y="109"/>
                  </a:lnTo>
                  <a:lnTo>
                    <a:pt x="310" y="108"/>
                  </a:lnTo>
                  <a:lnTo>
                    <a:pt x="324" y="106"/>
                  </a:lnTo>
                  <a:lnTo>
                    <a:pt x="300" y="100"/>
                  </a:lnTo>
                  <a:lnTo>
                    <a:pt x="312" y="100"/>
                  </a:lnTo>
                  <a:lnTo>
                    <a:pt x="298" y="97"/>
                  </a:lnTo>
                  <a:lnTo>
                    <a:pt x="318" y="98"/>
                  </a:lnTo>
                  <a:lnTo>
                    <a:pt x="312" y="95"/>
                  </a:lnTo>
                  <a:lnTo>
                    <a:pt x="322" y="93"/>
                  </a:lnTo>
                  <a:lnTo>
                    <a:pt x="304" y="91"/>
                  </a:lnTo>
                  <a:lnTo>
                    <a:pt x="312" y="89"/>
                  </a:lnTo>
                  <a:lnTo>
                    <a:pt x="304" y="89"/>
                  </a:lnTo>
                  <a:lnTo>
                    <a:pt x="318" y="87"/>
                  </a:lnTo>
                  <a:lnTo>
                    <a:pt x="306" y="86"/>
                  </a:lnTo>
                  <a:lnTo>
                    <a:pt x="341" y="89"/>
                  </a:lnTo>
                  <a:lnTo>
                    <a:pt x="314" y="82"/>
                  </a:lnTo>
                  <a:lnTo>
                    <a:pt x="294" y="82"/>
                  </a:lnTo>
                  <a:lnTo>
                    <a:pt x="341" y="78"/>
                  </a:lnTo>
                  <a:lnTo>
                    <a:pt x="332" y="67"/>
                  </a:lnTo>
                  <a:lnTo>
                    <a:pt x="306" y="77"/>
                  </a:lnTo>
                  <a:lnTo>
                    <a:pt x="293" y="80"/>
                  </a:lnTo>
                  <a:lnTo>
                    <a:pt x="322" y="69"/>
                  </a:lnTo>
                  <a:lnTo>
                    <a:pt x="294" y="73"/>
                  </a:lnTo>
                  <a:lnTo>
                    <a:pt x="333" y="62"/>
                  </a:lnTo>
                  <a:lnTo>
                    <a:pt x="310" y="60"/>
                  </a:lnTo>
                  <a:lnTo>
                    <a:pt x="302" y="60"/>
                  </a:lnTo>
                  <a:lnTo>
                    <a:pt x="312" y="56"/>
                  </a:lnTo>
                  <a:lnTo>
                    <a:pt x="287" y="64"/>
                  </a:lnTo>
                  <a:lnTo>
                    <a:pt x="273" y="73"/>
                  </a:lnTo>
                  <a:lnTo>
                    <a:pt x="281" y="6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5" name="Freeform 415"/>
            <p:cNvSpPr>
              <a:spLocks/>
            </p:cNvSpPr>
            <p:nvPr/>
          </p:nvSpPr>
          <p:spPr bwMode="auto">
            <a:xfrm>
              <a:off x="4378571" y="3222603"/>
              <a:ext cx="430948" cy="113984"/>
            </a:xfrm>
            <a:custGeom>
              <a:avLst/>
              <a:gdLst>
                <a:gd name="T0" fmla="*/ 121 w 487"/>
                <a:gd name="T1" fmla="*/ 77 h 104"/>
                <a:gd name="T2" fmla="*/ 90 w 487"/>
                <a:gd name="T3" fmla="*/ 86 h 104"/>
                <a:gd name="T4" fmla="*/ 72 w 487"/>
                <a:gd name="T5" fmla="*/ 79 h 104"/>
                <a:gd name="T6" fmla="*/ 88 w 487"/>
                <a:gd name="T7" fmla="*/ 73 h 104"/>
                <a:gd name="T8" fmla="*/ 59 w 487"/>
                <a:gd name="T9" fmla="*/ 68 h 104"/>
                <a:gd name="T10" fmla="*/ 135 w 487"/>
                <a:gd name="T11" fmla="*/ 62 h 104"/>
                <a:gd name="T12" fmla="*/ 101 w 487"/>
                <a:gd name="T13" fmla="*/ 40 h 104"/>
                <a:gd name="T14" fmla="*/ 144 w 487"/>
                <a:gd name="T15" fmla="*/ 39 h 104"/>
                <a:gd name="T16" fmla="*/ 164 w 487"/>
                <a:gd name="T17" fmla="*/ 46 h 104"/>
                <a:gd name="T18" fmla="*/ 154 w 487"/>
                <a:gd name="T19" fmla="*/ 37 h 104"/>
                <a:gd name="T20" fmla="*/ 222 w 487"/>
                <a:gd name="T21" fmla="*/ 29 h 104"/>
                <a:gd name="T22" fmla="*/ 259 w 487"/>
                <a:gd name="T23" fmla="*/ 22 h 104"/>
                <a:gd name="T24" fmla="*/ 185 w 487"/>
                <a:gd name="T25" fmla="*/ 28 h 104"/>
                <a:gd name="T26" fmla="*/ 111 w 487"/>
                <a:gd name="T27" fmla="*/ 33 h 104"/>
                <a:gd name="T28" fmla="*/ 174 w 487"/>
                <a:gd name="T29" fmla="*/ 26 h 104"/>
                <a:gd name="T30" fmla="*/ 100 w 487"/>
                <a:gd name="T31" fmla="*/ 33 h 104"/>
                <a:gd name="T32" fmla="*/ 78 w 487"/>
                <a:gd name="T33" fmla="*/ 29 h 104"/>
                <a:gd name="T34" fmla="*/ 146 w 487"/>
                <a:gd name="T35" fmla="*/ 24 h 104"/>
                <a:gd name="T36" fmla="*/ 72 w 487"/>
                <a:gd name="T37" fmla="*/ 26 h 104"/>
                <a:gd name="T38" fmla="*/ 119 w 487"/>
                <a:gd name="T39" fmla="*/ 20 h 104"/>
                <a:gd name="T40" fmla="*/ 61 w 487"/>
                <a:gd name="T41" fmla="*/ 18 h 104"/>
                <a:gd name="T42" fmla="*/ 138 w 487"/>
                <a:gd name="T43" fmla="*/ 11 h 104"/>
                <a:gd name="T44" fmla="*/ 232 w 487"/>
                <a:gd name="T45" fmla="*/ 15 h 104"/>
                <a:gd name="T46" fmla="*/ 222 w 487"/>
                <a:gd name="T47" fmla="*/ 2 h 104"/>
                <a:gd name="T48" fmla="*/ 298 w 487"/>
                <a:gd name="T49" fmla="*/ 6 h 104"/>
                <a:gd name="T50" fmla="*/ 281 w 487"/>
                <a:gd name="T51" fmla="*/ 0 h 104"/>
                <a:gd name="T52" fmla="*/ 384 w 487"/>
                <a:gd name="T53" fmla="*/ 4 h 104"/>
                <a:gd name="T54" fmla="*/ 487 w 487"/>
                <a:gd name="T55" fmla="*/ 9 h 104"/>
                <a:gd name="T56" fmla="*/ 419 w 487"/>
                <a:gd name="T57" fmla="*/ 18 h 104"/>
                <a:gd name="T58" fmla="*/ 349 w 487"/>
                <a:gd name="T59" fmla="*/ 26 h 104"/>
                <a:gd name="T60" fmla="*/ 431 w 487"/>
                <a:gd name="T61" fmla="*/ 20 h 104"/>
                <a:gd name="T62" fmla="*/ 357 w 487"/>
                <a:gd name="T63" fmla="*/ 33 h 104"/>
                <a:gd name="T64" fmla="*/ 281 w 487"/>
                <a:gd name="T65" fmla="*/ 48 h 104"/>
                <a:gd name="T66" fmla="*/ 211 w 487"/>
                <a:gd name="T67" fmla="*/ 53 h 104"/>
                <a:gd name="T68" fmla="*/ 250 w 487"/>
                <a:gd name="T69" fmla="*/ 59 h 104"/>
                <a:gd name="T70" fmla="*/ 195 w 487"/>
                <a:gd name="T71" fmla="*/ 64 h 104"/>
                <a:gd name="T72" fmla="*/ 240 w 487"/>
                <a:gd name="T73" fmla="*/ 66 h 104"/>
                <a:gd name="T74" fmla="*/ 177 w 487"/>
                <a:gd name="T75" fmla="*/ 79 h 104"/>
                <a:gd name="T76" fmla="*/ 174 w 487"/>
                <a:gd name="T77" fmla="*/ 86 h 104"/>
                <a:gd name="T78" fmla="*/ 123 w 487"/>
                <a:gd name="T79" fmla="*/ 90 h 104"/>
                <a:gd name="T80" fmla="*/ 162 w 487"/>
                <a:gd name="T81" fmla="*/ 101 h 104"/>
                <a:gd name="T82" fmla="*/ 111 w 487"/>
                <a:gd name="T83" fmla="*/ 104 h 104"/>
                <a:gd name="T84" fmla="*/ 55 w 487"/>
                <a:gd name="T85" fmla="*/ 104 h 104"/>
                <a:gd name="T86" fmla="*/ 0 w 487"/>
                <a:gd name="T87" fmla="*/ 103 h 104"/>
                <a:gd name="T88" fmla="*/ 37 w 487"/>
                <a:gd name="T89" fmla="*/ 90 h 104"/>
                <a:gd name="T90" fmla="*/ 31 w 487"/>
                <a:gd name="T91" fmla="*/ 82 h 104"/>
                <a:gd name="T92" fmla="*/ 90 w 487"/>
                <a:gd name="T93" fmla="*/ 88 h 104"/>
                <a:gd name="T94" fmla="*/ 121 w 487"/>
                <a:gd name="T95" fmla="*/ 77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7"/>
                <a:gd name="T145" fmla="*/ 0 h 104"/>
                <a:gd name="T146" fmla="*/ 487 w 487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7" h="104">
                  <a:moveTo>
                    <a:pt x="121" y="77"/>
                  </a:moveTo>
                  <a:lnTo>
                    <a:pt x="90" y="86"/>
                  </a:lnTo>
                  <a:lnTo>
                    <a:pt x="72" y="79"/>
                  </a:lnTo>
                  <a:lnTo>
                    <a:pt x="88" y="73"/>
                  </a:lnTo>
                  <a:lnTo>
                    <a:pt x="59" y="68"/>
                  </a:lnTo>
                  <a:lnTo>
                    <a:pt x="135" y="62"/>
                  </a:lnTo>
                  <a:lnTo>
                    <a:pt x="101" y="40"/>
                  </a:lnTo>
                  <a:lnTo>
                    <a:pt x="144" y="39"/>
                  </a:lnTo>
                  <a:lnTo>
                    <a:pt x="164" y="46"/>
                  </a:lnTo>
                  <a:lnTo>
                    <a:pt x="154" y="37"/>
                  </a:lnTo>
                  <a:lnTo>
                    <a:pt x="222" y="29"/>
                  </a:lnTo>
                  <a:lnTo>
                    <a:pt x="259" y="22"/>
                  </a:lnTo>
                  <a:lnTo>
                    <a:pt x="185" y="28"/>
                  </a:lnTo>
                  <a:lnTo>
                    <a:pt x="111" y="33"/>
                  </a:lnTo>
                  <a:lnTo>
                    <a:pt x="174" y="26"/>
                  </a:lnTo>
                  <a:lnTo>
                    <a:pt x="100" y="33"/>
                  </a:lnTo>
                  <a:lnTo>
                    <a:pt x="78" y="29"/>
                  </a:lnTo>
                  <a:lnTo>
                    <a:pt x="146" y="24"/>
                  </a:lnTo>
                  <a:lnTo>
                    <a:pt x="72" y="26"/>
                  </a:lnTo>
                  <a:lnTo>
                    <a:pt x="119" y="20"/>
                  </a:lnTo>
                  <a:lnTo>
                    <a:pt x="61" y="18"/>
                  </a:lnTo>
                  <a:lnTo>
                    <a:pt x="138" y="11"/>
                  </a:lnTo>
                  <a:lnTo>
                    <a:pt x="232" y="15"/>
                  </a:lnTo>
                  <a:lnTo>
                    <a:pt x="222" y="2"/>
                  </a:lnTo>
                  <a:lnTo>
                    <a:pt x="298" y="6"/>
                  </a:lnTo>
                  <a:lnTo>
                    <a:pt x="281" y="0"/>
                  </a:lnTo>
                  <a:lnTo>
                    <a:pt x="384" y="4"/>
                  </a:lnTo>
                  <a:lnTo>
                    <a:pt x="487" y="9"/>
                  </a:lnTo>
                  <a:lnTo>
                    <a:pt x="419" y="18"/>
                  </a:lnTo>
                  <a:lnTo>
                    <a:pt x="349" y="26"/>
                  </a:lnTo>
                  <a:lnTo>
                    <a:pt x="431" y="20"/>
                  </a:lnTo>
                  <a:lnTo>
                    <a:pt x="357" y="33"/>
                  </a:lnTo>
                  <a:lnTo>
                    <a:pt x="281" y="48"/>
                  </a:lnTo>
                  <a:lnTo>
                    <a:pt x="211" y="53"/>
                  </a:lnTo>
                  <a:lnTo>
                    <a:pt x="250" y="59"/>
                  </a:lnTo>
                  <a:lnTo>
                    <a:pt x="195" y="64"/>
                  </a:lnTo>
                  <a:lnTo>
                    <a:pt x="240" y="66"/>
                  </a:lnTo>
                  <a:lnTo>
                    <a:pt x="177" y="79"/>
                  </a:lnTo>
                  <a:lnTo>
                    <a:pt x="174" y="86"/>
                  </a:lnTo>
                  <a:lnTo>
                    <a:pt x="123" y="90"/>
                  </a:lnTo>
                  <a:lnTo>
                    <a:pt x="162" y="101"/>
                  </a:lnTo>
                  <a:lnTo>
                    <a:pt x="111" y="104"/>
                  </a:lnTo>
                  <a:lnTo>
                    <a:pt x="55" y="104"/>
                  </a:lnTo>
                  <a:lnTo>
                    <a:pt x="0" y="103"/>
                  </a:lnTo>
                  <a:lnTo>
                    <a:pt x="37" y="90"/>
                  </a:lnTo>
                  <a:lnTo>
                    <a:pt x="31" y="82"/>
                  </a:lnTo>
                  <a:lnTo>
                    <a:pt x="90" y="88"/>
                  </a:lnTo>
                  <a:lnTo>
                    <a:pt x="121" y="7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6" name="Freeform 416"/>
            <p:cNvSpPr>
              <a:spLocks/>
            </p:cNvSpPr>
            <p:nvPr/>
          </p:nvSpPr>
          <p:spPr bwMode="auto">
            <a:xfrm>
              <a:off x="3856128" y="3398328"/>
              <a:ext cx="238679" cy="104486"/>
            </a:xfrm>
            <a:custGeom>
              <a:avLst/>
              <a:gdLst>
                <a:gd name="T0" fmla="*/ 177 w 271"/>
                <a:gd name="T1" fmla="*/ 88 h 97"/>
                <a:gd name="T2" fmla="*/ 168 w 271"/>
                <a:gd name="T3" fmla="*/ 80 h 97"/>
                <a:gd name="T4" fmla="*/ 162 w 271"/>
                <a:gd name="T5" fmla="*/ 79 h 97"/>
                <a:gd name="T6" fmla="*/ 132 w 271"/>
                <a:gd name="T7" fmla="*/ 88 h 97"/>
                <a:gd name="T8" fmla="*/ 88 w 271"/>
                <a:gd name="T9" fmla="*/ 93 h 97"/>
                <a:gd name="T10" fmla="*/ 41 w 271"/>
                <a:gd name="T11" fmla="*/ 97 h 97"/>
                <a:gd name="T12" fmla="*/ 43 w 271"/>
                <a:gd name="T13" fmla="*/ 86 h 97"/>
                <a:gd name="T14" fmla="*/ 0 w 271"/>
                <a:gd name="T15" fmla="*/ 75 h 97"/>
                <a:gd name="T16" fmla="*/ 10 w 271"/>
                <a:gd name="T17" fmla="*/ 64 h 97"/>
                <a:gd name="T18" fmla="*/ 57 w 271"/>
                <a:gd name="T19" fmla="*/ 62 h 97"/>
                <a:gd name="T20" fmla="*/ 105 w 271"/>
                <a:gd name="T21" fmla="*/ 60 h 97"/>
                <a:gd name="T22" fmla="*/ 60 w 271"/>
                <a:gd name="T23" fmla="*/ 55 h 97"/>
                <a:gd name="T24" fmla="*/ 14 w 271"/>
                <a:gd name="T25" fmla="*/ 53 h 97"/>
                <a:gd name="T26" fmla="*/ 10 w 271"/>
                <a:gd name="T27" fmla="*/ 48 h 97"/>
                <a:gd name="T28" fmla="*/ 68 w 271"/>
                <a:gd name="T29" fmla="*/ 37 h 97"/>
                <a:gd name="T30" fmla="*/ 23 w 271"/>
                <a:gd name="T31" fmla="*/ 37 h 97"/>
                <a:gd name="T32" fmla="*/ 37 w 271"/>
                <a:gd name="T33" fmla="*/ 33 h 97"/>
                <a:gd name="T34" fmla="*/ 16 w 271"/>
                <a:gd name="T35" fmla="*/ 33 h 97"/>
                <a:gd name="T36" fmla="*/ 45 w 271"/>
                <a:gd name="T37" fmla="*/ 20 h 97"/>
                <a:gd name="T38" fmla="*/ 43 w 271"/>
                <a:gd name="T39" fmla="*/ 18 h 97"/>
                <a:gd name="T40" fmla="*/ 86 w 271"/>
                <a:gd name="T41" fmla="*/ 9 h 97"/>
                <a:gd name="T42" fmla="*/ 127 w 271"/>
                <a:gd name="T43" fmla="*/ 0 h 97"/>
                <a:gd name="T44" fmla="*/ 131 w 271"/>
                <a:gd name="T45" fmla="*/ 6 h 97"/>
                <a:gd name="T46" fmla="*/ 111 w 271"/>
                <a:gd name="T47" fmla="*/ 15 h 97"/>
                <a:gd name="T48" fmla="*/ 127 w 271"/>
                <a:gd name="T49" fmla="*/ 13 h 97"/>
                <a:gd name="T50" fmla="*/ 142 w 271"/>
                <a:gd name="T51" fmla="*/ 7 h 97"/>
                <a:gd name="T52" fmla="*/ 158 w 271"/>
                <a:gd name="T53" fmla="*/ 17 h 97"/>
                <a:gd name="T54" fmla="*/ 148 w 271"/>
                <a:gd name="T55" fmla="*/ 22 h 97"/>
                <a:gd name="T56" fmla="*/ 156 w 271"/>
                <a:gd name="T57" fmla="*/ 20 h 97"/>
                <a:gd name="T58" fmla="*/ 177 w 271"/>
                <a:gd name="T59" fmla="*/ 18 h 97"/>
                <a:gd name="T60" fmla="*/ 179 w 271"/>
                <a:gd name="T61" fmla="*/ 13 h 97"/>
                <a:gd name="T62" fmla="*/ 183 w 271"/>
                <a:gd name="T63" fmla="*/ 7 h 97"/>
                <a:gd name="T64" fmla="*/ 201 w 271"/>
                <a:gd name="T65" fmla="*/ 17 h 97"/>
                <a:gd name="T66" fmla="*/ 189 w 271"/>
                <a:gd name="T67" fmla="*/ 35 h 97"/>
                <a:gd name="T68" fmla="*/ 207 w 271"/>
                <a:gd name="T69" fmla="*/ 27 h 97"/>
                <a:gd name="T70" fmla="*/ 222 w 271"/>
                <a:gd name="T71" fmla="*/ 4 h 97"/>
                <a:gd name="T72" fmla="*/ 247 w 271"/>
                <a:gd name="T73" fmla="*/ 4 h 97"/>
                <a:gd name="T74" fmla="*/ 253 w 271"/>
                <a:gd name="T75" fmla="*/ 17 h 97"/>
                <a:gd name="T76" fmla="*/ 238 w 271"/>
                <a:gd name="T77" fmla="*/ 42 h 97"/>
                <a:gd name="T78" fmla="*/ 238 w 271"/>
                <a:gd name="T79" fmla="*/ 55 h 97"/>
                <a:gd name="T80" fmla="*/ 244 w 271"/>
                <a:gd name="T81" fmla="*/ 55 h 97"/>
                <a:gd name="T82" fmla="*/ 271 w 271"/>
                <a:gd name="T83" fmla="*/ 64 h 97"/>
                <a:gd name="T84" fmla="*/ 267 w 271"/>
                <a:gd name="T85" fmla="*/ 68 h 97"/>
                <a:gd name="T86" fmla="*/ 255 w 271"/>
                <a:gd name="T87" fmla="*/ 73 h 97"/>
                <a:gd name="T88" fmla="*/ 257 w 271"/>
                <a:gd name="T89" fmla="*/ 68 h 97"/>
                <a:gd name="T90" fmla="*/ 245 w 271"/>
                <a:gd name="T91" fmla="*/ 71 h 97"/>
                <a:gd name="T92" fmla="*/ 240 w 271"/>
                <a:gd name="T93" fmla="*/ 71 h 97"/>
                <a:gd name="T94" fmla="*/ 228 w 271"/>
                <a:gd name="T95" fmla="*/ 75 h 97"/>
                <a:gd name="T96" fmla="*/ 222 w 271"/>
                <a:gd name="T97" fmla="*/ 75 h 97"/>
                <a:gd name="T98" fmla="*/ 214 w 271"/>
                <a:gd name="T99" fmla="*/ 84 h 97"/>
                <a:gd name="T100" fmla="*/ 240 w 271"/>
                <a:gd name="T101" fmla="*/ 77 h 97"/>
                <a:gd name="T102" fmla="*/ 238 w 271"/>
                <a:gd name="T103" fmla="*/ 80 h 97"/>
                <a:gd name="T104" fmla="*/ 228 w 271"/>
                <a:gd name="T105" fmla="*/ 88 h 97"/>
                <a:gd name="T106" fmla="*/ 177 w 271"/>
                <a:gd name="T107" fmla="*/ 88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1"/>
                <a:gd name="T163" fmla="*/ 0 h 97"/>
                <a:gd name="T164" fmla="*/ 271 w 271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1" h="97">
                  <a:moveTo>
                    <a:pt x="177" y="88"/>
                  </a:moveTo>
                  <a:lnTo>
                    <a:pt x="168" y="80"/>
                  </a:lnTo>
                  <a:lnTo>
                    <a:pt x="162" y="79"/>
                  </a:lnTo>
                  <a:lnTo>
                    <a:pt x="132" y="88"/>
                  </a:lnTo>
                  <a:lnTo>
                    <a:pt x="88" y="93"/>
                  </a:lnTo>
                  <a:lnTo>
                    <a:pt x="41" y="97"/>
                  </a:lnTo>
                  <a:lnTo>
                    <a:pt x="43" y="86"/>
                  </a:lnTo>
                  <a:lnTo>
                    <a:pt x="0" y="75"/>
                  </a:lnTo>
                  <a:lnTo>
                    <a:pt x="10" y="64"/>
                  </a:lnTo>
                  <a:lnTo>
                    <a:pt x="57" y="62"/>
                  </a:lnTo>
                  <a:lnTo>
                    <a:pt x="105" y="60"/>
                  </a:lnTo>
                  <a:lnTo>
                    <a:pt x="60" y="55"/>
                  </a:lnTo>
                  <a:lnTo>
                    <a:pt x="14" y="53"/>
                  </a:lnTo>
                  <a:lnTo>
                    <a:pt x="10" y="48"/>
                  </a:lnTo>
                  <a:lnTo>
                    <a:pt x="68" y="37"/>
                  </a:lnTo>
                  <a:lnTo>
                    <a:pt x="23" y="37"/>
                  </a:lnTo>
                  <a:lnTo>
                    <a:pt x="37" y="33"/>
                  </a:lnTo>
                  <a:lnTo>
                    <a:pt x="16" y="33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86" y="9"/>
                  </a:lnTo>
                  <a:lnTo>
                    <a:pt x="127" y="0"/>
                  </a:lnTo>
                  <a:lnTo>
                    <a:pt x="131" y="6"/>
                  </a:lnTo>
                  <a:lnTo>
                    <a:pt x="111" y="15"/>
                  </a:lnTo>
                  <a:lnTo>
                    <a:pt x="127" y="13"/>
                  </a:lnTo>
                  <a:lnTo>
                    <a:pt x="142" y="7"/>
                  </a:lnTo>
                  <a:lnTo>
                    <a:pt x="158" y="17"/>
                  </a:lnTo>
                  <a:lnTo>
                    <a:pt x="148" y="22"/>
                  </a:lnTo>
                  <a:lnTo>
                    <a:pt x="156" y="20"/>
                  </a:lnTo>
                  <a:lnTo>
                    <a:pt x="177" y="18"/>
                  </a:lnTo>
                  <a:lnTo>
                    <a:pt x="179" y="13"/>
                  </a:lnTo>
                  <a:lnTo>
                    <a:pt x="183" y="7"/>
                  </a:lnTo>
                  <a:lnTo>
                    <a:pt x="201" y="17"/>
                  </a:lnTo>
                  <a:lnTo>
                    <a:pt x="189" y="35"/>
                  </a:lnTo>
                  <a:lnTo>
                    <a:pt x="207" y="27"/>
                  </a:lnTo>
                  <a:lnTo>
                    <a:pt x="222" y="4"/>
                  </a:lnTo>
                  <a:lnTo>
                    <a:pt x="247" y="4"/>
                  </a:lnTo>
                  <a:lnTo>
                    <a:pt x="253" y="17"/>
                  </a:lnTo>
                  <a:lnTo>
                    <a:pt x="238" y="42"/>
                  </a:lnTo>
                  <a:lnTo>
                    <a:pt x="238" y="55"/>
                  </a:lnTo>
                  <a:lnTo>
                    <a:pt x="244" y="55"/>
                  </a:lnTo>
                  <a:lnTo>
                    <a:pt x="271" y="64"/>
                  </a:lnTo>
                  <a:lnTo>
                    <a:pt x="267" y="68"/>
                  </a:lnTo>
                  <a:lnTo>
                    <a:pt x="255" y="73"/>
                  </a:lnTo>
                  <a:lnTo>
                    <a:pt x="257" y="68"/>
                  </a:lnTo>
                  <a:lnTo>
                    <a:pt x="245" y="71"/>
                  </a:lnTo>
                  <a:lnTo>
                    <a:pt x="240" y="71"/>
                  </a:lnTo>
                  <a:lnTo>
                    <a:pt x="228" y="75"/>
                  </a:lnTo>
                  <a:lnTo>
                    <a:pt x="222" y="75"/>
                  </a:lnTo>
                  <a:lnTo>
                    <a:pt x="214" y="84"/>
                  </a:lnTo>
                  <a:lnTo>
                    <a:pt x="240" y="77"/>
                  </a:lnTo>
                  <a:lnTo>
                    <a:pt x="238" y="80"/>
                  </a:lnTo>
                  <a:lnTo>
                    <a:pt x="228" y="88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7" name="Freeform 417"/>
            <p:cNvSpPr>
              <a:spLocks/>
            </p:cNvSpPr>
            <p:nvPr/>
          </p:nvSpPr>
          <p:spPr bwMode="auto">
            <a:xfrm>
              <a:off x="3785851" y="3374581"/>
              <a:ext cx="173705" cy="71241"/>
            </a:xfrm>
            <a:custGeom>
              <a:avLst/>
              <a:gdLst>
                <a:gd name="T0" fmla="*/ 90 w 197"/>
                <a:gd name="T1" fmla="*/ 44 h 66"/>
                <a:gd name="T2" fmla="*/ 61 w 197"/>
                <a:gd name="T3" fmla="*/ 58 h 66"/>
                <a:gd name="T4" fmla="*/ 16 w 197"/>
                <a:gd name="T5" fmla="*/ 66 h 66"/>
                <a:gd name="T6" fmla="*/ 10 w 197"/>
                <a:gd name="T7" fmla="*/ 51 h 66"/>
                <a:gd name="T8" fmla="*/ 0 w 197"/>
                <a:gd name="T9" fmla="*/ 46 h 66"/>
                <a:gd name="T10" fmla="*/ 29 w 197"/>
                <a:gd name="T11" fmla="*/ 33 h 66"/>
                <a:gd name="T12" fmla="*/ 39 w 197"/>
                <a:gd name="T13" fmla="*/ 27 h 66"/>
                <a:gd name="T14" fmla="*/ 74 w 197"/>
                <a:gd name="T15" fmla="*/ 13 h 66"/>
                <a:gd name="T16" fmla="*/ 72 w 197"/>
                <a:gd name="T17" fmla="*/ 2 h 66"/>
                <a:gd name="T18" fmla="*/ 133 w 197"/>
                <a:gd name="T19" fmla="*/ 0 h 66"/>
                <a:gd name="T20" fmla="*/ 148 w 197"/>
                <a:gd name="T21" fmla="*/ 5 h 66"/>
                <a:gd name="T22" fmla="*/ 152 w 197"/>
                <a:gd name="T23" fmla="*/ 7 h 66"/>
                <a:gd name="T24" fmla="*/ 183 w 197"/>
                <a:gd name="T25" fmla="*/ 5 h 66"/>
                <a:gd name="T26" fmla="*/ 197 w 197"/>
                <a:gd name="T27" fmla="*/ 18 h 66"/>
                <a:gd name="T28" fmla="*/ 154 w 197"/>
                <a:gd name="T29" fmla="*/ 29 h 66"/>
                <a:gd name="T30" fmla="*/ 109 w 197"/>
                <a:gd name="T31" fmla="*/ 38 h 66"/>
                <a:gd name="T32" fmla="*/ 90 w 197"/>
                <a:gd name="T33" fmla="*/ 44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66"/>
                <a:gd name="T53" fmla="*/ 197 w 19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66">
                  <a:moveTo>
                    <a:pt x="90" y="44"/>
                  </a:moveTo>
                  <a:lnTo>
                    <a:pt x="61" y="58"/>
                  </a:lnTo>
                  <a:lnTo>
                    <a:pt x="16" y="66"/>
                  </a:lnTo>
                  <a:lnTo>
                    <a:pt x="10" y="51"/>
                  </a:lnTo>
                  <a:lnTo>
                    <a:pt x="0" y="46"/>
                  </a:lnTo>
                  <a:lnTo>
                    <a:pt x="29" y="33"/>
                  </a:lnTo>
                  <a:lnTo>
                    <a:pt x="39" y="27"/>
                  </a:lnTo>
                  <a:lnTo>
                    <a:pt x="74" y="13"/>
                  </a:lnTo>
                  <a:lnTo>
                    <a:pt x="72" y="2"/>
                  </a:lnTo>
                  <a:lnTo>
                    <a:pt x="133" y="0"/>
                  </a:lnTo>
                  <a:lnTo>
                    <a:pt x="148" y="5"/>
                  </a:lnTo>
                  <a:lnTo>
                    <a:pt x="152" y="7"/>
                  </a:lnTo>
                  <a:lnTo>
                    <a:pt x="183" y="5"/>
                  </a:lnTo>
                  <a:lnTo>
                    <a:pt x="197" y="18"/>
                  </a:lnTo>
                  <a:lnTo>
                    <a:pt x="154" y="29"/>
                  </a:lnTo>
                  <a:lnTo>
                    <a:pt x="109" y="38"/>
                  </a:lnTo>
                  <a:lnTo>
                    <a:pt x="90" y="4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8" name="Freeform 418"/>
            <p:cNvSpPr>
              <a:spLocks/>
            </p:cNvSpPr>
            <p:nvPr/>
          </p:nvSpPr>
          <p:spPr bwMode="auto">
            <a:xfrm>
              <a:off x="4496584" y="3904925"/>
              <a:ext cx="118014" cy="121900"/>
            </a:xfrm>
            <a:custGeom>
              <a:avLst/>
              <a:gdLst>
                <a:gd name="T0" fmla="*/ 68 w 132"/>
                <a:gd name="T1" fmla="*/ 90 h 113"/>
                <a:gd name="T2" fmla="*/ 70 w 132"/>
                <a:gd name="T3" fmla="*/ 86 h 113"/>
                <a:gd name="T4" fmla="*/ 33 w 132"/>
                <a:gd name="T5" fmla="*/ 90 h 113"/>
                <a:gd name="T6" fmla="*/ 0 w 132"/>
                <a:gd name="T7" fmla="*/ 88 h 113"/>
                <a:gd name="T8" fmla="*/ 7 w 132"/>
                <a:gd name="T9" fmla="*/ 79 h 113"/>
                <a:gd name="T10" fmla="*/ 23 w 132"/>
                <a:gd name="T11" fmla="*/ 70 h 113"/>
                <a:gd name="T12" fmla="*/ 7 w 132"/>
                <a:gd name="T13" fmla="*/ 68 h 113"/>
                <a:gd name="T14" fmla="*/ 13 w 132"/>
                <a:gd name="T15" fmla="*/ 66 h 113"/>
                <a:gd name="T16" fmla="*/ 33 w 132"/>
                <a:gd name="T17" fmla="*/ 57 h 113"/>
                <a:gd name="T18" fmla="*/ 35 w 132"/>
                <a:gd name="T19" fmla="*/ 57 h 113"/>
                <a:gd name="T20" fmla="*/ 39 w 132"/>
                <a:gd name="T21" fmla="*/ 51 h 113"/>
                <a:gd name="T22" fmla="*/ 35 w 132"/>
                <a:gd name="T23" fmla="*/ 48 h 113"/>
                <a:gd name="T24" fmla="*/ 42 w 132"/>
                <a:gd name="T25" fmla="*/ 44 h 113"/>
                <a:gd name="T26" fmla="*/ 62 w 132"/>
                <a:gd name="T27" fmla="*/ 20 h 113"/>
                <a:gd name="T28" fmla="*/ 85 w 132"/>
                <a:gd name="T29" fmla="*/ 2 h 113"/>
                <a:gd name="T30" fmla="*/ 97 w 132"/>
                <a:gd name="T31" fmla="*/ 0 h 113"/>
                <a:gd name="T32" fmla="*/ 105 w 132"/>
                <a:gd name="T33" fmla="*/ 0 h 113"/>
                <a:gd name="T34" fmla="*/ 91 w 132"/>
                <a:gd name="T35" fmla="*/ 6 h 113"/>
                <a:gd name="T36" fmla="*/ 95 w 132"/>
                <a:gd name="T37" fmla="*/ 9 h 113"/>
                <a:gd name="T38" fmla="*/ 85 w 132"/>
                <a:gd name="T39" fmla="*/ 17 h 113"/>
                <a:gd name="T40" fmla="*/ 62 w 132"/>
                <a:gd name="T41" fmla="*/ 44 h 113"/>
                <a:gd name="T42" fmla="*/ 81 w 132"/>
                <a:gd name="T43" fmla="*/ 31 h 113"/>
                <a:gd name="T44" fmla="*/ 78 w 132"/>
                <a:gd name="T45" fmla="*/ 35 h 113"/>
                <a:gd name="T46" fmla="*/ 91 w 132"/>
                <a:gd name="T47" fmla="*/ 35 h 113"/>
                <a:gd name="T48" fmla="*/ 78 w 132"/>
                <a:gd name="T49" fmla="*/ 42 h 113"/>
                <a:gd name="T50" fmla="*/ 78 w 132"/>
                <a:gd name="T51" fmla="*/ 46 h 113"/>
                <a:gd name="T52" fmla="*/ 93 w 132"/>
                <a:gd name="T53" fmla="*/ 48 h 113"/>
                <a:gd name="T54" fmla="*/ 89 w 132"/>
                <a:gd name="T55" fmla="*/ 53 h 113"/>
                <a:gd name="T56" fmla="*/ 109 w 132"/>
                <a:gd name="T57" fmla="*/ 46 h 113"/>
                <a:gd name="T58" fmla="*/ 107 w 132"/>
                <a:gd name="T59" fmla="*/ 49 h 113"/>
                <a:gd name="T60" fmla="*/ 124 w 132"/>
                <a:gd name="T61" fmla="*/ 49 h 113"/>
                <a:gd name="T62" fmla="*/ 113 w 132"/>
                <a:gd name="T63" fmla="*/ 60 h 113"/>
                <a:gd name="T64" fmla="*/ 115 w 132"/>
                <a:gd name="T65" fmla="*/ 66 h 113"/>
                <a:gd name="T66" fmla="*/ 109 w 132"/>
                <a:gd name="T67" fmla="*/ 71 h 113"/>
                <a:gd name="T68" fmla="*/ 132 w 132"/>
                <a:gd name="T69" fmla="*/ 66 h 113"/>
                <a:gd name="T70" fmla="*/ 109 w 132"/>
                <a:gd name="T71" fmla="*/ 79 h 113"/>
                <a:gd name="T72" fmla="*/ 113 w 132"/>
                <a:gd name="T73" fmla="*/ 82 h 113"/>
                <a:gd name="T74" fmla="*/ 111 w 132"/>
                <a:gd name="T75" fmla="*/ 82 h 113"/>
                <a:gd name="T76" fmla="*/ 111 w 132"/>
                <a:gd name="T77" fmla="*/ 90 h 113"/>
                <a:gd name="T78" fmla="*/ 130 w 132"/>
                <a:gd name="T79" fmla="*/ 77 h 113"/>
                <a:gd name="T80" fmla="*/ 120 w 132"/>
                <a:gd name="T81" fmla="*/ 90 h 113"/>
                <a:gd name="T82" fmla="*/ 130 w 132"/>
                <a:gd name="T83" fmla="*/ 86 h 113"/>
                <a:gd name="T84" fmla="*/ 132 w 132"/>
                <a:gd name="T85" fmla="*/ 91 h 113"/>
                <a:gd name="T86" fmla="*/ 115 w 132"/>
                <a:gd name="T87" fmla="*/ 113 h 113"/>
                <a:gd name="T88" fmla="*/ 107 w 132"/>
                <a:gd name="T89" fmla="*/ 108 h 113"/>
                <a:gd name="T90" fmla="*/ 107 w 132"/>
                <a:gd name="T91" fmla="*/ 102 h 113"/>
                <a:gd name="T92" fmla="*/ 95 w 132"/>
                <a:gd name="T93" fmla="*/ 106 h 113"/>
                <a:gd name="T94" fmla="*/ 105 w 132"/>
                <a:gd name="T95" fmla="*/ 90 h 113"/>
                <a:gd name="T96" fmla="*/ 103 w 132"/>
                <a:gd name="T97" fmla="*/ 84 h 113"/>
                <a:gd name="T98" fmla="*/ 91 w 132"/>
                <a:gd name="T99" fmla="*/ 95 h 113"/>
                <a:gd name="T100" fmla="*/ 95 w 132"/>
                <a:gd name="T101" fmla="*/ 90 h 113"/>
                <a:gd name="T102" fmla="*/ 64 w 132"/>
                <a:gd name="T103" fmla="*/ 108 h 113"/>
                <a:gd name="T104" fmla="*/ 64 w 132"/>
                <a:gd name="T105" fmla="*/ 102 h 113"/>
                <a:gd name="T106" fmla="*/ 89 w 132"/>
                <a:gd name="T107" fmla="*/ 88 h 113"/>
                <a:gd name="T108" fmla="*/ 83 w 132"/>
                <a:gd name="T109" fmla="*/ 90 h 113"/>
                <a:gd name="T110" fmla="*/ 87 w 132"/>
                <a:gd name="T111" fmla="*/ 86 h 113"/>
                <a:gd name="T112" fmla="*/ 78 w 132"/>
                <a:gd name="T113" fmla="*/ 88 h 113"/>
                <a:gd name="T114" fmla="*/ 68 w 132"/>
                <a:gd name="T115" fmla="*/ 93 h 113"/>
                <a:gd name="T116" fmla="*/ 60 w 132"/>
                <a:gd name="T117" fmla="*/ 91 h 113"/>
                <a:gd name="T118" fmla="*/ 68 w 132"/>
                <a:gd name="T119" fmla="*/ 90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2"/>
                <a:gd name="T181" fmla="*/ 0 h 113"/>
                <a:gd name="T182" fmla="*/ 132 w 132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2" h="113">
                  <a:moveTo>
                    <a:pt x="68" y="90"/>
                  </a:moveTo>
                  <a:lnTo>
                    <a:pt x="70" y="86"/>
                  </a:lnTo>
                  <a:lnTo>
                    <a:pt x="33" y="90"/>
                  </a:lnTo>
                  <a:lnTo>
                    <a:pt x="0" y="88"/>
                  </a:lnTo>
                  <a:lnTo>
                    <a:pt x="7" y="79"/>
                  </a:lnTo>
                  <a:lnTo>
                    <a:pt x="23" y="70"/>
                  </a:lnTo>
                  <a:lnTo>
                    <a:pt x="7" y="68"/>
                  </a:lnTo>
                  <a:lnTo>
                    <a:pt x="13" y="66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9" y="51"/>
                  </a:lnTo>
                  <a:lnTo>
                    <a:pt x="35" y="48"/>
                  </a:lnTo>
                  <a:lnTo>
                    <a:pt x="42" y="44"/>
                  </a:lnTo>
                  <a:lnTo>
                    <a:pt x="62" y="20"/>
                  </a:lnTo>
                  <a:lnTo>
                    <a:pt x="85" y="2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91" y="6"/>
                  </a:lnTo>
                  <a:lnTo>
                    <a:pt x="95" y="9"/>
                  </a:lnTo>
                  <a:lnTo>
                    <a:pt x="85" y="17"/>
                  </a:lnTo>
                  <a:lnTo>
                    <a:pt x="62" y="44"/>
                  </a:lnTo>
                  <a:lnTo>
                    <a:pt x="81" y="31"/>
                  </a:lnTo>
                  <a:lnTo>
                    <a:pt x="78" y="35"/>
                  </a:lnTo>
                  <a:lnTo>
                    <a:pt x="91" y="35"/>
                  </a:lnTo>
                  <a:lnTo>
                    <a:pt x="78" y="42"/>
                  </a:lnTo>
                  <a:lnTo>
                    <a:pt x="78" y="46"/>
                  </a:lnTo>
                  <a:lnTo>
                    <a:pt x="93" y="48"/>
                  </a:lnTo>
                  <a:lnTo>
                    <a:pt x="89" y="53"/>
                  </a:lnTo>
                  <a:lnTo>
                    <a:pt x="109" y="46"/>
                  </a:lnTo>
                  <a:lnTo>
                    <a:pt x="107" y="49"/>
                  </a:lnTo>
                  <a:lnTo>
                    <a:pt x="124" y="49"/>
                  </a:lnTo>
                  <a:lnTo>
                    <a:pt x="113" y="60"/>
                  </a:lnTo>
                  <a:lnTo>
                    <a:pt x="115" y="66"/>
                  </a:lnTo>
                  <a:lnTo>
                    <a:pt x="109" y="71"/>
                  </a:lnTo>
                  <a:lnTo>
                    <a:pt x="132" y="66"/>
                  </a:lnTo>
                  <a:lnTo>
                    <a:pt x="109" y="79"/>
                  </a:lnTo>
                  <a:lnTo>
                    <a:pt x="113" y="82"/>
                  </a:lnTo>
                  <a:lnTo>
                    <a:pt x="111" y="82"/>
                  </a:lnTo>
                  <a:lnTo>
                    <a:pt x="111" y="90"/>
                  </a:lnTo>
                  <a:lnTo>
                    <a:pt x="130" y="77"/>
                  </a:lnTo>
                  <a:lnTo>
                    <a:pt x="120" y="90"/>
                  </a:lnTo>
                  <a:lnTo>
                    <a:pt x="130" y="86"/>
                  </a:lnTo>
                  <a:lnTo>
                    <a:pt x="132" y="91"/>
                  </a:lnTo>
                  <a:lnTo>
                    <a:pt x="115" y="113"/>
                  </a:lnTo>
                  <a:lnTo>
                    <a:pt x="107" y="108"/>
                  </a:lnTo>
                  <a:lnTo>
                    <a:pt x="107" y="102"/>
                  </a:lnTo>
                  <a:lnTo>
                    <a:pt x="95" y="106"/>
                  </a:lnTo>
                  <a:lnTo>
                    <a:pt x="105" y="90"/>
                  </a:lnTo>
                  <a:lnTo>
                    <a:pt x="103" y="84"/>
                  </a:lnTo>
                  <a:lnTo>
                    <a:pt x="91" y="95"/>
                  </a:lnTo>
                  <a:lnTo>
                    <a:pt x="95" y="90"/>
                  </a:lnTo>
                  <a:lnTo>
                    <a:pt x="64" y="108"/>
                  </a:lnTo>
                  <a:lnTo>
                    <a:pt x="64" y="102"/>
                  </a:lnTo>
                  <a:lnTo>
                    <a:pt x="89" y="88"/>
                  </a:lnTo>
                  <a:lnTo>
                    <a:pt x="83" y="90"/>
                  </a:lnTo>
                  <a:lnTo>
                    <a:pt x="87" y="86"/>
                  </a:lnTo>
                  <a:lnTo>
                    <a:pt x="78" y="88"/>
                  </a:lnTo>
                  <a:lnTo>
                    <a:pt x="68" y="93"/>
                  </a:lnTo>
                  <a:lnTo>
                    <a:pt x="60" y="91"/>
                  </a:lnTo>
                  <a:lnTo>
                    <a:pt x="68" y="9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9" name="Freeform 419"/>
            <p:cNvSpPr>
              <a:spLocks/>
            </p:cNvSpPr>
            <p:nvPr/>
          </p:nvSpPr>
          <p:spPr bwMode="auto">
            <a:xfrm>
              <a:off x="4273818" y="3330254"/>
              <a:ext cx="205530" cy="41160"/>
            </a:xfrm>
            <a:custGeom>
              <a:avLst/>
              <a:gdLst>
                <a:gd name="T0" fmla="*/ 94 w 232"/>
                <a:gd name="T1" fmla="*/ 18 h 36"/>
                <a:gd name="T2" fmla="*/ 71 w 232"/>
                <a:gd name="T3" fmla="*/ 9 h 36"/>
                <a:gd name="T4" fmla="*/ 104 w 232"/>
                <a:gd name="T5" fmla="*/ 9 h 36"/>
                <a:gd name="T6" fmla="*/ 41 w 232"/>
                <a:gd name="T7" fmla="*/ 7 h 36"/>
                <a:gd name="T8" fmla="*/ 53 w 232"/>
                <a:gd name="T9" fmla="*/ 0 h 36"/>
                <a:gd name="T10" fmla="*/ 0 w 232"/>
                <a:gd name="T11" fmla="*/ 0 h 36"/>
                <a:gd name="T12" fmla="*/ 49 w 232"/>
                <a:gd name="T13" fmla="*/ 7 h 36"/>
                <a:gd name="T14" fmla="*/ 39 w 232"/>
                <a:gd name="T15" fmla="*/ 22 h 36"/>
                <a:gd name="T16" fmla="*/ 32 w 232"/>
                <a:gd name="T17" fmla="*/ 36 h 36"/>
                <a:gd name="T18" fmla="*/ 80 w 232"/>
                <a:gd name="T19" fmla="*/ 36 h 36"/>
                <a:gd name="T20" fmla="*/ 129 w 232"/>
                <a:gd name="T21" fmla="*/ 35 h 36"/>
                <a:gd name="T22" fmla="*/ 178 w 232"/>
                <a:gd name="T23" fmla="*/ 35 h 36"/>
                <a:gd name="T24" fmla="*/ 226 w 232"/>
                <a:gd name="T25" fmla="*/ 33 h 36"/>
                <a:gd name="T26" fmla="*/ 232 w 232"/>
                <a:gd name="T27" fmla="*/ 25 h 36"/>
                <a:gd name="T28" fmla="*/ 195 w 232"/>
                <a:gd name="T29" fmla="*/ 16 h 36"/>
                <a:gd name="T30" fmla="*/ 145 w 232"/>
                <a:gd name="T31" fmla="*/ 18 h 36"/>
                <a:gd name="T32" fmla="*/ 94 w 232"/>
                <a:gd name="T33" fmla="*/ 1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2"/>
                <a:gd name="T52" fmla="*/ 0 h 36"/>
                <a:gd name="T53" fmla="*/ 232 w 23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2" h="36">
                  <a:moveTo>
                    <a:pt x="94" y="18"/>
                  </a:moveTo>
                  <a:lnTo>
                    <a:pt x="71" y="9"/>
                  </a:lnTo>
                  <a:lnTo>
                    <a:pt x="104" y="9"/>
                  </a:lnTo>
                  <a:lnTo>
                    <a:pt x="41" y="7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9" y="7"/>
                  </a:lnTo>
                  <a:lnTo>
                    <a:pt x="39" y="22"/>
                  </a:lnTo>
                  <a:lnTo>
                    <a:pt x="32" y="36"/>
                  </a:lnTo>
                  <a:lnTo>
                    <a:pt x="80" y="36"/>
                  </a:lnTo>
                  <a:lnTo>
                    <a:pt x="129" y="35"/>
                  </a:lnTo>
                  <a:lnTo>
                    <a:pt x="178" y="35"/>
                  </a:lnTo>
                  <a:lnTo>
                    <a:pt x="226" y="33"/>
                  </a:lnTo>
                  <a:lnTo>
                    <a:pt x="232" y="25"/>
                  </a:lnTo>
                  <a:lnTo>
                    <a:pt x="195" y="16"/>
                  </a:lnTo>
                  <a:lnTo>
                    <a:pt x="145" y="18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0" name="Freeform 420"/>
            <p:cNvSpPr>
              <a:spLocks/>
            </p:cNvSpPr>
            <p:nvPr/>
          </p:nvSpPr>
          <p:spPr bwMode="auto">
            <a:xfrm>
              <a:off x="4344094" y="3251098"/>
              <a:ext cx="131274" cy="53826"/>
            </a:xfrm>
            <a:custGeom>
              <a:avLst/>
              <a:gdLst>
                <a:gd name="T0" fmla="*/ 31 w 148"/>
                <a:gd name="T1" fmla="*/ 14 h 49"/>
                <a:gd name="T2" fmla="*/ 20 w 148"/>
                <a:gd name="T3" fmla="*/ 9 h 49"/>
                <a:gd name="T4" fmla="*/ 70 w 148"/>
                <a:gd name="T5" fmla="*/ 0 h 49"/>
                <a:gd name="T6" fmla="*/ 131 w 148"/>
                <a:gd name="T7" fmla="*/ 11 h 49"/>
                <a:gd name="T8" fmla="*/ 117 w 148"/>
                <a:gd name="T9" fmla="*/ 24 h 49"/>
                <a:gd name="T10" fmla="*/ 148 w 148"/>
                <a:gd name="T11" fmla="*/ 29 h 49"/>
                <a:gd name="T12" fmla="*/ 94 w 148"/>
                <a:gd name="T13" fmla="*/ 38 h 49"/>
                <a:gd name="T14" fmla="*/ 70 w 148"/>
                <a:gd name="T15" fmla="*/ 47 h 49"/>
                <a:gd name="T16" fmla="*/ 61 w 148"/>
                <a:gd name="T17" fmla="*/ 40 h 49"/>
                <a:gd name="T18" fmla="*/ 61 w 148"/>
                <a:gd name="T19" fmla="*/ 49 h 49"/>
                <a:gd name="T20" fmla="*/ 10 w 148"/>
                <a:gd name="T21" fmla="*/ 35 h 49"/>
                <a:gd name="T22" fmla="*/ 70 w 148"/>
                <a:gd name="T23" fmla="*/ 29 h 49"/>
                <a:gd name="T24" fmla="*/ 0 w 148"/>
                <a:gd name="T25" fmla="*/ 22 h 49"/>
                <a:gd name="T26" fmla="*/ 31 w 148"/>
                <a:gd name="T27" fmla="*/ 14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49"/>
                <a:gd name="T44" fmla="*/ 148 w 148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49">
                  <a:moveTo>
                    <a:pt x="31" y="14"/>
                  </a:moveTo>
                  <a:lnTo>
                    <a:pt x="20" y="9"/>
                  </a:lnTo>
                  <a:lnTo>
                    <a:pt x="70" y="0"/>
                  </a:lnTo>
                  <a:lnTo>
                    <a:pt x="131" y="11"/>
                  </a:lnTo>
                  <a:lnTo>
                    <a:pt x="117" y="24"/>
                  </a:lnTo>
                  <a:lnTo>
                    <a:pt x="148" y="29"/>
                  </a:lnTo>
                  <a:lnTo>
                    <a:pt x="94" y="38"/>
                  </a:lnTo>
                  <a:lnTo>
                    <a:pt x="70" y="47"/>
                  </a:lnTo>
                  <a:lnTo>
                    <a:pt x="61" y="40"/>
                  </a:lnTo>
                  <a:lnTo>
                    <a:pt x="61" y="49"/>
                  </a:lnTo>
                  <a:lnTo>
                    <a:pt x="10" y="35"/>
                  </a:lnTo>
                  <a:lnTo>
                    <a:pt x="70" y="29"/>
                  </a:lnTo>
                  <a:lnTo>
                    <a:pt x="0" y="22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1" name="Freeform 421"/>
            <p:cNvSpPr>
              <a:spLocks/>
            </p:cNvSpPr>
            <p:nvPr/>
          </p:nvSpPr>
          <p:spPr bwMode="auto">
            <a:xfrm>
              <a:off x="3966185" y="3330254"/>
              <a:ext cx="176358" cy="47494"/>
            </a:xfrm>
            <a:custGeom>
              <a:avLst/>
              <a:gdLst>
                <a:gd name="T0" fmla="*/ 54 w 198"/>
                <a:gd name="T1" fmla="*/ 46 h 46"/>
                <a:gd name="T2" fmla="*/ 35 w 198"/>
                <a:gd name="T3" fmla="*/ 40 h 46"/>
                <a:gd name="T4" fmla="*/ 97 w 198"/>
                <a:gd name="T5" fmla="*/ 29 h 46"/>
                <a:gd name="T6" fmla="*/ 48 w 198"/>
                <a:gd name="T7" fmla="*/ 29 h 46"/>
                <a:gd name="T8" fmla="*/ 0 w 198"/>
                <a:gd name="T9" fmla="*/ 27 h 46"/>
                <a:gd name="T10" fmla="*/ 46 w 198"/>
                <a:gd name="T11" fmla="*/ 22 h 46"/>
                <a:gd name="T12" fmla="*/ 27 w 198"/>
                <a:gd name="T13" fmla="*/ 20 h 46"/>
                <a:gd name="T14" fmla="*/ 58 w 198"/>
                <a:gd name="T15" fmla="*/ 18 h 46"/>
                <a:gd name="T16" fmla="*/ 43 w 198"/>
                <a:gd name="T17" fmla="*/ 13 h 46"/>
                <a:gd name="T18" fmla="*/ 99 w 198"/>
                <a:gd name="T19" fmla="*/ 15 h 46"/>
                <a:gd name="T20" fmla="*/ 138 w 198"/>
                <a:gd name="T21" fmla="*/ 24 h 46"/>
                <a:gd name="T22" fmla="*/ 140 w 198"/>
                <a:gd name="T23" fmla="*/ 7 h 46"/>
                <a:gd name="T24" fmla="*/ 173 w 198"/>
                <a:gd name="T25" fmla="*/ 0 h 46"/>
                <a:gd name="T26" fmla="*/ 161 w 198"/>
                <a:gd name="T27" fmla="*/ 20 h 46"/>
                <a:gd name="T28" fmla="*/ 198 w 198"/>
                <a:gd name="T29" fmla="*/ 18 h 46"/>
                <a:gd name="T30" fmla="*/ 169 w 198"/>
                <a:gd name="T31" fmla="*/ 33 h 46"/>
                <a:gd name="T32" fmla="*/ 144 w 198"/>
                <a:gd name="T33" fmla="*/ 31 h 46"/>
                <a:gd name="T34" fmla="*/ 99 w 198"/>
                <a:gd name="T35" fmla="*/ 38 h 46"/>
                <a:gd name="T36" fmla="*/ 54 w 198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46"/>
                <a:gd name="T59" fmla="*/ 198 w 198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46">
                  <a:moveTo>
                    <a:pt x="54" y="46"/>
                  </a:moveTo>
                  <a:lnTo>
                    <a:pt x="35" y="40"/>
                  </a:lnTo>
                  <a:lnTo>
                    <a:pt x="97" y="29"/>
                  </a:lnTo>
                  <a:lnTo>
                    <a:pt x="48" y="29"/>
                  </a:lnTo>
                  <a:lnTo>
                    <a:pt x="0" y="27"/>
                  </a:lnTo>
                  <a:lnTo>
                    <a:pt x="46" y="22"/>
                  </a:lnTo>
                  <a:lnTo>
                    <a:pt x="27" y="20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99" y="15"/>
                  </a:lnTo>
                  <a:lnTo>
                    <a:pt x="138" y="24"/>
                  </a:lnTo>
                  <a:lnTo>
                    <a:pt x="140" y="7"/>
                  </a:lnTo>
                  <a:lnTo>
                    <a:pt x="173" y="0"/>
                  </a:lnTo>
                  <a:lnTo>
                    <a:pt x="161" y="20"/>
                  </a:lnTo>
                  <a:lnTo>
                    <a:pt x="198" y="18"/>
                  </a:lnTo>
                  <a:lnTo>
                    <a:pt x="169" y="33"/>
                  </a:lnTo>
                  <a:lnTo>
                    <a:pt x="144" y="31"/>
                  </a:lnTo>
                  <a:lnTo>
                    <a:pt x="99" y="38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2" name="Freeform 422"/>
            <p:cNvSpPr>
              <a:spLocks/>
            </p:cNvSpPr>
            <p:nvPr/>
          </p:nvSpPr>
          <p:spPr bwMode="auto">
            <a:xfrm>
              <a:off x="4199561" y="3561389"/>
              <a:ext cx="110057" cy="63325"/>
            </a:xfrm>
            <a:custGeom>
              <a:avLst/>
              <a:gdLst>
                <a:gd name="T0" fmla="*/ 87 w 124"/>
                <a:gd name="T1" fmla="*/ 42 h 56"/>
                <a:gd name="T2" fmla="*/ 76 w 124"/>
                <a:gd name="T3" fmla="*/ 38 h 56"/>
                <a:gd name="T4" fmla="*/ 78 w 124"/>
                <a:gd name="T5" fmla="*/ 36 h 56"/>
                <a:gd name="T6" fmla="*/ 68 w 124"/>
                <a:gd name="T7" fmla="*/ 40 h 56"/>
                <a:gd name="T8" fmla="*/ 27 w 124"/>
                <a:gd name="T9" fmla="*/ 56 h 56"/>
                <a:gd name="T10" fmla="*/ 25 w 124"/>
                <a:gd name="T11" fmla="*/ 46 h 56"/>
                <a:gd name="T12" fmla="*/ 0 w 124"/>
                <a:gd name="T13" fmla="*/ 46 h 56"/>
                <a:gd name="T14" fmla="*/ 25 w 124"/>
                <a:gd name="T15" fmla="*/ 35 h 56"/>
                <a:gd name="T16" fmla="*/ 42 w 124"/>
                <a:gd name="T17" fmla="*/ 16 h 56"/>
                <a:gd name="T18" fmla="*/ 58 w 124"/>
                <a:gd name="T19" fmla="*/ 0 h 56"/>
                <a:gd name="T20" fmla="*/ 68 w 124"/>
                <a:gd name="T21" fmla="*/ 3 h 56"/>
                <a:gd name="T22" fmla="*/ 66 w 124"/>
                <a:gd name="T23" fmla="*/ 13 h 56"/>
                <a:gd name="T24" fmla="*/ 76 w 124"/>
                <a:gd name="T25" fmla="*/ 9 h 56"/>
                <a:gd name="T26" fmla="*/ 107 w 124"/>
                <a:gd name="T27" fmla="*/ 27 h 56"/>
                <a:gd name="T28" fmla="*/ 97 w 124"/>
                <a:gd name="T29" fmla="*/ 38 h 56"/>
                <a:gd name="T30" fmla="*/ 120 w 124"/>
                <a:gd name="T31" fmla="*/ 38 h 56"/>
                <a:gd name="T32" fmla="*/ 124 w 124"/>
                <a:gd name="T33" fmla="*/ 44 h 56"/>
                <a:gd name="T34" fmla="*/ 103 w 124"/>
                <a:gd name="T35" fmla="*/ 49 h 56"/>
                <a:gd name="T36" fmla="*/ 87 w 124"/>
                <a:gd name="T37" fmla="*/ 42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56"/>
                <a:gd name="T59" fmla="*/ 124 w 124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56">
                  <a:moveTo>
                    <a:pt x="87" y="42"/>
                  </a:moveTo>
                  <a:lnTo>
                    <a:pt x="76" y="38"/>
                  </a:lnTo>
                  <a:lnTo>
                    <a:pt x="78" y="36"/>
                  </a:lnTo>
                  <a:lnTo>
                    <a:pt x="68" y="40"/>
                  </a:lnTo>
                  <a:lnTo>
                    <a:pt x="27" y="56"/>
                  </a:lnTo>
                  <a:lnTo>
                    <a:pt x="25" y="46"/>
                  </a:lnTo>
                  <a:lnTo>
                    <a:pt x="0" y="46"/>
                  </a:lnTo>
                  <a:lnTo>
                    <a:pt x="25" y="35"/>
                  </a:lnTo>
                  <a:lnTo>
                    <a:pt x="42" y="16"/>
                  </a:lnTo>
                  <a:lnTo>
                    <a:pt x="58" y="0"/>
                  </a:lnTo>
                  <a:lnTo>
                    <a:pt x="68" y="3"/>
                  </a:lnTo>
                  <a:lnTo>
                    <a:pt x="66" y="13"/>
                  </a:lnTo>
                  <a:lnTo>
                    <a:pt x="76" y="9"/>
                  </a:lnTo>
                  <a:lnTo>
                    <a:pt x="107" y="27"/>
                  </a:lnTo>
                  <a:lnTo>
                    <a:pt x="97" y="38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03" y="49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3" name="Freeform 423"/>
            <p:cNvSpPr>
              <a:spLocks/>
            </p:cNvSpPr>
            <p:nvPr/>
          </p:nvSpPr>
          <p:spPr bwMode="auto">
            <a:xfrm>
              <a:off x="4118675" y="3391995"/>
              <a:ext cx="96798" cy="47494"/>
            </a:xfrm>
            <a:custGeom>
              <a:avLst/>
              <a:gdLst>
                <a:gd name="T0" fmla="*/ 109 w 109"/>
                <a:gd name="T1" fmla="*/ 0 h 43"/>
                <a:gd name="T2" fmla="*/ 47 w 109"/>
                <a:gd name="T3" fmla="*/ 0 h 43"/>
                <a:gd name="T4" fmla="*/ 53 w 109"/>
                <a:gd name="T5" fmla="*/ 9 h 43"/>
                <a:gd name="T6" fmla="*/ 39 w 109"/>
                <a:gd name="T7" fmla="*/ 16 h 43"/>
                <a:gd name="T8" fmla="*/ 0 w 109"/>
                <a:gd name="T9" fmla="*/ 18 h 43"/>
                <a:gd name="T10" fmla="*/ 23 w 109"/>
                <a:gd name="T11" fmla="*/ 31 h 43"/>
                <a:gd name="T12" fmla="*/ 47 w 109"/>
                <a:gd name="T13" fmla="*/ 43 h 43"/>
                <a:gd name="T14" fmla="*/ 51 w 109"/>
                <a:gd name="T15" fmla="*/ 36 h 43"/>
                <a:gd name="T16" fmla="*/ 80 w 109"/>
                <a:gd name="T17" fmla="*/ 34 h 43"/>
                <a:gd name="T18" fmla="*/ 96 w 109"/>
                <a:gd name="T19" fmla="*/ 18 h 43"/>
                <a:gd name="T20" fmla="*/ 109 w 109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43"/>
                <a:gd name="T35" fmla="*/ 109 w 109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43">
                  <a:moveTo>
                    <a:pt x="109" y="0"/>
                  </a:moveTo>
                  <a:lnTo>
                    <a:pt x="47" y="0"/>
                  </a:lnTo>
                  <a:lnTo>
                    <a:pt x="53" y="9"/>
                  </a:lnTo>
                  <a:lnTo>
                    <a:pt x="39" y="16"/>
                  </a:lnTo>
                  <a:lnTo>
                    <a:pt x="0" y="18"/>
                  </a:lnTo>
                  <a:lnTo>
                    <a:pt x="23" y="31"/>
                  </a:lnTo>
                  <a:lnTo>
                    <a:pt x="47" y="43"/>
                  </a:lnTo>
                  <a:lnTo>
                    <a:pt x="51" y="36"/>
                  </a:lnTo>
                  <a:lnTo>
                    <a:pt x="80" y="34"/>
                  </a:lnTo>
                  <a:lnTo>
                    <a:pt x="96" y="1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4" name="Freeform 424"/>
            <p:cNvSpPr>
              <a:spLocks/>
            </p:cNvSpPr>
            <p:nvPr/>
          </p:nvSpPr>
          <p:spPr bwMode="auto">
            <a:xfrm>
              <a:off x="4210169" y="3384080"/>
              <a:ext cx="100775" cy="42744"/>
            </a:xfrm>
            <a:custGeom>
              <a:avLst/>
              <a:gdLst>
                <a:gd name="T0" fmla="*/ 70 w 115"/>
                <a:gd name="T1" fmla="*/ 24 h 40"/>
                <a:gd name="T2" fmla="*/ 33 w 115"/>
                <a:gd name="T3" fmla="*/ 26 h 40"/>
                <a:gd name="T4" fmla="*/ 37 w 115"/>
                <a:gd name="T5" fmla="*/ 30 h 40"/>
                <a:gd name="T6" fmla="*/ 20 w 115"/>
                <a:gd name="T7" fmla="*/ 39 h 40"/>
                <a:gd name="T8" fmla="*/ 0 w 115"/>
                <a:gd name="T9" fmla="*/ 40 h 40"/>
                <a:gd name="T10" fmla="*/ 4 w 115"/>
                <a:gd name="T11" fmla="*/ 37 h 40"/>
                <a:gd name="T12" fmla="*/ 24 w 115"/>
                <a:gd name="T13" fmla="*/ 9 h 40"/>
                <a:gd name="T14" fmla="*/ 37 w 115"/>
                <a:gd name="T15" fmla="*/ 9 h 40"/>
                <a:gd name="T16" fmla="*/ 35 w 115"/>
                <a:gd name="T17" fmla="*/ 4 h 40"/>
                <a:gd name="T18" fmla="*/ 49 w 115"/>
                <a:gd name="T19" fmla="*/ 0 h 40"/>
                <a:gd name="T20" fmla="*/ 115 w 115"/>
                <a:gd name="T21" fmla="*/ 4 h 40"/>
                <a:gd name="T22" fmla="*/ 98 w 115"/>
                <a:gd name="T23" fmla="*/ 11 h 40"/>
                <a:gd name="T24" fmla="*/ 70 w 115"/>
                <a:gd name="T25" fmla="*/ 2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40"/>
                <a:gd name="T41" fmla="*/ 115 w 1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40">
                  <a:moveTo>
                    <a:pt x="70" y="24"/>
                  </a:moveTo>
                  <a:lnTo>
                    <a:pt x="33" y="26"/>
                  </a:lnTo>
                  <a:lnTo>
                    <a:pt x="37" y="30"/>
                  </a:lnTo>
                  <a:lnTo>
                    <a:pt x="20" y="39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24" y="9"/>
                  </a:lnTo>
                  <a:lnTo>
                    <a:pt x="37" y="9"/>
                  </a:lnTo>
                  <a:lnTo>
                    <a:pt x="35" y="4"/>
                  </a:lnTo>
                  <a:lnTo>
                    <a:pt x="49" y="0"/>
                  </a:lnTo>
                  <a:lnTo>
                    <a:pt x="115" y="4"/>
                  </a:lnTo>
                  <a:lnTo>
                    <a:pt x="98" y="11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5" name="Freeform 425"/>
            <p:cNvSpPr>
              <a:spLocks/>
            </p:cNvSpPr>
            <p:nvPr/>
          </p:nvSpPr>
          <p:spPr bwMode="auto">
            <a:xfrm>
              <a:off x="3332360" y="3922339"/>
              <a:ext cx="53040" cy="58576"/>
            </a:xfrm>
            <a:custGeom>
              <a:avLst/>
              <a:gdLst>
                <a:gd name="T0" fmla="*/ 43 w 60"/>
                <a:gd name="T1" fmla="*/ 36 h 54"/>
                <a:gd name="T2" fmla="*/ 39 w 60"/>
                <a:gd name="T3" fmla="*/ 40 h 54"/>
                <a:gd name="T4" fmla="*/ 23 w 60"/>
                <a:gd name="T5" fmla="*/ 40 h 54"/>
                <a:gd name="T6" fmla="*/ 27 w 60"/>
                <a:gd name="T7" fmla="*/ 34 h 54"/>
                <a:gd name="T8" fmla="*/ 21 w 60"/>
                <a:gd name="T9" fmla="*/ 34 h 54"/>
                <a:gd name="T10" fmla="*/ 12 w 60"/>
                <a:gd name="T11" fmla="*/ 31 h 54"/>
                <a:gd name="T12" fmla="*/ 25 w 60"/>
                <a:gd name="T13" fmla="*/ 25 h 54"/>
                <a:gd name="T14" fmla="*/ 12 w 60"/>
                <a:gd name="T15" fmla="*/ 20 h 54"/>
                <a:gd name="T16" fmla="*/ 12 w 60"/>
                <a:gd name="T17" fmla="*/ 16 h 54"/>
                <a:gd name="T18" fmla="*/ 4 w 60"/>
                <a:gd name="T19" fmla="*/ 14 h 54"/>
                <a:gd name="T20" fmla="*/ 2 w 60"/>
                <a:gd name="T21" fmla="*/ 11 h 54"/>
                <a:gd name="T22" fmla="*/ 12 w 60"/>
                <a:gd name="T23" fmla="*/ 5 h 54"/>
                <a:gd name="T24" fmla="*/ 6 w 60"/>
                <a:gd name="T25" fmla="*/ 5 h 54"/>
                <a:gd name="T26" fmla="*/ 0 w 60"/>
                <a:gd name="T27" fmla="*/ 0 h 54"/>
                <a:gd name="T28" fmla="*/ 21 w 60"/>
                <a:gd name="T29" fmla="*/ 3 h 54"/>
                <a:gd name="T30" fmla="*/ 43 w 60"/>
                <a:gd name="T31" fmla="*/ 9 h 54"/>
                <a:gd name="T32" fmla="*/ 47 w 60"/>
                <a:gd name="T33" fmla="*/ 18 h 54"/>
                <a:gd name="T34" fmla="*/ 58 w 60"/>
                <a:gd name="T35" fmla="*/ 32 h 54"/>
                <a:gd name="T36" fmla="*/ 60 w 60"/>
                <a:gd name="T37" fmla="*/ 51 h 54"/>
                <a:gd name="T38" fmla="*/ 60 w 60"/>
                <a:gd name="T39" fmla="*/ 54 h 54"/>
                <a:gd name="T40" fmla="*/ 29 w 60"/>
                <a:gd name="T41" fmla="*/ 45 h 54"/>
                <a:gd name="T42" fmla="*/ 43 w 60"/>
                <a:gd name="T43" fmla="*/ 36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4"/>
                <a:gd name="T68" fmla="*/ 60 w 60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4">
                  <a:moveTo>
                    <a:pt x="43" y="36"/>
                  </a:moveTo>
                  <a:lnTo>
                    <a:pt x="39" y="40"/>
                  </a:lnTo>
                  <a:lnTo>
                    <a:pt x="23" y="40"/>
                  </a:lnTo>
                  <a:lnTo>
                    <a:pt x="27" y="34"/>
                  </a:lnTo>
                  <a:lnTo>
                    <a:pt x="21" y="34"/>
                  </a:lnTo>
                  <a:lnTo>
                    <a:pt x="12" y="31"/>
                  </a:lnTo>
                  <a:lnTo>
                    <a:pt x="25" y="25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21" y="3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58" y="32"/>
                  </a:lnTo>
                  <a:lnTo>
                    <a:pt x="60" y="51"/>
                  </a:lnTo>
                  <a:lnTo>
                    <a:pt x="60" y="54"/>
                  </a:lnTo>
                  <a:lnTo>
                    <a:pt x="29" y="45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6" name="Freeform 426"/>
            <p:cNvSpPr>
              <a:spLocks/>
            </p:cNvSpPr>
            <p:nvPr/>
          </p:nvSpPr>
          <p:spPr bwMode="auto">
            <a:xfrm>
              <a:off x="3919776" y="3319173"/>
              <a:ext cx="125969" cy="30079"/>
            </a:xfrm>
            <a:custGeom>
              <a:avLst/>
              <a:gdLst>
                <a:gd name="T0" fmla="*/ 86 w 142"/>
                <a:gd name="T1" fmla="*/ 15 h 27"/>
                <a:gd name="T2" fmla="*/ 88 w 142"/>
                <a:gd name="T3" fmla="*/ 11 h 27"/>
                <a:gd name="T4" fmla="*/ 70 w 142"/>
                <a:gd name="T5" fmla="*/ 16 h 27"/>
                <a:gd name="T6" fmla="*/ 53 w 142"/>
                <a:gd name="T7" fmla="*/ 22 h 27"/>
                <a:gd name="T8" fmla="*/ 51 w 142"/>
                <a:gd name="T9" fmla="*/ 18 h 27"/>
                <a:gd name="T10" fmla="*/ 41 w 142"/>
                <a:gd name="T11" fmla="*/ 26 h 27"/>
                <a:gd name="T12" fmla="*/ 27 w 142"/>
                <a:gd name="T13" fmla="*/ 27 h 27"/>
                <a:gd name="T14" fmla="*/ 27 w 142"/>
                <a:gd name="T15" fmla="*/ 22 h 27"/>
                <a:gd name="T16" fmla="*/ 16 w 142"/>
                <a:gd name="T17" fmla="*/ 26 h 27"/>
                <a:gd name="T18" fmla="*/ 0 w 142"/>
                <a:gd name="T19" fmla="*/ 24 h 27"/>
                <a:gd name="T20" fmla="*/ 10 w 142"/>
                <a:gd name="T21" fmla="*/ 18 h 27"/>
                <a:gd name="T22" fmla="*/ 60 w 142"/>
                <a:gd name="T23" fmla="*/ 9 h 27"/>
                <a:gd name="T24" fmla="*/ 96 w 142"/>
                <a:gd name="T25" fmla="*/ 0 h 27"/>
                <a:gd name="T26" fmla="*/ 121 w 142"/>
                <a:gd name="T27" fmla="*/ 0 h 27"/>
                <a:gd name="T28" fmla="*/ 142 w 142"/>
                <a:gd name="T29" fmla="*/ 2 h 27"/>
                <a:gd name="T30" fmla="*/ 123 w 142"/>
                <a:gd name="T31" fmla="*/ 5 h 27"/>
                <a:gd name="T32" fmla="*/ 127 w 142"/>
                <a:gd name="T33" fmla="*/ 9 h 27"/>
                <a:gd name="T34" fmla="*/ 119 w 142"/>
                <a:gd name="T35" fmla="*/ 11 h 27"/>
                <a:gd name="T36" fmla="*/ 98 w 142"/>
                <a:gd name="T37" fmla="*/ 15 h 27"/>
                <a:gd name="T38" fmla="*/ 84 w 142"/>
                <a:gd name="T39" fmla="*/ 20 h 27"/>
                <a:gd name="T40" fmla="*/ 86 w 142"/>
                <a:gd name="T41" fmla="*/ 15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27"/>
                <a:gd name="T65" fmla="*/ 142 w 142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27">
                  <a:moveTo>
                    <a:pt x="86" y="15"/>
                  </a:moveTo>
                  <a:lnTo>
                    <a:pt x="88" y="11"/>
                  </a:lnTo>
                  <a:lnTo>
                    <a:pt x="70" y="16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41" y="26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16" y="26"/>
                  </a:lnTo>
                  <a:lnTo>
                    <a:pt x="0" y="24"/>
                  </a:lnTo>
                  <a:lnTo>
                    <a:pt x="10" y="18"/>
                  </a:lnTo>
                  <a:lnTo>
                    <a:pt x="60" y="9"/>
                  </a:lnTo>
                  <a:lnTo>
                    <a:pt x="96" y="0"/>
                  </a:lnTo>
                  <a:lnTo>
                    <a:pt x="121" y="0"/>
                  </a:lnTo>
                  <a:lnTo>
                    <a:pt x="142" y="2"/>
                  </a:lnTo>
                  <a:lnTo>
                    <a:pt x="123" y="5"/>
                  </a:lnTo>
                  <a:lnTo>
                    <a:pt x="127" y="9"/>
                  </a:lnTo>
                  <a:lnTo>
                    <a:pt x="119" y="11"/>
                  </a:lnTo>
                  <a:lnTo>
                    <a:pt x="98" y="15"/>
                  </a:lnTo>
                  <a:lnTo>
                    <a:pt x="84" y="20"/>
                  </a:lnTo>
                  <a:lnTo>
                    <a:pt x="86" y="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7" name="Freeform 427"/>
            <p:cNvSpPr>
              <a:spLocks/>
            </p:cNvSpPr>
            <p:nvPr/>
          </p:nvSpPr>
          <p:spPr bwMode="auto">
            <a:xfrm>
              <a:off x="4174367" y="3331837"/>
              <a:ext cx="78234" cy="31662"/>
            </a:xfrm>
            <a:custGeom>
              <a:avLst/>
              <a:gdLst>
                <a:gd name="T0" fmla="*/ 41 w 88"/>
                <a:gd name="T1" fmla="*/ 9 h 29"/>
                <a:gd name="T2" fmla="*/ 28 w 88"/>
                <a:gd name="T3" fmla="*/ 5 h 29"/>
                <a:gd name="T4" fmla="*/ 33 w 88"/>
                <a:gd name="T5" fmla="*/ 7 h 29"/>
                <a:gd name="T6" fmla="*/ 24 w 88"/>
                <a:gd name="T7" fmla="*/ 9 h 29"/>
                <a:gd name="T8" fmla="*/ 22 w 88"/>
                <a:gd name="T9" fmla="*/ 13 h 29"/>
                <a:gd name="T10" fmla="*/ 22 w 88"/>
                <a:gd name="T11" fmla="*/ 14 h 29"/>
                <a:gd name="T12" fmla="*/ 0 w 88"/>
                <a:gd name="T13" fmla="*/ 18 h 29"/>
                <a:gd name="T14" fmla="*/ 59 w 88"/>
                <a:gd name="T15" fmla="*/ 16 h 29"/>
                <a:gd name="T16" fmla="*/ 22 w 88"/>
                <a:gd name="T17" fmla="*/ 23 h 29"/>
                <a:gd name="T18" fmla="*/ 22 w 88"/>
                <a:gd name="T19" fmla="*/ 25 h 29"/>
                <a:gd name="T20" fmla="*/ 57 w 88"/>
                <a:gd name="T21" fmla="*/ 29 h 29"/>
                <a:gd name="T22" fmla="*/ 61 w 88"/>
                <a:gd name="T23" fmla="*/ 25 h 29"/>
                <a:gd name="T24" fmla="*/ 65 w 88"/>
                <a:gd name="T25" fmla="*/ 22 h 29"/>
                <a:gd name="T26" fmla="*/ 76 w 88"/>
                <a:gd name="T27" fmla="*/ 22 h 29"/>
                <a:gd name="T28" fmla="*/ 80 w 88"/>
                <a:gd name="T29" fmla="*/ 18 h 29"/>
                <a:gd name="T30" fmla="*/ 72 w 88"/>
                <a:gd name="T31" fmla="*/ 16 h 29"/>
                <a:gd name="T32" fmla="*/ 88 w 88"/>
                <a:gd name="T33" fmla="*/ 7 h 29"/>
                <a:gd name="T34" fmla="*/ 84 w 88"/>
                <a:gd name="T35" fmla="*/ 0 h 29"/>
                <a:gd name="T36" fmla="*/ 70 w 88"/>
                <a:gd name="T37" fmla="*/ 3 h 29"/>
                <a:gd name="T38" fmla="*/ 47 w 88"/>
                <a:gd name="T39" fmla="*/ 3 h 29"/>
                <a:gd name="T40" fmla="*/ 57 w 88"/>
                <a:gd name="T41" fmla="*/ 9 h 29"/>
                <a:gd name="T42" fmla="*/ 47 w 88"/>
                <a:gd name="T43" fmla="*/ 11 h 29"/>
                <a:gd name="T44" fmla="*/ 41 w 88"/>
                <a:gd name="T45" fmla="*/ 9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29"/>
                <a:gd name="T71" fmla="*/ 88 w 88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29">
                  <a:moveTo>
                    <a:pt x="41" y="9"/>
                  </a:moveTo>
                  <a:lnTo>
                    <a:pt x="28" y="5"/>
                  </a:lnTo>
                  <a:lnTo>
                    <a:pt x="33" y="7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0" y="18"/>
                  </a:lnTo>
                  <a:lnTo>
                    <a:pt x="59" y="16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57" y="29"/>
                  </a:lnTo>
                  <a:lnTo>
                    <a:pt x="61" y="25"/>
                  </a:lnTo>
                  <a:lnTo>
                    <a:pt x="65" y="22"/>
                  </a:lnTo>
                  <a:lnTo>
                    <a:pt x="76" y="22"/>
                  </a:lnTo>
                  <a:lnTo>
                    <a:pt x="80" y="18"/>
                  </a:lnTo>
                  <a:lnTo>
                    <a:pt x="72" y="16"/>
                  </a:lnTo>
                  <a:lnTo>
                    <a:pt x="88" y="7"/>
                  </a:lnTo>
                  <a:lnTo>
                    <a:pt x="84" y="0"/>
                  </a:lnTo>
                  <a:lnTo>
                    <a:pt x="70" y="3"/>
                  </a:lnTo>
                  <a:lnTo>
                    <a:pt x="47" y="3"/>
                  </a:lnTo>
                  <a:lnTo>
                    <a:pt x="57" y="9"/>
                  </a:lnTo>
                  <a:lnTo>
                    <a:pt x="47" y="11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8" name="Freeform 428"/>
            <p:cNvSpPr>
              <a:spLocks/>
            </p:cNvSpPr>
            <p:nvPr/>
          </p:nvSpPr>
          <p:spPr bwMode="auto">
            <a:xfrm>
              <a:off x="4204865" y="3284344"/>
              <a:ext cx="68951" cy="25329"/>
            </a:xfrm>
            <a:custGeom>
              <a:avLst/>
              <a:gdLst>
                <a:gd name="T0" fmla="*/ 49 w 78"/>
                <a:gd name="T1" fmla="*/ 6 h 26"/>
                <a:gd name="T2" fmla="*/ 51 w 78"/>
                <a:gd name="T3" fmla="*/ 4 h 26"/>
                <a:gd name="T4" fmla="*/ 71 w 78"/>
                <a:gd name="T5" fmla="*/ 6 h 26"/>
                <a:gd name="T6" fmla="*/ 76 w 78"/>
                <a:gd name="T7" fmla="*/ 7 h 26"/>
                <a:gd name="T8" fmla="*/ 74 w 78"/>
                <a:gd name="T9" fmla="*/ 15 h 26"/>
                <a:gd name="T10" fmla="*/ 78 w 78"/>
                <a:gd name="T11" fmla="*/ 22 h 26"/>
                <a:gd name="T12" fmla="*/ 59 w 78"/>
                <a:gd name="T13" fmla="*/ 26 h 26"/>
                <a:gd name="T14" fmla="*/ 37 w 78"/>
                <a:gd name="T15" fmla="*/ 18 h 26"/>
                <a:gd name="T16" fmla="*/ 0 w 78"/>
                <a:gd name="T17" fmla="*/ 16 h 26"/>
                <a:gd name="T18" fmla="*/ 8 w 78"/>
                <a:gd name="T19" fmla="*/ 13 h 26"/>
                <a:gd name="T20" fmla="*/ 28 w 78"/>
                <a:gd name="T21" fmla="*/ 11 h 26"/>
                <a:gd name="T22" fmla="*/ 26 w 78"/>
                <a:gd name="T23" fmla="*/ 6 h 26"/>
                <a:gd name="T24" fmla="*/ 14 w 78"/>
                <a:gd name="T25" fmla="*/ 7 h 26"/>
                <a:gd name="T26" fmla="*/ 10 w 78"/>
                <a:gd name="T27" fmla="*/ 2 h 26"/>
                <a:gd name="T28" fmla="*/ 51 w 78"/>
                <a:gd name="T29" fmla="*/ 0 h 26"/>
                <a:gd name="T30" fmla="*/ 49 w 78"/>
                <a:gd name="T31" fmla="*/ 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26"/>
                <a:gd name="T50" fmla="*/ 78 w 78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26">
                  <a:moveTo>
                    <a:pt x="49" y="6"/>
                  </a:moveTo>
                  <a:lnTo>
                    <a:pt x="51" y="4"/>
                  </a:lnTo>
                  <a:lnTo>
                    <a:pt x="71" y="6"/>
                  </a:lnTo>
                  <a:lnTo>
                    <a:pt x="76" y="7"/>
                  </a:lnTo>
                  <a:lnTo>
                    <a:pt x="74" y="15"/>
                  </a:lnTo>
                  <a:lnTo>
                    <a:pt x="78" y="22"/>
                  </a:lnTo>
                  <a:lnTo>
                    <a:pt x="59" y="26"/>
                  </a:lnTo>
                  <a:lnTo>
                    <a:pt x="37" y="18"/>
                  </a:lnTo>
                  <a:lnTo>
                    <a:pt x="0" y="16"/>
                  </a:lnTo>
                  <a:lnTo>
                    <a:pt x="8" y="13"/>
                  </a:lnTo>
                  <a:lnTo>
                    <a:pt x="28" y="11"/>
                  </a:lnTo>
                  <a:lnTo>
                    <a:pt x="26" y="6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51" y="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9" name="Freeform 429"/>
            <p:cNvSpPr>
              <a:spLocks/>
            </p:cNvSpPr>
            <p:nvPr/>
          </p:nvSpPr>
          <p:spPr bwMode="auto">
            <a:xfrm>
              <a:off x="4094807" y="3469569"/>
              <a:ext cx="62323" cy="34828"/>
            </a:xfrm>
            <a:custGeom>
              <a:avLst/>
              <a:gdLst>
                <a:gd name="T0" fmla="*/ 60 w 70"/>
                <a:gd name="T1" fmla="*/ 14 h 31"/>
                <a:gd name="T2" fmla="*/ 60 w 70"/>
                <a:gd name="T3" fmla="*/ 12 h 31"/>
                <a:gd name="T4" fmla="*/ 43 w 70"/>
                <a:gd name="T5" fmla="*/ 0 h 31"/>
                <a:gd name="T6" fmla="*/ 33 w 70"/>
                <a:gd name="T7" fmla="*/ 9 h 31"/>
                <a:gd name="T8" fmla="*/ 31 w 70"/>
                <a:gd name="T9" fmla="*/ 7 h 31"/>
                <a:gd name="T10" fmla="*/ 25 w 70"/>
                <a:gd name="T11" fmla="*/ 12 h 31"/>
                <a:gd name="T12" fmla="*/ 0 w 70"/>
                <a:gd name="T13" fmla="*/ 18 h 31"/>
                <a:gd name="T14" fmla="*/ 41 w 70"/>
                <a:gd name="T15" fmla="*/ 31 h 31"/>
                <a:gd name="T16" fmla="*/ 70 w 70"/>
                <a:gd name="T17" fmla="*/ 22 h 31"/>
                <a:gd name="T18" fmla="*/ 62 w 70"/>
                <a:gd name="T19" fmla="*/ 22 h 31"/>
                <a:gd name="T20" fmla="*/ 60 w 70"/>
                <a:gd name="T21" fmla="*/ 1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31"/>
                <a:gd name="T35" fmla="*/ 70 w 7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31">
                  <a:moveTo>
                    <a:pt x="60" y="14"/>
                  </a:moveTo>
                  <a:lnTo>
                    <a:pt x="60" y="12"/>
                  </a:lnTo>
                  <a:lnTo>
                    <a:pt x="43" y="0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5" y="12"/>
                  </a:lnTo>
                  <a:lnTo>
                    <a:pt x="0" y="18"/>
                  </a:lnTo>
                  <a:lnTo>
                    <a:pt x="41" y="31"/>
                  </a:lnTo>
                  <a:lnTo>
                    <a:pt x="70" y="22"/>
                  </a:lnTo>
                  <a:lnTo>
                    <a:pt x="62" y="22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0" name="Freeform 430"/>
            <p:cNvSpPr>
              <a:spLocks/>
            </p:cNvSpPr>
            <p:nvPr/>
          </p:nvSpPr>
          <p:spPr bwMode="auto">
            <a:xfrm>
              <a:off x="4428958" y="3391995"/>
              <a:ext cx="58344" cy="20580"/>
            </a:xfrm>
            <a:custGeom>
              <a:avLst/>
              <a:gdLst>
                <a:gd name="T0" fmla="*/ 46 w 66"/>
                <a:gd name="T1" fmla="*/ 0 h 18"/>
                <a:gd name="T2" fmla="*/ 2 w 66"/>
                <a:gd name="T3" fmla="*/ 1 h 18"/>
                <a:gd name="T4" fmla="*/ 0 w 66"/>
                <a:gd name="T5" fmla="*/ 7 h 18"/>
                <a:gd name="T6" fmla="*/ 5 w 66"/>
                <a:gd name="T7" fmla="*/ 12 h 18"/>
                <a:gd name="T8" fmla="*/ 11 w 66"/>
                <a:gd name="T9" fmla="*/ 18 h 18"/>
                <a:gd name="T10" fmla="*/ 66 w 66"/>
                <a:gd name="T11" fmla="*/ 14 h 18"/>
                <a:gd name="T12" fmla="*/ 46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1" y="18"/>
                  </a:lnTo>
                  <a:lnTo>
                    <a:pt x="66" y="1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1" name="Freeform 431"/>
            <p:cNvSpPr>
              <a:spLocks/>
            </p:cNvSpPr>
            <p:nvPr/>
          </p:nvSpPr>
          <p:spPr bwMode="auto">
            <a:xfrm>
              <a:off x="4402438" y="3507562"/>
              <a:ext cx="35802" cy="23747"/>
            </a:xfrm>
            <a:custGeom>
              <a:avLst/>
              <a:gdLst>
                <a:gd name="T0" fmla="*/ 37 w 41"/>
                <a:gd name="T1" fmla="*/ 14 h 22"/>
                <a:gd name="T2" fmla="*/ 4 w 41"/>
                <a:gd name="T3" fmla="*/ 22 h 22"/>
                <a:gd name="T4" fmla="*/ 0 w 41"/>
                <a:gd name="T5" fmla="*/ 12 h 22"/>
                <a:gd name="T6" fmla="*/ 26 w 41"/>
                <a:gd name="T7" fmla="*/ 0 h 22"/>
                <a:gd name="T8" fmla="*/ 41 w 41"/>
                <a:gd name="T9" fmla="*/ 5 h 22"/>
                <a:gd name="T10" fmla="*/ 37 w 41"/>
                <a:gd name="T11" fmla="*/ 1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7" y="14"/>
                  </a:moveTo>
                  <a:lnTo>
                    <a:pt x="4" y="22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41" y="5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2" name="Freeform 432"/>
            <p:cNvSpPr>
              <a:spLocks/>
            </p:cNvSpPr>
            <p:nvPr/>
          </p:nvSpPr>
          <p:spPr bwMode="auto">
            <a:xfrm>
              <a:off x="4289729" y="3292259"/>
              <a:ext cx="42433" cy="17414"/>
            </a:xfrm>
            <a:custGeom>
              <a:avLst/>
              <a:gdLst>
                <a:gd name="T0" fmla="*/ 0 w 47"/>
                <a:gd name="T1" fmla="*/ 7 h 17"/>
                <a:gd name="T2" fmla="*/ 6 w 47"/>
                <a:gd name="T3" fmla="*/ 0 h 17"/>
                <a:gd name="T4" fmla="*/ 47 w 47"/>
                <a:gd name="T5" fmla="*/ 7 h 17"/>
                <a:gd name="T6" fmla="*/ 41 w 47"/>
                <a:gd name="T7" fmla="*/ 11 h 17"/>
                <a:gd name="T8" fmla="*/ 4 w 47"/>
                <a:gd name="T9" fmla="*/ 17 h 17"/>
                <a:gd name="T10" fmla="*/ 0 w 47"/>
                <a:gd name="T11" fmla="*/ 11 h 17"/>
                <a:gd name="T12" fmla="*/ 0 w 47"/>
                <a:gd name="T13" fmla="*/ 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7"/>
                <a:gd name="T23" fmla="*/ 47 w 4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7">
                  <a:moveTo>
                    <a:pt x="0" y="7"/>
                  </a:moveTo>
                  <a:lnTo>
                    <a:pt x="6" y="0"/>
                  </a:lnTo>
                  <a:lnTo>
                    <a:pt x="47" y="7"/>
                  </a:lnTo>
                  <a:lnTo>
                    <a:pt x="41" y="1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3" name="Freeform 433"/>
            <p:cNvSpPr>
              <a:spLocks/>
            </p:cNvSpPr>
            <p:nvPr/>
          </p:nvSpPr>
          <p:spPr bwMode="auto">
            <a:xfrm>
              <a:off x="4241992" y="3354002"/>
              <a:ext cx="43758" cy="17414"/>
            </a:xfrm>
            <a:custGeom>
              <a:avLst/>
              <a:gdLst>
                <a:gd name="T0" fmla="*/ 14 w 49"/>
                <a:gd name="T1" fmla="*/ 15 h 16"/>
                <a:gd name="T2" fmla="*/ 0 w 49"/>
                <a:gd name="T3" fmla="*/ 11 h 16"/>
                <a:gd name="T4" fmla="*/ 37 w 49"/>
                <a:gd name="T5" fmla="*/ 0 h 16"/>
                <a:gd name="T6" fmla="*/ 49 w 49"/>
                <a:gd name="T7" fmla="*/ 9 h 16"/>
                <a:gd name="T8" fmla="*/ 43 w 49"/>
                <a:gd name="T9" fmla="*/ 16 h 16"/>
                <a:gd name="T10" fmla="*/ 14 w 49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6"/>
                <a:gd name="T20" fmla="*/ 49 w 4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6">
                  <a:moveTo>
                    <a:pt x="14" y="15"/>
                  </a:moveTo>
                  <a:lnTo>
                    <a:pt x="0" y="11"/>
                  </a:lnTo>
                  <a:lnTo>
                    <a:pt x="37" y="0"/>
                  </a:lnTo>
                  <a:lnTo>
                    <a:pt x="49" y="9"/>
                  </a:lnTo>
                  <a:lnTo>
                    <a:pt x="43" y="16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4" name="Freeform 434"/>
            <p:cNvSpPr>
              <a:spLocks/>
            </p:cNvSpPr>
            <p:nvPr/>
          </p:nvSpPr>
          <p:spPr bwMode="auto">
            <a:xfrm>
              <a:off x="4073591" y="3390412"/>
              <a:ext cx="35802" cy="18997"/>
            </a:xfrm>
            <a:custGeom>
              <a:avLst/>
              <a:gdLst>
                <a:gd name="T0" fmla="*/ 12 w 41"/>
                <a:gd name="T1" fmla="*/ 18 h 18"/>
                <a:gd name="T2" fmla="*/ 0 w 41"/>
                <a:gd name="T3" fmla="*/ 5 h 18"/>
                <a:gd name="T4" fmla="*/ 36 w 41"/>
                <a:gd name="T5" fmla="*/ 0 h 18"/>
                <a:gd name="T6" fmla="*/ 41 w 41"/>
                <a:gd name="T7" fmla="*/ 5 h 18"/>
                <a:gd name="T8" fmla="*/ 12 w 41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12" y="18"/>
                  </a:moveTo>
                  <a:lnTo>
                    <a:pt x="0" y="5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5" name="Freeform 435"/>
            <p:cNvSpPr>
              <a:spLocks/>
            </p:cNvSpPr>
            <p:nvPr/>
          </p:nvSpPr>
          <p:spPr bwMode="auto">
            <a:xfrm>
              <a:off x="4610620" y="3214687"/>
              <a:ext cx="779686" cy="482850"/>
            </a:xfrm>
            <a:custGeom>
              <a:avLst/>
              <a:gdLst>
                <a:gd name="T0" fmla="*/ 152 w 882"/>
                <a:gd name="T1" fmla="*/ 351 h 444"/>
                <a:gd name="T2" fmla="*/ 179 w 882"/>
                <a:gd name="T3" fmla="*/ 345 h 444"/>
                <a:gd name="T4" fmla="*/ 156 w 882"/>
                <a:gd name="T5" fmla="*/ 366 h 444"/>
                <a:gd name="T6" fmla="*/ 175 w 882"/>
                <a:gd name="T7" fmla="*/ 380 h 444"/>
                <a:gd name="T8" fmla="*/ 183 w 882"/>
                <a:gd name="T9" fmla="*/ 402 h 444"/>
                <a:gd name="T10" fmla="*/ 183 w 882"/>
                <a:gd name="T11" fmla="*/ 419 h 444"/>
                <a:gd name="T12" fmla="*/ 212 w 882"/>
                <a:gd name="T13" fmla="*/ 424 h 444"/>
                <a:gd name="T14" fmla="*/ 240 w 882"/>
                <a:gd name="T15" fmla="*/ 429 h 444"/>
                <a:gd name="T16" fmla="*/ 259 w 882"/>
                <a:gd name="T17" fmla="*/ 437 h 444"/>
                <a:gd name="T18" fmla="*/ 277 w 882"/>
                <a:gd name="T19" fmla="*/ 428 h 444"/>
                <a:gd name="T20" fmla="*/ 286 w 882"/>
                <a:gd name="T21" fmla="*/ 417 h 444"/>
                <a:gd name="T22" fmla="*/ 298 w 882"/>
                <a:gd name="T23" fmla="*/ 393 h 444"/>
                <a:gd name="T24" fmla="*/ 323 w 882"/>
                <a:gd name="T25" fmla="*/ 375 h 444"/>
                <a:gd name="T26" fmla="*/ 345 w 882"/>
                <a:gd name="T27" fmla="*/ 362 h 444"/>
                <a:gd name="T28" fmla="*/ 376 w 882"/>
                <a:gd name="T29" fmla="*/ 325 h 444"/>
                <a:gd name="T30" fmla="*/ 419 w 882"/>
                <a:gd name="T31" fmla="*/ 318 h 444"/>
                <a:gd name="T32" fmla="*/ 512 w 882"/>
                <a:gd name="T33" fmla="*/ 278 h 444"/>
                <a:gd name="T34" fmla="*/ 594 w 882"/>
                <a:gd name="T35" fmla="*/ 263 h 444"/>
                <a:gd name="T36" fmla="*/ 635 w 882"/>
                <a:gd name="T37" fmla="*/ 227 h 444"/>
                <a:gd name="T38" fmla="*/ 604 w 882"/>
                <a:gd name="T39" fmla="*/ 214 h 444"/>
                <a:gd name="T40" fmla="*/ 633 w 882"/>
                <a:gd name="T41" fmla="*/ 205 h 444"/>
                <a:gd name="T42" fmla="*/ 697 w 882"/>
                <a:gd name="T43" fmla="*/ 216 h 444"/>
                <a:gd name="T44" fmla="*/ 653 w 882"/>
                <a:gd name="T45" fmla="*/ 188 h 444"/>
                <a:gd name="T46" fmla="*/ 658 w 882"/>
                <a:gd name="T47" fmla="*/ 175 h 444"/>
                <a:gd name="T48" fmla="*/ 660 w 882"/>
                <a:gd name="T49" fmla="*/ 164 h 444"/>
                <a:gd name="T50" fmla="*/ 732 w 882"/>
                <a:gd name="T51" fmla="*/ 164 h 444"/>
                <a:gd name="T52" fmla="*/ 752 w 882"/>
                <a:gd name="T53" fmla="*/ 144 h 444"/>
                <a:gd name="T54" fmla="*/ 754 w 882"/>
                <a:gd name="T55" fmla="*/ 133 h 444"/>
                <a:gd name="T56" fmla="*/ 715 w 882"/>
                <a:gd name="T57" fmla="*/ 106 h 444"/>
                <a:gd name="T58" fmla="*/ 742 w 882"/>
                <a:gd name="T59" fmla="*/ 86 h 444"/>
                <a:gd name="T60" fmla="*/ 777 w 882"/>
                <a:gd name="T61" fmla="*/ 53 h 444"/>
                <a:gd name="T62" fmla="*/ 764 w 882"/>
                <a:gd name="T63" fmla="*/ 40 h 444"/>
                <a:gd name="T64" fmla="*/ 771 w 882"/>
                <a:gd name="T65" fmla="*/ 25 h 444"/>
                <a:gd name="T66" fmla="*/ 701 w 882"/>
                <a:gd name="T67" fmla="*/ 25 h 444"/>
                <a:gd name="T68" fmla="*/ 715 w 882"/>
                <a:gd name="T69" fmla="*/ 5 h 444"/>
                <a:gd name="T70" fmla="*/ 534 w 882"/>
                <a:gd name="T71" fmla="*/ 5 h 444"/>
                <a:gd name="T72" fmla="*/ 514 w 882"/>
                <a:gd name="T73" fmla="*/ 14 h 444"/>
                <a:gd name="T74" fmla="*/ 372 w 882"/>
                <a:gd name="T75" fmla="*/ 13 h 444"/>
                <a:gd name="T76" fmla="*/ 246 w 882"/>
                <a:gd name="T77" fmla="*/ 20 h 444"/>
                <a:gd name="T78" fmla="*/ 179 w 882"/>
                <a:gd name="T79" fmla="*/ 36 h 444"/>
                <a:gd name="T80" fmla="*/ 64 w 882"/>
                <a:gd name="T81" fmla="*/ 68 h 444"/>
                <a:gd name="T82" fmla="*/ 49 w 882"/>
                <a:gd name="T83" fmla="*/ 93 h 444"/>
                <a:gd name="T84" fmla="*/ 20 w 882"/>
                <a:gd name="T85" fmla="*/ 104 h 444"/>
                <a:gd name="T86" fmla="*/ 94 w 882"/>
                <a:gd name="T87" fmla="*/ 115 h 444"/>
                <a:gd name="T88" fmla="*/ 175 w 882"/>
                <a:gd name="T89" fmla="*/ 153 h 444"/>
                <a:gd name="T90" fmla="*/ 181 w 882"/>
                <a:gd name="T91" fmla="*/ 188 h 444"/>
                <a:gd name="T92" fmla="*/ 205 w 882"/>
                <a:gd name="T93" fmla="*/ 199 h 444"/>
                <a:gd name="T94" fmla="*/ 224 w 882"/>
                <a:gd name="T95" fmla="*/ 208 h 444"/>
                <a:gd name="T96" fmla="*/ 232 w 882"/>
                <a:gd name="T97" fmla="*/ 227 h 444"/>
                <a:gd name="T98" fmla="*/ 222 w 882"/>
                <a:gd name="T99" fmla="*/ 250 h 444"/>
                <a:gd name="T100" fmla="*/ 177 w 882"/>
                <a:gd name="T101" fmla="*/ 270 h 444"/>
                <a:gd name="T102" fmla="*/ 183 w 882"/>
                <a:gd name="T103" fmla="*/ 276 h 444"/>
                <a:gd name="T104" fmla="*/ 210 w 882"/>
                <a:gd name="T105" fmla="*/ 278 h 444"/>
                <a:gd name="T106" fmla="*/ 189 w 882"/>
                <a:gd name="T107" fmla="*/ 289 h 444"/>
                <a:gd name="T108" fmla="*/ 158 w 882"/>
                <a:gd name="T109" fmla="*/ 302 h 444"/>
                <a:gd name="T110" fmla="*/ 199 w 882"/>
                <a:gd name="T111" fmla="*/ 298 h 444"/>
                <a:gd name="T112" fmla="*/ 154 w 882"/>
                <a:gd name="T113" fmla="*/ 325 h 4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2"/>
                <a:gd name="T172" fmla="*/ 0 h 444"/>
                <a:gd name="T173" fmla="*/ 882 w 882"/>
                <a:gd name="T174" fmla="*/ 444 h 4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2" h="444">
                  <a:moveTo>
                    <a:pt x="187" y="323"/>
                  </a:moveTo>
                  <a:lnTo>
                    <a:pt x="164" y="327"/>
                  </a:lnTo>
                  <a:lnTo>
                    <a:pt x="156" y="333"/>
                  </a:lnTo>
                  <a:lnTo>
                    <a:pt x="154" y="338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52" y="351"/>
                  </a:lnTo>
                  <a:lnTo>
                    <a:pt x="164" y="347"/>
                  </a:lnTo>
                  <a:lnTo>
                    <a:pt x="175" y="344"/>
                  </a:lnTo>
                  <a:lnTo>
                    <a:pt x="177" y="333"/>
                  </a:lnTo>
                  <a:lnTo>
                    <a:pt x="179" y="338"/>
                  </a:lnTo>
                  <a:lnTo>
                    <a:pt x="187" y="340"/>
                  </a:lnTo>
                  <a:lnTo>
                    <a:pt x="191" y="349"/>
                  </a:lnTo>
                  <a:lnTo>
                    <a:pt x="179" y="345"/>
                  </a:lnTo>
                  <a:lnTo>
                    <a:pt x="181" y="349"/>
                  </a:lnTo>
                  <a:lnTo>
                    <a:pt x="160" y="353"/>
                  </a:lnTo>
                  <a:lnTo>
                    <a:pt x="177" y="353"/>
                  </a:lnTo>
                  <a:lnTo>
                    <a:pt x="183" y="353"/>
                  </a:lnTo>
                  <a:lnTo>
                    <a:pt x="156" y="358"/>
                  </a:lnTo>
                  <a:lnTo>
                    <a:pt x="164" y="360"/>
                  </a:lnTo>
                  <a:lnTo>
                    <a:pt x="156" y="366"/>
                  </a:lnTo>
                  <a:lnTo>
                    <a:pt x="166" y="366"/>
                  </a:lnTo>
                  <a:lnTo>
                    <a:pt x="160" y="369"/>
                  </a:lnTo>
                  <a:lnTo>
                    <a:pt x="168" y="371"/>
                  </a:lnTo>
                  <a:lnTo>
                    <a:pt x="160" y="373"/>
                  </a:lnTo>
                  <a:lnTo>
                    <a:pt x="170" y="376"/>
                  </a:lnTo>
                  <a:lnTo>
                    <a:pt x="170" y="382"/>
                  </a:lnTo>
                  <a:lnTo>
                    <a:pt x="175" y="380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75" y="397"/>
                  </a:lnTo>
                  <a:lnTo>
                    <a:pt x="175" y="398"/>
                  </a:lnTo>
                  <a:lnTo>
                    <a:pt x="181" y="398"/>
                  </a:lnTo>
                  <a:lnTo>
                    <a:pt x="179" y="404"/>
                  </a:lnTo>
                  <a:lnTo>
                    <a:pt x="183" y="402"/>
                  </a:lnTo>
                  <a:lnTo>
                    <a:pt x="183" y="406"/>
                  </a:lnTo>
                  <a:lnTo>
                    <a:pt x="185" y="409"/>
                  </a:lnTo>
                  <a:lnTo>
                    <a:pt x="179" y="409"/>
                  </a:lnTo>
                  <a:lnTo>
                    <a:pt x="189" y="411"/>
                  </a:lnTo>
                  <a:lnTo>
                    <a:pt x="183" y="413"/>
                  </a:lnTo>
                  <a:lnTo>
                    <a:pt x="185" y="413"/>
                  </a:lnTo>
                  <a:lnTo>
                    <a:pt x="183" y="419"/>
                  </a:lnTo>
                  <a:lnTo>
                    <a:pt x="193" y="417"/>
                  </a:lnTo>
                  <a:lnTo>
                    <a:pt x="193" y="420"/>
                  </a:lnTo>
                  <a:lnTo>
                    <a:pt x="191" y="422"/>
                  </a:lnTo>
                  <a:lnTo>
                    <a:pt x="193" y="422"/>
                  </a:lnTo>
                  <a:lnTo>
                    <a:pt x="193" y="424"/>
                  </a:lnTo>
                  <a:lnTo>
                    <a:pt x="201" y="426"/>
                  </a:lnTo>
                  <a:lnTo>
                    <a:pt x="212" y="424"/>
                  </a:lnTo>
                  <a:lnTo>
                    <a:pt x="232" y="419"/>
                  </a:lnTo>
                  <a:lnTo>
                    <a:pt x="232" y="422"/>
                  </a:lnTo>
                  <a:lnTo>
                    <a:pt x="240" y="419"/>
                  </a:lnTo>
                  <a:lnTo>
                    <a:pt x="228" y="426"/>
                  </a:lnTo>
                  <a:lnTo>
                    <a:pt x="238" y="426"/>
                  </a:lnTo>
                  <a:lnTo>
                    <a:pt x="230" y="431"/>
                  </a:lnTo>
                  <a:lnTo>
                    <a:pt x="240" y="429"/>
                  </a:lnTo>
                  <a:lnTo>
                    <a:pt x="240" y="433"/>
                  </a:lnTo>
                  <a:lnTo>
                    <a:pt x="246" y="431"/>
                  </a:lnTo>
                  <a:lnTo>
                    <a:pt x="238" y="439"/>
                  </a:lnTo>
                  <a:lnTo>
                    <a:pt x="249" y="435"/>
                  </a:lnTo>
                  <a:lnTo>
                    <a:pt x="238" y="440"/>
                  </a:lnTo>
                  <a:lnTo>
                    <a:pt x="242" y="444"/>
                  </a:lnTo>
                  <a:lnTo>
                    <a:pt x="259" y="437"/>
                  </a:lnTo>
                  <a:lnTo>
                    <a:pt x="271" y="442"/>
                  </a:lnTo>
                  <a:lnTo>
                    <a:pt x="273" y="439"/>
                  </a:lnTo>
                  <a:lnTo>
                    <a:pt x="269" y="437"/>
                  </a:lnTo>
                  <a:lnTo>
                    <a:pt x="257" y="431"/>
                  </a:lnTo>
                  <a:lnTo>
                    <a:pt x="277" y="433"/>
                  </a:lnTo>
                  <a:lnTo>
                    <a:pt x="281" y="429"/>
                  </a:lnTo>
                  <a:lnTo>
                    <a:pt x="277" y="428"/>
                  </a:lnTo>
                  <a:lnTo>
                    <a:pt x="279" y="426"/>
                  </a:lnTo>
                  <a:lnTo>
                    <a:pt x="277" y="424"/>
                  </a:lnTo>
                  <a:lnTo>
                    <a:pt x="286" y="424"/>
                  </a:lnTo>
                  <a:lnTo>
                    <a:pt x="277" y="420"/>
                  </a:lnTo>
                  <a:lnTo>
                    <a:pt x="286" y="420"/>
                  </a:lnTo>
                  <a:lnTo>
                    <a:pt x="286" y="419"/>
                  </a:lnTo>
                  <a:lnTo>
                    <a:pt x="286" y="417"/>
                  </a:lnTo>
                  <a:lnTo>
                    <a:pt x="292" y="415"/>
                  </a:lnTo>
                  <a:lnTo>
                    <a:pt x="288" y="411"/>
                  </a:lnTo>
                  <a:lnTo>
                    <a:pt x="296" y="411"/>
                  </a:lnTo>
                  <a:lnTo>
                    <a:pt x="294" y="408"/>
                  </a:lnTo>
                  <a:lnTo>
                    <a:pt x="302" y="400"/>
                  </a:lnTo>
                  <a:lnTo>
                    <a:pt x="302" y="398"/>
                  </a:lnTo>
                  <a:lnTo>
                    <a:pt x="298" y="393"/>
                  </a:lnTo>
                  <a:lnTo>
                    <a:pt x="302" y="393"/>
                  </a:lnTo>
                  <a:lnTo>
                    <a:pt x="294" y="386"/>
                  </a:lnTo>
                  <a:lnTo>
                    <a:pt x="310" y="382"/>
                  </a:lnTo>
                  <a:lnTo>
                    <a:pt x="320" y="380"/>
                  </a:lnTo>
                  <a:lnTo>
                    <a:pt x="318" y="378"/>
                  </a:lnTo>
                  <a:lnTo>
                    <a:pt x="316" y="375"/>
                  </a:lnTo>
                  <a:lnTo>
                    <a:pt x="323" y="375"/>
                  </a:lnTo>
                  <a:lnTo>
                    <a:pt x="325" y="371"/>
                  </a:lnTo>
                  <a:lnTo>
                    <a:pt x="329" y="371"/>
                  </a:lnTo>
                  <a:lnTo>
                    <a:pt x="327" y="369"/>
                  </a:lnTo>
                  <a:lnTo>
                    <a:pt x="331" y="369"/>
                  </a:lnTo>
                  <a:lnTo>
                    <a:pt x="339" y="366"/>
                  </a:lnTo>
                  <a:lnTo>
                    <a:pt x="331" y="364"/>
                  </a:lnTo>
                  <a:lnTo>
                    <a:pt x="345" y="362"/>
                  </a:lnTo>
                  <a:lnTo>
                    <a:pt x="343" y="355"/>
                  </a:lnTo>
                  <a:lnTo>
                    <a:pt x="333" y="351"/>
                  </a:lnTo>
                  <a:lnTo>
                    <a:pt x="349" y="349"/>
                  </a:lnTo>
                  <a:lnTo>
                    <a:pt x="349" y="334"/>
                  </a:lnTo>
                  <a:lnTo>
                    <a:pt x="366" y="333"/>
                  </a:lnTo>
                  <a:lnTo>
                    <a:pt x="364" y="327"/>
                  </a:lnTo>
                  <a:lnTo>
                    <a:pt x="376" y="325"/>
                  </a:lnTo>
                  <a:lnTo>
                    <a:pt x="384" y="323"/>
                  </a:lnTo>
                  <a:lnTo>
                    <a:pt x="401" y="320"/>
                  </a:lnTo>
                  <a:lnTo>
                    <a:pt x="399" y="318"/>
                  </a:lnTo>
                  <a:lnTo>
                    <a:pt x="411" y="311"/>
                  </a:lnTo>
                  <a:lnTo>
                    <a:pt x="419" y="311"/>
                  </a:lnTo>
                  <a:lnTo>
                    <a:pt x="409" y="318"/>
                  </a:lnTo>
                  <a:lnTo>
                    <a:pt x="419" y="318"/>
                  </a:lnTo>
                  <a:lnTo>
                    <a:pt x="444" y="312"/>
                  </a:lnTo>
                  <a:lnTo>
                    <a:pt x="446" y="309"/>
                  </a:lnTo>
                  <a:lnTo>
                    <a:pt x="454" y="309"/>
                  </a:lnTo>
                  <a:lnTo>
                    <a:pt x="470" y="305"/>
                  </a:lnTo>
                  <a:lnTo>
                    <a:pt x="473" y="302"/>
                  </a:lnTo>
                  <a:lnTo>
                    <a:pt x="489" y="289"/>
                  </a:lnTo>
                  <a:lnTo>
                    <a:pt x="512" y="278"/>
                  </a:lnTo>
                  <a:lnTo>
                    <a:pt x="514" y="270"/>
                  </a:lnTo>
                  <a:lnTo>
                    <a:pt x="516" y="265"/>
                  </a:lnTo>
                  <a:lnTo>
                    <a:pt x="536" y="274"/>
                  </a:lnTo>
                  <a:lnTo>
                    <a:pt x="545" y="272"/>
                  </a:lnTo>
                  <a:lnTo>
                    <a:pt x="553" y="270"/>
                  </a:lnTo>
                  <a:lnTo>
                    <a:pt x="559" y="270"/>
                  </a:lnTo>
                  <a:lnTo>
                    <a:pt x="594" y="263"/>
                  </a:lnTo>
                  <a:lnTo>
                    <a:pt x="631" y="254"/>
                  </a:lnTo>
                  <a:lnTo>
                    <a:pt x="643" y="250"/>
                  </a:lnTo>
                  <a:lnTo>
                    <a:pt x="657" y="243"/>
                  </a:lnTo>
                  <a:lnTo>
                    <a:pt x="664" y="239"/>
                  </a:lnTo>
                  <a:lnTo>
                    <a:pt x="674" y="236"/>
                  </a:lnTo>
                  <a:lnTo>
                    <a:pt x="684" y="232"/>
                  </a:lnTo>
                  <a:lnTo>
                    <a:pt x="635" y="227"/>
                  </a:lnTo>
                  <a:lnTo>
                    <a:pt x="596" y="234"/>
                  </a:lnTo>
                  <a:lnTo>
                    <a:pt x="592" y="232"/>
                  </a:lnTo>
                  <a:lnTo>
                    <a:pt x="621" y="225"/>
                  </a:lnTo>
                  <a:lnTo>
                    <a:pt x="581" y="225"/>
                  </a:lnTo>
                  <a:lnTo>
                    <a:pt x="602" y="217"/>
                  </a:lnTo>
                  <a:lnTo>
                    <a:pt x="600" y="216"/>
                  </a:lnTo>
                  <a:lnTo>
                    <a:pt x="604" y="214"/>
                  </a:lnTo>
                  <a:lnTo>
                    <a:pt x="641" y="212"/>
                  </a:lnTo>
                  <a:lnTo>
                    <a:pt x="639" y="206"/>
                  </a:lnTo>
                  <a:lnTo>
                    <a:pt x="637" y="205"/>
                  </a:lnTo>
                  <a:lnTo>
                    <a:pt x="604" y="203"/>
                  </a:lnTo>
                  <a:lnTo>
                    <a:pt x="616" y="201"/>
                  </a:lnTo>
                  <a:lnTo>
                    <a:pt x="602" y="194"/>
                  </a:lnTo>
                  <a:lnTo>
                    <a:pt x="633" y="205"/>
                  </a:lnTo>
                  <a:lnTo>
                    <a:pt x="660" y="214"/>
                  </a:lnTo>
                  <a:lnTo>
                    <a:pt x="672" y="227"/>
                  </a:lnTo>
                  <a:lnTo>
                    <a:pt x="686" y="223"/>
                  </a:lnTo>
                  <a:lnTo>
                    <a:pt x="690" y="217"/>
                  </a:lnTo>
                  <a:lnTo>
                    <a:pt x="690" y="225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9" y="206"/>
                  </a:lnTo>
                  <a:lnTo>
                    <a:pt x="690" y="208"/>
                  </a:lnTo>
                  <a:lnTo>
                    <a:pt x="695" y="201"/>
                  </a:lnTo>
                  <a:lnTo>
                    <a:pt x="690" y="203"/>
                  </a:lnTo>
                  <a:lnTo>
                    <a:pt x="684" y="201"/>
                  </a:lnTo>
                  <a:lnTo>
                    <a:pt x="690" y="195"/>
                  </a:lnTo>
                  <a:lnTo>
                    <a:pt x="653" y="188"/>
                  </a:lnTo>
                  <a:lnTo>
                    <a:pt x="647" y="192"/>
                  </a:lnTo>
                  <a:lnTo>
                    <a:pt x="649" y="186"/>
                  </a:lnTo>
                  <a:lnTo>
                    <a:pt x="662" y="183"/>
                  </a:lnTo>
                  <a:lnTo>
                    <a:pt x="639" y="181"/>
                  </a:lnTo>
                  <a:lnTo>
                    <a:pt x="629" y="181"/>
                  </a:lnTo>
                  <a:lnTo>
                    <a:pt x="625" y="179"/>
                  </a:lnTo>
                  <a:lnTo>
                    <a:pt x="658" y="175"/>
                  </a:lnTo>
                  <a:lnTo>
                    <a:pt x="623" y="174"/>
                  </a:lnTo>
                  <a:lnTo>
                    <a:pt x="621" y="177"/>
                  </a:lnTo>
                  <a:lnTo>
                    <a:pt x="621" y="174"/>
                  </a:lnTo>
                  <a:lnTo>
                    <a:pt x="631" y="170"/>
                  </a:lnTo>
                  <a:lnTo>
                    <a:pt x="627" y="168"/>
                  </a:lnTo>
                  <a:lnTo>
                    <a:pt x="653" y="168"/>
                  </a:lnTo>
                  <a:lnTo>
                    <a:pt x="660" y="164"/>
                  </a:lnTo>
                  <a:lnTo>
                    <a:pt x="658" y="161"/>
                  </a:lnTo>
                  <a:lnTo>
                    <a:pt x="670" y="163"/>
                  </a:lnTo>
                  <a:lnTo>
                    <a:pt x="686" y="163"/>
                  </a:lnTo>
                  <a:lnTo>
                    <a:pt x="697" y="166"/>
                  </a:lnTo>
                  <a:lnTo>
                    <a:pt x="678" y="164"/>
                  </a:lnTo>
                  <a:lnTo>
                    <a:pt x="707" y="170"/>
                  </a:lnTo>
                  <a:lnTo>
                    <a:pt x="732" y="164"/>
                  </a:lnTo>
                  <a:lnTo>
                    <a:pt x="734" y="159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05" y="153"/>
                  </a:lnTo>
                  <a:lnTo>
                    <a:pt x="713" y="146"/>
                  </a:lnTo>
                  <a:lnTo>
                    <a:pt x="754" y="150"/>
                  </a:lnTo>
                  <a:lnTo>
                    <a:pt x="752" y="144"/>
                  </a:lnTo>
                  <a:lnTo>
                    <a:pt x="734" y="142"/>
                  </a:lnTo>
                  <a:lnTo>
                    <a:pt x="731" y="137"/>
                  </a:lnTo>
                  <a:lnTo>
                    <a:pt x="717" y="135"/>
                  </a:lnTo>
                  <a:lnTo>
                    <a:pt x="732" y="133"/>
                  </a:lnTo>
                  <a:lnTo>
                    <a:pt x="715" y="130"/>
                  </a:lnTo>
                  <a:lnTo>
                    <a:pt x="717" y="126"/>
                  </a:lnTo>
                  <a:lnTo>
                    <a:pt x="754" y="133"/>
                  </a:lnTo>
                  <a:lnTo>
                    <a:pt x="752" y="121"/>
                  </a:lnTo>
                  <a:lnTo>
                    <a:pt x="725" y="121"/>
                  </a:lnTo>
                  <a:lnTo>
                    <a:pt x="756" y="117"/>
                  </a:lnTo>
                  <a:lnTo>
                    <a:pt x="738" y="115"/>
                  </a:lnTo>
                  <a:lnTo>
                    <a:pt x="729" y="113"/>
                  </a:lnTo>
                  <a:lnTo>
                    <a:pt x="723" y="111"/>
                  </a:lnTo>
                  <a:lnTo>
                    <a:pt x="715" y="106"/>
                  </a:lnTo>
                  <a:lnTo>
                    <a:pt x="738" y="104"/>
                  </a:lnTo>
                  <a:lnTo>
                    <a:pt x="781" y="104"/>
                  </a:lnTo>
                  <a:lnTo>
                    <a:pt x="779" y="97"/>
                  </a:lnTo>
                  <a:lnTo>
                    <a:pt x="756" y="95"/>
                  </a:lnTo>
                  <a:lnTo>
                    <a:pt x="744" y="89"/>
                  </a:lnTo>
                  <a:lnTo>
                    <a:pt x="771" y="91"/>
                  </a:lnTo>
                  <a:lnTo>
                    <a:pt x="742" y="86"/>
                  </a:lnTo>
                  <a:lnTo>
                    <a:pt x="736" y="91"/>
                  </a:lnTo>
                  <a:lnTo>
                    <a:pt x="731" y="88"/>
                  </a:lnTo>
                  <a:lnTo>
                    <a:pt x="742" y="73"/>
                  </a:lnTo>
                  <a:lnTo>
                    <a:pt x="766" y="68"/>
                  </a:lnTo>
                  <a:lnTo>
                    <a:pt x="775" y="62"/>
                  </a:lnTo>
                  <a:lnTo>
                    <a:pt x="766" y="64"/>
                  </a:lnTo>
                  <a:lnTo>
                    <a:pt x="777" y="53"/>
                  </a:lnTo>
                  <a:lnTo>
                    <a:pt x="795" y="53"/>
                  </a:lnTo>
                  <a:lnTo>
                    <a:pt x="797" y="47"/>
                  </a:lnTo>
                  <a:lnTo>
                    <a:pt x="764" y="53"/>
                  </a:lnTo>
                  <a:lnTo>
                    <a:pt x="760" y="49"/>
                  </a:lnTo>
                  <a:lnTo>
                    <a:pt x="791" y="46"/>
                  </a:lnTo>
                  <a:lnTo>
                    <a:pt x="824" y="42"/>
                  </a:lnTo>
                  <a:lnTo>
                    <a:pt x="764" y="40"/>
                  </a:lnTo>
                  <a:lnTo>
                    <a:pt x="845" y="36"/>
                  </a:lnTo>
                  <a:lnTo>
                    <a:pt x="843" y="33"/>
                  </a:lnTo>
                  <a:lnTo>
                    <a:pt x="882" y="27"/>
                  </a:lnTo>
                  <a:lnTo>
                    <a:pt x="832" y="22"/>
                  </a:lnTo>
                  <a:lnTo>
                    <a:pt x="805" y="25"/>
                  </a:lnTo>
                  <a:lnTo>
                    <a:pt x="773" y="29"/>
                  </a:lnTo>
                  <a:lnTo>
                    <a:pt x="771" y="25"/>
                  </a:lnTo>
                  <a:lnTo>
                    <a:pt x="717" y="40"/>
                  </a:lnTo>
                  <a:lnTo>
                    <a:pt x="736" y="31"/>
                  </a:lnTo>
                  <a:lnTo>
                    <a:pt x="750" y="22"/>
                  </a:lnTo>
                  <a:lnTo>
                    <a:pt x="729" y="20"/>
                  </a:lnTo>
                  <a:lnTo>
                    <a:pt x="721" y="24"/>
                  </a:lnTo>
                  <a:lnTo>
                    <a:pt x="680" y="29"/>
                  </a:lnTo>
                  <a:lnTo>
                    <a:pt x="701" y="25"/>
                  </a:lnTo>
                  <a:lnTo>
                    <a:pt x="705" y="20"/>
                  </a:lnTo>
                  <a:lnTo>
                    <a:pt x="608" y="24"/>
                  </a:lnTo>
                  <a:lnTo>
                    <a:pt x="637" y="18"/>
                  </a:lnTo>
                  <a:lnTo>
                    <a:pt x="694" y="18"/>
                  </a:lnTo>
                  <a:lnTo>
                    <a:pt x="760" y="13"/>
                  </a:lnTo>
                  <a:lnTo>
                    <a:pt x="713" y="9"/>
                  </a:lnTo>
                  <a:lnTo>
                    <a:pt x="715" y="5"/>
                  </a:lnTo>
                  <a:lnTo>
                    <a:pt x="583" y="7"/>
                  </a:lnTo>
                  <a:lnTo>
                    <a:pt x="600" y="7"/>
                  </a:lnTo>
                  <a:lnTo>
                    <a:pt x="701" y="4"/>
                  </a:lnTo>
                  <a:lnTo>
                    <a:pt x="662" y="0"/>
                  </a:lnTo>
                  <a:lnTo>
                    <a:pt x="536" y="2"/>
                  </a:lnTo>
                  <a:lnTo>
                    <a:pt x="544" y="4"/>
                  </a:lnTo>
                  <a:lnTo>
                    <a:pt x="534" y="5"/>
                  </a:lnTo>
                  <a:lnTo>
                    <a:pt x="530" y="7"/>
                  </a:lnTo>
                  <a:lnTo>
                    <a:pt x="499" y="5"/>
                  </a:lnTo>
                  <a:lnTo>
                    <a:pt x="454" y="4"/>
                  </a:lnTo>
                  <a:lnTo>
                    <a:pt x="462" y="7"/>
                  </a:lnTo>
                  <a:lnTo>
                    <a:pt x="429" y="7"/>
                  </a:lnTo>
                  <a:lnTo>
                    <a:pt x="485" y="9"/>
                  </a:lnTo>
                  <a:lnTo>
                    <a:pt x="514" y="14"/>
                  </a:lnTo>
                  <a:lnTo>
                    <a:pt x="487" y="11"/>
                  </a:lnTo>
                  <a:lnTo>
                    <a:pt x="446" y="11"/>
                  </a:lnTo>
                  <a:lnTo>
                    <a:pt x="464" y="16"/>
                  </a:lnTo>
                  <a:lnTo>
                    <a:pt x="450" y="16"/>
                  </a:lnTo>
                  <a:lnTo>
                    <a:pt x="448" y="20"/>
                  </a:lnTo>
                  <a:lnTo>
                    <a:pt x="446" y="22"/>
                  </a:lnTo>
                  <a:lnTo>
                    <a:pt x="372" y="13"/>
                  </a:lnTo>
                  <a:lnTo>
                    <a:pt x="366" y="22"/>
                  </a:lnTo>
                  <a:lnTo>
                    <a:pt x="368" y="25"/>
                  </a:lnTo>
                  <a:lnTo>
                    <a:pt x="333" y="20"/>
                  </a:lnTo>
                  <a:lnTo>
                    <a:pt x="318" y="27"/>
                  </a:lnTo>
                  <a:lnTo>
                    <a:pt x="314" y="27"/>
                  </a:lnTo>
                  <a:lnTo>
                    <a:pt x="320" y="16"/>
                  </a:lnTo>
                  <a:lnTo>
                    <a:pt x="246" y="20"/>
                  </a:lnTo>
                  <a:lnTo>
                    <a:pt x="267" y="29"/>
                  </a:lnTo>
                  <a:lnTo>
                    <a:pt x="247" y="25"/>
                  </a:lnTo>
                  <a:lnTo>
                    <a:pt x="216" y="24"/>
                  </a:lnTo>
                  <a:lnTo>
                    <a:pt x="214" y="27"/>
                  </a:lnTo>
                  <a:lnTo>
                    <a:pt x="210" y="33"/>
                  </a:lnTo>
                  <a:lnTo>
                    <a:pt x="183" y="33"/>
                  </a:lnTo>
                  <a:lnTo>
                    <a:pt x="179" y="36"/>
                  </a:lnTo>
                  <a:lnTo>
                    <a:pt x="175" y="33"/>
                  </a:lnTo>
                  <a:lnTo>
                    <a:pt x="107" y="46"/>
                  </a:lnTo>
                  <a:lnTo>
                    <a:pt x="150" y="47"/>
                  </a:lnTo>
                  <a:lnTo>
                    <a:pt x="138" y="49"/>
                  </a:lnTo>
                  <a:lnTo>
                    <a:pt x="135" y="55"/>
                  </a:lnTo>
                  <a:lnTo>
                    <a:pt x="121" y="62"/>
                  </a:lnTo>
                  <a:lnTo>
                    <a:pt x="64" y="68"/>
                  </a:lnTo>
                  <a:lnTo>
                    <a:pt x="6" y="77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33" y="88"/>
                  </a:lnTo>
                  <a:lnTo>
                    <a:pt x="27" y="89"/>
                  </a:lnTo>
                  <a:lnTo>
                    <a:pt x="25" y="91"/>
                  </a:lnTo>
                  <a:lnTo>
                    <a:pt x="49" y="93"/>
                  </a:lnTo>
                  <a:lnTo>
                    <a:pt x="80" y="89"/>
                  </a:lnTo>
                  <a:lnTo>
                    <a:pt x="76" y="97"/>
                  </a:lnTo>
                  <a:lnTo>
                    <a:pt x="37" y="97"/>
                  </a:lnTo>
                  <a:lnTo>
                    <a:pt x="68" y="99"/>
                  </a:lnTo>
                  <a:lnTo>
                    <a:pt x="55" y="99"/>
                  </a:lnTo>
                  <a:lnTo>
                    <a:pt x="0" y="102"/>
                  </a:lnTo>
                  <a:lnTo>
                    <a:pt x="20" y="104"/>
                  </a:lnTo>
                  <a:lnTo>
                    <a:pt x="35" y="108"/>
                  </a:lnTo>
                  <a:lnTo>
                    <a:pt x="18" y="111"/>
                  </a:lnTo>
                  <a:lnTo>
                    <a:pt x="55" y="121"/>
                  </a:lnTo>
                  <a:lnTo>
                    <a:pt x="49" y="119"/>
                  </a:lnTo>
                  <a:lnTo>
                    <a:pt x="59" y="117"/>
                  </a:lnTo>
                  <a:lnTo>
                    <a:pt x="68" y="117"/>
                  </a:lnTo>
                  <a:lnTo>
                    <a:pt x="94" y="115"/>
                  </a:lnTo>
                  <a:lnTo>
                    <a:pt x="105" y="115"/>
                  </a:lnTo>
                  <a:lnTo>
                    <a:pt x="172" y="124"/>
                  </a:lnTo>
                  <a:lnTo>
                    <a:pt x="168" y="131"/>
                  </a:lnTo>
                  <a:lnTo>
                    <a:pt x="181" y="141"/>
                  </a:lnTo>
                  <a:lnTo>
                    <a:pt x="187" y="144"/>
                  </a:lnTo>
                  <a:lnTo>
                    <a:pt x="183" y="150"/>
                  </a:lnTo>
                  <a:lnTo>
                    <a:pt x="175" y="153"/>
                  </a:lnTo>
                  <a:lnTo>
                    <a:pt x="187" y="153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87" y="172"/>
                  </a:lnTo>
                  <a:lnTo>
                    <a:pt x="193" y="175"/>
                  </a:lnTo>
                  <a:lnTo>
                    <a:pt x="189" y="185"/>
                  </a:lnTo>
                  <a:lnTo>
                    <a:pt x="181" y="188"/>
                  </a:lnTo>
                  <a:lnTo>
                    <a:pt x="175" y="194"/>
                  </a:lnTo>
                  <a:lnTo>
                    <a:pt x="187" y="194"/>
                  </a:lnTo>
                  <a:lnTo>
                    <a:pt x="166" y="201"/>
                  </a:lnTo>
                  <a:lnTo>
                    <a:pt x="175" y="206"/>
                  </a:lnTo>
                  <a:lnTo>
                    <a:pt x="193" y="203"/>
                  </a:lnTo>
                  <a:lnTo>
                    <a:pt x="203" y="188"/>
                  </a:lnTo>
                  <a:lnTo>
                    <a:pt x="205" y="199"/>
                  </a:lnTo>
                  <a:lnTo>
                    <a:pt x="216" y="195"/>
                  </a:lnTo>
                  <a:lnTo>
                    <a:pt x="210" y="199"/>
                  </a:lnTo>
                  <a:lnTo>
                    <a:pt x="226" y="203"/>
                  </a:lnTo>
                  <a:lnTo>
                    <a:pt x="212" y="205"/>
                  </a:lnTo>
                  <a:lnTo>
                    <a:pt x="226" y="205"/>
                  </a:lnTo>
                  <a:lnTo>
                    <a:pt x="216" y="210"/>
                  </a:lnTo>
                  <a:lnTo>
                    <a:pt x="224" y="208"/>
                  </a:lnTo>
                  <a:lnTo>
                    <a:pt x="218" y="210"/>
                  </a:lnTo>
                  <a:lnTo>
                    <a:pt x="230" y="214"/>
                  </a:lnTo>
                  <a:lnTo>
                    <a:pt x="220" y="214"/>
                  </a:lnTo>
                  <a:lnTo>
                    <a:pt x="232" y="217"/>
                  </a:lnTo>
                  <a:lnTo>
                    <a:pt x="230" y="219"/>
                  </a:lnTo>
                  <a:lnTo>
                    <a:pt x="230" y="223"/>
                  </a:lnTo>
                  <a:lnTo>
                    <a:pt x="232" y="227"/>
                  </a:lnTo>
                  <a:lnTo>
                    <a:pt x="181" y="217"/>
                  </a:lnTo>
                  <a:lnTo>
                    <a:pt x="177" y="225"/>
                  </a:lnTo>
                  <a:lnTo>
                    <a:pt x="232" y="236"/>
                  </a:lnTo>
                  <a:lnTo>
                    <a:pt x="222" y="241"/>
                  </a:lnTo>
                  <a:lnTo>
                    <a:pt x="224" y="245"/>
                  </a:lnTo>
                  <a:lnTo>
                    <a:pt x="218" y="248"/>
                  </a:lnTo>
                  <a:lnTo>
                    <a:pt x="222" y="250"/>
                  </a:lnTo>
                  <a:lnTo>
                    <a:pt x="226" y="252"/>
                  </a:lnTo>
                  <a:lnTo>
                    <a:pt x="226" y="254"/>
                  </a:lnTo>
                  <a:lnTo>
                    <a:pt x="218" y="252"/>
                  </a:lnTo>
                  <a:lnTo>
                    <a:pt x="210" y="258"/>
                  </a:lnTo>
                  <a:lnTo>
                    <a:pt x="216" y="258"/>
                  </a:lnTo>
                  <a:lnTo>
                    <a:pt x="173" y="269"/>
                  </a:lnTo>
                  <a:lnTo>
                    <a:pt x="177" y="270"/>
                  </a:lnTo>
                  <a:lnTo>
                    <a:pt x="203" y="269"/>
                  </a:lnTo>
                  <a:lnTo>
                    <a:pt x="212" y="265"/>
                  </a:lnTo>
                  <a:lnTo>
                    <a:pt x="205" y="270"/>
                  </a:lnTo>
                  <a:lnTo>
                    <a:pt x="210" y="276"/>
                  </a:lnTo>
                  <a:lnTo>
                    <a:pt x="177" y="272"/>
                  </a:lnTo>
                  <a:lnTo>
                    <a:pt x="170" y="270"/>
                  </a:lnTo>
                  <a:lnTo>
                    <a:pt x="183" y="276"/>
                  </a:lnTo>
                  <a:lnTo>
                    <a:pt x="168" y="274"/>
                  </a:lnTo>
                  <a:lnTo>
                    <a:pt x="156" y="281"/>
                  </a:lnTo>
                  <a:lnTo>
                    <a:pt x="187" y="278"/>
                  </a:lnTo>
                  <a:lnTo>
                    <a:pt x="183" y="278"/>
                  </a:lnTo>
                  <a:lnTo>
                    <a:pt x="195" y="280"/>
                  </a:lnTo>
                  <a:lnTo>
                    <a:pt x="203" y="276"/>
                  </a:lnTo>
                  <a:lnTo>
                    <a:pt x="210" y="278"/>
                  </a:lnTo>
                  <a:lnTo>
                    <a:pt x="201" y="281"/>
                  </a:lnTo>
                  <a:lnTo>
                    <a:pt x="212" y="280"/>
                  </a:lnTo>
                  <a:lnTo>
                    <a:pt x="207" y="281"/>
                  </a:lnTo>
                  <a:lnTo>
                    <a:pt x="210" y="285"/>
                  </a:lnTo>
                  <a:lnTo>
                    <a:pt x="179" y="281"/>
                  </a:lnTo>
                  <a:lnTo>
                    <a:pt x="150" y="289"/>
                  </a:lnTo>
                  <a:lnTo>
                    <a:pt x="189" y="289"/>
                  </a:lnTo>
                  <a:lnTo>
                    <a:pt x="199" y="292"/>
                  </a:lnTo>
                  <a:lnTo>
                    <a:pt x="189" y="289"/>
                  </a:lnTo>
                  <a:lnTo>
                    <a:pt x="148" y="292"/>
                  </a:lnTo>
                  <a:lnTo>
                    <a:pt x="154" y="296"/>
                  </a:lnTo>
                  <a:lnTo>
                    <a:pt x="170" y="296"/>
                  </a:lnTo>
                  <a:lnTo>
                    <a:pt x="162" y="300"/>
                  </a:lnTo>
                  <a:lnTo>
                    <a:pt x="158" y="302"/>
                  </a:lnTo>
                  <a:lnTo>
                    <a:pt x="154" y="302"/>
                  </a:lnTo>
                  <a:lnTo>
                    <a:pt x="164" y="305"/>
                  </a:lnTo>
                  <a:lnTo>
                    <a:pt x="148" y="305"/>
                  </a:lnTo>
                  <a:lnTo>
                    <a:pt x="144" y="311"/>
                  </a:lnTo>
                  <a:lnTo>
                    <a:pt x="175" y="303"/>
                  </a:lnTo>
                  <a:lnTo>
                    <a:pt x="207" y="296"/>
                  </a:lnTo>
                  <a:lnTo>
                    <a:pt x="199" y="298"/>
                  </a:lnTo>
                  <a:lnTo>
                    <a:pt x="144" y="314"/>
                  </a:lnTo>
                  <a:lnTo>
                    <a:pt x="152" y="316"/>
                  </a:lnTo>
                  <a:lnTo>
                    <a:pt x="146" y="318"/>
                  </a:lnTo>
                  <a:lnTo>
                    <a:pt x="172" y="314"/>
                  </a:lnTo>
                  <a:lnTo>
                    <a:pt x="148" y="322"/>
                  </a:lnTo>
                  <a:lnTo>
                    <a:pt x="150" y="323"/>
                  </a:lnTo>
                  <a:lnTo>
                    <a:pt x="154" y="325"/>
                  </a:lnTo>
                  <a:lnTo>
                    <a:pt x="166" y="325"/>
                  </a:lnTo>
                  <a:lnTo>
                    <a:pt x="187" y="32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6" name="Freeform 436"/>
            <p:cNvSpPr>
              <a:spLocks/>
            </p:cNvSpPr>
            <p:nvPr/>
          </p:nvSpPr>
          <p:spPr bwMode="auto">
            <a:xfrm>
              <a:off x="4752501" y="3463236"/>
              <a:ext cx="41106" cy="22164"/>
            </a:xfrm>
            <a:custGeom>
              <a:avLst/>
              <a:gdLst>
                <a:gd name="T0" fmla="*/ 45 w 45"/>
                <a:gd name="T1" fmla="*/ 13 h 20"/>
                <a:gd name="T2" fmla="*/ 11 w 45"/>
                <a:gd name="T3" fmla="*/ 0 h 20"/>
                <a:gd name="T4" fmla="*/ 0 w 45"/>
                <a:gd name="T5" fmla="*/ 6 h 20"/>
                <a:gd name="T6" fmla="*/ 2 w 45"/>
                <a:gd name="T7" fmla="*/ 6 h 20"/>
                <a:gd name="T8" fmla="*/ 0 w 45"/>
                <a:gd name="T9" fmla="*/ 11 h 20"/>
                <a:gd name="T10" fmla="*/ 4 w 45"/>
                <a:gd name="T11" fmla="*/ 15 h 20"/>
                <a:gd name="T12" fmla="*/ 11 w 45"/>
                <a:gd name="T13" fmla="*/ 17 h 20"/>
                <a:gd name="T14" fmla="*/ 6 w 45"/>
                <a:gd name="T15" fmla="*/ 20 h 20"/>
                <a:gd name="T16" fmla="*/ 45 w 45"/>
                <a:gd name="T17" fmla="*/ 13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0"/>
                <a:gd name="T29" fmla="*/ 45 w 4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0">
                  <a:moveTo>
                    <a:pt x="45" y="13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7"/>
                  </a:lnTo>
                  <a:lnTo>
                    <a:pt x="6" y="20"/>
                  </a:lnTo>
                  <a:lnTo>
                    <a:pt x="45" y="1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7" name="Freeform 437"/>
            <p:cNvSpPr>
              <a:spLocks/>
            </p:cNvSpPr>
            <p:nvPr/>
          </p:nvSpPr>
          <p:spPr bwMode="auto">
            <a:xfrm>
              <a:off x="5170190" y="3548724"/>
              <a:ext cx="161772" cy="66491"/>
            </a:xfrm>
            <a:custGeom>
              <a:avLst/>
              <a:gdLst>
                <a:gd name="T0" fmla="*/ 140 w 183"/>
                <a:gd name="T1" fmla="*/ 0 h 62"/>
                <a:gd name="T2" fmla="*/ 138 w 183"/>
                <a:gd name="T3" fmla="*/ 4 h 62"/>
                <a:gd name="T4" fmla="*/ 121 w 183"/>
                <a:gd name="T5" fmla="*/ 7 h 62"/>
                <a:gd name="T6" fmla="*/ 109 w 183"/>
                <a:gd name="T7" fmla="*/ 5 h 62"/>
                <a:gd name="T8" fmla="*/ 107 w 183"/>
                <a:gd name="T9" fmla="*/ 15 h 62"/>
                <a:gd name="T10" fmla="*/ 107 w 183"/>
                <a:gd name="T11" fmla="*/ 13 h 62"/>
                <a:gd name="T12" fmla="*/ 92 w 183"/>
                <a:gd name="T13" fmla="*/ 7 h 62"/>
                <a:gd name="T14" fmla="*/ 86 w 183"/>
                <a:gd name="T15" fmla="*/ 13 h 62"/>
                <a:gd name="T16" fmla="*/ 76 w 183"/>
                <a:gd name="T17" fmla="*/ 7 h 62"/>
                <a:gd name="T18" fmla="*/ 64 w 183"/>
                <a:gd name="T19" fmla="*/ 18 h 62"/>
                <a:gd name="T20" fmla="*/ 57 w 183"/>
                <a:gd name="T21" fmla="*/ 22 h 62"/>
                <a:gd name="T22" fmla="*/ 49 w 183"/>
                <a:gd name="T23" fmla="*/ 16 h 62"/>
                <a:gd name="T24" fmla="*/ 55 w 183"/>
                <a:gd name="T25" fmla="*/ 13 h 62"/>
                <a:gd name="T26" fmla="*/ 29 w 183"/>
                <a:gd name="T27" fmla="*/ 0 h 62"/>
                <a:gd name="T28" fmla="*/ 33 w 183"/>
                <a:gd name="T29" fmla="*/ 5 h 62"/>
                <a:gd name="T30" fmla="*/ 37 w 183"/>
                <a:gd name="T31" fmla="*/ 11 h 62"/>
                <a:gd name="T32" fmla="*/ 24 w 183"/>
                <a:gd name="T33" fmla="*/ 5 h 62"/>
                <a:gd name="T34" fmla="*/ 18 w 183"/>
                <a:gd name="T35" fmla="*/ 9 h 62"/>
                <a:gd name="T36" fmla="*/ 18 w 183"/>
                <a:gd name="T37" fmla="*/ 13 h 62"/>
                <a:gd name="T38" fmla="*/ 22 w 183"/>
                <a:gd name="T39" fmla="*/ 13 h 62"/>
                <a:gd name="T40" fmla="*/ 20 w 183"/>
                <a:gd name="T41" fmla="*/ 15 h 62"/>
                <a:gd name="T42" fmla="*/ 6 w 183"/>
                <a:gd name="T43" fmla="*/ 13 h 62"/>
                <a:gd name="T44" fmla="*/ 10 w 183"/>
                <a:gd name="T45" fmla="*/ 16 h 62"/>
                <a:gd name="T46" fmla="*/ 0 w 183"/>
                <a:gd name="T47" fmla="*/ 18 h 62"/>
                <a:gd name="T48" fmla="*/ 39 w 183"/>
                <a:gd name="T49" fmla="*/ 20 h 62"/>
                <a:gd name="T50" fmla="*/ 33 w 183"/>
                <a:gd name="T51" fmla="*/ 24 h 62"/>
                <a:gd name="T52" fmla="*/ 37 w 183"/>
                <a:gd name="T53" fmla="*/ 27 h 62"/>
                <a:gd name="T54" fmla="*/ 4 w 183"/>
                <a:gd name="T55" fmla="*/ 31 h 62"/>
                <a:gd name="T56" fmla="*/ 31 w 183"/>
                <a:gd name="T57" fmla="*/ 37 h 62"/>
                <a:gd name="T58" fmla="*/ 39 w 183"/>
                <a:gd name="T59" fmla="*/ 38 h 62"/>
                <a:gd name="T60" fmla="*/ 35 w 183"/>
                <a:gd name="T61" fmla="*/ 42 h 62"/>
                <a:gd name="T62" fmla="*/ 41 w 183"/>
                <a:gd name="T63" fmla="*/ 42 h 62"/>
                <a:gd name="T64" fmla="*/ 37 w 183"/>
                <a:gd name="T65" fmla="*/ 46 h 62"/>
                <a:gd name="T66" fmla="*/ 22 w 183"/>
                <a:gd name="T67" fmla="*/ 51 h 62"/>
                <a:gd name="T68" fmla="*/ 33 w 183"/>
                <a:gd name="T69" fmla="*/ 55 h 62"/>
                <a:gd name="T70" fmla="*/ 59 w 183"/>
                <a:gd name="T71" fmla="*/ 57 h 62"/>
                <a:gd name="T72" fmla="*/ 98 w 183"/>
                <a:gd name="T73" fmla="*/ 62 h 62"/>
                <a:gd name="T74" fmla="*/ 125 w 183"/>
                <a:gd name="T75" fmla="*/ 55 h 62"/>
                <a:gd name="T76" fmla="*/ 152 w 183"/>
                <a:gd name="T77" fmla="*/ 46 h 62"/>
                <a:gd name="T78" fmla="*/ 170 w 183"/>
                <a:gd name="T79" fmla="*/ 37 h 62"/>
                <a:gd name="T80" fmla="*/ 177 w 183"/>
                <a:gd name="T81" fmla="*/ 31 h 62"/>
                <a:gd name="T82" fmla="*/ 183 w 183"/>
                <a:gd name="T83" fmla="*/ 29 h 62"/>
                <a:gd name="T84" fmla="*/ 175 w 183"/>
                <a:gd name="T85" fmla="*/ 26 h 62"/>
                <a:gd name="T86" fmla="*/ 183 w 183"/>
                <a:gd name="T87" fmla="*/ 24 h 62"/>
                <a:gd name="T88" fmla="*/ 183 w 183"/>
                <a:gd name="T89" fmla="*/ 20 h 62"/>
                <a:gd name="T90" fmla="*/ 168 w 183"/>
                <a:gd name="T91" fmla="*/ 20 h 62"/>
                <a:gd name="T92" fmla="*/ 172 w 183"/>
                <a:gd name="T93" fmla="*/ 16 h 62"/>
                <a:gd name="T94" fmla="*/ 164 w 183"/>
                <a:gd name="T95" fmla="*/ 15 h 62"/>
                <a:gd name="T96" fmla="*/ 162 w 183"/>
                <a:gd name="T97" fmla="*/ 7 h 62"/>
                <a:gd name="T98" fmla="*/ 170 w 183"/>
                <a:gd name="T99" fmla="*/ 2 h 62"/>
                <a:gd name="T100" fmla="*/ 156 w 183"/>
                <a:gd name="T101" fmla="*/ 4 h 62"/>
                <a:gd name="T102" fmla="*/ 140 w 183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62"/>
                <a:gd name="T158" fmla="*/ 183 w 183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62">
                  <a:moveTo>
                    <a:pt x="140" y="0"/>
                  </a:moveTo>
                  <a:lnTo>
                    <a:pt x="138" y="4"/>
                  </a:lnTo>
                  <a:lnTo>
                    <a:pt x="121" y="7"/>
                  </a:lnTo>
                  <a:lnTo>
                    <a:pt x="109" y="5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92" y="7"/>
                  </a:lnTo>
                  <a:lnTo>
                    <a:pt x="86" y="13"/>
                  </a:lnTo>
                  <a:lnTo>
                    <a:pt x="76" y="7"/>
                  </a:lnTo>
                  <a:lnTo>
                    <a:pt x="64" y="18"/>
                  </a:lnTo>
                  <a:lnTo>
                    <a:pt x="57" y="22"/>
                  </a:lnTo>
                  <a:lnTo>
                    <a:pt x="49" y="16"/>
                  </a:lnTo>
                  <a:lnTo>
                    <a:pt x="55" y="13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7" y="11"/>
                  </a:lnTo>
                  <a:lnTo>
                    <a:pt x="24" y="5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6" y="13"/>
                  </a:lnTo>
                  <a:lnTo>
                    <a:pt x="10" y="16"/>
                  </a:lnTo>
                  <a:lnTo>
                    <a:pt x="0" y="18"/>
                  </a:lnTo>
                  <a:lnTo>
                    <a:pt x="39" y="20"/>
                  </a:lnTo>
                  <a:lnTo>
                    <a:pt x="33" y="24"/>
                  </a:lnTo>
                  <a:lnTo>
                    <a:pt x="37" y="27"/>
                  </a:lnTo>
                  <a:lnTo>
                    <a:pt x="4" y="31"/>
                  </a:lnTo>
                  <a:lnTo>
                    <a:pt x="31" y="37"/>
                  </a:lnTo>
                  <a:lnTo>
                    <a:pt x="39" y="38"/>
                  </a:lnTo>
                  <a:lnTo>
                    <a:pt x="35" y="42"/>
                  </a:lnTo>
                  <a:lnTo>
                    <a:pt x="41" y="42"/>
                  </a:lnTo>
                  <a:lnTo>
                    <a:pt x="37" y="46"/>
                  </a:lnTo>
                  <a:lnTo>
                    <a:pt x="22" y="51"/>
                  </a:lnTo>
                  <a:lnTo>
                    <a:pt x="33" y="55"/>
                  </a:lnTo>
                  <a:lnTo>
                    <a:pt x="59" y="57"/>
                  </a:lnTo>
                  <a:lnTo>
                    <a:pt x="98" y="62"/>
                  </a:lnTo>
                  <a:lnTo>
                    <a:pt x="125" y="55"/>
                  </a:lnTo>
                  <a:lnTo>
                    <a:pt x="152" y="46"/>
                  </a:lnTo>
                  <a:lnTo>
                    <a:pt x="170" y="37"/>
                  </a:lnTo>
                  <a:lnTo>
                    <a:pt x="177" y="31"/>
                  </a:lnTo>
                  <a:lnTo>
                    <a:pt x="183" y="29"/>
                  </a:lnTo>
                  <a:lnTo>
                    <a:pt x="175" y="26"/>
                  </a:lnTo>
                  <a:lnTo>
                    <a:pt x="183" y="24"/>
                  </a:lnTo>
                  <a:lnTo>
                    <a:pt x="183" y="20"/>
                  </a:lnTo>
                  <a:lnTo>
                    <a:pt x="168" y="20"/>
                  </a:lnTo>
                  <a:lnTo>
                    <a:pt x="172" y="16"/>
                  </a:lnTo>
                  <a:lnTo>
                    <a:pt x="164" y="15"/>
                  </a:lnTo>
                  <a:lnTo>
                    <a:pt x="162" y="7"/>
                  </a:lnTo>
                  <a:lnTo>
                    <a:pt x="170" y="2"/>
                  </a:lnTo>
                  <a:lnTo>
                    <a:pt x="156" y="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8" name="Freeform 438"/>
            <p:cNvSpPr>
              <a:spLocks/>
            </p:cNvSpPr>
            <p:nvPr/>
          </p:nvSpPr>
          <p:spPr bwMode="auto">
            <a:xfrm>
              <a:off x="5359807" y="3809937"/>
              <a:ext cx="71603" cy="93403"/>
            </a:xfrm>
            <a:custGeom>
              <a:avLst/>
              <a:gdLst>
                <a:gd name="T0" fmla="*/ 80 w 80"/>
                <a:gd name="T1" fmla="*/ 64 h 86"/>
                <a:gd name="T2" fmla="*/ 80 w 80"/>
                <a:gd name="T3" fmla="*/ 46 h 86"/>
                <a:gd name="T4" fmla="*/ 80 w 80"/>
                <a:gd name="T5" fmla="*/ 28 h 86"/>
                <a:gd name="T6" fmla="*/ 69 w 80"/>
                <a:gd name="T7" fmla="*/ 22 h 86"/>
                <a:gd name="T8" fmla="*/ 65 w 80"/>
                <a:gd name="T9" fmla="*/ 24 h 86"/>
                <a:gd name="T10" fmla="*/ 49 w 80"/>
                <a:gd name="T11" fmla="*/ 22 h 86"/>
                <a:gd name="T12" fmla="*/ 63 w 80"/>
                <a:gd name="T13" fmla="*/ 6 h 86"/>
                <a:gd name="T14" fmla="*/ 65 w 80"/>
                <a:gd name="T15" fmla="*/ 0 h 86"/>
                <a:gd name="T16" fmla="*/ 57 w 80"/>
                <a:gd name="T17" fmla="*/ 4 h 86"/>
                <a:gd name="T18" fmla="*/ 51 w 80"/>
                <a:gd name="T19" fmla="*/ 4 h 86"/>
                <a:gd name="T20" fmla="*/ 35 w 80"/>
                <a:gd name="T21" fmla="*/ 13 h 86"/>
                <a:gd name="T22" fmla="*/ 41 w 80"/>
                <a:gd name="T23" fmla="*/ 17 h 86"/>
                <a:gd name="T24" fmla="*/ 35 w 80"/>
                <a:gd name="T25" fmla="*/ 22 h 86"/>
                <a:gd name="T26" fmla="*/ 12 w 80"/>
                <a:gd name="T27" fmla="*/ 26 h 86"/>
                <a:gd name="T28" fmla="*/ 14 w 80"/>
                <a:gd name="T29" fmla="*/ 33 h 86"/>
                <a:gd name="T30" fmla="*/ 4 w 80"/>
                <a:gd name="T31" fmla="*/ 41 h 86"/>
                <a:gd name="T32" fmla="*/ 28 w 80"/>
                <a:gd name="T33" fmla="*/ 48 h 86"/>
                <a:gd name="T34" fmla="*/ 10 w 80"/>
                <a:gd name="T35" fmla="*/ 62 h 86"/>
                <a:gd name="T36" fmla="*/ 28 w 80"/>
                <a:gd name="T37" fmla="*/ 59 h 86"/>
                <a:gd name="T38" fmla="*/ 10 w 80"/>
                <a:gd name="T39" fmla="*/ 68 h 86"/>
                <a:gd name="T40" fmla="*/ 0 w 80"/>
                <a:gd name="T41" fmla="*/ 70 h 86"/>
                <a:gd name="T42" fmla="*/ 6 w 80"/>
                <a:gd name="T43" fmla="*/ 73 h 86"/>
                <a:gd name="T44" fmla="*/ 0 w 80"/>
                <a:gd name="T45" fmla="*/ 77 h 86"/>
                <a:gd name="T46" fmla="*/ 10 w 80"/>
                <a:gd name="T47" fmla="*/ 81 h 86"/>
                <a:gd name="T48" fmla="*/ 6 w 80"/>
                <a:gd name="T49" fmla="*/ 83 h 86"/>
                <a:gd name="T50" fmla="*/ 14 w 80"/>
                <a:gd name="T51" fmla="*/ 83 h 86"/>
                <a:gd name="T52" fmla="*/ 12 w 80"/>
                <a:gd name="T53" fmla="*/ 86 h 86"/>
                <a:gd name="T54" fmla="*/ 33 w 80"/>
                <a:gd name="T55" fmla="*/ 84 h 86"/>
                <a:gd name="T56" fmla="*/ 53 w 80"/>
                <a:gd name="T57" fmla="*/ 75 h 86"/>
                <a:gd name="T58" fmla="*/ 72 w 80"/>
                <a:gd name="T59" fmla="*/ 72 h 86"/>
                <a:gd name="T60" fmla="*/ 80 w 80"/>
                <a:gd name="T61" fmla="*/ 64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86"/>
                <a:gd name="T95" fmla="*/ 80 w 80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86">
                  <a:moveTo>
                    <a:pt x="80" y="64"/>
                  </a:moveTo>
                  <a:lnTo>
                    <a:pt x="80" y="46"/>
                  </a:lnTo>
                  <a:lnTo>
                    <a:pt x="80" y="28"/>
                  </a:lnTo>
                  <a:lnTo>
                    <a:pt x="69" y="22"/>
                  </a:lnTo>
                  <a:lnTo>
                    <a:pt x="65" y="24"/>
                  </a:lnTo>
                  <a:lnTo>
                    <a:pt x="49" y="22"/>
                  </a:lnTo>
                  <a:lnTo>
                    <a:pt x="63" y="6"/>
                  </a:lnTo>
                  <a:lnTo>
                    <a:pt x="65" y="0"/>
                  </a:lnTo>
                  <a:lnTo>
                    <a:pt x="57" y="4"/>
                  </a:lnTo>
                  <a:lnTo>
                    <a:pt x="51" y="4"/>
                  </a:lnTo>
                  <a:lnTo>
                    <a:pt x="35" y="13"/>
                  </a:lnTo>
                  <a:lnTo>
                    <a:pt x="41" y="17"/>
                  </a:lnTo>
                  <a:lnTo>
                    <a:pt x="35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4" y="41"/>
                  </a:lnTo>
                  <a:lnTo>
                    <a:pt x="28" y="48"/>
                  </a:lnTo>
                  <a:lnTo>
                    <a:pt x="10" y="62"/>
                  </a:lnTo>
                  <a:lnTo>
                    <a:pt x="28" y="59"/>
                  </a:lnTo>
                  <a:lnTo>
                    <a:pt x="10" y="68"/>
                  </a:lnTo>
                  <a:lnTo>
                    <a:pt x="0" y="70"/>
                  </a:lnTo>
                  <a:lnTo>
                    <a:pt x="6" y="73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6" y="83"/>
                  </a:lnTo>
                  <a:lnTo>
                    <a:pt x="14" y="83"/>
                  </a:lnTo>
                  <a:lnTo>
                    <a:pt x="12" y="86"/>
                  </a:lnTo>
                  <a:lnTo>
                    <a:pt x="33" y="84"/>
                  </a:lnTo>
                  <a:lnTo>
                    <a:pt x="53" y="75"/>
                  </a:lnTo>
                  <a:lnTo>
                    <a:pt x="72" y="72"/>
                  </a:lnTo>
                  <a:lnTo>
                    <a:pt x="80" y="6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9" name="Freeform 439"/>
            <p:cNvSpPr>
              <a:spLocks/>
            </p:cNvSpPr>
            <p:nvPr/>
          </p:nvSpPr>
          <p:spPr bwMode="auto">
            <a:xfrm>
              <a:off x="5438041" y="3730782"/>
              <a:ext cx="127295" cy="207388"/>
            </a:xfrm>
            <a:custGeom>
              <a:avLst/>
              <a:gdLst>
                <a:gd name="T0" fmla="*/ 14 w 144"/>
                <a:gd name="T1" fmla="*/ 59 h 192"/>
                <a:gd name="T2" fmla="*/ 23 w 144"/>
                <a:gd name="T3" fmla="*/ 61 h 192"/>
                <a:gd name="T4" fmla="*/ 18 w 144"/>
                <a:gd name="T5" fmla="*/ 77 h 192"/>
                <a:gd name="T6" fmla="*/ 29 w 144"/>
                <a:gd name="T7" fmla="*/ 86 h 192"/>
                <a:gd name="T8" fmla="*/ 43 w 144"/>
                <a:gd name="T9" fmla="*/ 88 h 192"/>
                <a:gd name="T10" fmla="*/ 55 w 144"/>
                <a:gd name="T11" fmla="*/ 117 h 192"/>
                <a:gd name="T12" fmla="*/ 23 w 144"/>
                <a:gd name="T13" fmla="*/ 128 h 192"/>
                <a:gd name="T14" fmla="*/ 33 w 144"/>
                <a:gd name="T15" fmla="*/ 137 h 192"/>
                <a:gd name="T16" fmla="*/ 12 w 144"/>
                <a:gd name="T17" fmla="*/ 154 h 192"/>
                <a:gd name="T18" fmla="*/ 41 w 144"/>
                <a:gd name="T19" fmla="*/ 161 h 192"/>
                <a:gd name="T20" fmla="*/ 55 w 144"/>
                <a:gd name="T21" fmla="*/ 163 h 192"/>
                <a:gd name="T22" fmla="*/ 19 w 144"/>
                <a:gd name="T23" fmla="*/ 179 h 192"/>
                <a:gd name="T24" fmla="*/ 8 w 144"/>
                <a:gd name="T25" fmla="*/ 192 h 192"/>
                <a:gd name="T26" fmla="*/ 35 w 144"/>
                <a:gd name="T27" fmla="*/ 189 h 192"/>
                <a:gd name="T28" fmla="*/ 60 w 144"/>
                <a:gd name="T29" fmla="*/ 179 h 192"/>
                <a:gd name="T30" fmla="*/ 115 w 144"/>
                <a:gd name="T31" fmla="*/ 178 h 192"/>
                <a:gd name="T32" fmla="*/ 121 w 144"/>
                <a:gd name="T33" fmla="*/ 161 h 192"/>
                <a:gd name="T34" fmla="*/ 144 w 144"/>
                <a:gd name="T35" fmla="*/ 137 h 192"/>
                <a:gd name="T36" fmla="*/ 115 w 144"/>
                <a:gd name="T37" fmla="*/ 130 h 192"/>
                <a:gd name="T38" fmla="*/ 101 w 144"/>
                <a:gd name="T39" fmla="*/ 110 h 192"/>
                <a:gd name="T40" fmla="*/ 107 w 144"/>
                <a:gd name="T41" fmla="*/ 103 h 192"/>
                <a:gd name="T42" fmla="*/ 72 w 144"/>
                <a:gd name="T43" fmla="*/ 61 h 192"/>
                <a:gd name="T44" fmla="*/ 60 w 144"/>
                <a:gd name="T45" fmla="*/ 53 h 192"/>
                <a:gd name="T46" fmla="*/ 58 w 144"/>
                <a:gd name="T47" fmla="*/ 48 h 192"/>
                <a:gd name="T48" fmla="*/ 41 w 144"/>
                <a:gd name="T49" fmla="*/ 22 h 192"/>
                <a:gd name="T50" fmla="*/ 39 w 144"/>
                <a:gd name="T51" fmla="*/ 18 h 192"/>
                <a:gd name="T52" fmla="*/ 23 w 144"/>
                <a:gd name="T53" fmla="*/ 0 h 192"/>
                <a:gd name="T54" fmla="*/ 16 w 144"/>
                <a:gd name="T55" fmla="*/ 15 h 192"/>
                <a:gd name="T56" fmla="*/ 8 w 144"/>
                <a:gd name="T57" fmla="*/ 24 h 192"/>
                <a:gd name="T58" fmla="*/ 8 w 144"/>
                <a:gd name="T59" fmla="*/ 31 h 192"/>
                <a:gd name="T60" fmla="*/ 4 w 144"/>
                <a:gd name="T61" fmla="*/ 44 h 192"/>
                <a:gd name="T62" fmla="*/ 14 w 144"/>
                <a:gd name="T63" fmla="*/ 42 h 192"/>
                <a:gd name="T64" fmla="*/ 2 w 144"/>
                <a:gd name="T65" fmla="*/ 73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92"/>
                <a:gd name="T101" fmla="*/ 144 w 14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92">
                  <a:moveTo>
                    <a:pt x="2" y="73"/>
                  </a:moveTo>
                  <a:lnTo>
                    <a:pt x="14" y="59"/>
                  </a:lnTo>
                  <a:lnTo>
                    <a:pt x="19" y="59"/>
                  </a:lnTo>
                  <a:lnTo>
                    <a:pt x="23" y="61"/>
                  </a:lnTo>
                  <a:lnTo>
                    <a:pt x="21" y="66"/>
                  </a:lnTo>
                  <a:lnTo>
                    <a:pt x="18" y="77"/>
                  </a:lnTo>
                  <a:lnTo>
                    <a:pt x="19" y="88"/>
                  </a:lnTo>
                  <a:lnTo>
                    <a:pt x="29" y="86"/>
                  </a:lnTo>
                  <a:lnTo>
                    <a:pt x="51" y="81"/>
                  </a:lnTo>
                  <a:lnTo>
                    <a:pt x="43" y="88"/>
                  </a:lnTo>
                  <a:lnTo>
                    <a:pt x="55" y="99"/>
                  </a:lnTo>
                  <a:lnTo>
                    <a:pt x="55" y="117"/>
                  </a:lnTo>
                  <a:lnTo>
                    <a:pt x="49" y="119"/>
                  </a:lnTo>
                  <a:lnTo>
                    <a:pt x="23" y="128"/>
                  </a:lnTo>
                  <a:lnTo>
                    <a:pt x="27" y="128"/>
                  </a:lnTo>
                  <a:lnTo>
                    <a:pt x="33" y="137"/>
                  </a:lnTo>
                  <a:lnTo>
                    <a:pt x="16" y="148"/>
                  </a:lnTo>
                  <a:lnTo>
                    <a:pt x="12" y="154"/>
                  </a:lnTo>
                  <a:lnTo>
                    <a:pt x="33" y="157"/>
                  </a:lnTo>
                  <a:lnTo>
                    <a:pt x="41" y="161"/>
                  </a:lnTo>
                  <a:lnTo>
                    <a:pt x="62" y="156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9" y="179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12" y="192"/>
                  </a:lnTo>
                  <a:lnTo>
                    <a:pt x="35" y="189"/>
                  </a:lnTo>
                  <a:lnTo>
                    <a:pt x="43" y="183"/>
                  </a:lnTo>
                  <a:lnTo>
                    <a:pt x="60" y="179"/>
                  </a:lnTo>
                  <a:lnTo>
                    <a:pt x="82" y="178"/>
                  </a:lnTo>
                  <a:lnTo>
                    <a:pt x="115" y="178"/>
                  </a:lnTo>
                  <a:lnTo>
                    <a:pt x="138" y="165"/>
                  </a:lnTo>
                  <a:lnTo>
                    <a:pt x="121" y="161"/>
                  </a:lnTo>
                  <a:lnTo>
                    <a:pt x="127" y="156"/>
                  </a:lnTo>
                  <a:lnTo>
                    <a:pt x="144" y="137"/>
                  </a:lnTo>
                  <a:lnTo>
                    <a:pt x="138" y="130"/>
                  </a:lnTo>
                  <a:lnTo>
                    <a:pt x="115" y="130"/>
                  </a:lnTo>
                  <a:lnTo>
                    <a:pt x="117" y="125"/>
                  </a:lnTo>
                  <a:lnTo>
                    <a:pt x="101" y="110"/>
                  </a:lnTo>
                  <a:lnTo>
                    <a:pt x="109" y="112"/>
                  </a:lnTo>
                  <a:lnTo>
                    <a:pt x="107" y="103"/>
                  </a:lnTo>
                  <a:lnTo>
                    <a:pt x="93" y="90"/>
                  </a:lnTo>
                  <a:lnTo>
                    <a:pt x="72" y="61"/>
                  </a:lnTo>
                  <a:lnTo>
                    <a:pt x="45" y="59"/>
                  </a:lnTo>
                  <a:lnTo>
                    <a:pt x="60" y="53"/>
                  </a:lnTo>
                  <a:lnTo>
                    <a:pt x="53" y="50"/>
                  </a:lnTo>
                  <a:lnTo>
                    <a:pt x="58" y="48"/>
                  </a:lnTo>
                  <a:lnTo>
                    <a:pt x="78" y="24"/>
                  </a:lnTo>
                  <a:lnTo>
                    <a:pt x="41" y="22"/>
                  </a:lnTo>
                  <a:lnTo>
                    <a:pt x="33" y="20"/>
                  </a:lnTo>
                  <a:lnTo>
                    <a:pt x="39" y="18"/>
                  </a:lnTo>
                  <a:lnTo>
                    <a:pt x="55" y="2"/>
                  </a:lnTo>
                  <a:lnTo>
                    <a:pt x="23" y="0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0" name="Freeform 440"/>
            <p:cNvSpPr>
              <a:spLocks/>
            </p:cNvSpPr>
            <p:nvPr/>
          </p:nvSpPr>
          <p:spPr bwMode="auto">
            <a:xfrm>
              <a:off x="5404890" y="3813104"/>
              <a:ext cx="37128" cy="25329"/>
            </a:xfrm>
            <a:custGeom>
              <a:avLst/>
              <a:gdLst>
                <a:gd name="T0" fmla="*/ 43 w 43"/>
                <a:gd name="T1" fmla="*/ 18 h 26"/>
                <a:gd name="T2" fmla="*/ 41 w 43"/>
                <a:gd name="T3" fmla="*/ 13 h 26"/>
                <a:gd name="T4" fmla="*/ 29 w 43"/>
                <a:gd name="T5" fmla="*/ 0 h 26"/>
                <a:gd name="T6" fmla="*/ 14 w 43"/>
                <a:gd name="T7" fmla="*/ 4 h 26"/>
                <a:gd name="T8" fmla="*/ 0 w 43"/>
                <a:gd name="T9" fmla="*/ 20 h 26"/>
                <a:gd name="T10" fmla="*/ 16 w 43"/>
                <a:gd name="T11" fmla="*/ 22 h 26"/>
                <a:gd name="T12" fmla="*/ 20 w 43"/>
                <a:gd name="T13" fmla="*/ 20 h 26"/>
                <a:gd name="T14" fmla="*/ 31 w 43"/>
                <a:gd name="T15" fmla="*/ 26 h 26"/>
                <a:gd name="T16" fmla="*/ 43 w 43"/>
                <a:gd name="T17" fmla="*/ 1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6"/>
                <a:gd name="T29" fmla="*/ 43 w 4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6">
                  <a:moveTo>
                    <a:pt x="43" y="18"/>
                  </a:moveTo>
                  <a:lnTo>
                    <a:pt x="41" y="13"/>
                  </a:lnTo>
                  <a:lnTo>
                    <a:pt x="29" y="0"/>
                  </a:lnTo>
                  <a:lnTo>
                    <a:pt x="14" y="4"/>
                  </a:lnTo>
                  <a:lnTo>
                    <a:pt x="0" y="20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31" y="26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1" name="Freeform 441"/>
            <p:cNvSpPr>
              <a:spLocks/>
            </p:cNvSpPr>
            <p:nvPr/>
          </p:nvSpPr>
          <p:spPr bwMode="auto">
            <a:xfrm>
              <a:off x="5427433" y="3756112"/>
              <a:ext cx="15912" cy="11081"/>
            </a:xfrm>
            <a:custGeom>
              <a:avLst/>
              <a:gdLst>
                <a:gd name="T0" fmla="*/ 10 w 18"/>
                <a:gd name="T1" fmla="*/ 2 h 9"/>
                <a:gd name="T2" fmla="*/ 6 w 18"/>
                <a:gd name="T3" fmla="*/ 0 h 9"/>
                <a:gd name="T4" fmla="*/ 0 w 18"/>
                <a:gd name="T5" fmla="*/ 4 h 9"/>
                <a:gd name="T6" fmla="*/ 16 w 18"/>
                <a:gd name="T7" fmla="*/ 9 h 9"/>
                <a:gd name="T8" fmla="*/ 18 w 18"/>
                <a:gd name="T9" fmla="*/ 7 h 9"/>
                <a:gd name="T10" fmla="*/ 10 w 1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10" y="2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2" name="Freeform 442"/>
            <p:cNvSpPr>
              <a:spLocks/>
            </p:cNvSpPr>
            <p:nvPr/>
          </p:nvSpPr>
          <p:spPr bwMode="auto">
            <a:xfrm>
              <a:off x="5422130" y="3737115"/>
              <a:ext cx="14586" cy="11081"/>
            </a:xfrm>
            <a:custGeom>
              <a:avLst/>
              <a:gdLst>
                <a:gd name="T0" fmla="*/ 16 w 16"/>
                <a:gd name="T1" fmla="*/ 3 h 11"/>
                <a:gd name="T2" fmla="*/ 16 w 16"/>
                <a:gd name="T3" fmla="*/ 0 h 11"/>
                <a:gd name="T4" fmla="*/ 4 w 16"/>
                <a:gd name="T5" fmla="*/ 3 h 11"/>
                <a:gd name="T6" fmla="*/ 0 w 16"/>
                <a:gd name="T7" fmla="*/ 11 h 11"/>
                <a:gd name="T8" fmla="*/ 16 w 16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3"/>
                  </a:moveTo>
                  <a:lnTo>
                    <a:pt x="16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3" name="Freeform 443"/>
            <p:cNvSpPr>
              <a:spLocks/>
            </p:cNvSpPr>
            <p:nvPr/>
          </p:nvSpPr>
          <p:spPr bwMode="auto">
            <a:xfrm>
              <a:off x="5513622" y="3684871"/>
              <a:ext cx="7956" cy="12665"/>
            </a:xfrm>
            <a:custGeom>
              <a:avLst/>
              <a:gdLst>
                <a:gd name="T0" fmla="*/ 2 w 7"/>
                <a:gd name="T1" fmla="*/ 0 h 11"/>
                <a:gd name="T2" fmla="*/ 0 w 7"/>
                <a:gd name="T3" fmla="*/ 4 h 11"/>
                <a:gd name="T4" fmla="*/ 0 w 7"/>
                <a:gd name="T5" fmla="*/ 7 h 11"/>
                <a:gd name="T6" fmla="*/ 2 w 7"/>
                <a:gd name="T7" fmla="*/ 11 h 11"/>
                <a:gd name="T8" fmla="*/ 7 w 7"/>
                <a:gd name="T9" fmla="*/ 2 h 11"/>
                <a:gd name="T10" fmla="*/ 2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4" name="Freeform 444"/>
            <p:cNvSpPr>
              <a:spLocks/>
            </p:cNvSpPr>
            <p:nvPr/>
          </p:nvSpPr>
          <p:spPr bwMode="auto">
            <a:xfrm>
              <a:off x="5434062" y="3781442"/>
              <a:ext cx="9282" cy="4750"/>
            </a:xfrm>
            <a:custGeom>
              <a:avLst/>
              <a:gdLst>
                <a:gd name="T0" fmla="*/ 2 w 10"/>
                <a:gd name="T1" fmla="*/ 3 h 3"/>
                <a:gd name="T2" fmla="*/ 10 w 10"/>
                <a:gd name="T3" fmla="*/ 0 h 3"/>
                <a:gd name="T4" fmla="*/ 0 w 10"/>
                <a:gd name="T5" fmla="*/ 0 h 3"/>
                <a:gd name="T6" fmla="*/ 2 w 10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2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5" name="Freeform 445"/>
            <p:cNvSpPr>
              <a:spLocks/>
            </p:cNvSpPr>
            <p:nvPr/>
          </p:nvSpPr>
          <p:spPr bwMode="auto">
            <a:xfrm>
              <a:off x="5460582" y="3857431"/>
              <a:ext cx="7956" cy="4750"/>
            </a:xfrm>
            <a:custGeom>
              <a:avLst/>
              <a:gdLst>
                <a:gd name="T0" fmla="*/ 8 w 8"/>
                <a:gd name="T1" fmla="*/ 4 h 6"/>
                <a:gd name="T2" fmla="*/ 2 w 8"/>
                <a:gd name="T3" fmla="*/ 0 h 6"/>
                <a:gd name="T4" fmla="*/ 0 w 8"/>
                <a:gd name="T5" fmla="*/ 6 h 6"/>
                <a:gd name="T6" fmla="*/ 8 w 8"/>
                <a:gd name="T7" fmla="*/ 4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4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6" name="Freeform 446"/>
            <p:cNvSpPr>
              <a:spLocks/>
            </p:cNvSpPr>
            <p:nvPr/>
          </p:nvSpPr>
          <p:spPr bwMode="auto">
            <a:xfrm>
              <a:off x="5564010" y="4128143"/>
              <a:ext cx="5304" cy="4750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2 h 3"/>
                <a:gd name="T6" fmla="*/ 4 w 6"/>
                <a:gd name="T7" fmla="*/ 3 h 3"/>
                <a:gd name="T8" fmla="*/ 6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7" name="Freeform 447"/>
            <p:cNvSpPr>
              <a:spLocks/>
            </p:cNvSpPr>
            <p:nvPr/>
          </p:nvSpPr>
          <p:spPr bwMode="auto">
            <a:xfrm>
              <a:off x="5058806" y="4250043"/>
              <a:ext cx="13261" cy="1583"/>
            </a:xfrm>
            <a:custGeom>
              <a:avLst/>
              <a:gdLst>
                <a:gd name="T0" fmla="*/ 3 w 15"/>
                <a:gd name="T1" fmla="*/ 4 h 4"/>
                <a:gd name="T2" fmla="*/ 0 w 15"/>
                <a:gd name="T3" fmla="*/ 0 h 4"/>
                <a:gd name="T4" fmla="*/ 15 w 15"/>
                <a:gd name="T5" fmla="*/ 2 h 4"/>
                <a:gd name="T6" fmla="*/ 3 w 1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"/>
                <a:gd name="T14" fmla="*/ 15 w 1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">
                  <a:moveTo>
                    <a:pt x="3" y="4"/>
                  </a:moveTo>
                  <a:lnTo>
                    <a:pt x="0" y="0"/>
                  </a:lnTo>
                  <a:lnTo>
                    <a:pt x="15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8" name="Freeform 448"/>
            <p:cNvSpPr>
              <a:spLocks/>
            </p:cNvSpPr>
            <p:nvPr/>
          </p:nvSpPr>
          <p:spPr bwMode="auto">
            <a:xfrm>
              <a:off x="5011070" y="4232629"/>
              <a:ext cx="6630" cy="4750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10 w 10"/>
                <a:gd name="T5" fmla="*/ 3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2" y="0"/>
                  </a:move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9" name="Freeform 449"/>
            <p:cNvSpPr>
              <a:spLocks/>
            </p:cNvSpPr>
            <p:nvPr/>
          </p:nvSpPr>
          <p:spPr bwMode="auto">
            <a:xfrm>
              <a:off x="5032286" y="4227879"/>
              <a:ext cx="5304" cy="3166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2 h 2"/>
                <a:gd name="T4" fmla="*/ 2 w 6"/>
                <a:gd name="T5" fmla="*/ 0 h 2"/>
                <a:gd name="T6" fmla="*/ 6 w 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0" name="Freeform 450"/>
            <p:cNvSpPr>
              <a:spLocks/>
            </p:cNvSpPr>
            <p:nvPr/>
          </p:nvSpPr>
          <p:spPr bwMode="auto">
            <a:xfrm>
              <a:off x="4306966" y="4390941"/>
              <a:ext cx="3979" cy="4750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2 h 3"/>
                <a:gd name="T4" fmla="*/ 2 w 4"/>
                <a:gd name="T5" fmla="*/ 3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" name="Freeform 451"/>
            <p:cNvSpPr>
              <a:spLocks/>
            </p:cNvSpPr>
            <p:nvPr/>
          </p:nvSpPr>
          <p:spPr bwMode="auto">
            <a:xfrm>
              <a:off x="5359807" y="4143974"/>
              <a:ext cx="60995" cy="128232"/>
            </a:xfrm>
            <a:custGeom>
              <a:avLst/>
              <a:gdLst>
                <a:gd name="T0" fmla="*/ 31 w 69"/>
                <a:gd name="T1" fmla="*/ 0 h 117"/>
                <a:gd name="T2" fmla="*/ 20 w 69"/>
                <a:gd name="T3" fmla="*/ 0 h 117"/>
                <a:gd name="T4" fmla="*/ 20 w 69"/>
                <a:gd name="T5" fmla="*/ 30 h 117"/>
                <a:gd name="T6" fmla="*/ 12 w 69"/>
                <a:gd name="T7" fmla="*/ 46 h 117"/>
                <a:gd name="T8" fmla="*/ 4 w 69"/>
                <a:gd name="T9" fmla="*/ 62 h 117"/>
                <a:gd name="T10" fmla="*/ 0 w 69"/>
                <a:gd name="T11" fmla="*/ 79 h 117"/>
                <a:gd name="T12" fmla="*/ 10 w 69"/>
                <a:gd name="T13" fmla="*/ 84 h 117"/>
                <a:gd name="T14" fmla="*/ 16 w 69"/>
                <a:gd name="T15" fmla="*/ 84 h 117"/>
                <a:gd name="T16" fmla="*/ 12 w 69"/>
                <a:gd name="T17" fmla="*/ 117 h 117"/>
                <a:gd name="T18" fmla="*/ 43 w 69"/>
                <a:gd name="T19" fmla="*/ 115 h 117"/>
                <a:gd name="T20" fmla="*/ 43 w 69"/>
                <a:gd name="T21" fmla="*/ 108 h 117"/>
                <a:gd name="T22" fmla="*/ 49 w 69"/>
                <a:gd name="T23" fmla="*/ 94 h 117"/>
                <a:gd name="T24" fmla="*/ 49 w 69"/>
                <a:gd name="T25" fmla="*/ 88 h 117"/>
                <a:gd name="T26" fmla="*/ 51 w 69"/>
                <a:gd name="T27" fmla="*/ 75 h 117"/>
                <a:gd name="T28" fmla="*/ 43 w 69"/>
                <a:gd name="T29" fmla="*/ 57 h 117"/>
                <a:gd name="T30" fmla="*/ 49 w 69"/>
                <a:gd name="T31" fmla="*/ 55 h 117"/>
                <a:gd name="T32" fmla="*/ 59 w 69"/>
                <a:gd name="T33" fmla="*/ 28 h 117"/>
                <a:gd name="T34" fmla="*/ 69 w 69"/>
                <a:gd name="T35" fmla="*/ 15 h 117"/>
                <a:gd name="T36" fmla="*/ 65 w 69"/>
                <a:gd name="T37" fmla="*/ 4 h 117"/>
                <a:gd name="T38" fmla="*/ 37 w 69"/>
                <a:gd name="T39" fmla="*/ 2 h 117"/>
                <a:gd name="T40" fmla="*/ 31 w 69"/>
                <a:gd name="T41" fmla="*/ 0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17"/>
                <a:gd name="T65" fmla="*/ 69 w 6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17">
                  <a:moveTo>
                    <a:pt x="31" y="0"/>
                  </a:moveTo>
                  <a:lnTo>
                    <a:pt x="20" y="0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2"/>
                  </a:lnTo>
                  <a:lnTo>
                    <a:pt x="0" y="79"/>
                  </a:lnTo>
                  <a:lnTo>
                    <a:pt x="10" y="84"/>
                  </a:lnTo>
                  <a:lnTo>
                    <a:pt x="16" y="84"/>
                  </a:lnTo>
                  <a:lnTo>
                    <a:pt x="12" y="117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9" y="94"/>
                  </a:lnTo>
                  <a:lnTo>
                    <a:pt x="49" y="88"/>
                  </a:lnTo>
                  <a:lnTo>
                    <a:pt x="51" y="75"/>
                  </a:lnTo>
                  <a:lnTo>
                    <a:pt x="43" y="57"/>
                  </a:lnTo>
                  <a:lnTo>
                    <a:pt x="49" y="55"/>
                  </a:lnTo>
                  <a:lnTo>
                    <a:pt x="59" y="28"/>
                  </a:lnTo>
                  <a:lnTo>
                    <a:pt x="69" y="15"/>
                  </a:lnTo>
                  <a:lnTo>
                    <a:pt x="65" y="4"/>
                  </a:lnTo>
                  <a:lnTo>
                    <a:pt x="37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2" name="Freeform 452"/>
            <p:cNvSpPr>
              <a:spLocks/>
            </p:cNvSpPr>
            <p:nvPr/>
          </p:nvSpPr>
          <p:spPr bwMode="auto">
            <a:xfrm>
              <a:off x="5373067" y="4101230"/>
              <a:ext cx="222768" cy="194722"/>
            </a:xfrm>
            <a:custGeom>
              <a:avLst/>
              <a:gdLst>
                <a:gd name="T0" fmla="*/ 51 w 251"/>
                <a:gd name="T1" fmla="*/ 44 h 179"/>
                <a:gd name="T2" fmla="*/ 23 w 251"/>
                <a:gd name="T3" fmla="*/ 42 h 179"/>
                <a:gd name="T4" fmla="*/ 17 w 251"/>
                <a:gd name="T5" fmla="*/ 40 h 179"/>
                <a:gd name="T6" fmla="*/ 6 w 251"/>
                <a:gd name="T7" fmla="*/ 40 h 179"/>
                <a:gd name="T8" fmla="*/ 6 w 251"/>
                <a:gd name="T9" fmla="*/ 35 h 179"/>
                <a:gd name="T10" fmla="*/ 2 w 251"/>
                <a:gd name="T11" fmla="*/ 29 h 179"/>
                <a:gd name="T12" fmla="*/ 2 w 251"/>
                <a:gd name="T13" fmla="*/ 26 h 179"/>
                <a:gd name="T14" fmla="*/ 0 w 251"/>
                <a:gd name="T15" fmla="*/ 22 h 179"/>
                <a:gd name="T16" fmla="*/ 0 w 251"/>
                <a:gd name="T17" fmla="*/ 11 h 179"/>
                <a:gd name="T18" fmla="*/ 31 w 251"/>
                <a:gd name="T19" fmla="*/ 0 h 179"/>
                <a:gd name="T20" fmla="*/ 56 w 251"/>
                <a:gd name="T21" fmla="*/ 4 h 179"/>
                <a:gd name="T22" fmla="*/ 80 w 251"/>
                <a:gd name="T23" fmla="*/ 4 h 179"/>
                <a:gd name="T24" fmla="*/ 103 w 251"/>
                <a:gd name="T25" fmla="*/ 6 h 179"/>
                <a:gd name="T26" fmla="*/ 127 w 251"/>
                <a:gd name="T27" fmla="*/ 6 h 179"/>
                <a:gd name="T28" fmla="*/ 150 w 251"/>
                <a:gd name="T29" fmla="*/ 7 h 179"/>
                <a:gd name="T30" fmla="*/ 160 w 251"/>
                <a:gd name="T31" fmla="*/ 15 h 179"/>
                <a:gd name="T32" fmla="*/ 216 w 251"/>
                <a:gd name="T33" fmla="*/ 26 h 179"/>
                <a:gd name="T34" fmla="*/ 216 w 251"/>
                <a:gd name="T35" fmla="*/ 28 h 179"/>
                <a:gd name="T36" fmla="*/ 220 w 251"/>
                <a:gd name="T37" fmla="*/ 29 h 179"/>
                <a:gd name="T38" fmla="*/ 251 w 251"/>
                <a:gd name="T39" fmla="*/ 29 h 179"/>
                <a:gd name="T40" fmla="*/ 245 w 251"/>
                <a:gd name="T41" fmla="*/ 46 h 179"/>
                <a:gd name="T42" fmla="*/ 224 w 251"/>
                <a:gd name="T43" fmla="*/ 57 h 179"/>
                <a:gd name="T44" fmla="*/ 203 w 251"/>
                <a:gd name="T45" fmla="*/ 70 h 179"/>
                <a:gd name="T46" fmla="*/ 191 w 251"/>
                <a:gd name="T47" fmla="*/ 86 h 179"/>
                <a:gd name="T48" fmla="*/ 177 w 251"/>
                <a:gd name="T49" fmla="*/ 102 h 179"/>
                <a:gd name="T50" fmla="*/ 187 w 251"/>
                <a:gd name="T51" fmla="*/ 121 h 179"/>
                <a:gd name="T52" fmla="*/ 169 w 251"/>
                <a:gd name="T53" fmla="*/ 139 h 179"/>
                <a:gd name="T54" fmla="*/ 164 w 251"/>
                <a:gd name="T55" fmla="*/ 145 h 179"/>
                <a:gd name="T56" fmla="*/ 146 w 251"/>
                <a:gd name="T57" fmla="*/ 154 h 179"/>
                <a:gd name="T58" fmla="*/ 136 w 251"/>
                <a:gd name="T59" fmla="*/ 165 h 179"/>
                <a:gd name="T60" fmla="*/ 113 w 251"/>
                <a:gd name="T61" fmla="*/ 166 h 179"/>
                <a:gd name="T62" fmla="*/ 88 w 251"/>
                <a:gd name="T63" fmla="*/ 170 h 179"/>
                <a:gd name="T64" fmla="*/ 72 w 251"/>
                <a:gd name="T65" fmla="*/ 179 h 179"/>
                <a:gd name="T66" fmla="*/ 56 w 251"/>
                <a:gd name="T67" fmla="*/ 179 h 179"/>
                <a:gd name="T68" fmla="*/ 53 w 251"/>
                <a:gd name="T69" fmla="*/ 161 h 179"/>
                <a:gd name="T70" fmla="*/ 35 w 251"/>
                <a:gd name="T71" fmla="*/ 154 h 179"/>
                <a:gd name="T72" fmla="*/ 29 w 251"/>
                <a:gd name="T73" fmla="*/ 155 h 179"/>
                <a:gd name="T74" fmla="*/ 29 w 251"/>
                <a:gd name="T75" fmla="*/ 148 h 179"/>
                <a:gd name="T76" fmla="*/ 35 w 251"/>
                <a:gd name="T77" fmla="*/ 134 h 179"/>
                <a:gd name="T78" fmla="*/ 35 w 251"/>
                <a:gd name="T79" fmla="*/ 128 h 179"/>
                <a:gd name="T80" fmla="*/ 37 w 251"/>
                <a:gd name="T81" fmla="*/ 115 h 179"/>
                <a:gd name="T82" fmla="*/ 29 w 251"/>
                <a:gd name="T83" fmla="*/ 97 h 179"/>
                <a:gd name="T84" fmla="*/ 35 w 251"/>
                <a:gd name="T85" fmla="*/ 95 h 179"/>
                <a:gd name="T86" fmla="*/ 45 w 251"/>
                <a:gd name="T87" fmla="*/ 66 h 179"/>
                <a:gd name="T88" fmla="*/ 55 w 251"/>
                <a:gd name="T89" fmla="*/ 55 h 179"/>
                <a:gd name="T90" fmla="*/ 51 w 251"/>
                <a:gd name="T91" fmla="*/ 44 h 1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1"/>
                <a:gd name="T139" fmla="*/ 0 h 179"/>
                <a:gd name="T140" fmla="*/ 251 w 251"/>
                <a:gd name="T141" fmla="*/ 179 h 1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1" h="179">
                  <a:moveTo>
                    <a:pt x="51" y="44"/>
                  </a:moveTo>
                  <a:lnTo>
                    <a:pt x="23" y="42"/>
                  </a:lnTo>
                  <a:lnTo>
                    <a:pt x="17" y="40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56" y="4"/>
                  </a:lnTo>
                  <a:lnTo>
                    <a:pt x="80" y="4"/>
                  </a:lnTo>
                  <a:lnTo>
                    <a:pt x="103" y="6"/>
                  </a:lnTo>
                  <a:lnTo>
                    <a:pt x="127" y="6"/>
                  </a:lnTo>
                  <a:lnTo>
                    <a:pt x="150" y="7"/>
                  </a:lnTo>
                  <a:lnTo>
                    <a:pt x="160" y="15"/>
                  </a:lnTo>
                  <a:lnTo>
                    <a:pt x="216" y="26"/>
                  </a:lnTo>
                  <a:lnTo>
                    <a:pt x="216" y="28"/>
                  </a:lnTo>
                  <a:lnTo>
                    <a:pt x="220" y="29"/>
                  </a:lnTo>
                  <a:lnTo>
                    <a:pt x="251" y="29"/>
                  </a:lnTo>
                  <a:lnTo>
                    <a:pt x="245" y="46"/>
                  </a:lnTo>
                  <a:lnTo>
                    <a:pt x="224" y="57"/>
                  </a:lnTo>
                  <a:lnTo>
                    <a:pt x="203" y="70"/>
                  </a:lnTo>
                  <a:lnTo>
                    <a:pt x="191" y="86"/>
                  </a:lnTo>
                  <a:lnTo>
                    <a:pt x="177" y="102"/>
                  </a:lnTo>
                  <a:lnTo>
                    <a:pt x="187" y="121"/>
                  </a:lnTo>
                  <a:lnTo>
                    <a:pt x="169" y="139"/>
                  </a:lnTo>
                  <a:lnTo>
                    <a:pt x="164" y="145"/>
                  </a:lnTo>
                  <a:lnTo>
                    <a:pt x="146" y="154"/>
                  </a:lnTo>
                  <a:lnTo>
                    <a:pt x="136" y="165"/>
                  </a:lnTo>
                  <a:lnTo>
                    <a:pt x="113" y="166"/>
                  </a:lnTo>
                  <a:lnTo>
                    <a:pt x="88" y="170"/>
                  </a:lnTo>
                  <a:lnTo>
                    <a:pt x="72" y="179"/>
                  </a:lnTo>
                  <a:lnTo>
                    <a:pt x="56" y="179"/>
                  </a:lnTo>
                  <a:lnTo>
                    <a:pt x="53" y="161"/>
                  </a:lnTo>
                  <a:lnTo>
                    <a:pt x="35" y="154"/>
                  </a:lnTo>
                  <a:lnTo>
                    <a:pt x="29" y="155"/>
                  </a:lnTo>
                  <a:lnTo>
                    <a:pt x="29" y="148"/>
                  </a:lnTo>
                  <a:lnTo>
                    <a:pt x="35" y="134"/>
                  </a:lnTo>
                  <a:lnTo>
                    <a:pt x="35" y="128"/>
                  </a:lnTo>
                  <a:lnTo>
                    <a:pt x="37" y="115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5" y="66"/>
                  </a:lnTo>
                  <a:lnTo>
                    <a:pt x="55" y="55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3" name="Freeform 453"/>
            <p:cNvSpPr>
              <a:spLocks/>
            </p:cNvSpPr>
            <p:nvPr/>
          </p:nvSpPr>
          <p:spPr bwMode="auto">
            <a:xfrm>
              <a:off x="5581249" y="4200967"/>
              <a:ext cx="19890" cy="9498"/>
            </a:xfrm>
            <a:custGeom>
              <a:avLst/>
              <a:gdLst>
                <a:gd name="T0" fmla="*/ 21 w 21"/>
                <a:gd name="T1" fmla="*/ 4 h 11"/>
                <a:gd name="T2" fmla="*/ 11 w 21"/>
                <a:gd name="T3" fmla="*/ 11 h 11"/>
                <a:gd name="T4" fmla="*/ 0 w 21"/>
                <a:gd name="T5" fmla="*/ 4 h 11"/>
                <a:gd name="T6" fmla="*/ 13 w 21"/>
                <a:gd name="T7" fmla="*/ 0 h 11"/>
                <a:gd name="T8" fmla="*/ 21 w 21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"/>
                <a:gd name="T17" fmla="*/ 21 w 2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">
                  <a:moveTo>
                    <a:pt x="21" y="4"/>
                  </a:moveTo>
                  <a:lnTo>
                    <a:pt x="11" y="11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4" name="Freeform 454"/>
            <p:cNvSpPr>
              <a:spLocks/>
            </p:cNvSpPr>
            <p:nvPr/>
          </p:nvSpPr>
          <p:spPr bwMode="auto">
            <a:xfrm>
              <a:off x="3259431" y="3957168"/>
              <a:ext cx="1084664" cy="620580"/>
            </a:xfrm>
            <a:custGeom>
              <a:avLst/>
              <a:gdLst>
                <a:gd name="T0" fmla="*/ 1214 w 1227"/>
                <a:gd name="T1" fmla="*/ 48 h 573"/>
                <a:gd name="T2" fmla="*/ 1147 w 1227"/>
                <a:gd name="T3" fmla="*/ 94 h 573"/>
                <a:gd name="T4" fmla="*/ 1015 w 1227"/>
                <a:gd name="T5" fmla="*/ 134 h 573"/>
                <a:gd name="T6" fmla="*/ 920 w 1227"/>
                <a:gd name="T7" fmla="*/ 167 h 573"/>
                <a:gd name="T8" fmla="*/ 906 w 1227"/>
                <a:gd name="T9" fmla="*/ 136 h 573"/>
                <a:gd name="T10" fmla="*/ 894 w 1227"/>
                <a:gd name="T11" fmla="*/ 77 h 573"/>
                <a:gd name="T12" fmla="*/ 824 w 1227"/>
                <a:gd name="T13" fmla="*/ 26 h 573"/>
                <a:gd name="T14" fmla="*/ 711 w 1227"/>
                <a:gd name="T15" fmla="*/ 13 h 573"/>
                <a:gd name="T16" fmla="*/ 604 w 1227"/>
                <a:gd name="T17" fmla="*/ 8 h 573"/>
                <a:gd name="T18" fmla="*/ 435 w 1227"/>
                <a:gd name="T19" fmla="*/ 8 h 573"/>
                <a:gd name="T20" fmla="*/ 263 w 1227"/>
                <a:gd name="T21" fmla="*/ 8 h 573"/>
                <a:gd name="T22" fmla="*/ 146 w 1227"/>
                <a:gd name="T23" fmla="*/ 46 h 573"/>
                <a:gd name="T24" fmla="*/ 133 w 1227"/>
                <a:gd name="T25" fmla="*/ 46 h 573"/>
                <a:gd name="T26" fmla="*/ 107 w 1227"/>
                <a:gd name="T27" fmla="*/ 53 h 573"/>
                <a:gd name="T28" fmla="*/ 94 w 1227"/>
                <a:gd name="T29" fmla="*/ 72 h 573"/>
                <a:gd name="T30" fmla="*/ 37 w 1227"/>
                <a:gd name="T31" fmla="*/ 149 h 573"/>
                <a:gd name="T32" fmla="*/ 0 w 1227"/>
                <a:gd name="T33" fmla="*/ 234 h 573"/>
                <a:gd name="T34" fmla="*/ 14 w 1227"/>
                <a:gd name="T35" fmla="*/ 267 h 573"/>
                <a:gd name="T36" fmla="*/ 14 w 1227"/>
                <a:gd name="T37" fmla="*/ 291 h 573"/>
                <a:gd name="T38" fmla="*/ 26 w 1227"/>
                <a:gd name="T39" fmla="*/ 351 h 573"/>
                <a:gd name="T40" fmla="*/ 121 w 1227"/>
                <a:gd name="T41" fmla="*/ 395 h 573"/>
                <a:gd name="T42" fmla="*/ 218 w 1227"/>
                <a:gd name="T43" fmla="*/ 426 h 573"/>
                <a:gd name="T44" fmla="*/ 314 w 1227"/>
                <a:gd name="T45" fmla="*/ 463 h 573"/>
                <a:gd name="T46" fmla="*/ 396 w 1227"/>
                <a:gd name="T47" fmla="*/ 490 h 573"/>
                <a:gd name="T48" fmla="*/ 452 w 1227"/>
                <a:gd name="T49" fmla="*/ 527 h 573"/>
                <a:gd name="T50" fmla="*/ 466 w 1227"/>
                <a:gd name="T51" fmla="*/ 507 h 573"/>
                <a:gd name="T52" fmla="*/ 489 w 1227"/>
                <a:gd name="T53" fmla="*/ 494 h 573"/>
                <a:gd name="T54" fmla="*/ 530 w 1227"/>
                <a:gd name="T55" fmla="*/ 470 h 573"/>
                <a:gd name="T56" fmla="*/ 585 w 1227"/>
                <a:gd name="T57" fmla="*/ 467 h 573"/>
                <a:gd name="T58" fmla="*/ 625 w 1227"/>
                <a:gd name="T59" fmla="*/ 468 h 573"/>
                <a:gd name="T60" fmla="*/ 643 w 1227"/>
                <a:gd name="T61" fmla="*/ 461 h 573"/>
                <a:gd name="T62" fmla="*/ 674 w 1227"/>
                <a:gd name="T63" fmla="*/ 450 h 573"/>
                <a:gd name="T64" fmla="*/ 696 w 1227"/>
                <a:gd name="T65" fmla="*/ 450 h 573"/>
                <a:gd name="T66" fmla="*/ 731 w 1227"/>
                <a:gd name="T67" fmla="*/ 458 h 573"/>
                <a:gd name="T68" fmla="*/ 783 w 1227"/>
                <a:gd name="T69" fmla="*/ 487 h 573"/>
                <a:gd name="T70" fmla="*/ 779 w 1227"/>
                <a:gd name="T71" fmla="*/ 523 h 573"/>
                <a:gd name="T72" fmla="*/ 791 w 1227"/>
                <a:gd name="T73" fmla="*/ 543 h 573"/>
                <a:gd name="T74" fmla="*/ 832 w 1227"/>
                <a:gd name="T75" fmla="*/ 531 h 573"/>
                <a:gd name="T76" fmla="*/ 824 w 1227"/>
                <a:gd name="T77" fmla="*/ 470 h 573"/>
                <a:gd name="T78" fmla="*/ 838 w 1227"/>
                <a:gd name="T79" fmla="*/ 414 h 573"/>
                <a:gd name="T80" fmla="*/ 884 w 1227"/>
                <a:gd name="T81" fmla="*/ 379 h 573"/>
                <a:gd name="T82" fmla="*/ 941 w 1227"/>
                <a:gd name="T83" fmla="*/ 335 h 573"/>
                <a:gd name="T84" fmla="*/ 974 w 1227"/>
                <a:gd name="T85" fmla="*/ 317 h 573"/>
                <a:gd name="T86" fmla="*/ 972 w 1227"/>
                <a:gd name="T87" fmla="*/ 311 h 573"/>
                <a:gd name="T88" fmla="*/ 964 w 1227"/>
                <a:gd name="T89" fmla="*/ 289 h 573"/>
                <a:gd name="T90" fmla="*/ 964 w 1227"/>
                <a:gd name="T91" fmla="*/ 264 h 573"/>
                <a:gd name="T92" fmla="*/ 966 w 1227"/>
                <a:gd name="T93" fmla="*/ 256 h 573"/>
                <a:gd name="T94" fmla="*/ 997 w 1227"/>
                <a:gd name="T95" fmla="*/ 233 h 573"/>
                <a:gd name="T96" fmla="*/ 988 w 1227"/>
                <a:gd name="T97" fmla="*/ 269 h 573"/>
                <a:gd name="T98" fmla="*/ 1005 w 1227"/>
                <a:gd name="T99" fmla="*/ 233 h 573"/>
                <a:gd name="T100" fmla="*/ 1038 w 1227"/>
                <a:gd name="T101" fmla="*/ 222 h 573"/>
                <a:gd name="T102" fmla="*/ 1058 w 1227"/>
                <a:gd name="T103" fmla="*/ 196 h 573"/>
                <a:gd name="T104" fmla="*/ 1112 w 1227"/>
                <a:gd name="T105" fmla="*/ 181 h 573"/>
                <a:gd name="T106" fmla="*/ 1140 w 1227"/>
                <a:gd name="T107" fmla="*/ 176 h 573"/>
                <a:gd name="T108" fmla="*/ 1161 w 1227"/>
                <a:gd name="T109" fmla="*/ 127 h 573"/>
                <a:gd name="T110" fmla="*/ 1198 w 1227"/>
                <a:gd name="T111" fmla="*/ 117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7"/>
                <a:gd name="T169" fmla="*/ 0 h 573"/>
                <a:gd name="T170" fmla="*/ 1227 w 1227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7" h="573">
                  <a:moveTo>
                    <a:pt x="1225" y="105"/>
                  </a:moveTo>
                  <a:lnTo>
                    <a:pt x="1223" y="97"/>
                  </a:lnTo>
                  <a:lnTo>
                    <a:pt x="1218" y="83"/>
                  </a:lnTo>
                  <a:lnTo>
                    <a:pt x="1227" y="53"/>
                  </a:lnTo>
                  <a:lnTo>
                    <a:pt x="1214" y="48"/>
                  </a:lnTo>
                  <a:lnTo>
                    <a:pt x="1204" y="48"/>
                  </a:lnTo>
                  <a:lnTo>
                    <a:pt x="1202" y="44"/>
                  </a:lnTo>
                  <a:lnTo>
                    <a:pt x="1184" y="61"/>
                  </a:lnTo>
                  <a:lnTo>
                    <a:pt x="1167" y="79"/>
                  </a:lnTo>
                  <a:lnTo>
                    <a:pt x="1147" y="94"/>
                  </a:lnTo>
                  <a:lnTo>
                    <a:pt x="1134" y="101"/>
                  </a:lnTo>
                  <a:lnTo>
                    <a:pt x="1095" y="103"/>
                  </a:lnTo>
                  <a:lnTo>
                    <a:pt x="1056" y="105"/>
                  </a:lnTo>
                  <a:lnTo>
                    <a:pt x="1036" y="119"/>
                  </a:lnTo>
                  <a:lnTo>
                    <a:pt x="1015" y="134"/>
                  </a:lnTo>
                  <a:lnTo>
                    <a:pt x="990" y="136"/>
                  </a:lnTo>
                  <a:lnTo>
                    <a:pt x="964" y="138"/>
                  </a:lnTo>
                  <a:lnTo>
                    <a:pt x="964" y="152"/>
                  </a:lnTo>
                  <a:lnTo>
                    <a:pt x="941" y="160"/>
                  </a:lnTo>
                  <a:lnTo>
                    <a:pt x="920" y="167"/>
                  </a:lnTo>
                  <a:lnTo>
                    <a:pt x="898" y="172"/>
                  </a:lnTo>
                  <a:lnTo>
                    <a:pt x="877" y="180"/>
                  </a:lnTo>
                  <a:lnTo>
                    <a:pt x="871" y="170"/>
                  </a:lnTo>
                  <a:lnTo>
                    <a:pt x="894" y="149"/>
                  </a:lnTo>
                  <a:lnTo>
                    <a:pt x="906" y="136"/>
                  </a:lnTo>
                  <a:lnTo>
                    <a:pt x="910" y="114"/>
                  </a:lnTo>
                  <a:lnTo>
                    <a:pt x="916" y="94"/>
                  </a:lnTo>
                  <a:lnTo>
                    <a:pt x="898" y="83"/>
                  </a:lnTo>
                  <a:lnTo>
                    <a:pt x="902" y="75"/>
                  </a:lnTo>
                  <a:lnTo>
                    <a:pt x="894" y="77"/>
                  </a:lnTo>
                  <a:lnTo>
                    <a:pt x="892" y="66"/>
                  </a:lnTo>
                  <a:lnTo>
                    <a:pt x="875" y="57"/>
                  </a:lnTo>
                  <a:lnTo>
                    <a:pt x="857" y="46"/>
                  </a:lnTo>
                  <a:lnTo>
                    <a:pt x="842" y="35"/>
                  </a:lnTo>
                  <a:lnTo>
                    <a:pt x="824" y="26"/>
                  </a:lnTo>
                  <a:lnTo>
                    <a:pt x="797" y="32"/>
                  </a:lnTo>
                  <a:lnTo>
                    <a:pt x="781" y="26"/>
                  </a:lnTo>
                  <a:lnTo>
                    <a:pt x="764" y="28"/>
                  </a:lnTo>
                  <a:lnTo>
                    <a:pt x="734" y="17"/>
                  </a:lnTo>
                  <a:lnTo>
                    <a:pt x="711" y="13"/>
                  </a:lnTo>
                  <a:lnTo>
                    <a:pt x="715" y="0"/>
                  </a:lnTo>
                  <a:lnTo>
                    <a:pt x="705" y="8"/>
                  </a:lnTo>
                  <a:lnTo>
                    <a:pt x="672" y="8"/>
                  </a:lnTo>
                  <a:lnTo>
                    <a:pt x="637" y="8"/>
                  </a:lnTo>
                  <a:lnTo>
                    <a:pt x="604" y="8"/>
                  </a:lnTo>
                  <a:lnTo>
                    <a:pt x="569" y="8"/>
                  </a:lnTo>
                  <a:lnTo>
                    <a:pt x="536" y="8"/>
                  </a:lnTo>
                  <a:lnTo>
                    <a:pt x="503" y="8"/>
                  </a:lnTo>
                  <a:lnTo>
                    <a:pt x="468" y="8"/>
                  </a:lnTo>
                  <a:lnTo>
                    <a:pt x="435" y="8"/>
                  </a:lnTo>
                  <a:lnTo>
                    <a:pt x="399" y="8"/>
                  </a:lnTo>
                  <a:lnTo>
                    <a:pt x="366" y="8"/>
                  </a:lnTo>
                  <a:lnTo>
                    <a:pt x="331" y="8"/>
                  </a:lnTo>
                  <a:lnTo>
                    <a:pt x="298" y="8"/>
                  </a:lnTo>
                  <a:lnTo>
                    <a:pt x="263" y="8"/>
                  </a:lnTo>
                  <a:lnTo>
                    <a:pt x="230" y="8"/>
                  </a:lnTo>
                  <a:lnTo>
                    <a:pt x="197" y="8"/>
                  </a:lnTo>
                  <a:lnTo>
                    <a:pt x="162" y="8"/>
                  </a:lnTo>
                  <a:lnTo>
                    <a:pt x="156" y="28"/>
                  </a:lnTo>
                  <a:lnTo>
                    <a:pt x="146" y="46"/>
                  </a:lnTo>
                  <a:lnTo>
                    <a:pt x="129" y="53"/>
                  </a:lnTo>
                  <a:lnTo>
                    <a:pt x="133" y="48"/>
                  </a:lnTo>
                  <a:lnTo>
                    <a:pt x="135" y="50"/>
                  </a:lnTo>
                  <a:lnTo>
                    <a:pt x="150" y="33"/>
                  </a:lnTo>
                  <a:lnTo>
                    <a:pt x="133" y="46"/>
                  </a:lnTo>
                  <a:lnTo>
                    <a:pt x="131" y="46"/>
                  </a:lnTo>
                  <a:lnTo>
                    <a:pt x="142" y="37"/>
                  </a:lnTo>
                  <a:lnTo>
                    <a:pt x="148" y="28"/>
                  </a:lnTo>
                  <a:lnTo>
                    <a:pt x="117" y="22"/>
                  </a:lnTo>
                  <a:lnTo>
                    <a:pt x="107" y="53"/>
                  </a:lnTo>
                  <a:lnTo>
                    <a:pt x="103" y="57"/>
                  </a:lnTo>
                  <a:lnTo>
                    <a:pt x="103" y="61"/>
                  </a:lnTo>
                  <a:lnTo>
                    <a:pt x="101" y="66"/>
                  </a:lnTo>
                  <a:lnTo>
                    <a:pt x="100" y="63"/>
                  </a:lnTo>
                  <a:lnTo>
                    <a:pt x="94" y="72"/>
                  </a:lnTo>
                  <a:lnTo>
                    <a:pt x="107" y="74"/>
                  </a:lnTo>
                  <a:lnTo>
                    <a:pt x="98" y="74"/>
                  </a:lnTo>
                  <a:lnTo>
                    <a:pt x="88" y="86"/>
                  </a:lnTo>
                  <a:lnTo>
                    <a:pt x="63" y="117"/>
                  </a:lnTo>
                  <a:lnTo>
                    <a:pt x="37" y="149"/>
                  </a:lnTo>
                  <a:lnTo>
                    <a:pt x="31" y="167"/>
                  </a:lnTo>
                  <a:lnTo>
                    <a:pt x="24" y="187"/>
                  </a:lnTo>
                  <a:lnTo>
                    <a:pt x="2" y="209"/>
                  </a:lnTo>
                  <a:lnTo>
                    <a:pt x="4" y="218"/>
                  </a:lnTo>
                  <a:lnTo>
                    <a:pt x="0" y="234"/>
                  </a:lnTo>
                  <a:lnTo>
                    <a:pt x="4" y="251"/>
                  </a:lnTo>
                  <a:lnTo>
                    <a:pt x="6" y="266"/>
                  </a:lnTo>
                  <a:lnTo>
                    <a:pt x="4" y="262"/>
                  </a:lnTo>
                  <a:lnTo>
                    <a:pt x="2" y="266"/>
                  </a:lnTo>
                  <a:lnTo>
                    <a:pt x="14" y="267"/>
                  </a:lnTo>
                  <a:lnTo>
                    <a:pt x="18" y="267"/>
                  </a:lnTo>
                  <a:lnTo>
                    <a:pt x="14" y="278"/>
                  </a:lnTo>
                  <a:lnTo>
                    <a:pt x="10" y="277"/>
                  </a:lnTo>
                  <a:lnTo>
                    <a:pt x="6" y="278"/>
                  </a:lnTo>
                  <a:lnTo>
                    <a:pt x="14" y="291"/>
                  </a:lnTo>
                  <a:lnTo>
                    <a:pt x="6" y="300"/>
                  </a:lnTo>
                  <a:lnTo>
                    <a:pt x="12" y="315"/>
                  </a:lnTo>
                  <a:lnTo>
                    <a:pt x="16" y="328"/>
                  </a:lnTo>
                  <a:lnTo>
                    <a:pt x="12" y="350"/>
                  </a:lnTo>
                  <a:lnTo>
                    <a:pt x="26" y="351"/>
                  </a:lnTo>
                  <a:lnTo>
                    <a:pt x="47" y="362"/>
                  </a:lnTo>
                  <a:lnTo>
                    <a:pt x="68" y="379"/>
                  </a:lnTo>
                  <a:lnTo>
                    <a:pt x="68" y="397"/>
                  </a:lnTo>
                  <a:lnTo>
                    <a:pt x="94" y="397"/>
                  </a:lnTo>
                  <a:lnTo>
                    <a:pt x="121" y="395"/>
                  </a:lnTo>
                  <a:lnTo>
                    <a:pt x="137" y="403"/>
                  </a:lnTo>
                  <a:lnTo>
                    <a:pt x="154" y="410"/>
                  </a:lnTo>
                  <a:lnTo>
                    <a:pt x="172" y="419"/>
                  </a:lnTo>
                  <a:lnTo>
                    <a:pt x="187" y="426"/>
                  </a:lnTo>
                  <a:lnTo>
                    <a:pt x="218" y="426"/>
                  </a:lnTo>
                  <a:lnTo>
                    <a:pt x="250" y="426"/>
                  </a:lnTo>
                  <a:lnTo>
                    <a:pt x="253" y="415"/>
                  </a:lnTo>
                  <a:lnTo>
                    <a:pt x="288" y="415"/>
                  </a:lnTo>
                  <a:lnTo>
                    <a:pt x="308" y="439"/>
                  </a:lnTo>
                  <a:lnTo>
                    <a:pt x="314" y="463"/>
                  </a:lnTo>
                  <a:lnTo>
                    <a:pt x="327" y="472"/>
                  </a:lnTo>
                  <a:lnTo>
                    <a:pt x="341" y="483"/>
                  </a:lnTo>
                  <a:lnTo>
                    <a:pt x="357" y="465"/>
                  </a:lnTo>
                  <a:lnTo>
                    <a:pt x="386" y="468"/>
                  </a:lnTo>
                  <a:lnTo>
                    <a:pt x="396" y="490"/>
                  </a:lnTo>
                  <a:lnTo>
                    <a:pt x="405" y="512"/>
                  </a:lnTo>
                  <a:lnTo>
                    <a:pt x="413" y="540"/>
                  </a:lnTo>
                  <a:lnTo>
                    <a:pt x="429" y="551"/>
                  </a:lnTo>
                  <a:lnTo>
                    <a:pt x="454" y="554"/>
                  </a:lnTo>
                  <a:lnTo>
                    <a:pt x="452" y="527"/>
                  </a:lnTo>
                  <a:lnTo>
                    <a:pt x="450" y="525"/>
                  </a:lnTo>
                  <a:lnTo>
                    <a:pt x="450" y="520"/>
                  </a:lnTo>
                  <a:lnTo>
                    <a:pt x="456" y="521"/>
                  </a:lnTo>
                  <a:lnTo>
                    <a:pt x="460" y="511"/>
                  </a:lnTo>
                  <a:lnTo>
                    <a:pt x="466" y="507"/>
                  </a:lnTo>
                  <a:lnTo>
                    <a:pt x="477" y="498"/>
                  </a:lnTo>
                  <a:lnTo>
                    <a:pt x="483" y="494"/>
                  </a:lnTo>
                  <a:lnTo>
                    <a:pt x="483" y="490"/>
                  </a:lnTo>
                  <a:lnTo>
                    <a:pt x="495" y="490"/>
                  </a:lnTo>
                  <a:lnTo>
                    <a:pt x="489" y="494"/>
                  </a:lnTo>
                  <a:lnTo>
                    <a:pt x="501" y="489"/>
                  </a:lnTo>
                  <a:lnTo>
                    <a:pt x="497" y="490"/>
                  </a:lnTo>
                  <a:lnTo>
                    <a:pt x="522" y="472"/>
                  </a:lnTo>
                  <a:lnTo>
                    <a:pt x="524" y="467"/>
                  </a:lnTo>
                  <a:lnTo>
                    <a:pt x="530" y="470"/>
                  </a:lnTo>
                  <a:lnTo>
                    <a:pt x="528" y="472"/>
                  </a:lnTo>
                  <a:lnTo>
                    <a:pt x="546" y="463"/>
                  </a:lnTo>
                  <a:lnTo>
                    <a:pt x="549" y="463"/>
                  </a:lnTo>
                  <a:lnTo>
                    <a:pt x="567" y="465"/>
                  </a:lnTo>
                  <a:lnTo>
                    <a:pt x="585" y="467"/>
                  </a:lnTo>
                  <a:lnTo>
                    <a:pt x="594" y="465"/>
                  </a:lnTo>
                  <a:lnTo>
                    <a:pt x="602" y="474"/>
                  </a:lnTo>
                  <a:lnTo>
                    <a:pt x="614" y="478"/>
                  </a:lnTo>
                  <a:lnTo>
                    <a:pt x="625" y="478"/>
                  </a:lnTo>
                  <a:lnTo>
                    <a:pt x="625" y="468"/>
                  </a:lnTo>
                  <a:lnTo>
                    <a:pt x="643" y="479"/>
                  </a:lnTo>
                  <a:lnTo>
                    <a:pt x="639" y="483"/>
                  </a:lnTo>
                  <a:lnTo>
                    <a:pt x="647" y="478"/>
                  </a:lnTo>
                  <a:lnTo>
                    <a:pt x="637" y="465"/>
                  </a:lnTo>
                  <a:lnTo>
                    <a:pt x="643" y="461"/>
                  </a:lnTo>
                  <a:lnTo>
                    <a:pt x="641" y="459"/>
                  </a:lnTo>
                  <a:lnTo>
                    <a:pt x="639" y="458"/>
                  </a:lnTo>
                  <a:lnTo>
                    <a:pt x="623" y="454"/>
                  </a:lnTo>
                  <a:lnTo>
                    <a:pt x="639" y="452"/>
                  </a:lnTo>
                  <a:lnTo>
                    <a:pt x="674" y="450"/>
                  </a:lnTo>
                  <a:lnTo>
                    <a:pt x="680" y="441"/>
                  </a:lnTo>
                  <a:lnTo>
                    <a:pt x="678" y="452"/>
                  </a:lnTo>
                  <a:lnTo>
                    <a:pt x="690" y="450"/>
                  </a:lnTo>
                  <a:lnTo>
                    <a:pt x="699" y="447"/>
                  </a:lnTo>
                  <a:lnTo>
                    <a:pt x="696" y="450"/>
                  </a:lnTo>
                  <a:lnTo>
                    <a:pt x="715" y="448"/>
                  </a:lnTo>
                  <a:lnTo>
                    <a:pt x="709" y="448"/>
                  </a:lnTo>
                  <a:lnTo>
                    <a:pt x="723" y="452"/>
                  </a:lnTo>
                  <a:lnTo>
                    <a:pt x="727" y="452"/>
                  </a:lnTo>
                  <a:lnTo>
                    <a:pt x="731" y="458"/>
                  </a:lnTo>
                  <a:lnTo>
                    <a:pt x="727" y="456"/>
                  </a:lnTo>
                  <a:lnTo>
                    <a:pt x="731" y="467"/>
                  </a:lnTo>
                  <a:lnTo>
                    <a:pt x="762" y="456"/>
                  </a:lnTo>
                  <a:lnTo>
                    <a:pt x="773" y="472"/>
                  </a:lnTo>
                  <a:lnTo>
                    <a:pt x="783" y="487"/>
                  </a:lnTo>
                  <a:lnTo>
                    <a:pt x="777" y="514"/>
                  </a:lnTo>
                  <a:lnTo>
                    <a:pt x="775" y="511"/>
                  </a:lnTo>
                  <a:lnTo>
                    <a:pt x="779" y="514"/>
                  </a:lnTo>
                  <a:lnTo>
                    <a:pt x="783" y="509"/>
                  </a:lnTo>
                  <a:lnTo>
                    <a:pt x="779" y="523"/>
                  </a:lnTo>
                  <a:lnTo>
                    <a:pt x="785" y="532"/>
                  </a:lnTo>
                  <a:lnTo>
                    <a:pt x="789" y="534"/>
                  </a:lnTo>
                  <a:lnTo>
                    <a:pt x="789" y="542"/>
                  </a:lnTo>
                  <a:lnTo>
                    <a:pt x="793" y="536"/>
                  </a:lnTo>
                  <a:lnTo>
                    <a:pt x="791" y="543"/>
                  </a:lnTo>
                  <a:lnTo>
                    <a:pt x="793" y="556"/>
                  </a:lnTo>
                  <a:lnTo>
                    <a:pt x="803" y="573"/>
                  </a:lnTo>
                  <a:lnTo>
                    <a:pt x="818" y="571"/>
                  </a:lnTo>
                  <a:lnTo>
                    <a:pt x="824" y="551"/>
                  </a:lnTo>
                  <a:lnTo>
                    <a:pt x="832" y="531"/>
                  </a:lnTo>
                  <a:lnTo>
                    <a:pt x="828" y="511"/>
                  </a:lnTo>
                  <a:lnTo>
                    <a:pt x="824" y="490"/>
                  </a:lnTo>
                  <a:lnTo>
                    <a:pt x="828" y="509"/>
                  </a:lnTo>
                  <a:lnTo>
                    <a:pt x="826" y="490"/>
                  </a:lnTo>
                  <a:lnTo>
                    <a:pt x="824" y="470"/>
                  </a:lnTo>
                  <a:lnTo>
                    <a:pt x="822" y="452"/>
                  </a:lnTo>
                  <a:lnTo>
                    <a:pt x="822" y="432"/>
                  </a:lnTo>
                  <a:lnTo>
                    <a:pt x="828" y="428"/>
                  </a:lnTo>
                  <a:lnTo>
                    <a:pt x="830" y="425"/>
                  </a:lnTo>
                  <a:lnTo>
                    <a:pt x="838" y="414"/>
                  </a:lnTo>
                  <a:lnTo>
                    <a:pt x="846" y="403"/>
                  </a:lnTo>
                  <a:lnTo>
                    <a:pt x="846" y="401"/>
                  </a:lnTo>
                  <a:lnTo>
                    <a:pt x="853" y="399"/>
                  </a:lnTo>
                  <a:lnTo>
                    <a:pt x="883" y="381"/>
                  </a:lnTo>
                  <a:lnTo>
                    <a:pt x="884" y="379"/>
                  </a:lnTo>
                  <a:lnTo>
                    <a:pt x="908" y="366"/>
                  </a:lnTo>
                  <a:lnTo>
                    <a:pt x="916" y="362"/>
                  </a:lnTo>
                  <a:lnTo>
                    <a:pt x="931" y="350"/>
                  </a:lnTo>
                  <a:lnTo>
                    <a:pt x="958" y="340"/>
                  </a:lnTo>
                  <a:lnTo>
                    <a:pt x="941" y="335"/>
                  </a:lnTo>
                  <a:lnTo>
                    <a:pt x="953" y="337"/>
                  </a:lnTo>
                  <a:lnTo>
                    <a:pt x="955" y="331"/>
                  </a:lnTo>
                  <a:lnTo>
                    <a:pt x="945" y="326"/>
                  </a:lnTo>
                  <a:lnTo>
                    <a:pt x="968" y="328"/>
                  </a:lnTo>
                  <a:lnTo>
                    <a:pt x="974" y="317"/>
                  </a:lnTo>
                  <a:lnTo>
                    <a:pt x="968" y="320"/>
                  </a:lnTo>
                  <a:lnTo>
                    <a:pt x="962" y="315"/>
                  </a:lnTo>
                  <a:lnTo>
                    <a:pt x="957" y="311"/>
                  </a:lnTo>
                  <a:lnTo>
                    <a:pt x="964" y="313"/>
                  </a:lnTo>
                  <a:lnTo>
                    <a:pt x="972" y="311"/>
                  </a:lnTo>
                  <a:lnTo>
                    <a:pt x="976" y="313"/>
                  </a:lnTo>
                  <a:lnTo>
                    <a:pt x="978" y="298"/>
                  </a:lnTo>
                  <a:lnTo>
                    <a:pt x="980" y="320"/>
                  </a:lnTo>
                  <a:lnTo>
                    <a:pt x="972" y="291"/>
                  </a:lnTo>
                  <a:lnTo>
                    <a:pt x="964" y="289"/>
                  </a:lnTo>
                  <a:lnTo>
                    <a:pt x="958" y="284"/>
                  </a:lnTo>
                  <a:lnTo>
                    <a:pt x="972" y="289"/>
                  </a:lnTo>
                  <a:lnTo>
                    <a:pt x="966" y="278"/>
                  </a:lnTo>
                  <a:lnTo>
                    <a:pt x="974" y="284"/>
                  </a:lnTo>
                  <a:lnTo>
                    <a:pt x="964" y="264"/>
                  </a:lnTo>
                  <a:lnTo>
                    <a:pt x="978" y="273"/>
                  </a:lnTo>
                  <a:lnTo>
                    <a:pt x="966" y="258"/>
                  </a:lnTo>
                  <a:lnTo>
                    <a:pt x="960" y="258"/>
                  </a:lnTo>
                  <a:lnTo>
                    <a:pt x="970" y="249"/>
                  </a:lnTo>
                  <a:lnTo>
                    <a:pt x="966" y="256"/>
                  </a:lnTo>
                  <a:lnTo>
                    <a:pt x="980" y="264"/>
                  </a:lnTo>
                  <a:lnTo>
                    <a:pt x="976" y="251"/>
                  </a:lnTo>
                  <a:lnTo>
                    <a:pt x="980" y="258"/>
                  </a:lnTo>
                  <a:lnTo>
                    <a:pt x="984" y="238"/>
                  </a:lnTo>
                  <a:lnTo>
                    <a:pt x="997" y="233"/>
                  </a:lnTo>
                  <a:lnTo>
                    <a:pt x="990" y="245"/>
                  </a:lnTo>
                  <a:lnTo>
                    <a:pt x="988" y="253"/>
                  </a:lnTo>
                  <a:lnTo>
                    <a:pt x="984" y="258"/>
                  </a:lnTo>
                  <a:lnTo>
                    <a:pt x="992" y="262"/>
                  </a:lnTo>
                  <a:lnTo>
                    <a:pt x="988" y="269"/>
                  </a:lnTo>
                  <a:lnTo>
                    <a:pt x="990" y="273"/>
                  </a:lnTo>
                  <a:lnTo>
                    <a:pt x="986" y="277"/>
                  </a:lnTo>
                  <a:lnTo>
                    <a:pt x="980" y="286"/>
                  </a:lnTo>
                  <a:lnTo>
                    <a:pt x="1007" y="258"/>
                  </a:lnTo>
                  <a:lnTo>
                    <a:pt x="1005" y="233"/>
                  </a:lnTo>
                  <a:lnTo>
                    <a:pt x="1017" y="222"/>
                  </a:lnTo>
                  <a:lnTo>
                    <a:pt x="1007" y="229"/>
                  </a:lnTo>
                  <a:lnTo>
                    <a:pt x="1015" y="238"/>
                  </a:lnTo>
                  <a:lnTo>
                    <a:pt x="1013" y="245"/>
                  </a:lnTo>
                  <a:lnTo>
                    <a:pt x="1038" y="222"/>
                  </a:lnTo>
                  <a:lnTo>
                    <a:pt x="1038" y="225"/>
                  </a:lnTo>
                  <a:lnTo>
                    <a:pt x="1042" y="209"/>
                  </a:lnTo>
                  <a:lnTo>
                    <a:pt x="1054" y="192"/>
                  </a:lnTo>
                  <a:lnTo>
                    <a:pt x="1050" y="200"/>
                  </a:lnTo>
                  <a:lnTo>
                    <a:pt x="1058" y="196"/>
                  </a:lnTo>
                  <a:lnTo>
                    <a:pt x="1081" y="191"/>
                  </a:lnTo>
                  <a:lnTo>
                    <a:pt x="1103" y="187"/>
                  </a:lnTo>
                  <a:lnTo>
                    <a:pt x="1108" y="180"/>
                  </a:lnTo>
                  <a:lnTo>
                    <a:pt x="1112" y="180"/>
                  </a:lnTo>
                  <a:lnTo>
                    <a:pt x="1112" y="181"/>
                  </a:lnTo>
                  <a:lnTo>
                    <a:pt x="1122" y="185"/>
                  </a:lnTo>
                  <a:lnTo>
                    <a:pt x="1126" y="187"/>
                  </a:lnTo>
                  <a:lnTo>
                    <a:pt x="1140" y="180"/>
                  </a:lnTo>
                  <a:lnTo>
                    <a:pt x="1138" y="170"/>
                  </a:lnTo>
                  <a:lnTo>
                    <a:pt x="1140" y="176"/>
                  </a:lnTo>
                  <a:lnTo>
                    <a:pt x="1128" y="172"/>
                  </a:lnTo>
                  <a:lnTo>
                    <a:pt x="1130" y="160"/>
                  </a:lnTo>
                  <a:lnTo>
                    <a:pt x="1130" y="156"/>
                  </a:lnTo>
                  <a:lnTo>
                    <a:pt x="1155" y="130"/>
                  </a:lnTo>
                  <a:lnTo>
                    <a:pt x="1161" y="127"/>
                  </a:lnTo>
                  <a:lnTo>
                    <a:pt x="1165" y="128"/>
                  </a:lnTo>
                  <a:lnTo>
                    <a:pt x="1184" y="114"/>
                  </a:lnTo>
                  <a:lnTo>
                    <a:pt x="1184" y="116"/>
                  </a:lnTo>
                  <a:lnTo>
                    <a:pt x="1188" y="116"/>
                  </a:lnTo>
                  <a:lnTo>
                    <a:pt x="1198" y="117"/>
                  </a:lnTo>
                  <a:lnTo>
                    <a:pt x="1225" y="10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5" name="Freeform 455"/>
            <p:cNvSpPr>
              <a:spLocks/>
            </p:cNvSpPr>
            <p:nvPr/>
          </p:nvSpPr>
          <p:spPr bwMode="auto">
            <a:xfrm>
              <a:off x="2823178" y="3442655"/>
              <a:ext cx="689517" cy="378363"/>
            </a:xfrm>
            <a:custGeom>
              <a:avLst/>
              <a:gdLst>
                <a:gd name="T0" fmla="*/ 630 w 782"/>
                <a:gd name="T1" fmla="*/ 306 h 351"/>
                <a:gd name="T2" fmla="*/ 606 w 782"/>
                <a:gd name="T3" fmla="*/ 247 h 351"/>
                <a:gd name="T4" fmla="*/ 571 w 782"/>
                <a:gd name="T5" fmla="*/ 234 h 351"/>
                <a:gd name="T6" fmla="*/ 602 w 782"/>
                <a:gd name="T7" fmla="*/ 179 h 351"/>
                <a:gd name="T8" fmla="*/ 721 w 782"/>
                <a:gd name="T9" fmla="*/ 81 h 351"/>
                <a:gd name="T10" fmla="*/ 709 w 782"/>
                <a:gd name="T11" fmla="*/ 20 h 351"/>
                <a:gd name="T12" fmla="*/ 610 w 782"/>
                <a:gd name="T13" fmla="*/ 9 h 351"/>
                <a:gd name="T14" fmla="*/ 587 w 782"/>
                <a:gd name="T15" fmla="*/ 2 h 351"/>
                <a:gd name="T16" fmla="*/ 505 w 782"/>
                <a:gd name="T17" fmla="*/ 13 h 351"/>
                <a:gd name="T18" fmla="*/ 460 w 782"/>
                <a:gd name="T19" fmla="*/ 20 h 351"/>
                <a:gd name="T20" fmla="*/ 328 w 782"/>
                <a:gd name="T21" fmla="*/ 59 h 351"/>
                <a:gd name="T22" fmla="*/ 355 w 782"/>
                <a:gd name="T23" fmla="*/ 97 h 351"/>
                <a:gd name="T24" fmla="*/ 343 w 782"/>
                <a:gd name="T25" fmla="*/ 101 h 351"/>
                <a:gd name="T26" fmla="*/ 316 w 782"/>
                <a:gd name="T27" fmla="*/ 95 h 351"/>
                <a:gd name="T28" fmla="*/ 221 w 782"/>
                <a:gd name="T29" fmla="*/ 125 h 351"/>
                <a:gd name="T30" fmla="*/ 312 w 782"/>
                <a:gd name="T31" fmla="*/ 130 h 351"/>
                <a:gd name="T32" fmla="*/ 258 w 782"/>
                <a:gd name="T33" fmla="*/ 161 h 351"/>
                <a:gd name="T34" fmla="*/ 184 w 782"/>
                <a:gd name="T35" fmla="*/ 179 h 351"/>
                <a:gd name="T36" fmla="*/ 139 w 782"/>
                <a:gd name="T37" fmla="*/ 198 h 351"/>
                <a:gd name="T38" fmla="*/ 154 w 782"/>
                <a:gd name="T39" fmla="*/ 203 h 351"/>
                <a:gd name="T40" fmla="*/ 149 w 782"/>
                <a:gd name="T41" fmla="*/ 218 h 351"/>
                <a:gd name="T42" fmla="*/ 115 w 782"/>
                <a:gd name="T43" fmla="*/ 225 h 351"/>
                <a:gd name="T44" fmla="*/ 156 w 782"/>
                <a:gd name="T45" fmla="*/ 236 h 351"/>
                <a:gd name="T46" fmla="*/ 125 w 782"/>
                <a:gd name="T47" fmla="*/ 265 h 351"/>
                <a:gd name="T48" fmla="*/ 195 w 782"/>
                <a:gd name="T49" fmla="*/ 258 h 351"/>
                <a:gd name="T50" fmla="*/ 226 w 782"/>
                <a:gd name="T51" fmla="*/ 258 h 351"/>
                <a:gd name="T52" fmla="*/ 176 w 782"/>
                <a:gd name="T53" fmla="*/ 289 h 351"/>
                <a:gd name="T54" fmla="*/ 80 w 782"/>
                <a:gd name="T55" fmla="*/ 329 h 351"/>
                <a:gd name="T56" fmla="*/ 53 w 782"/>
                <a:gd name="T57" fmla="*/ 328 h 351"/>
                <a:gd name="T58" fmla="*/ 20 w 782"/>
                <a:gd name="T59" fmla="*/ 344 h 351"/>
                <a:gd name="T60" fmla="*/ 49 w 782"/>
                <a:gd name="T61" fmla="*/ 337 h 351"/>
                <a:gd name="T62" fmla="*/ 115 w 782"/>
                <a:gd name="T63" fmla="*/ 324 h 351"/>
                <a:gd name="T64" fmla="*/ 240 w 782"/>
                <a:gd name="T65" fmla="*/ 280 h 351"/>
                <a:gd name="T66" fmla="*/ 324 w 782"/>
                <a:gd name="T67" fmla="*/ 238 h 351"/>
                <a:gd name="T68" fmla="*/ 423 w 782"/>
                <a:gd name="T69" fmla="*/ 203 h 351"/>
                <a:gd name="T70" fmla="*/ 369 w 782"/>
                <a:gd name="T71" fmla="*/ 221 h 351"/>
                <a:gd name="T72" fmla="*/ 339 w 782"/>
                <a:gd name="T73" fmla="*/ 253 h 351"/>
                <a:gd name="T74" fmla="*/ 371 w 782"/>
                <a:gd name="T75" fmla="*/ 243 h 351"/>
                <a:gd name="T76" fmla="*/ 398 w 782"/>
                <a:gd name="T77" fmla="*/ 238 h 351"/>
                <a:gd name="T78" fmla="*/ 419 w 782"/>
                <a:gd name="T79" fmla="*/ 220 h 351"/>
                <a:gd name="T80" fmla="*/ 443 w 782"/>
                <a:gd name="T81" fmla="*/ 214 h 351"/>
                <a:gd name="T82" fmla="*/ 462 w 782"/>
                <a:gd name="T83" fmla="*/ 218 h 351"/>
                <a:gd name="T84" fmla="*/ 460 w 782"/>
                <a:gd name="T85" fmla="*/ 227 h 351"/>
                <a:gd name="T86" fmla="*/ 484 w 782"/>
                <a:gd name="T87" fmla="*/ 232 h 351"/>
                <a:gd name="T88" fmla="*/ 559 w 782"/>
                <a:gd name="T89" fmla="*/ 238 h 351"/>
                <a:gd name="T90" fmla="*/ 554 w 782"/>
                <a:gd name="T91" fmla="*/ 245 h 351"/>
                <a:gd name="T92" fmla="*/ 583 w 782"/>
                <a:gd name="T93" fmla="*/ 260 h 351"/>
                <a:gd name="T94" fmla="*/ 596 w 782"/>
                <a:gd name="T95" fmla="*/ 267 h 351"/>
                <a:gd name="T96" fmla="*/ 616 w 782"/>
                <a:gd name="T97" fmla="*/ 265 h 351"/>
                <a:gd name="T98" fmla="*/ 620 w 782"/>
                <a:gd name="T99" fmla="*/ 282 h 351"/>
                <a:gd name="T100" fmla="*/ 618 w 782"/>
                <a:gd name="T101" fmla="*/ 287 h 351"/>
                <a:gd name="T102" fmla="*/ 618 w 782"/>
                <a:gd name="T103" fmla="*/ 309 h 351"/>
                <a:gd name="T104" fmla="*/ 608 w 782"/>
                <a:gd name="T105" fmla="*/ 331 h 351"/>
                <a:gd name="T106" fmla="*/ 626 w 782"/>
                <a:gd name="T107" fmla="*/ 340 h 3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2"/>
                <a:gd name="T163" fmla="*/ 0 h 351"/>
                <a:gd name="T164" fmla="*/ 782 w 782"/>
                <a:gd name="T165" fmla="*/ 351 h 3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2" h="351">
                  <a:moveTo>
                    <a:pt x="633" y="340"/>
                  </a:moveTo>
                  <a:lnTo>
                    <a:pt x="647" y="328"/>
                  </a:lnTo>
                  <a:lnTo>
                    <a:pt x="637" y="317"/>
                  </a:lnTo>
                  <a:lnTo>
                    <a:pt x="630" y="306"/>
                  </a:lnTo>
                  <a:lnTo>
                    <a:pt x="633" y="285"/>
                  </a:lnTo>
                  <a:lnTo>
                    <a:pt x="637" y="264"/>
                  </a:lnTo>
                  <a:lnTo>
                    <a:pt x="632" y="240"/>
                  </a:lnTo>
                  <a:lnTo>
                    <a:pt x="606" y="247"/>
                  </a:lnTo>
                  <a:lnTo>
                    <a:pt x="593" y="254"/>
                  </a:lnTo>
                  <a:lnTo>
                    <a:pt x="575" y="260"/>
                  </a:lnTo>
                  <a:lnTo>
                    <a:pt x="575" y="238"/>
                  </a:lnTo>
                  <a:lnTo>
                    <a:pt x="571" y="234"/>
                  </a:lnTo>
                  <a:lnTo>
                    <a:pt x="579" y="229"/>
                  </a:lnTo>
                  <a:lnTo>
                    <a:pt x="544" y="229"/>
                  </a:lnTo>
                  <a:lnTo>
                    <a:pt x="573" y="205"/>
                  </a:lnTo>
                  <a:lnTo>
                    <a:pt x="602" y="179"/>
                  </a:lnTo>
                  <a:lnTo>
                    <a:pt x="630" y="154"/>
                  </a:lnTo>
                  <a:lnTo>
                    <a:pt x="659" y="130"/>
                  </a:lnTo>
                  <a:lnTo>
                    <a:pt x="690" y="104"/>
                  </a:lnTo>
                  <a:lnTo>
                    <a:pt x="721" y="81"/>
                  </a:lnTo>
                  <a:lnTo>
                    <a:pt x="750" y="57"/>
                  </a:lnTo>
                  <a:lnTo>
                    <a:pt x="782" y="33"/>
                  </a:lnTo>
                  <a:lnTo>
                    <a:pt x="745" y="24"/>
                  </a:lnTo>
                  <a:lnTo>
                    <a:pt x="709" y="20"/>
                  </a:lnTo>
                  <a:lnTo>
                    <a:pt x="674" y="19"/>
                  </a:lnTo>
                  <a:lnTo>
                    <a:pt x="630" y="15"/>
                  </a:lnTo>
                  <a:lnTo>
                    <a:pt x="626" y="13"/>
                  </a:lnTo>
                  <a:lnTo>
                    <a:pt x="610" y="9"/>
                  </a:lnTo>
                  <a:lnTo>
                    <a:pt x="598" y="8"/>
                  </a:lnTo>
                  <a:lnTo>
                    <a:pt x="595" y="6"/>
                  </a:lnTo>
                  <a:lnTo>
                    <a:pt x="577" y="9"/>
                  </a:lnTo>
                  <a:lnTo>
                    <a:pt x="587" y="2"/>
                  </a:lnTo>
                  <a:lnTo>
                    <a:pt x="577" y="0"/>
                  </a:lnTo>
                  <a:lnTo>
                    <a:pt x="530" y="11"/>
                  </a:lnTo>
                  <a:lnTo>
                    <a:pt x="521" y="9"/>
                  </a:lnTo>
                  <a:lnTo>
                    <a:pt x="505" y="13"/>
                  </a:lnTo>
                  <a:lnTo>
                    <a:pt x="503" y="17"/>
                  </a:lnTo>
                  <a:lnTo>
                    <a:pt x="493" y="22"/>
                  </a:lnTo>
                  <a:lnTo>
                    <a:pt x="499" y="15"/>
                  </a:lnTo>
                  <a:lnTo>
                    <a:pt x="460" y="20"/>
                  </a:lnTo>
                  <a:lnTo>
                    <a:pt x="421" y="35"/>
                  </a:lnTo>
                  <a:lnTo>
                    <a:pt x="380" y="48"/>
                  </a:lnTo>
                  <a:lnTo>
                    <a:pt x="347" y="50"/>
                  </a:lnTo>
                  <a:lnTo>
                    <a:pt x="328" y="59"/>
                  </a:lnTo>
                  <a:lnTo>
                    <a:pt x="341" y="81"/>
                  </a:lnTo>
                  <a:lnTo>
                    <a:pt x="335" y="84"/>
                  </a:lnTo>
                  <a:lnTo>
                    <a:pt x="363" y="90"/>
                  </a:lnTo>
                  <a:lnTo>
                    <a:pt x="355" y="97"/>
                  </a:lnTo>
                  <a:lnTo>
                    <a:pt x="376" y="97"/>
                  </a:lnTo>
                  <a:lnTo>
                    <a:pt x="349" y="97"/>
                  </a:lnTo>
                  <a:lnTo>
                    <a:pt x="347" y="90"/>
                  </a:lnTo>
                  <a:lnTo>
                    <a:pt x="343" y="101"/>
                  </a:lnTo>
                  <a:lnTo>
                    <a:pt x="351" y="106"/>
                  </a:lnTo>
                  <a:lnTo>
                    <a:pt x="337" y="106"/>
                  </a:lnTo>
                  <a:lnTo>
                    <a:pt x="300" y="104"/>
                  </a:lnTo>
                  <a:lnTo>
                    <a:pt x="316" y="95"/>
                  </a:lnTo>
                  <a:lnTo>
                    <a:pt x="271" y="104"/>
                  </a:lnTo>
                  <a:lnTo>
                    <a:pt x="215" y="117"/>
                  </a:lnTo>
                  <a:lnTo>
                    <a:pt x="234" y="123"/>
                  </a:lnTo>
                  <a:lnTo>
                    <a:pt x="221" y="125"/>
                  </a:lnTo>
                  <a:lnTo>
                    <a:pt x="219" y="137"/>
                  </a:lnTo>
                  <a:lnTo>
                    <a:pt x="265" y="139"/>
                  </a:lnTo>
                  <a:lnTo>
                    <a:pt x="273" y="141"/>
                  </a:lnTo>
                  <a:lnTo>
                    <a:pt x="312" y="130"/>
                  </a:lnTo>
                  <a:lnTo>
                    <a:pt x="304" y="139"/>
                  </a:lnTo>
                  <a:lnTo>
                    <a:pt x="297" y="141"/>
                  </a:lnTo>
                  <a:lnTo>
                    <a:pt x="287" y="156"/>
                  </a:lnTo>
                  <a:lnTo>
                    <a:pt x="258" y="161"/>
                  </a:lnTo>
                  <a:lnTo>
                    <a:pt x="213" y="172"/>
                  </a:lnTo>
                  <a:lnTo>
                    <a:pt x="221" y="167"/>
                  </a:lnTo>
                  <a:lnTo>
                    <a:pt x="205" y="170"/>
                  </a:lnTo>
                  <a:lnTo>
                    <a:pt x="184" y="179"/>
                  </a:lnTo>
                  <a:lnTo>
                    <a:pt x="187" y="179"/>
                  </a:lnTo>
                  <a:lnTo>
                    <a:pt x="180" y="183"/>
                  </a:lnTo>
                  <a:lnTo>
                    <a:pt x="149" y="194"/>
                  </a:lnTo>
                  <a:lnTo>
                    <a:pt x="139" y="198"/>
                  </a:lnTo>
                  <a:lnTo>
                    <a:pt x="141" y="200"/>
                  </a:lnTo>
                  <a:lnTo>
                    <a:pt x="129" y="203"/>
                  </a:lnTo>
                  <a:lnTo>
                    <a:pt x="133" y="211"/>
                  </a:lnTo>
                  <a:lnTo>
                    <a:pt x="154" y="203"/>
                  </a:lnTo>
                  <a:lnTo>
                    <a:pt x="135" y="212"/>
                  </a:lnTo>
                  <a:lnTo>
                    <a:pt x="135" y="214"/>
                  </a:lnTo>
                  <a:lnTo>
                    <a:pt x="156" y="218"/>
                  </a:lnTo>
                  <a:lnTo>
                    <a:pt x="149" y="218"/>
                  </a:lnTo>
                  <a:lnTo>
                    <a:pt x="152" y="221"/>
                  </a:lnTo>
                  <a:lnTo>
                    <a:pt x="139" y="221"/>
                  </a:lnTo>
                  <a:lnTo>
                    <a:pt x="131" y="218"/>
                  </a:lnTo>
                  <a:lnTo>
                    <a:pt x="115" y="225"/>
                  </a:lnTo>
                  <a:lnTo>
                    <a:pt x="123" y="240"/>
                  </a:lnTo>
                  <a:lnTo>
                    <a:pt x="156" y="232"/>
                  </a:lnTo>
                  <a:lnTo>
                    <a:pt x="176" y="221"/>
                  </a:lnTo>
                  <a:lnTo>
                    <a:pt x="156" y="236"/>
                  </a:lnTo>
                  <a:lnTo>
                    <a:pt x="143" y="251"/>
                  </a:lnTo>
                  <a:lnTo>
                    <a:pt x="137" y="256"/>
                  </a:lnTo>
                  <a:lnTo>
                    <a:pt x="137" y="258"/>
                  </a:lnTo>
                  <a:lnTo>
                    <a:pt x="125" y="265"/>
                  </a:lnTo>
                  <a:lnTo>
                    <a:pt x="164" y="260"/>
                  </a:lnTo>
                  <a:lnTo>
                    <a:pt x="174" y="262"/>
                  </a:lnTo>
                  <a:lnTo>
                    <a:pt x="174" y="271"/>
                  </a:lnTo>
                  <a:lnTo>
                    <a:pt x="195" y="258"/>
                  </a:lnTo>
                  <a:lnTo>
                    <a:pt x="203" y="258"/>
                  </a:lnTo>
                  <a:lnTo>
                    <a:pt x="189" y="264"/>
                  </a:lnTo>
                  <a:lnTo>
                    <a:pt x="191" y="267"/>
                  </a:lnTo>
                  <a:lnTo>
                    <a:pt x="226" y="258"/>
                  </a:lnTo>
                  <a:lnTo>
                    <a:pt x="195" y="276"/>
                  </a:lnTo>
                  <a:lnTo>
                    <a:pt x="199" y="276"/>
                  </a:lnTo>
                  <a:lnTo>
                    <a:pt x="195" y="276"/>
                  </a:lnTo>
                  <a:lnTo>
                    <a:pt x="176" y="289"/>
                  </a:lnTo>
                  <a:lnTo>
                    <a:pt x="166" y="293"/>
                  </a:lnTo>
                  <a:lnTo>
                    <a:pt x="135" y="307"/>
                  </a:lnTo>
                  <a:lnTo>
                    <a:pt x="86" y="322"/>
                  </a:lnTo>
                  <a:lnTo>
                    <a:pt x="80" y="329"/>
                  </a:lnTo>
                  <a:lnTo>
                    <a:pt x="75" y="329"/>
                  </a:lnTo>
                  <a:lnTo>
                    <a:pt x="69" y="331"/>
                  </a:lnTo>
                  <a:lnTo>
                    <a:pt x="69" y="328"/>
                  </a:lnTo>
                  <a:lnTo>
                    <a:pt x="53" y="328"/>
                  </a:lnTo>
                  <a:lnTo>
                    <a:pt x="0" y="348"/>
                  </a:lnTo>
                  <a:lnTo>
                    <a:pt x="4" y="346"/>
                  </a:lnTo>
                  <a:lnTo>
                    <a:pt x="8" y="349"/>
                  </a:lnTo>
                  <a:lnTo>
                    <a:pt x="20" y="344"/>
                  </a:lnTo>
                  <a:lnTo>
                    <a:pt x="22" y="346"/>
                  </a:lnTo>
                  <a:lnTo>
                    <a:pt x="45" y="337"/>
                  </a:lnTo>
                  <a:lnTo>
                    <a:pt x="57" y="335"/>
                  </a:lnTo>
                  <a:lnTo>
                    <a:pt x="49" y="337"/>
                  </a:lnTo>
                  <a:lnTo>
                    <a:pt x="73" y="333"/>
                  </a:lnTo>
                  <a:lnTo>
                    <a:pt x="88" y="331"/>
                  </a:lnTo>
                  <a:lnTo>
                    <a:pt x="94" y="331"/>
                  </a:lnTo>
                  <a:lnTo>
                    <a:pt x="115" y="324"/>
                  </a:lnTo>
                  <a:lnTo>
                    <a:pt x="121" y="324"/>
                  </a:lnTo>
                  <a:lnTo>
                    <a:pt x="127" y="318"/>
                  </a:lnTo>
                  <a:lnTo>
                    <a:pt x="187" y="298"/>
                  </a:lnTo>
                  <a:lnTo>
                    <a:pt x="240" y="280"/>
                  </a:lnTo>
                  <a:lnTo>
                    <a:pt x="287" y="262"/>
                  </a:lnTo>
                  <a:lnTo>
                    <a:pt x="275" y="256"/>
                  </a:lnTo>
                  <a:lnTo>
                    <a:pt x="316" y="240"/>
                  </a:lnTo>
                  <a:lnTo>
                    <a:pt x="324" y="238"/>
                  </a:lnTo>
                  <a:lnTo>
                    <a:pt x="330" y="231"/>
                  </a:lnTo>
                  <a:lnTo>
                    <a:pt x="365" y="218"/>
                  </a:lnTo>
                  <a:lnTo>
                    <a:pt x="398" y="209"/>
                  </a:lnTo>
                  <a:lnTo>
                    <a:pt x="423" y="203"/>
                  </a:lnTo>
                  <a:lnTo>
                    <a:pt x="408" y="211"/>
                  </a:lnTo>
                  <a:lnTo>
                    <a:pt x="411" y="216"/>
                  </a:lnTo>
                  <a:lnTo>
                    <a:pt x="404" y="216"/>
                  </a:lnTo>
                  <a:lnTo>
                    <a:pt x="369" y="221"/>
                  </a:lnTo>
                  <a:lnTo>
                    <a:pt x="335" y="243"/>
                  </a:lnTo>
                  <a:lnTo>
                    <a:pt x="351" y="242"/>
                  </a:lnTo>
                  <a:lnTo>
                    <a:pt x="326" y="251"/>
                  </a:lnTo>
                  <a:lnTo>
                    <a:pt x="339" y="253"/>
                  </a:lnTo>
                  <a:lnTo>
                    <a:pt x="365" y="242"/>
                  </a:lnTo>
                  <a:lnTo>
                    <a:pt x="357" y="247"/>
                  </a:lnTo>
                  <a:lnTo>
                    <a:pt x="365" y="243"/>
                  </a:lnTo>
                  <a:lnTo>
                    <a:pt x="371" y="243"/>
                  </a:lnTo>
                  <a:lnTo>
                    <a:pt x="374" y="240"/>
                  </a:lnTo>
                  <a:lnTo>
                    <a:pt x="374" y="242"/>
                  </a:lnTo>
                  <a:lnTo>
                    <a:pt x="386" y="236"/>
                  </a:lnTo>
                  <a:lnTo>
                    <a:pt x="398" y="238"/>
                  </a:lnTo>
                  <a:lnTo>
                    <a:pt x="419" y="227"/>
                  </a:lnTo>
                  <a:lnTo>
                    <a:pt x="417" y="225"/>
                  </a:lnTo>
                  <a:lnTo>
                    <a:pt x="423" y="223"/>
                  </a:lnTo>
                  <a:lnTo>
                    <a:pt x="419" y="220"/>
                  </a:lnTo>
                  <a:lnTo>
                    <a:pt x="429" y="216"/>
                  </a:lnTo>
                  <a:lnTo>
                    <a:pt x="448" y="209"/>
                  </a:lnTo>
                  <a:lnTo>
                    <a:pt x="435" y="216"/>
                  </a:lnTo>
                  <a:lnTo>
                    <a:pt x="443" y="214"/>
                  </a:lnTo>
                  <a:lnTo>
                    <a:pt x="443" y="216"/>
                  </a:lnTo>
                  <a:lnTo>
                    <a:pt x="470" y="212"/>
                  </a:lnTo>
                  <a:lnTo>
                    <a:pt x="462" y="212"/>
                  </a:lnTo>
                  <a:lnTo>
                    <a:pt x="462" y="218"/>
                  </a:lnTo>
                  <a:lnTo>
                    <a:pt x="456" y="220"/>
                  </a:lnTo>
                  <a:lnTo>
                    <a:pt x="464" y="220"/>
                  </a:lnTo>
                  <a:lnTo>
                    <a:pt x="466" y="221"/>
                  </a:lnTo>
                  <a:lnTo>
                    <a:pt x="460" y="227"/>
                  </a:lnTo>
                  <a:lnTo>
                    <a:pt x="466" y="229"/>
                  </a:lnTo>
                  <a:lnTo>
                    <a:pt x="485" y="221"/>
                  </a:lnTo>
                  <a:lnTo>
                    <a:pt x="478" y="227"/>
                  </a:lnTo>
                  <a:lnTo>
                    <a:pt x="484" y="232"/>
                  </a:lnTo>
                  <a:lnTo>
                    <a:pt x="507" y="234"/>
                  </a:lnTo>
                  <a:lnTo>
                    <a:pt x="532" y="236"/>
                  </a:lnTo>
                  <a:lnTo>
                    <a:pt x="532" y="242"/>
                  </a:lnTo>
                  <a:lnTo>
                    <a:pt x="559" y="238"/>
                  </a:lnTo>
                  <a:lnTo>
                    <a:pt x="569" y="240"/>
                  </a:lnTo>
                  <a:lnTo>
                    <a:pt x="559" y="243"/>
                  </a:lnTo>
                  <a:lnTo>
                    <a:pt x="565" y="238"/>
                  </a:lnTo>
                  <a:lnTo>
                    <a:pt x="554" y="245"/>
                  </a:lnTo>
                  <a:lnTo>
                    <a:pt x="565" y="260"/>
                  </a:lnTo>
                  <a:lnTo>
                    <a:pt x="577" y="275"/>
                  </a:lnTo>
                  <a:lnTo>
                    <a:pt x="589" y="273"/>
                  </a:lnTo>
                  <a:lnTo>
                    <a:pt x="583" y="260"/>
                  </a:lnTo>
                  <a:lnTo>
                    <a:pt x="593" y="262"/>
                  </a:lnTo>
                  <a:lnTo>
                    <a:pt x="600" y="260"/>
                  </a:lnTo>
                  <a:lnTo>
                    <a:pt x="602" y="260"/>
                  </a:lnTo>
                  <a:lnTo>
                    <a:pt x="596" y="267"/>
                  </a:lnTo>
                  <a:lnTo>
                    <a:pt x="598" y="271"/>
                  </a:lnTo>
                  <a:lnTo>
                    <a:pt x="600" y="275"/>
                  </a:lnTo>
                  <a:lnTo>
                    <a:pt x="620" y="254"/>
                  </a:lnTo>
                  <a:lnTo>
                    <a:pt x="616" y="265"/>
                  </a:lnTo>
                  <a:lnTo>
                    <a:pt x="620" y="276"/>
                  </a:lnTo>
                  <a:lnTo>
                    <a:pt x="624" y="275"/>
                  </a:lnTo>
                  <a:lnTo>
                    <a:pt x="626" y="278"/>
                  </a:lnTo>
                  <a:lnTo>
                    <a:pt x="620" y="282"/>
                  </a:lnTo>
                  <a:lnTo>
                    <a:pt x="632" y="284"/>
                  </a:lnTo>
                  <a:lnTo>
                    <a:pt x="624" y="284"/>
                  </a:lnTo>
                  <a:lnTo>
                    <a:pt x="626" y="289"/>
                  </a:lnTo>
                  <a:lnTo>
                    <a:pt x="618" y="287"/>
                  </a:lnTo>
                  <a:lnTo>
                    <a:pt x="620" y="295"/>
                  </a:lnTo>
                  <a:lnTo>
                    <a:pt x="612" y="296"/>
                  </a:lnTo>
                  <a:lnTo>
                    <a:pt x="614" y="298"/>
                  </a:lnTo>
                  <a:lnTo>
                    <a:pt x="618" y="309"/>
                  </a:lnTo>
                  <a:lnTo>
                    <a:pt x="626" y="320"/>
                  </a:lnTo>
                  <a:lnTo>
                    <a:pt x="618" y="320"/>
                  </a:lnTo>
                  <a:lnTo>
                    <a:pt x="598" y="335"/>
                  </a:lnTo>
                  <a:lnTo>
                    <a:pt x="608" y="331"/>
                  </a:lnTo>
                  <a:lnTo>
                    <a:pt x="632" y="322"/>
                  </a:lnTo>
                  <a:lnTo>
                    <a:pt x="618" y="340"/>
                  </a:lnTo>
                  <a:lnTo>
                    <a:pt x="612" y="344"/>
                  </a:lnTo>
                  <a:lnTo>
                    <a:pt x="626" y="340"/>
                  </a:lnTo>
                  <a:lnTo>
                    <a:pt x="616" y="346"/>
                  </a:lnTo>
                  <a:lnTo>
                    <a:pt x="612" y="351"/>
                  </a:lnTo>
                  <a:lnTo>
                    <a:pt x="633" y="34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6" name="Freeform 456"/>
            <p:cNvSpPr>
              <a:spLocks/>
            </p:cNvSpPr>
            <p:nvPr/>
          </p:nvSpPr>
          <p:spPr bwMode="auto">
            <a:xfrm>
              <a:off x="3018099" y="3743446"/>
              <a:ext cx="49062" cy="31662"/>
            </a:xfrm>
            <a:custGeom>
              <a:avLst/>
              <a:gdLst>
                <a:gd name="T0" fmla="*/ 56 w 56"/>
                <a:gd name="T1" fmla="*/ 9 h 29"/>
                <a:gd name="T2" fmla="*/ 50 w 56"/>
                <a:gd name="T3" fmla="*/ 7 h 29"/>
                <a:gd name="T4" fmla="*/ 52 w 56"/>
                <a:gd name="T5" fmla="*/ 4 h 29"/>
                <a:gd name="T6" fmla="*/ 50 w 56"/>
                <a:gd name="T7" fmla="*/ 4 h 29"/>
                <a:gd name="T8" fmla="*/ 44 w 56"/>
                <a:gd name="T9" fmla="*/ 0 h 29"/>
                <a:gd name="T10" fmla="*/ 40 w 56"/>
                <a:gd name="T11" fmla="*/ 5 h 29"/>
                <a:gd name="T12" fmla="*/ 35 w 56"/>
                <a:gd name="T13" fmla="*/ 5 h 29"/>
                <a:gd name="T14" fmla="*/ 25 w 56"/>
                <a:gd name="T15" fmla="*/ 7 h 29"/>
                <a:gd name="T16" fmla="*/ 19 w 56"/>
                <a:gd name="T17" fmla="*/ 16 h 29"/>
                <a:gd name="T18" fmla="*/ 17 w 56"/>
                <a:gd name="T19" fmla="*/ 9 h 29"/>
                <a:gd name="T20" fmla="*/ 2 w 56"/>
                <a:gd name="T21" fmla="*/ 16 h 29"/>
                <a:gd name="T22" fmla="*/ 2 w 56"/>
                <a:gd name="T23" fmla="*/ 24 h 29"/>
                <a:gd name="T24" fmla="*/ 3 w 56"/>
                <a:gd name="T25" fmla="*/ 20 h 29"/>
                <a:gd name="T26" fmla="*/ 9 w 56"/>
                <a:gd name="T27" fmla="*/ 22 h 29"/>
                <a:gd name="T28" fmla="*/ 0 w 56"/>
                <a:gd name="T29" fmla="*/ 29 h 29"/>
                <a:gd name="T30" fmla="*/ 11 w 56"/>
                <a:gd name="T31" fmla="*/ 22 h 29"/>
                <a:gd name="T32" fmla="*/ 35 w 56"/>
                <a:gd name="T33" fmla="*/ 15 h 29"/>
                <a:gd name="T34" fmla="*/ 40 w 56"/>
                <a:gd name="T35" fmla="*/ 13 h 29"/>
                <a:gd name="T36" fmla="*/ 56 w 56"/>
                <a:gd name="T37" fmla="*/ 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29"/>
                <a:gd name="T59" fmla="*/ 56 w 56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29">
                  <a:moveTo>
                    <a:pt x="56" y="9"/>
                  </a:moveTo>
                  <a:lnTo>
                    <a:pt x="50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25" y="7"/>
                  </a:lnTo>
                  <a:lnTo>
                    <a:pt x="19" y="16"/>
                  </a:lnTo>
                  <a:lnTo>
                    <a:pt x="17" y="9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11" y="22"/>
                  </a:lnTo>
                  <a:lnTo>
                    <a:pt x="35" y="15"/>
                  </a:lnTo>
                  <a:lnTo>
                    <a:pt x="40" y="13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7" name="Freeform 457"/>
            <p:cNvSpPr>
              <a:spLocks/>
            </p:cNvSpPr>
            <p:nvPr/>
          </p:nvSpPr>
          <p:spPr bwMode="auto">
            <a:xfrm>
              <a:off x="2901411" y="3610465"/>
              <a:ext cx="42433" cy="17414"/>
            </a:xfrm>
            <a:custGeom>
              <a:avLst/>
              <a:gdLst>
                <a:gd name="T0" fmla="*/ 49 w 49"/>
                <a:gd name="T1" fmla="*/ 7 h 14"/>
                <a:gd name="T2" fmla="*/ 24 w 49"/>
                <a:gd name="T3" fmla="*/ 14 h 14"/>
                <a:gd name="T4" fmla="*/ 16 w 49"/>
                <a:gd name="T5" fmla="*/ 5 h 14"/>
                <a:gd name="T6" fmla="*/ 18 w 49"/>
                <a:gd name="T7" fmla="*/ 9 h 14"/>
                <a:gd name="T8" fmla="*/ 0 w 49"/>
                <a:gd name="T9" fmla="*/ 7 h 14"/>
                <a:gd name="T10" fmla="*/ 6 w 49"/>
                <a:gd name="T11" fmla="*/ 0 h 14"/>
                <a:gd name="T12" fmla="*/ 25 w 49"/>
                <a:gd name="T13" fmla="*/ 0 h 14"/>
                <a:gd name="T14" fmla="*/ 49 w 49"/>
                <a:gd name="T15" fmla="*/ 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4"/>
                <a:gd name="T26" fmla="*/ 49 w 4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4">
                  <a:moveTo>
                    <a:pt x="49" y="7"/>
                  </a:moveTo>
                  <a:lnTo>
                    <a:pt x="24" y="14"/>
                  </a:lnTo>
                  <a:lnTo>
                    <a:pt x="16" y="5"/>
                  </a:lnTo>
                  <a:lnTo>
                    <a:pt x="18" y="9"/>
                  </a:lnTo>
                  <a:lnTo>
                    <a:pt x="0" y="7"/>
                  </a:lnTo>
                  <a:lnTo>
                    <a:pt x="6" y="0"/>
                  </a:lnTo>
                  <a:lnTo>
                    <a:pt x="25" y="0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8" name="Freeform 458"/>
            <p:cNvSpPr>
              <a:spLocks/>
            </p:cNvSpPr>
            <p:nvPr/>
          </p:nvSpPr>
          <p:spPr bwMode="auto">
            <a:xfrm>
              <a:off x="3328383" y="3786192"/>
              <a:ext cx="21216" cy="39578"/>
            </a:xfrm>
            <a:custGeom>
              <a:avLst/>
              <a:gdLst>
                <a:gd name="T0" fmla="*/ 14 w 23"/>
                <a:gd name="T1" fmla="*/ 33 h 37"/>
                <a:gd name="T2" fmla="*/ 12 w 23"/>
                <a:gd name="T3" fmla="*/ 37 h 37"/>
                <a:gd name="T4" fmla="*/ 10 w 23"/>
                <a:gd name="T5" fmla="*/ 28 h 37"/>
                <a:gd name="T6" fmla="*/ 0 w 23"/>
                <a:gd name="T7" fmla="*/ 24 h 37"/>
                <a:gd name="T8" fmla="*/ 8 w 23"/>
                <a:gd name="T9" fmla="*/ 22 h 37"/>
                <a:gd name="T10" fmla="*/ 14 w 23"/>
                <a:gd name="T11" fmla="*/ 15 h 37"/>
                <a:gd name="T12" fmla="*/ 6 w 23"/>
                <a:gd name="T13" fmla="*/ 17 h 37"/>
                <a:gd name="T14" fmla="*/ 16 w 23"/>
                <a:gd name="T15" fmla="*/ 10 h 37"/>
                <a:gd name="T16" fmla="*/ 14 w 23"/>
                <a:gd name="T17" fmla="*/ 2 h 37"/>
                <a:gd name="T18" fmla="*/ 22 w 23"/>
                <a:gd name="T19" fmla="*/ 0 h 37"/>
                <a:gd name="T20" fmla="*/ 23 w 23"/>
                <a:gd name="T21" fmla="*/ 17 h 37"/>
                <a:gd name="T22" fmla="*/ 22 w 23"/>
                <a:gd name="T23" fmla="*/ 15 h 37"/>
                <a:gd name="T24" fmla="*/ 20 w 23"/>
                <a:gd name="T25" fmla="*/ 20 h 37"/>
                <a:gd name="T26" fmla="*/ 14 w 23"/>
                <a:gd name="T27" fmla="*/ 33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37"/>
                <a:gd name="T44" fmla="*/ 23 w 23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37">
                  <a:moveTo>
                    <a:pt x="14" y="33"/>
                  </a:moveTo>
                  <a:lnTo>
                    <a:pt x="12" y="37"/>
                  </a:lnTo>
                  <a:lnTo>
                    <a:pt x="10" y="28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5"/>
                  </a:lnTo>
                  <a:lnTo>
                    <a:pt x="6" y="17"/>
                  </a:lnTo>
                  <a:lnTo>
                    <a:pt x="16" y="10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4" y="33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9" name="Freeform 459"/>
            <p:cNvSpPr>
              <a:spLocks/>
            </p:cNvSpPr>
            <p:nvPr/>
          </p:nvSpPr>
          <p:spPr bwMode="auto">
            <a:xfrm>
              <a:off x="3342969" y="3738698"/>
              <a:ext cx="22542" cy="28495"/>
            </a:xfrm>
            <a:custGeom>
              <a:avLst/>
              <a:gdLst>
                <a:gd name="T0" fmla="*/ 23 w 25"/>
                <a:gd name="T1" fmla="*/ 14 h 27"/>
                <a:gd name="T2" fmla="*/ 17 w 25"/>
                <a:gd name="T3" fmla="*/ 18 h 27"/>
                <a:gd name="T4" fmla="*/ 0 w 25"/>
                <a:gd name="T5" fmla="*/ 27 h 27"/>
                <a:gd name="T6" fmla="*/ 4 w 25"/>
                <a:gd name="T7" fmla="*/ 21 h 27"/>
                <a:gd name="T8" fmla="*/ 19 w 25"/>
                <a:gd name="T9" fmla="*/ 0 h 27"/>
                <a:gd name="T10" fmla="*/ 25 w 25"/>
                <a:gd name="T11" fmla="*/ 1 h 27"/>
                <a:gd name="T12" fmla="*/ 23 w 25"/>
                <a:gd name="T13" fmla="*/ 1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7"/>
                <a:gd name="T23" fmla="*/ 25 w 2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7">
                  <a:moveTo>
                    <a:pt x="23" y="14"/>
                  </a:moveTo>
                  <a:lnTo>
                    <a:pt x="17" y="18"/>
                  </a:lnTo>
                  <a:lnTo>
                    <a:pt x="0" y="27"/>
                  </a:lnTo>
                  <a:lnTo>
                    <a:pt x="4" y="2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0" name="Freeform 460"/>
            <p:cNvSpPr>
              <a:spLocks/>
            </p:cNvSpPr>
            <p:nvPr/>
          </p:nvSpPr>
          <p:spPr bwMode="auto">
            <a:xfrm>
              <a:off x="2786050" y="3814687"/>
              <a:ext cx="35802" cy="15831"/>
            </a:xfrm>
            <a:custGeom>
              <a:avLst/>
              <a:gdLst>
                <a:gd name="T0" fmla="*/ 39 w 39"/>
                <a:gd name="T1" fmla="*/ 9 h 13"/>
                <a:gd name="T2" fmla="*/ 31 w 39"/>
                <a:gd name="T3" fmla="*/ 0 h 13"/>
                <a:gd name="T4" fmla="*/ 0 w 39"/>
                <a:gd name="T5" fmla="*/ 11 h 13"/>
                <a:gd name="T6" fmla="*/ 9 w 39"/>
                <a:gd name="T7" fmla="*/ 13 h 13"/>
                <a:gd name="T8" fmla="*/ 39 w 39"/>
                <a:gd name="T9" fmla="*/ 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3"/>
                <a:gd name="T17" fmla="*/ 39 w 3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3">
                  <a:moveTo>
                    <a:pt x="39" y="9"/>
                  </a:moveTo>
                  <a:lnTo>
                    <a:pt x="31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1" name="Freeform 461"/>
            <p:cNvSpPr>
              <a:spLocks/>
            </p:cNvSpPr>
            <p:nvPr/>
          </p:nvSpPr>
          <p:spPr bwMode="auto">
            <a:xfrm>
              <a:off x="2881521" y="3686455"/>
              <a:ext cx="25193" cy="12665"/>
            </a:xfrm>
            <a:custGeom>
              <a:avLst/>
              <a:gdLst>
                <a:gd name="T0" fmla="*/ 27 w 29"/>
                <a:gd name="T1" fmla="*/ 9 h 13"/>
                <a:gd name="T2" fmla="*/ 17 w 29"/>
                <a:gd name="T3" fmla="*/ 13 h 13"/>
                <a:gd name="T4" fmla="*/ 0 w 29"/>
                <a:gd name="T5" fmla="*/ 7 h 13"/>
                <a:gd name="T6" fmla="*/ 29 w 29"/>
                <a:gd name="T7" fmla="*/ 0 h 13"/>
                <a:gd name="T8" fmla="*/ 27 w 29"/>
                <a:gd name="T9" fmla="*/ 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3"/>
                <a:gd name="T17" fmla="*/ 29 w 2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3">
                  <a:moveTo>
                    <a:pt x="27" y="9"/>
                  </a:moveTo>
                  <a:lnTo>
                    <a:pt x="17" y="13"/>
                  </a:lnTo>
                  <a:lnTo>
                    <a:pt x="0" y="7"/>
                  </a:lnTo>
                  <a:lnTo>
                    <a:pt x="29" y="0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2" name="Freeform 462"/>
            <p:cNvSpPr>
              <a:spLocks/>
            </p:cNvSpPr>
            <p:nvPr/>
          </p:nvSpPr>
          <p:spPr bwMode="auto">
            <a:xfrm>
              <a:off x="3327055" y="3738698"/>
              <a:ext cx="22542" cy="18997"/>
            </a:xfrm>
            <a:custGeom>
              <a:avLst/>
              <a:gdLst>
                <a:gd name="T0" fmla="*/ 22 w 25"/>
                <a:gd name="T1" fmla="*/ 18 h 18"/>
                <a:gd name="T2" fmla="*/ 18 w 25"/>
                <a:gd name="T3" fmla="*/ 12 h 18"/>
                <a:gd name="T4" fmla="*/ 12 w 25"/>
                <a:gd name="T5" fmla="*/ 7 h 18"/>
                <a:gd name="T6" fmla="*/ 25 w 25"/>
                <a:gd name="T7" fmla="*/ 10 h 18"/>
                <a:gd name="T8" fmla="*/ 24 w 25"/>
                <a:gd name="T9" fmla="*/ 7 h 18"/>
                <a:gd name="T10" fmla="*/ 18 w 25"/>
                <a:gd name="T11" fmla="*/ 7 h 18"/>
                <a:gd name="T12" fmla="*/ 22 w 25"/>
                <a:gd name="T13" fmla="*/ 0 h 18"/>
                <a:gd name="T14" fmla="*/ 10 w 25"/>
                <a:gd name="T15" fmla="*/ 3 h 18"/>
                <a:gd name="T16" fmla="*/ 6 w 25"/>
                <a:gd name="T17" fmla="*/ 9 h 18"/>
                <a:gd name="T18" fmla="*/ 0 w 25"/>
                <a:gd name="T19" fmla="*/ 9 h 18"/>
                <a:gd name="T20" fmla="*/ 6 w 25"/>
                <a:gd name="T21" fmla="*/ 18 h 18"/>
                <a:gd name="T22" fmla="*/ 10 w 25"/>
                <a:gd name="T23" fmla="*/ 10 h 18"/>
                <a:gd name="T24" fmla="*/ 22 w 25"/>
                <a:gd name="T25" fmla="*/ 1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18"/>
                <a:gd name="T41" fmla="*/ 25 w 2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18">
                  <a:moveTo>
                    <a:pt x="22" y="18"/>
                  </a:moveTo>
                  <a:lnTo>
                    <a:pt x="18" y="12"/>
                  </a:lnTo>
                  <a:lnTo>
                    <a:pt x="12" y="7"/>
                  </a:lnTo>
                  <a:lnTo>
                    <a:pt x="25" y="10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22" y="0"/>
                  </a:lnTo>
                  <a:lnTo>
                    <a:pt x="10" y="3"/>
                  </a:lnTo>
                  <a:lnTo>
                    <a:pt x="6" y="9"/>
                  </a:lnTo>
                  <a:lnTo>
                    <a:pt x="0" y="9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3" name="Freeform 463"/>
            <p:cNvSpPr>
              <a:spLocks/>
            </p:cNvSpPr>
            <p:nvPr/>
          </p:nvSpPr>
          <p:spPr bwMode="auto">
            <a:xfrm>
              <a:off x="3324404" y="3757694"/>
              <a:ext cx="14586" cy="31662"/>
            </a:xfrm>
            <a:custGeom>
              <a:avLst/>
              <a:gdLst>
                <a:gd name="T0" fmla="*/ 0 w 16"/>
                <a:gd name="T1" fmla="*/ 27 h 27"/>
                <a:gd name="T2" fmla="*/ 16 w 16"/>
                <a:gd name="T3" fmla="*/ 0 h 27"/>
                <a:gd name="T4" fmla="*/ 4 w 16"/>
                <a:gd name="T5" fmla="*/ 3 h 27"/>
                <a:gd name="T6" fmla="*/ 0 w 16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7"/>
                <a:gd name="T14" fmla="*/ 16 w 1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7">
                  <a:moveTo>
                    <a:pt x="0" y="27"/>
                  </a:moveTo>
                  <a:lnTo>
                    <a:pt x="16" y="0"/>
                  </a:lnTo>
                  <a:lnTo>
                    <a:pt x="4" y="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4" name="Freeform 464"/>
            <p:cNvSpPr>
              <a:spLocks/>
            </p:cNvSpPr>
            <p:nvPr/>
          </p:nvSpPr>
          <p:spPr bwMode="auto">
            <a:xfrm>
              <a:off x="3348272" y="3767193"/>
              <a:ext cx="15912" cy="14248"/>
            </a:xfrm>
            <a:custGeom>
              <a:avLst/>
              <a:gdLst>
                <a:gd name="T0" fmla="*/ 15 w 17"/>
                <a:gd name="T1" fmla="*/ 9 h 13"/>
                <a:gd name="T2" fmla="*/ 17 w 17"/>
                <a:gd name="T3" fmla="*/ 5 h 13"/>
                <a:gd name="T4" fmla="*/ 5 w 17"/>
                <a:gd name="T5" fmla="*/ 0 h 13"/>
                <a:gd name="T6" fmla="*/ 0 w 17"/>
                <a:gd name="T7" fmla="*/ 9 h 13"/>
                <a:gd name="T8" fmla="*/ 5 w 17"/>
                <a:gd name="T9" fmla="*/ 13 h 13"/>
                <a:gd name="T10" fmla="*/ 9 w 17"/>
                <a:gd name="T11" fmla="*/ 7 h 13"/>
                <a:gd name="T12" fmla="*/ 15 w 17"/>
                <a:gd name="T13" fmla="*/ 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3"/>
                <a:gd name="T23" fmla="*/ 17 w 17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3">
                  <a:moveTo>
                    <a:pt x="15" y="9"/>
                  </a:moveTo>
                  <a:lnTo>
                    <a:pt x="17" y="5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13"/>
                  </a:lnTo>
                  <a:lnTo>
                    <a:pt x="9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5" name="Freeform 465"/>
            <p:cNvSpPr>
              <a:spLocks/>
            </p:cNvSpPr>
            <p:nvPr/>
          </p:nvSpPr>
          <p:spPr bwMode="auto">
            <a:xfrm>
              <a:off x="3332360" y="3773527"/>
              <a:ext cx="13261" cy="17414"/>
            </a:xfrm>
            <a:custGeom>
              <a:avLst/>
              <a:gdLst>
                <a:gd name="T0" fmla="*/ 16 w 16"/>
                <a:gd name="T1" fmla="*/ 4 h 15"/>
                <a:gd name="T2" fmla="*/ 0 w 16"/>
                <a:gd name="T3" fmla="*/ 15 h 15"/>
                <a:gd name="T4" fmla="*/ 8 w 16"/>
                <a:gd name="T5" fmla="*/ 0 h 15"/>
                <a:gd name="T6" fmla="*/ 16 w 16"/>
                <a:gd name="T7" fmla="*/ 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4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6" name="Freeform 466"/>
            <p:cNvSpPr>
              <a:spLocks/>
            </p:cNvSpPr>
            <p:nvPr/>
          </p:nvSpPr>
          <p:spPr bwMode="auto">
            <a:xfrm>
              <a:off x="4183648" y="4167721"/>
              <a:ext cx="42433" cy="12665"/>
            </a:xfrm>
            <a:custGeom>
              <a:avLst/>
              <a:gdLst>
                <a:gd name="T0" fmla="*/ 49 w 49"/>
                <a:gd name="T1" fmla="*/ 0 h 11"/>
                <a:gd name="T2" fmla="*/ 35 w 49"/>
                <a:gd name="T3" fmla="*/ 4 h 11"/>
                <a:gd name="T4" fmla="*/ 37 w 49"/>
                <a:gd name="T5" fmla="*/ 0 h 11"/>
                <a:gd name="T6" fmla="*/ 0 w 49"/>
                <a:gd name="T7" fmla="*/ 11 h 11"/>
                <a:gd name="T8" fmla="*/ 23 w 49"/>
                <a:gd name="T9" fmla="*/ 6 h 11"/>
                <a:gd name="T10" fmla="*/ 49 w 4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1"/>
                <a:gd name="T20" fmla="*/ 49 w 4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1">
                  <a:moveTo>
                    <a:pt x="49" y="0"/>
                  </a:moveTo>
                  <a:lnTo>
                    <a:pt x="35" y="4"/>
                  </a:lnTo>
                  <a:lnTo>
                    <a:pt x="37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7" name="Freeform 467"/>
            <p:cNvSpPr>
              <a:spLocks/>
            </p:cNvSpPr>
            <p:nvPr/>
          </p:nvSpPr>
          <p:spPr bwMode="auto">
            <a:xfrm>
              <a:off x="5204666" y="4514423"/>
              <a:ext cx="164424" cy="177308"/>
            </a:xfrm>
            <a:custGeom>
              <a:avLst/>
              <a:gdLst>
                <a:gd name="T0" fmla="*/ 2 w 187"/>
                <a:gd name="T1" fmla="*/ 152 h 165"/>
                <a:gd name="T2" fmla="*/ 0 w 187"/>
                <a:gd name="T3" fmla="*/ 165 h 165"/>
                <a:gd name="T4" fmla="*/ 0 w 187"/>
                <a:gd name="T5" fmla="*/ 152 h 165"/>
                <a:gd name="T6" fmla="*/ 16 w 187"/>
                <a:gd name="T7" fmla="*/ 123 h 165"/>
                <a:gd name="T8" fmla="*/ 29 w 187"/>
                <a:gd name="T9" fmla="*/ 93 h 165"/>
                <a:gd name="T10" fmla="*/ 25 w 187"/>
                <a:gd name="T11" fmla="*/ 95 h 165"/>
                <a:gd name="T12" fmla="*/ 43 w 187"/>
                <a:gd name="T13" fmla="*/ 77 h 165"/>
                <a:gd name="T14" fmla="*/ 51 w 187"/>
                <a:gd name="T15" fmla="*/ 59 h 165"/>
                <a:gd name="T16" fmla="*/ 60 w 187"/>
                <a:gd name="T17" fmla="*/ 40 h 165"/>
                <a:gd name="T18" fmla="*/ 76 w 187"/>
                <a:gd name="T19" fmla="*/ 26 h 165"/>
                <a:gd name="T20" fmla="*/ 90 w 187"/>
                <a:gd name="T21" fmla="*/ 0 h 165"/>
                <a:gd name="T22" fmla="*/ 113 w 187"/>
                <a:gd name="T23" fmla="*/ 0 h 165"/>
                <a:gd name="T24" fmla="*/ 138 w 187"/>
                <a:gd name="T25" fmla="*/ 0 h 165"/>
                <a:gd name="T26" fmla="*/ 164 w 187"/>
                <a:gd name="T27" fmla="*/ 0 h 165"/>
                <a:gd name="T28" fmla="*/ 187 w 187"/>
                <a:gd name="T29" fmla="*/ 0 h 165"/>
                <a:gd name="T30" fmla="*/ 187 w 187"/>
                <a:gd name="T31" fmla="*/ 9 h 165"/>
                <a:gd name="T32" fmla="*/ 187 w 187"/>
                <a:gd name="T33" fmla="*/ 40 h 165"/>
                <a:gd name="T34" fmla="*/ 168 w 187"/>
                <a:gd name="T35" fmla="*/ 40 h 165"/>
                <a:gd name="T36" fmla="*/ 150 w 187"/>
                <a:gd name="T37" fmla="*/ 40 h 165"/>
                <a:gd name="T38" fmla="*/ 133 w 187"/>
                <a:gd name="T39" fmla="*/ 40 h 165"/>
                <a:gd name="T40" fmla="*/ 113 w 187"/>
                <a:gd name="T41" fmla="*/ 40 h 165"/>
                <a:gd name="T42" fmla="*/ 113 w 187"/>
                <a:gd name="T43" fmla="*/ 71 h 165"/>
                <a:gd name="T44" fmla="*/ 113 w 187"/>
                <a:gd name="T45" fmla="*/ 101 h 165"/>
                <a:gd name="T46" fmla="*/ 90 w 187"/>
                <a:gd name="T47" fmla="*/ 112 h 165"/>
                <a:gd name="T48" fmla="*/ 90 w 187"/>
                <a:gd name="T49" fmla="*/ 132 h 165"/>
                <a:gd name="T50" fmla="*/ 90 w 187"/>
                <a:gd name="T51" fmla="*/ 152 h 165"/>
                <a:gd name="T52" fmla="*/ 68 w 187"/>
                <a:gd name="T53" fmla="*/ 152 h 165"/>
                <a:gd name="T54" fmla="*/ 45 w 187"/>
                <a:gd name="T55" fmla="*/ 152 h 165"/>
                <a:gd name="T56" fmla="*/ 23 w 187"/>
                <a:gd name="T57" fmla="*/ 152 h 165"/>
                <a:gd name="T58" fmla="*/ 2 w 187"/>
                <a:gd name="T59" fmla="*/ 152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"/>
                <a:gd name="T91" fmla="*/ 0 h 165"/>
                <a:gd name="T92" fmla="*/ 187 w 187"/>
                <a:gd name="T93" fmla="*/ 165 h 1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" h="165">
                  <a:moveTo>
                    <a:pt x="2" y="152"/>
                  </a:moveTo>
                  <a:lnTo>
                    <a:pt x="0" y="165"/>
                  </a:lnTo>
                  <a:lnTo>
                    <a:pt x="0" y="152"/>
                  </a:lnTo>
                  <a:lnTo>
                    <a:pt x="16" y="123"/>
                  </a:lnTo>
                  <a:lnTo>
                    <a:pt x="29" y="93"/>
                  </a:lnTo>
                  <a:lnTo>
                    <a:pt x="25" y="95"/>
                  </a:lnTo>
                  <a:lnTo>
                    <a:pt x="43" y="77"/>
                  </a:lnTo>
                  <a:lnTo>
                    <a:pt x="51" y="59"/>
                  </a:lnTo>
                  <a:lnTo>
                    <a:pt x="60" y="40"/>
                  </a:lnTo>
                  <a:lnTo>
                    <a:pt x="76" y="26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8" y="0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87" y="9"/>
                  </a:lnTo>
                  <a:lnTo>
                    <a:pt x="187" y="40"/>
                  </a:lnTo>
                  <a:lnTo>
                    <a:pt x="168" y="40"/>
                  </a:lnTo>
                  <a:lnTo>
                    <a:pt x="150" y="40"/>
                  </a:lnTo>
                  <a:lnTo>
                    <a:pt x="133" y="40"/>
                  </a:lnTo>
                  <a:lnTo>
                    <a:pt x="113" y="40"/>
                  </a:lnTo>
                  <a:lnTo>
                    <a:pt x="113" y="71"/>
                  </a:lnTo>
                  <a:lnTo>
                    <a:pt x="113" y="101"/>
                  </a:lnTo>
                  <a:lnTo>
                    <a:pt x="90" y="112"/>
                  </a:lnTo>
                  <a:lnTo>
                    <a:pt x="90" y="132"/>
                  </a:lnTo>
                  <a:lnTo>
                    <a:pt x="90" y="152"/>
                  </a:lnTo>
                  <a:lnTo>
                    <a:pt x="68" y="152"/>
                  </a:lnTo>
                  <a:lnTo>
                    <a:pt x="45" y="152"/>
                  </a:lnTo>
                  <a:lnTo>
                    <a:pt x="23" y="152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0099FF"/>
            </a:solidFill>
            <a:ln w="1588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97"/>
          <p:cNvGrpSpPr/>
          <p:nvPr/>
        </p:nvGrpSpPr>
        <p:grpSpPr>
          <a:xfrm>
            <a:off x="226125" y="3071810"/>
            <a:ext cx="2202703" cy="875642"/>
            <a:chOff x="154719" y="3168911"/>
            <a:chExt cx="2202703" cy="875642"/>
          </a:xfrm>
        </p:grpSpPr>
        <p:sp>
          <p:nvSpPr>
            <p:cNvPr id="496" name="TextBox 495"/>
            <p:cNvSpPr txBox="1"/>
            <p:nvPr/>
          </p:nvSpPr>
          <p:spPr>
            <a:xfrm>
              <a:off x="154719" y="3168911"/>
              <a:ext cx="214314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sz="1400" dirty="0">
                <a:solidFill>
                  <a:srgbClr val="0066CC"/>
                </a:solidFill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214282" y="3429000"/>
              <a:ext cx="2143140" cy="6155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DA2E5"/>
                  </a:solidFill>
                  <a:latin typeface="Arial" charset="0"/>
                </a:rPr>
                <a:t>Vaccines</a:t>
              </a:r>
            </a:p>
            <a:p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Measles-10, MR-10, MMR-1, MMR-5, MMR-10</a:t>
              </a:r>
              <a:endParaRPr lang="en-GB" sz="1200" dirty="0"/>
            </a:p>
          </p:txBody>
        </p:sp>
      </p:grpSp>
      <p:sp>
        <p:nvSpPr>
          <p:cNvPr id="480" name="Rectangle 479"/>
          <p:cNvSpPr/>
          <p:nvPr/>
        </p:nvSpPr>
        <p:spPr bwMode="auto">
          <a:xfrm>
            <a:off x="0" y="2060848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0DA2E5">
                  <a:shade val="30000"/>
                  <a:satMod val="115000"/>
                </a:srgbClr>
              </a:gs>
              <a:gs pos="50000">
                <a:srgbClr val="0DA2E5">
                  <a:shade val="67500"/>
                  <a:satMod val="115000"/>
                </a:srgbClr>
              </a:gs>
              <a:gs pos="100000">
                <a:srgbClr val="0DA2E5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88" name="Picture 16" descr="http://www.csulb.edu/divisions/students/shs/assets/gelbutton_immuniz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1484784"/>
            <a:ext cx="490536" cy="490537"/>
          </a:xfrm>
          <a:prstGeom prst="rect">
            <a:avLst/>
          </a:prstGeom>
          <a:noFill/>
        </p:spPr>
      </p:pic>
      <p:sp>
        <p:nvSpPr>
          <p:cNvPr id="493" name="TextBox 492"/>
          <p:cNvSpPr txBox="1"/>
          <p:nvPr/>
        </p:nvSpPr>
        <p:spPr>
          <a:xfrm>
            <a:off x="1979712" y="2204864"/>
            <a:ext cx="193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130,914,370 doses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5724128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2010: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214282" y="5322797"/>
            <a:ext cx="214314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CC"/>
                </a:solidFill>
                <a:latin typeface="Arial" charset="0"/>
              </a:rPr>
              <a:t>Countries UNICEF procures on behalf of</a:t>
            </a:r>
            <a:endParaRPr lang="en-US" sz="1400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285720" y="5786454"/>
            <a:ext cx="21431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grpSp>
        <p:nvGrpSpPr>
          <p:cNvPr id="4" name="Group 499"/>
          <p:cNvGrpSpPr/>
          <p:nvPr/>
        </p:nvGrpSpPr>
        <p:grpSpPr>
          <a:xfrm>
            <a:off x="438121" y="5896191"/>
            <a:ext cx="1791452" cy="442717"/>
            <a:chOff x="494532" y="5882642"/>
            <a:chExt cx="1791452" cy="442717"/>
          </a:xfrm>
        </p:grpSpPr>
        <p:sp>
          <p:nvSpPr>
            <p:cNvPr id="3081" name="Rectangle 472"/>
            <p:cNvSpPr>
              <a:spLocks noChangeArrowheads="1"/>
            </p:cNvSpPr>
            <p:nvPr/>
          </p:nvSpPr>
          <p:spPr bwMode="auto">
            <a:xfrm>
              <a:off x="494532" y="5882642"/>
              <a:ext cx="189359" cy="145421"/>
            </a:xfrm>
            <a:prstGeom prst="rect">
              <a:avLst/>
            </a:prstGeom>
            <a:solidFill>
              <a:srgbClr val="0099FF"/>
            </a:solidFill>
            <a:ln w="158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473"/>
            <p:cNvSpPr>
              <a:spLocks noChangeArrowheads="1"/>
            </p:cNvSpPr>
            <p:nvPr/>
          </p:nvSpPr>
          <p:spPr bwMode="auto">
            <a:xfrm>
              <a:off x="862645" y="5882642"/>
              <a:ext cx="789247" cy="16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All Vaccines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3083" name="Rectangle 474"/>
            <p:cNvSpPr>
              <a:spLocks noChangeArrowheads="1"/>
            </p:cNvSpPr>
            <p:nvPr/>
          </p:nvSpPr>
          <p:spPr bwMode="auto">
            <a:xfrm>
              <a:off x="494532" y="6140693"/>
              <a:ext cx="189359" cy="145421"/>
            </a:xfrm>
            <a:prstGeom prst="rect">
              <a:avLst/>
            </a:prstGeom>
            <a:solidFill>
              <a:srgbClr val="CC0066"/>
            </a:solidFill>
            <a:ln w="1651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475"/>
            <p:cNvSpPr>
              <a:spLocks noChangeArrowheads="1"/>
            </p:cNvSpPr>
            <p:nvPr/>
          </p:nvSpPr>
          <p:spPr bwMode="auto">
            <a:xfrm>
              <a:off x="838407" y="6140693"/>
              <a:ext cx="144757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Part of the Vaccines</a:t>
              </a:r>
            </a:p>
          </p:txBody>
        </p:sp>
      </p:grpSp>
      <p:sp>
        <p:nvSpPr>
          <p:cNvPr id="489" name="TextBox 488"/>
          <p:cNvSpPr txBox="1"/>
          <p:nvPr/>
        </p:nvSpPr>
        <p:spPr>
          <a:xfrm>
            <a:off x="179512" y="2060848"/>
            <a:ext cx="12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2009: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90" name="Picture 16" descr="http://www.csulb.edu/divisions/students/shs/assets/gelbutton_immuniz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1484784"/>
            <a:ext cx="490536" cy="490537"/>
          </a:xfrm>
          <a:prstGeom prst="rect">
            <a:avLst/>
          </a:prstGeom>
          <a:noFill/>
        </p:spPr>
      </p:pic>
      <p:sp>
        <p:nvSpPr>
          <p:cNvPr id="491" name="TextBox 490"/>
          <p:cNvSpPr txBox="1"/>
          <p:nvPr/>
        </p:nvSpPr>
        <p:spPr>
          <a:xfrm>
            <a:off x="7208720" y="2204864"/>
            <a:ext cx="193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173,632,162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doses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68"/>
          <p:cNvSpPr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B0F0"/>
                </a:solidFill>
                <a:latin typeface="Arial" charset="0"/>
              </a:rPr>
              <a:t>Measles containing vaccine procurement through UNICEF largely driven by supplementary activities</a:t>
            </a:r>
            <a:endParaRPr lang="en-GB" sz="20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2" name="Text Box 476"/>
          <p:cNvSpPr txBox="1">
            <a:spLocks noChangeArrowheads="1"/>
          </p:cNvSpPr>
          <p:nvPr/>
        </p:nvSpPr>
        <p:spPr bwMode="auto">
          <a:xfrm>
            <a:off x="5292080" y="6525344"/>
            <a:ext cx="35541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0066CC"/>
                </a:solidFill>
                <a:latin typeface="Arial" charset="0"/>
              </a:rPr>
              <a:t>Source: UNICEF SD Historical Procurement Database and 2011 Forecast</a:t>
            </a:r>
            <a:endParaRPr lang="en-GB" sz="800" i="1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05273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+mn-lt"/>
              </a:rPr>
              <a:t>Measles containing vaccine procurement (2002-2010) and forecast (2011-2012), in doses</a:t>
            </a:r>
            <a:endParaRPr lang="en-US" sz="1200" b="1" dirty="0">
              <a:latin typeface="+mn-lt"/>
            </a:endParaRPr>
          </a:p>
        </p:txBody>
      </p:sp>
      <p:sp>
        <p:nvSpPr>
          <p:cNvPr id="16" name="Chart Placeholder 15"/>
          <p:cNvSpPr>
            <a:spLocks noGrp="1"/>
          </p:cNvSpPr>
          <p:nvPr>
            <p:ph type="chart" idx="1"/>
          </p:nvPr>
        </p:nvSpPr>
        <p:spPr/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076" y="1498943"/>
            <a:ext cx="8614404" cy="474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450"/>
            <a:ext cx="8280920" cy="1081088"/>
          </a:xfrm>
        </p:spPr>
        <p:txBody>
          <a:bodyPr/>
          <a:lstStyle/>
          <a:p>
            <a:r>
              <a:rPr lang="en-GB" sz="2000" b="0" dirty="0" smtClean="0">
                <a:solidFill>
                  <a:srgbClr val="00B0F0"/>
                </a:solidFill>
              </a:rPr>
              <a:t>Supplier Market and 2011 WAP prices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704856" cy="288032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B0F0"/>
                </a:solidFill>
              </a:rPr>
              <a:t>Measles-10:</a:t>
            </a:r>
          </a:p>
          <a:p>
            <a:pPr eaLnBrk="1" hangingPunct="1"/>
            <a:r>
              <a:rPr lang="en-GB" sz="1400" dirty="0" smtClean="0"/>
              <a:t>4 vaccines WHO pre-qualified: 0.24 $ per dose (70% of the vaccine is sourced from 1 supplier)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B0F0"/>
                </a:solidFill>
              </a:rPr>
              <a:t>MMR-1:</a:t>
            </a:r>
          </a:p>
          <a:p>
            <a:pPr eaLnBrk="1" hangingPunct="1"/>
            <a:r>
              <a:rPr lang="en-GB" sz="1400" dirty="0" smtClean="0"/>
              <a:t>2 vaccines WHO pre-qualified: 1.85 $ per dose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B0F0"/>
                </a:solidFill>
              </a:rPr>
              <a:t>MMR-5:</a:t>
            </a:r>
          </a:p>
          <a:p>
            <a:pPr eaLnBrk="1" hangingPunct="1"/>
            <a:r>
              <a:rPr lang="en-GB" sz="1400" dirty="0" smtClean="0"/>
              <a:t>1 vaccine WHO pre-qualified: 0.90 $ per dose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B0F0"/>
                </a:solidFill>
              </a:rPr>
              <a:t>MMR-10:</a:t>
            </a:r>
          </a:p>
          <a:p>
            <a:pPr eaLnBrk="1" hangingPunct="1"/>
            <a:r>
              <a:rPr lang="en-GB" sz="1400" dirty="0" smtClean="0"/>
              <a:t>2 vaccines WHO pre-qualified: 1.183 $ per dose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B0F0"/>
                </a:solidFill>
              </a:rPr>
              <a:t>MR-10:</a:t>
            </a:r>
          </a:p>
          <a:p>
            <a:pPr eaLnBrk="1" hangingPunct="1"/>
            <a:r>
              <a:rPr lang="en-GB" sz="1400" dirty="0" smtClean="0"/>
              <a:t>2 vaccines WHO pre-qualified: 0.534 $ per dose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68312" y="3861048"/>
          <a:ext cx="82081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6453336"/>
            <a:ext cx="280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latin typeface="Arial" charset="0"/>
              </a:rPr>
              <a:t>Source: UNICEF Supply Division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5"/>
          <p:cNvSpPr txBox="1">
            <a:spLocks noChangeArrowheads="1"/>
          </p:cNvSpPr>
          <p:nvPr/>
        </p:nvSpPr>
        <p:spPr bwMode="auto">
          <a:xfrm>
            <a:off x="323528" y="980728"/>
            <a:ext cx="8280920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Planning is Key: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Production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of a dose: 6 -24 months</a:t>
            </a:r>
            <a:endParaRPr lang="en-US" sz="1600" dirty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Capacity Increase: 2-3 years</a:t>
            </a:r>
            <a:endParaRPr lang="en-US" sz="1600" dirty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New Plant: 5-7 years 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Lead time for supply 4-8 weeks + transit time</a:t>
            </a:r>
            <a:endParaRPr lang="en-US" sz="1600" dirty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New regulatory requirements can cause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interruptions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Approx. 65 countries require NRA registration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UNICEF requests 20 months shelf life for measles vaccine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Current awards (in doses) based on 2009 forecast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Arial" charset="0"/>
              </a:rPr>
              <a:t>Additional increases in quantities to meet updated demand are possible but require planning</a:t>
            </a: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88832" cy="980728"/>
          </a:xfrm>
        </p:spPr>
        <p:txBody>
          <a:bodyPr/>
          <a:lstStyle/>
          <a:p>
            <a:r>
              <a:rPr lang="en-GB" sz="2000" b="0" dirty="0" smtClean="0">
                <a:solidFill>
                  <a:srgbClr val="00B0F0"/>
                </a:solidFill>
              </a:rPr>
              <a:t>Some facts about vaccine supply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005064"/>
            <a:ext cx="60486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48264" y="6473279"/>
            <a:ext cx="32758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latin typeface="Arial" charset="0"/>
              </a:rPr>
              <a:t>Source: UNICEF Supply Division</a:t>
            </a:r>
            <a:endParaRPr lang="en-US" sz="9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00B0F0"/>
                </a:solidFill>
              </a:rPr>
              <a:t>Some facts about vaccine supply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756591" y="1412776"/>
            <a:ext cx="5616623" cy="4968552"/>
          </a:xfrm>
        </p:spPr>
        <p:txBody>
          <a:bodyPr/>
          <a:lstStyle/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Planning is Key: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Production of a dose: 6 -24 months</a:t>
            </a:r>
            <a:endParaRPr lang="en-US" sz="1600" dirty="0" smtClean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Capacity Increase: 2-3 years</a:t>
            </a:r>
            <a:endParaRPr lang="en-US" sz="1600" dirty="0" smtClean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New Plant: 5-7 years 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Lead time for supply 4-8 weeks + transit time</a:t>
            </a:r>
            <a:endParaRPr lang="en-US" sz="1600" dirty="0" smtClean="0"/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New regulatory requirements can cause interruptions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Approx. 65 countries require NRA registration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UNICEF requests 20 months shelf life for measles vaccine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Current awards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2011-2012 (in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doses) based on 2009 forecast</a:t>
            </a:r>
          </a:p>
          <a:p>
            <a:pPr lvl="2" indent="-342900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Arial" charset="0"/>
              </a:rPr>
              <a:t>Additional increases in quantities to meet updated demand are possible but require planning</a:t>
            </a:r>
            <a:endParaRPr lang="en-US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916832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88224" y="6525345"/>
            <a:ext cx="2555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latin typeface="Arial" charset="0"/>
              </a:rPr>
              <a:t>Source: UNICEF Supply Division</a:t>
            </a:r>
            <a:endParaRPr lang="en-US" sz="9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4"/>
          <p:cNvGrpSpPr/>
          <p:nvPr/>
        </p:nvGrpSpPr>
        <p:grpSpPr>
          <a:xfrm>
            <a:off x="4168547" y="3781097"/>
            <a:ext cx="4507909" cy="2757023"/>
            <a:chOff x="4168547" y="3781097"/>
            <a:chExt cx="4507909" cy="2757023"/>
          </a:xfrm>
        </p:grpSpPr>
        <p:grpSp>
          <p:nvGrpSpPr>
            <p:cNvPr id="3" name="Group 490"/>
            <p:cNvGrpSpPr>
              <a:grpSpLocks noChangeAspect="1"/>
            </p:cNvGrpSpPr>
            <p:nvPr/>
          </p:nvGrpSpPr>
          <p:grpSpPr>
            <a:xfrm>
              <a:off x="4168547" y="3781097"/>
              <a:ext cx="4449327" cy="2757023"/>
              <a:chOff x="322925" y="2204864"/>
              <a:chExt cx="8569555" cy="429654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6880685" y="4688368"/>
                <a:ext cx="10845" cy="1983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2 h 2"/>
                  <a:gd name="T4" fmla="*/ 0 w 8"/>
                  <a:gd name="T5" fmla="*/ 0 h 2"/>
                  <a:gd name="T6" fmla="*/ 8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7025289" y="4591169"/>
                <a:ext cx="272938" cy="271758"/>
              </a:xfrm>
              <a:custGeom>
                <a:avLst/>
                <a:gdLst>
                  <a:gd name="T0" fmla="*/ 226 w 226"/>
                  <a:gd name="T1" fmla="*/ 82 h 201"/>
                  <a:gd name="T2" fmla="*/ 205 w 226"/>
                  <a:gd name="T3" fmla="*/ 80 h 201"/>
                  <a:gd name="T4" fmla="*/ 203 w 226"/>
                  <a:gd name="T5" fmla="*/ 80 h 201"/>
                  <a:gd name="T6" fmla="*/ 193 w 226"/>
                  <a:gd name="T7" fmla="*/ 111 h 201"/>
                  <a:gd name="T8" fmla="*/ 195 w 226"/>
                  <a:gd name="T9" fmla="*/ 115 h 201"/>
                  <a:gd name="T10" fmla="*/ 191 w 226"/>
                  <a:gd name="T11" fmla="*/ 126 h 201"/>
                  <a:gd name="T12" fmla="*/ 177 w 226"/>
                  <a:gd name="T13" fmla="*/ 131 h 201"/>
                  <a:gd name="T14" fmla="*/ 168 w 226"/>
                  <a:gd name="T15" fmla="*/ 146 h 201"/>
                  <a:gd name="T16" fmla="*/ 168 w 226"/>
                  <a:gd name="T17" fmla="*/ 157 h 201"/>
                  <a:gd name="T18" fmla="*/ 172 w 226"/>
                  <a:gd name="T19" fmla="*/ 157 h 201"/>
                  <a:gd name="T20" fmla="*/ 166 w 226"/>
                  <a:gd name="T21" fmla="*/ 164 h 201"/>
                  <a:gd name="T22" fmla="*/ 162 w 226"/>
                  <a:gd name="T23" fmla="*/ 173 h 201"/>
                  <a:gd name="T24" fmla="*/ 156 w 226"/>
                  <a:gd name="T25" fmla="*/ 190 h 201"/>
                  <a:gd name="T26" fmla="*/ 127 w 226"/>
                  <a:gd name="T27" fmla="*/ 201 h 201"/>
                  <a:gd name="T28" fmla="*/ 123 w 226"/>
                  <a:gd name="T29" fmla="*/ 188 h 201"/>
                  <a:gd name="T30" fmla="*/ 119 w 226"/>
                  <a:gd name="T31" fmla="*/ 184 h 201"/>
                  <a:gd name="T32" fmla="*/ 103 w 226"/>
                  <a:gd name="T33" fmla="*/ 184 h 201"/>
                  <a:gd name="T34" fmla="*/ 90 w 226"/>
                  <a:gd name="T35" fmla="*/ 177 h 201"/>
                  <a:gd name="T36" fmla="*/ 76 w 226"/>
                  <a:gd name="T37" fmla="*/ 184 h 201"/>
                  <a:gd name="T38" fmla="*/ 64 w 226"/>
                  <a:gd name="T39" fmla="*/ 184 h 201"/>
                  <a:gd name="T40" fmla="*/ 61 w 226"/>
                  <a:gd name="T41" fmla="*/ 173 h 201"/>
                  <a:gd name="T42" fmla="*/ 41 w 226"/>
                  <a:gd name="T43" fmla="*/ 175 h 201"/>
                  <a:gd name="T44" fmla="*/ 43 w 226"/>
                  <a:gd name="T45" fmla="*/ 173 h 201"/>
                  <a:gd name="T46" fmla="*/ 37 w 226"/>
                  <a:gd name="T47" fmla="*/ 175 h 201"/>
                  <a:gd name="T48" fmla="*/ 27 w 226"/>
                  <a:gd name="T49" fmla="*/ 173 h 201"/>
                  <a:gd name="T50" fmla="*/ 22 w 226"/>
                  <a:gd name="T51" fmla="*/ 148 h 201"/>
                  <a:gd name="T52" fmla="*/ 24 w 226"/>
                  <a:gd name="T53" fmla="*/ 131 h 201"/>
                  <a:gd name="T54" fmla="*/ 8 w 226"/>
                  <a:gd name="T55" fmla="*/ 120 h 201"/>
                  <a:gd name="T56" fmla="*/ 12 w 226"/>
                  <a:gd name="T57" fmla="*/ 120 h 201"/>
                  <a:gd name="T58" fmla="*/ 4 w 226"/>
                  <a:gd name="T59" fmla="*/ 109 h 201"/>
                  <a:gd name="T60" fmla="*/ 6 w 226"/>
                  <a:gd name="T61" fmla="*/ 102 h 201"/>
                  <a:gd name="T62" fmla="*/ 0 w 226"/>
                  <a:gd name="T63" fmla="*/ 84 h 201"/>
                  <a:gd name="T64" fmla="*/ 6 w 226"/>
                  <a:gd name="T65" fmla="*/ 71 h 201"/>
                  <a:gd name="T66" fmla="*/ 2 w 226"/>
                  <a:gd name="T67" fmla="*/ 71 h 201"/>
                  <a:gd name="T68" fmla="*/ 16 w 226"/>
                  <a:gd name="T69" fmla="*/ 55 h 201"/>
                  <a:gd name="T70" fmla="*/ 20 w 226"/>
                  <a:gd name="T71" fmla="*/ 69 h 201"/>
                  <a:gd name="T72" fmla="*/ 43 w 226"/>
                  <a:gd name="T73" fmla="*/ 82 h 201"/>
                  <a:gd name="T74" fmla="*/ 72 w 226"/>
                  <a:gd name="T75" fmla="*/ 77 h 201"/>
                  <a:gd name="T76" fmla="*/ 80 w 226"/>
                  <a:gd name="T77" fmla="*/ 67 h 201"/>
                  <a:gd name="T78" fmla="*/ 109 w 226"/>
                  <a:gd name="T79" fmla="*/ 73 h 201"/>
                  <a:gd name="T80" fmla="*/ 129 w 226"/>
                  <a:gd name="T81" fmla="*/ 66 h 201"/>
                  <a:gd name="T82" fmla="*/ 138 w 226"/>
                  <a:gd name="T83" fmla="*/ 45 h 201"/>
                  <a:gd name="T84" fmla="*/ 142 w 226"/>
                  <a:gd name="T85" fmla="*/ 33 h 201"/>
                  <a:gd name="T86" fmla="*/ 148 w 226"/>
                  <a:gd name="T87" fmla="*/ 16 h 201"/>
                  <a:gd name="T88" fmla="*/ 154 w 226"/>
                  <a:gd name="T89" fmla="*/ 0 h 201"/>
                  <a:gd name="T90" fmla="*/ 173 w 226"/>
                  <a:gd name="T91" fmla="*/ 2 h 201"/>
                  <a:gd name="T92" fmla="*/ 193 w 226"/>
                  <a:gd name="T93" fmla="*/ 3 h 201"/>
                  <a:gd name="T94" fmla="*/ 189 w 226"/>
                  <a:gd name="T95" fmla="*/ 7 h 201"/>
                  <a:gd name="T96" fmla="*/ 191 w 226"/>
                  <a:gd name="T97" fmla="*/ 11 h 201"/>
                  <a:gd name="T98" fmla="*/ 197 w 226"/>
                  <a:gd name="T99" fmla="*/ 16 h 201"/>
                  <a:gd name="T100" fmla="*/ 191 w 226"/>
                  <a:gd name="T101" fmla="*/ 16 h 201"/>
                  <a:gd name="T102" fmla="*/ 185 w 226"/>
                  <a:gd name="T103" fmla="*/ 18 h 201"/>
                  <a:gd name="T104" fmla="*/ 187 w 226"/>
                  <a:gd name="T105" fmla="*/ 27 h 201"/>
                  <a:gd name="T106" fmla="*/ 205 w 226"/>
                  <a:gd name="T107" fmla="*/ 51 h 201"/>
                  <a:gd name="T108" fmla="*/ 201 w 226"/>
                  <a:gd name="T109" fmla="*/ 58 h 201"/>
                  <a:gd name="T110" fmla="*/ 212 w 226"/>
                  <a:gd name="T111" fmla="*/ 71 h 201"/>
                  <a:gd name="T112" fmla="*/ 226 w 226"/>
                  <a:gd name="T113" fmla="*/ 82 h 2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6"/>
                  <a:gd name="T172" fmla="*/ 0 h 201"/>
                  <a:gd name="T173" fmla="*/ 226 w 226"/>
                  <a:gd name="T174" fmla="*/ 201 h 2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6" h="201">
                    <a:moveTo>
                      <a:pt x="226" y="82"/>
                    </a:moveTo>
                    <a:lnTo>
                      <a:pt x="205" y="80"/>
                    </a:lnTo>
                    <a:lnTo>
                      <a:pt x="203" y="80"/>
                    </a:lnTo>
                    <a:lnTo>
                      <a:pt x="193" y="111"/>
                    </a:lnTo>
                    <a:lnTo>
                      <a:pt x="195" y="115"/>
                    </a:lnTo>
                    <a:lnTo>
                      <a:pt x="191" y="126"/>
                    </a:lnTo>
                    <a:lnTo>
                      <a:pt x="177" y="131"/>
                    </a:lnTo>
                    <a:lnTo>
                      <a:pt x="168" y="146"/>
                    </a:lnTo>
                    <a:lnTo>
                      <a:pt x="168" y="157"/>
                    </a:lnTo>
                    <a:lnTo>
                      <a:pt x="172" y="157"/>
                    </a:lnTo>
                    <a:lnTo>
                      <a:pt x="166" y="164"/>
                    </a:lnTo>
                    <a:lnTo>
                      <a:pt x="162" y="173"/>
                    </a:lnTo>
                    <a:lnTo>
                      <a:pt x="156" y="190"/>
                    </a:lnTo>
                    <a:lnTo>
                      <a:pt x="127" y="201"/>
                    </a:lnTo>
                    <a:lnTo>
                      <a:pt x="123" y="188"/>
                    </a:lnTo>
                    <a:lnTo>
                      <a:pt x="119" y="184"/>
                    </a:lnTo>
                    <a:lnTo>
                      <a:pt x="103" y="184"/>
                    </a:lnTo>
                    <a:lnTo>
                      <a:pt x="90" y="177"/>
                    </a:lnTo>
                    <a:lnTo>
                      <a:pt x="76" y="184"/>
                    </a:lnTo>
                    <a:lnTo>
                      <a:pt x="64" y="184"/>
                    </a:lnTo>
                    <a:lnTo>
                      <a:pt x="61" y="173"/>
                    </a:lnTo>
                    <a:lnTo>
                      <a:pt x="41" y="175"/>
                    </a:lnTo>
                    <a:lnTo>
                      <a:pt x="43" y="173"/>
                    </a:lnTo>
                    <a:lnTo>
                      <a:pt x="37" y="175"/>
                    </a:lnTo>
                    <a:lnTo>
                      <a:pt x="27" y="173"/>
                    </a:lnTo>
                    <a:lnTo>
                      <a:pt x="22" y="148"/>
                    </a:lnTo>
                    <a:lnTo>
                      <a:pt x="24" y="131"/>
                    </a:lnTo>
                    <a:lnTo>
                      <a:pt x="8" y="120"/>
                    </a:lnTo>
                    <a:lnTo>
                      <a:pt x="12" y="120"/>
                    </a:lnTo>
                    <a:lnTo>
                      <a:pt x="4" y="109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6" y="71"/>
                    </a:lnTo>
                    <a:lnTo>
                      <a:pt x="2" y="71"/>
                    </a:lnTo>
                    <a:lnTo>
                      <a:pt x="16" y="55"/>
                    </a:lnTo>
                    <a:lnTo>
                      <a:pt x="20" y="69"/>
                    </a:lnTo>
                    <a:lnTo>
                      <a:pt x="43" y="82"/>
                    </a:lnTo>
                    <a:lnTo>
                      <a:pt x="72" y="77"/>
                    </a:lnTo>
                    <a:lnTo>
                      <a:pt x="80" y="67"/>
                    </a:lnTo>
                    <a:lnTo>
                      <a:pt x="109" y="73"/>
                    </a:lnTo>
                    <a:lnTo>
                      <a:pt x="129" y="66"/>
                    </a:lnTo>
                    <a:lnTo>
                      <a:pt x="138" y="45"/>
                    </a:lnTo>
                    <a:lnTo>
                      <a:pt x="142" y="33"/>
                    </a:lnTo>
                    <a:lnTo>
                      <a:pt x="148" y="16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3" y="3"/>
                    </a:lnTo>
                    <a:lnTo>
                      <a:pt x="189" y="7"/>
                    </a:lnTo>
                    <a:lnTo>
                      <a:pt x="191" y="11"/>
                    </a:lnTo>
                    <a:lnTo>
                      <a:pt x="197" y="16"/>
                    </a:lnTo>
                    <a:lnTo>
                      <a:pt x="191" y="16"/>
                    </a:lnTo>
                    <a:lnTo>
                      <a:pt x="185" y="18"/>
                    </a:lnTo>
                    <a:lnTo>
                      <a:pt x="187" y="27"/>
                    </a:lnTo>
                    <a:lnTo>
                      <a:pt x="205" y="51"/>
                    </a:lnTo>
                    <a:lnTo>
                      <a:pt x="201" y="58"/>
                    </a:lnTo>
                    <a:lnTo>
                      <a:pt x="212" y="71"/>
                    </a:lnTo>
                    <a:lnTo>
                      <a:pt x="226" y="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6649321" y="4553481"/>
                <a:ext cx="294630" cy="364988"/>
              </a:xfrm>
              <a:custGeom>
                <a:avLst/>
                <a:gdLst>
                  <a:gd name="T0" fmla="*/ 245 w 245"/>
                  <a:gd name="T1" fmla="*/ 209 h 271"/>
                  <a:gd name="T2" fmla="*/ 243 w 245"/>
                  <a:gd name="T3" fmla="*/ 211 h 271"/>
                  <a:gd name="T4" fmla="*/ 241 w 245"/>
                  <a:gd name="T5" fmla="*/ 242 h 271"/>
                  <a:gd name="T6" fmla="*/ 237 w 245"/>
                  <a:gd name="T7" fmla="*/ 271 h 271"/>
                  <a:gd name="T8" fmla="*/ 225 w 245"/>
                  <a:gd name="T9" fmla="*/ 262 h 271"/>
                  <a:gd name="T10" fmla="*/ 223 w 245"/>
                  <a:gd name="T11" fmla="*/ 267 h 271"/>
                  <a:gd name="T12" fmla="*/ 212 w 245"/>
                  <a:gd name="T13" fmla="*/ 264 h 271"/>
                  <a:gd name="T14" fmla="*/ 212 w 245"/>
                  <a:gd name="T15" fmla="*/ 271 h 271"/>
                  <a:gd name="T16" fmla="*/ 190 w 245"/>
                  <a:gd name="T17" fmla="*/ 251 h 271"/>
                  <a:gd name="T18" fmla="*/ 179 w 245"/>
                  <a:gd name="T19" fmla="*/ 240 h 271"/>
                  <a:gd name="T20" fmla="*/ 165 w 245"/>
                  <a:gd name="T21" fmla="*/ 227 h 271"/>
                  <a:gd name="T22" fmla="*/ 153 w 245"/>
                  <a:gd name="T23" fmla="*/ 216 h 271"/>
                  <a:gd name="T24" fmla="*/ 142 w 245"/>
                  <a:gd name="T25" fmla="*/ 205 h 271"/>
                  <a:gd name="T26" fmla="*/ 132 w 245"/>
                  <a:gd name="T27" fmla="*/ 185 h 271"/>
                  <a:gd name="T28" fmla="*/ 122 w 245"/>
                  <a:gd name="T29" fmla="*/ 165 h 271"/>
                  <a:gd name="T30" fmla="*/ 118 w 245"/>
                  <a:gd name="T31" fmla="*/ 161 h 271"/>
                  <a:gd name="T32" fmla="*/ 107 w 245"/>
                  <a:gd name="T33" fmla="*/ 145 h 271"/>
                  <a:gd name="T34" fmla="*/ 95 w 245"/>
                  <a:gd name="T35" fmla="*/ 127 h 271"/>
                  <a:gd name="T36" fmla="*/ 89 w 245"/>
                  <a:gd name="T37" fmla="*/ 110 h 271"/>
                  <a:gd name="T38" fmla="*/ 81 w 245"/>
                  <a:gd name="T39" fmla="*/ 95 h 271"/>
                  <a:gd name="T40" fmla="*/ 64 w 245"/>
                  <a:gd name="T41" fmla="*/ 77 h 271"/>
                  <a:gd name="T42" fmla="*/ 48 w 245"/>
                  <a:gd name="T43" fmla="*/ 59 h 271"/>
                  <a:gd name="T44" fmla="*/ 31 w 245"/>
                  <a:gd name="T45" fmla="*/ 42 h 271"/>
                  <a:gd name="T46" fmla="*/ 15 w 245"/>
                  <a:gd name="T47" fmla="*/ 26 h 271"/>
                  <a:gd name="T48" fmla="*/ 0 w 245"/>
                  <a:gd name="T49" fmla="*/ 0 h 271"/>
                  <a:gd name="T50" fmla="*/ 15 w 245"/>
                  <a:gd name="T51" fmla="*/ 2 h 271"/>
                  <a:gd name="T52" fmla="*/ 33 w 245"/>
                  <a:gd name="T53" fmla="*/ 4 h 271"/>
                  <a:gd name="T54" fmla="*/ 48 w 245"/>
                  <a:gd name="T55" fmla="*/ 8 h 271"/>
                  <a:gd name="T56" fmla="*/ 70 w 245"/>
                  <a:gd name="T57" fmla="*/ 30 h 271"/>
                  <a:gd name="T58" fmla="*/ 72 w 245"/>
                  <a:gd name="T59" fmla="*/ 35 h 271"/>
                  <a:gd name="T60" fmla="*/ 91 w 245"/>
                  <a:gd name="T61" fmla="*/ 52 h 271"/>
                  <a:gd name="T62" fmla="*/ 112 w 245"/>
                  <a:gd name="T63" fmla="*/ 68 h 271"/>
                  <a:gd name="T64" fmla="*/ 128 w 245"/>
                  <a:gd name="T65" fmla="*/ 84 h 271"/>
                  <a:gd name="T66" fmla="*/ 128 w 245"/>
                  <a:gd name="T67" fmla="*/ 77 h 271"/>
                  <a:gd name="T68" fmla="*/ 148 w 245"/>
                  <a:gd name="T69" fmla="*/ 92 h 271"/>
                  <a:gd name="T70" fmla="*/ 159 w 245"/>
                  <a:gd name="T71" fmla="*/ 106 h 271"/>
                  <a:gd name="T72" fmla="*/ 181 w 245"/>
                  <a:gd name="T73" fmla="*/ 119 h 271"/>
                  <a:gd name="T74" fmla="*/ 183 w 245"/>
                  <a:gd name="T75" fmla="*/ 121 h 271"/>
                  <a:gd name="T76" fmla="*/ 196 w 245"/>
                  <a:gd name="T77" fmla="*/ 132 h 271"/>
                  <a:gd name="T78" fmla="*/ 186 w 245"/>
                  <a:gd name="T79" fmla="*/ 137 h 271"/>
                  <a:gd name="T80" fmla="*/ 188 w 245"/>
                  <a:gd name="T81" fmla="*/ 141 h 271"/>
                  <a:gd name="T82" fmla="*/ 186 w 245"/>
                  <a:gd name="T83" fmla="*/ 145 h 271"/>
                  <a:gd name="T84" fmla="*/ 190 w 245"/>
                  <a:gd name="T85" fmla="*/ 152 h 271"/>
                  <a:gd name="T86" fmla="*/ 208 w 245"/>
                  <a:gd name="T87" fmla="*/ 158 h 271"/>
                  <a:gd name="T88" fmla="*/ 212 w 245"/>
                  <a:gd name="T89" fmla="*/ 174 h 271"/>
                  <a:gd name="T90" fmla="*/ 216 w 245"/>
                  <a:gd name="T91" fmla="*/ 180 h 271"/>
                  <a:gd name="T92" fmla="*/ 216 w 245"/>
                  <a:gd name="T93" fmla="*/ 191 h 271"/>
                  <a:gd name="T94" fmla="*/ 233 w 245"/>
                  <a:gd name="T95" fmla="*/ 189 h 271"/>
                  <a:gd name="T96" fmla="*/ 245 w 245"/>
                  <a:gd name="T97" fmla="*/ 209 h 2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5"/>
                  <a:gd name="T148" fmla="*/ 0 h 271"/>
                  <a:gd name="T149" fmla="*/ 245 w 245"/>
                  <a:gd name="T150" fmla="*/ 271 h 2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5" h="271">
                    <a:moveTo>
                      <a:pt x="245" y="209"/>
                    </a:moveTo>
                    <a:lnTo>
                      <a:pt x="243" y="211"/>
                    </a:lnTo>
                    <a:lnTo>
                      <a:pt x="241" y="242"/>
                    </a:lnTo>
                    <a:lnTo>
                      <a:pt x="237" y="271"/>
                    </a:lnTo>
                    <a:lnTo>
                      <a:pt x="225" y="262"/>
                    </a:lnTo>
                    <a:lnTo>
                      <a:pt x="223" y="267"/>
                    </a:lnTo>
                    <a:lnTo>
                      <a:pt x="212" y="264"/>
                    </a:lnTo>
                    <a:lnTo>
                      <a:pt x="212" y="271"/>
                    </a:lnTo>
                    <a:lnTo>
                      <a:pt x="190" y="251"/>
                    </a:lnTo>
                    <a:lnTo>
                      <a:pt x="179" y="240"/>
                    </a:lnTo>
                    <a:lnTo>
                      <a:pt x="165" y="227"/>
                    </a:lnTo>
                    <a:lnTo>
                      <a:pt x="153" y="216"/>
                    </a:lnTo>
                    <a:lnTo>
                      <a:pt x="142" y="205"/>
                    </a:lnTo>
                    <a:lnTo>
                      <a:pt x="132" y="185"/>
                    </a:lnTo>
                    <a:lnTo>
                      <a:pt x="122" y="165"/>
                    </a:lnTo>
                    <a:lnTo>
                      <a:pt x="118" y="161"/>
                    </a:lnTo>
                    <a:lnTo>
                      <a:pt x="107" y="145"/>
                    </a:lnTo>
                    <a:lnTo>
                      <a:pt x="95" y="127"/>
                    </a:lnTo>
                    <a:lnTo>
                      <a:pt x="89" y="110"/>
                    </a:lnTo>
                    <a:lnTo>
                      <a:pt x="81" y="95"/>
                    </a:lnTo>
                    <a:lnTo>
                      <a:pt x="64" y="77"/>
                    </a:lnTo>
                    <a:lnTo>
                      <a:pt x="48" y="59"/>
                    </a:lnTo>
                    <a:lnTo>
                      <a:pt x="31" y="42"/>
                    </a:lnTo>
                    <a:lnTo>
                      <a:pt x="15" y="26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33" y="4"/>
                    </a:lnTo>
                    <a:lnTo>
                      <a:pt x="48" y="8"/>
                    </a:lnTo>
                    <a:lnTo>
                      <a:pt x="70" y="30"/>
                    </a:lnTo>
                    <a:lnTo>
                      <a:pt x="72" y="35"/>
                    </a:lnTo>
                    <a:lnTo>
                      <a:pt x="91" y="52"/>
                    </a:lnTo>
                    <a:lnTo>
                      <a:pt x="112" y="68"/>
                    </a:lnTo>
                    <a:lnTo>
                      <a:pt x="128" y="84"/>
                    </a:lnTo>
                    <a:lnTo>
                      <a:pt x="128" y="77"/>
                    </a:lnTo>
                    <a:lnTo>
                      <a:pt x="148" y="92"/>
                    </a:lnTo>
                    <a:lnTo>
                      <a:pt x="159" y="106"/>
                    </a:lnTo>
                    <a:lnTo>
                      <a:pt x="181" y="119"/>
                    </a:lnTo>
                    <a:lnTo>
                      <a:pt x="183" y="121"/>
                    </a:lnTo>
                    <a:lnTo>
                      <a:pt x="196" y="132"/>
                    </a:lnTo>
                    <a:lnTo>
                      <a:pt x="186" y="137"/>
                    </a:lnTo>
                    <a:lnTo>
                      <a:pt x="188" y="141"/>
                    </a:lnTo>
                    <a:lnTo>
                      <a:pt x="186" y="145"/>
                    </a:lnTo>
                    <a:lnTo>
                      <a:pt x="190" y="152"/>
                    </a:lnTo>
                    <a:lnTo>
                      <a:pt x="208" y="158"/>
                    </a:lnTo>
                    <a:lnTo>
                      <a:pt x="212" y="174"/>
                    </a:lnTo>
                    <a:lnTo>
                      <a:pt x="216" y="180"/>
                    </a:lnTo>
                    <a:lnTo>
                      <a:pt x="216" y="191"/>
                    </a:lnTo>
                    <a:lnTo>
                      <a:pt x="233" y="189"/>
                    </a:lnTo>
                    <a:lnTo>
                      <a:pt x="245" y="2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7625392" y="4745893"/>
                <a:ext cx="267517" cy="281676"/>
              </a:xfrm>
              <a:custGeom>
                <a:avLst/>
                <a:gdLst>
                  <a:gd name="T0" fmla="*/ 169 w 222"/>
                  <a:gd name="T1" fmla="*/ 174 h 207"/>
                  <a:gd name="T2" fmla="*/ 167 w 222"/>
                  <a:gd name="T3" fmla="*/ 185 h 207"/>
                  <a:gd name="T4" fmla="*/ 173 w 222"/>
                  <a:gd name="T5" fmla="*/ 183 h 207"/>
                  <a:gd name="T6" fmla="*/ 193 w 222"/>
                  <a:gd name="T7" fmla="*/ 179 h 207"/>
                  <a:gd name="T8" fmla="*/ 198 w 222"/>
                  <a:gd name="T9" fmla="*/ 194 h 207"/>
                  <a:gd name="T10" fmla="*/ 212 w 222"/>
                  <a:gd name="T11" fmla="*/ 207 h 207"/>
                  <a:gd name="T12" fmla="*/ 212 w 222"/>
                  <a:gd name="T13" fmla="*/ 188 h 207"/>
                  <a:gd name="T14" fmla="*/ 214 w 222"/>
                  <a:gd name="T15" fmla="*/ 168 h 207"/>
                  <a:gd name="T16" fmla="*/ 216 w 222"/>
                  <a:gd name="T17" fmla="*/ 148 h 207"/>
                  <a:gd name="T18" fmla="*/ 218 w 222"/>
                  <a:gd name="T19" fmla="*/ 130 h 207"/>
                  <a:gd name="T20" fmla="*/ 220 w 222"/>
                  <a:gd name="T21" fmla="*/ 110 h 207"/>
                  <a:gd name="T22" fmla="*/ 220 w 222"/>
                  <a:gd name="T23" fmla="*/ 90 h 207"/>
                  <a:gd name="T24" fmla="*/ 220 w 222"/>
                  <a:gd name="T25" fmla="*/ 71 h 207"/>
                  <a:gd name="T26" fmla="*/ 222 w 222"/>
                  <a:gd name="T27" fmla="*/ 51 h 207"/>
                  <a:gd name="T28" fmla="*/ 206 w 222"/>
                  <a:gd name="T29" fmla="*/ 48 h 207"/>
                  <a:gd name="T30" fmla="*/ 179 w 222"/>
                  <a:gd name="T31" fmla="*/ 37 h 207"/>
                  <a:gd name="T32" fmla="*/ 152 w 222"/>
                  <a:gd name="T33" fmla="*/ 24 h 207"/>
                  <a:gd name="T34" fmla="*/ 136 w 222"/>
                  <a:gd name="T35" fmla="*/ 37 h 207"/>
                  <a:gd name="T36" fmla="*/ 115 w 222"/>
                  <a:gd name="T37" fmla="*/ 48 h 207"/>
                  <a:gd name="T38" fmla="*/ 91 w 222"/>
                  <a:gd name="T39" fmla="*/ 69 h 207"/>
                  <a:gd name="T40" fmla="*/ 84 w 222"/>
                  <a:gd name="T41" fmla="*/ 60 h 207"/>
                  <a:gd name="T42" fmla="*/ 74 w 222"/>
                  <a:gd name="T43" fmla="*/ 51 h 207"/>
                  <a:gd name="T44" fmla="*/ 74 w 222"/>
                  <a:gd name="T45" fmla="*/ 55 h 207"/>
                  <a:gd name="T46" fmla="*/ 68 w 222"/>
                  <a:gd name="T47" fmla="*/ 29 h 207"/>
                  <a:gd name="T48" fmla="*/ 68 w 222"/>
                  <a:gd name="T49" fmla="*/ 16 h 207"/>
                  <a:gd name="T50" fmla="*/ 66 w 222"/>
                  <a:gd name="T51" fmla="*/ 7 h 207"/>
                  <a:gd name="T52" fmla="*/ 45 w 222"/>
                  <a:gd name="T53" fmla="*/ 4 h 207"/>
                  <a:gd name="T54" fmla="*/ 25 w 222"/>
                  <a:gd name="T55" fmla="*/ 0 h 207"/>
                  <a:gd name="T56" fmla="*/ 4 w 222"/>
                  <a:gd name="T57" fmla="*/ 13 h 207"/>
                  <a:gd name="T58" fmla="*/ 0 w 222"/>
                  <a:gd name="T59" fmla="*/ 24 h 207"/>
                  <a:gd name="T60" fmla="*/ 17 w 222"/>
                  <a:gd name="T61" fmla="*/ 29 h 207"/>
                  <a:gd name="T62" fmla="*/ 29 w 222"/>
                  <a:gd name="T63" fmla="*/ 44 h 207"/>
                  <a:gd name="T64" fmla="*/ 45 w 222"/>
                  <a:gd name="T65" fmla="*/ 42 h 207"/>
                  <a:gd name="T66" fmla="*/ 62 w 222"/>
                  <a:gd name="T67" fmla="*/ 42 h 207"/>
                  <a:gd name="T68" fmla="*/ 60 w 222"/>
                  <a:gd name="T69" fmla="*/ 48 h 207"/>
                  <a:gd name="T70" fmla="*/ 58 w 222"/>
                  <a:gd name="T71" fmla="*/ 49 h 207"/>
                  <a:gd name="T72" fmla="*/ 56 w 222"/>
                  <a:gd name="T73" fmla="*/ 49 h 207"/>
                  <a:gd name="T74" fmla="*/ 48 w 222"/>
                  <a:gd name="T75" fmla="*/ 49 h 207"/>
                  <a:gd name="T76" fmla="*/ 29 w 222"/>
                  <a:gd name="T77" fmla="*/ 55 h 207"/>
                  <a:gd name="T78" fmla="*/ 19 w 222"/>
                  <a:gd name="T79" fmla="*/ 58 h 207"/>
                  <a:gd name="T80" fmla="*/ 39 w 222"/>
                  <a:gd name="T81" fmla="*/ 73 h 207"/>
                  <a:gd name="T82" fmla="*/ 37 w 222"/>
                  <a:gd name="T83" fmla="*/ 84 h 207"/>
                  <a:gd name="T84" fmla="*/ 48 w 222"/>
                  <a:gd name="T85" fmla="*/ 86 h 207"/>
                  <a:gd name="T86" fmla="*/ 62 w 222"/>
                  <a:gd name="T87" fmla="*/ 62 h 207"/>
                  <a:gd name="T88" fmla="*/ 58 w 222"/>
                  <a:gd name="T89" fmla="*/ 77 h 207"/>
                  <a:gd name="T90" fmla="*/ 78 w 222"/>
                  <a:gd name="T91" fmla="*/ 84 h 207"/>
                  <a:gd name="T92" fmla="*/ 82 w 222"/>
                  <a:gd name="T93" fmla="*/ 84 h 207"/>
                  <a:gd name="T94" fmla="*/ 82 w 222"/>
                  <a:gd name="T95" fmla="*/ 91 h 207"/>
                  <a:gd name="T96" fmla="*/ 97 w 222"/>
                  <a:gd name="T97" fmla="*/ 97 h 207"/>
                  <a:gd name="T98" fmla="*/ 115 w 222"/>
                  <a:gd name="T99" fmla="*/ 102 h 207"/>
                  <a:gd name="T100" fmla="*/ 130 w 222"/>
                  <a:gd name="T101" fmla="*/ 108 h 207"/>
                  <a:gd name="T102" fmla="*/ 148 w 222"/>
                  <a:gd name="T103" fmla="*/ 115 h 207"/>
                  <a:gd name="T104" fmla="*/ 156 w 222"/>
                  <a:gd name="T105" fmla="*/ 124 h 207"/>
                  <a:gd name="T106" fmla="*/ 167 w 222"/>
                  <a:gd name="T107" fmla="*/ 152 h 207"/>
                  <a:gd name="T108" fmla="*/ 173 w 222"/>
                  <a:gd name="T109" fmla="*/ 155 h 207"/>
                  <a:gd name="T110" fmla="*/ 161 w 222"/>
                  <a:gd name="T111" fmla="*/ 157 h 207"/>
                  <a:gd name="T112" fmla="*/ 173 w 222"/>
                  <a:gd name="T113" fmla="*/ 163 h 207"/>
                  <a:gd name="T114" fmla="*/ 163 w 222"/>
                  <a:gd name="T115" fmla="*/ 163 h 207"/>
                  <a:gd name="T116" fmla="*/ 167 w 222"/>
                  <a:gd name="T117" fmla="*/ 170 h 207"/>
                  <a:gd name="T118" fmla="*/ 152 w 222"/>
                  <a:gd name="T119" fmla="*/ 168 h 207"/>
                  <a:gd name="T120" fmla="*/ 138 w 222"/>
                  <a:gd name="T121" fmla="*/ 190 h 207"/>
                  <a:gd name="T122" fmla="*/ 159 w 222"/>
                  <a:gd name="T123" fmla="*/ 186 h 207"/>
                  <a:gd name="T124" fmla="*/ 169 w 222"/>
                  <a:gd name="T125" fmla="*/ 174 h 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2"/>
                  <a:gd name="T190" fmla="*/ 0 h 207"/>
                  <a:gd name="T191" fmla="*/ 222 w 222"/>
                  <a:gd name="T192" fmla="*/ 207 h 2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2" h="207">
                    <a:moveTo>
                      <a:pt x="169" y="174"/>
                    </a:moveTo>
                    <a:lnTo>
                      <a:pt x="167" y="185"/>
                    </a:lnTo>
                    <a:lnTo>
                      <a:pt x="173" y="183"/>
                    </a:lnTo>
                    <a:lnTo>
                      <a:pt x="193" y="179"/>
                    </a:lnTo>
                    <a:lnTo>
                      <a:pt x="198" y="194"/>
                    </a:lnTo>
                    <a:lnTo>
                      <a:pt x="212" y="207"/>
                    </a:lnTo>
                    <a:lnTo>
                      <a:pt x="212" y="188"/>
                    </a:lnTo>
                    <a:lnTo>
                      <a:pt x="214" y="168"/>
                    </a:lnTo>
                    <a:lnTo>
                      <a:pt x="216" y="148"/>
                    </a:lnTo>
                    <a:lnTo>
                      <a:pt x="218" y="130"/>
                    </a:lnTo>
                    <a:lnTo>
                      <a:pt x="220" y="110"/>
                    </a:lnTo>
                    <a:lnTo>
                      <a:pt x="220" y="90"/>
                    </a:lnTo>
                    <a:lnTo>
                      <a:pt x="220" y="71"/>
                    </a:lnTo>
                    <a:lnTo>
                      <a:pt x="222" y="51"/>
                    </a:lnTo>
                    <a:lnTo>
                      <a:pt x="206" y="48"/>
                    </a:lnTo>
                    <a:lnTo>
                      <a:pt x="179" y="37"/>
                    </a:lnTo>
                    <a:lnTo>
                      <a:pt x="152" y="24"/>
                    </a:lnTo>
                    <a:lnTo>
                      <a:pt x="136" y="37"/>
                    </a:lnTo>
                    <a:lnTo>
                      <a:pt x="115" y="48"/>
                    </a:lnTo>
                    <a:lnTo>
                      <a:pt x="91" y="69"/>
                    </a:lnTo>
                    <a:lnTo>
                      <a:pt x="84" y="60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68" y="29"/>
                    </a:lnTo>
                    <a:lnTo>
                      <a:pt x="68" y="16"/>
                    </a:lnTo>
                    <a:lnTo>
                      <a:pt x="66" y="7"/>
                    </a:lnTo>
                    <a:lnTo>
                      <a:pt x="45" y="4"/>
                    </a:lnTo>
                    <a:lnTo>
                      <a:pt x="25" y="0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17" y="29"/>
                    </a:lnTo>
                    <a:lnTo>
                      <a:pt x="29" y="44"/>
                    </a:lnTo>
                    <a:lnTo>
                      <a:pt x="45" y="42"/>
                    </a:lnTo>
                    <a:lnTo>
                      <a:pt x="62" y="42"/>
                    </a:lnTo>
                    <a:lnTo>
                      <a:pt x="60" y="48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48" y="49"/>
                    </a:lnTo>
                    <a:lnTo>
                      <a:pt x="29" y="55"/>
                    </a:lnTo>
                    <a:lnTo>
                      <a:pt x="19" y="58"/>
                    </a:lnTo>
                    <a:lnTo>
                      <a:pt x="39" y="73"/>
                    </a:lnTo>
                    <a:lnTo>
                      <a:pt x="37" y="84"/>
                    </a:lnTo>
                    <a:lnTo>
                      <a:pt x="48" y="86"/>
                    </a:lnTo>
                    <a:lnTo>
                      <a:pt x="62" y="62"/>
                    </a:lnTo>
                    <a:lnTo>
                      <a:pt x="58" y="77"/>
                    </a:lnTo>
                    <a:lnTo>
                      <a:pt x="78" y="84"/>
                    </a:lnTo>
                    <a:lnTo>
                      <a:pt x="82" y="84"/>
                    </a:lnTo>
                    <a:lnTo>
                      <a:pt x="82" y="91"/>
                    </a:lnTo>
                    <a:lnTo>
                      <a:pt x="97" y="97"/>
                    </a:lnTo>
                    <a:lnTo>
                      <a:pt x="115" y="102"/>
                    </a:lnTo>
                    <a:lnTo>
                      <a:pt x="130" y="108"/>
                    </a:lnTo>
                    <a:lnTo>
                      <a:pt x="148" y="115"/>
                    </a:lnTo>
                    <a:lnTo>
                      <a:pt x="156" y="124"/>
                    </a:lnTo>
                    <a:lnTo>
                      <a:pt x="167" y="152"/>
                    </a:lnTo>
                    <a:lnTo>
                      <a:pt x="173" y="155"/>
                    </a:lnTo>
                    <a:lnTo>
                      <a:pt x="161" y="157"/>
                    </a:lnTo>
                    <a:lnTo>
                      <a:pt x="173" y="163"/>
                    </a:lnTo>
                    <a:lnTo>
                      <a:pt x="163" y="163"/>
                    </a:lnTo>
                    <a:lnTo>
                      <a:pt x="167" y="170"/>
                    </a:lnTo>
                    <a:lnTo>
                      <a:pt x="152" y="168"/>
                    </a:lnTo>
                    <a:lnTo>
                      <a:pt x="138" y="190"/>
                    </a:lnTo>
                    <a:lnTo>
                      <a:pt x="159" y="186"/>
                    </a:lnTo>
                    <a:lnTo>
                      <a:pt x="169" y="1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7292806" y="4678450"/>
                <a:ext cx="173523" cy="238036"/>
              </a:xfrm>
              <a:custGeom>
                <a:avLst/>
                <a:gdLst>
                  <a:gd name="T0" fmla="*/ 144 w 144"/>
                  <a:gd name="T1" fmla="*/ 3 h 175"/>
                  <a:gd name="T2" fmla="*/ 138 w 144"/>
                  <a:gd name="T3" fmla="*/ 0 h 175"/>
                  <a:gd name="T4" fmla="*/ 117 w 144"/>
                  <a:gd name="T5" fmla="*/ 20 h 175"/>
                  <a:gd name="T6" fmla="*/ 88 w 144"/>
                  <a:gd name="T7" fmla="*/ 16 h 175"/>
                  <a:gd name="T8" fmla="*/ 59 w 144"/>
                  <a:gd name="T9" fmla="*/ 13 h 175"/>
                  <a:gd name="T10" fmla="*/ 45 w 144"/>
                  <a:gd name="T11" fmla="*/ 11 h 175"/>
                  <a:gd name="T12" fmla="*/ 37 w 144"/>
                  <a:gd name="T13" fmla="*/ 22 h 175"/>
                  <a:gd name="T14" fmla="*/ 33 w 144"/>
                  <a:gd name="T15" fmla="*/ 20 h 175"/>
                  <a:gd name="T16" fmla="*/ 22 w 144"/>
                  <a:gd name="T17" fmla="*/ 40 h 175"/>
                  <a:gd name="T18" fmla="*/ 24 w 144"/>
                  <a:gd name="T19" fmla="*/ 60 h 175"/>
                  <a:gd name="T20" fmla="*/ 20 w 144"/>
                  <a:gd name="T21" fmla="*/ 58 h 175"/>
                  <a:gd name="T22" fmla="*/ 12 w 144"/>
                  <a:gd name="T23" fmla="*/ 80 h 175"/>
                  <a:gd name="T24" fmla="*/ 0 w 144"/>
                  <a:gd name="T25" fmla="*/ 104 h 175"/>
                  <a:gd name="T26" fmla="*/ 2 w 144"/>
                  <a:gd name="T27" fmla="*/ 124 h 175"/>
                  <a:gd name="T28" fmla="*/ 14 w 144"/>
                  <a:gd name="T29" fmla="*/ 126 h 175"/>
                  <a:gd name="T30" fmla="*/ 14 w 144"/>
                  <a:gd name="T31" fmla="*/ 144 h 175"/>
                  <a:gd name="T32" fmla="*/ 12 w 144"/>
                  <a:gd name="T33" fmla="*/ 161 h 175"/>
                  <a:gd name="T34" fmla="*/ 14 w 144"/>
                  <a:gd name="T35" fmla="*/ 175 h 175"/>
                  <a:gd name="T36" fmla="*/ 33 w 144"/>
                  <a:gd name="T37" fmla="*/ 172 h 175"/>
                  <a:gd name="T38" fmla="*/ 33 w 144"/>
                  <a:gd name="T39" fmla="*/ 142 h 175"/>
                  <a:gd name="T40" fmla="*/ 31 w 144"/>
                  <a:gd name="T41" fmla="*/ 113 h 175"/>
                  <a:gd name="T42" fmla="*/ 47 w 144"/>
                  <a:gd name="T43" fmla="*/ 104 h 175"/>
                  <a:gd name="T44" fmla="*/ 47 w 144"/>
                  <a:gd name="T45" fmla="*/ 119 h 175"/>
                  <a:gd name="T46" fmla="*/ 49 w 144"/>
                  <a:gd name="T47" fmla="*/ 128 h 175"/>
                  <a:gd name="T48" fmla="*/ 61 w 144"/>
                  <a:gd name="T49" fmla="*/ 141 h 175"/>
                  <a:gd name="T50" fmla="*/ 63 w 144"/>
                  <a:gd name="T51" fmla="*/ 155 h 175"/>
                  <a:gd name="T52" fmla="*/ 70 w 144"/>
                  <a:gd name="T53" fmla="*/ 152 h 175"/>
                  <a:gd name="T54" fmla="*/ 86 w 144"/>
                  <a:gd name="T55" fmla="*/ 144 h 175"/>
                  <a:gd name="T56" fmla="*/ 90 w 144"/>
                  <a:gd name="T57" fmla="*/ 141 h 175"/>
                  <a:gd name="T58" fmla="*/ 76 w 144"/>
                  <a:gd name="T59" fmla="*/ 120 h 175"/>
                  <a:gd name="T60" fmla="*/ 80 w 144"/>
                  <a:gd name="T61" fmla="*/ 115 h 175"/>
                  <a:gd name="T62" fmla="*/ 68 w 144"/>
                  <a:gd name="T63" fmla="*/ 99 h 175"/>
                  <a:gd name="T64" fmla="*/ 57 w 144"/>
                  <a:gd name="T65" fmla="*/ 84 h 175"/>
                  <a:gd name="T66" fmla="*/ 66 w 144"/>
                  <a:gd name="T67" fmla="*/ 84 h 175"/>
                  <a:gd name="T68" fmla="*/ 82 w 144"/>
                  <a:gd name="T69" fmla="*/ 73 h 175"/>
                  <a:gd name="T70" fmla="*/ 98 w 144"/>
                  <a:gd name="T71" fmla="*/ 62 h 175"/>
                  <a:gd name="T72" fmla="*/ 103 w 144"/>
                  <a:gd name="T73" fmla="*/ 62 h 175"/>
                  <a:gd name="T74" fmla="*/ 100 w 144"/>
                  <a:gd name="T75" fmla="*/ 53 h 175"/>
                  <a:gd name="T76" fmla="*/ 92 w 144"/>
                  <a:gd name="T77" fmla="*/ 56 h 175"/>
                  <a:gd name="T78" fmla="*/ 64 w 144"/>
                  <a:gd name="T79" fmla="*/ 62 h 175"/>
                  <a:gd name="T80" fmla="*/ 45 w 144"/>
                  <a:gd name="T81" fmla="*/ 73 h 175"/>
                  <a:gd name="T82" fmla="*/ 27 w 144"/>
                  <a:gd name="T83" fmla="*/ 49 h 175"/>
                  <a:gd name="T84" fmla="*/ 37 w 144"/>
                  <a:gd name="T85" fmla="*/ 29 h 175"/>
                  <a:gd name="T86" fmla="*/ 68 w 144"/>
                  <a:gd name="T87" fmla="*/ 29 h 175"/>
                  <a:gd name="T88" fmla="*/ 100 w 144"/>
                  <a:gd name="T89" fmla="*/ 31 h 175"/>
                  <a:gd name="T90" fmla="*/ 131 w 144"/>
                  <a:gd name="T91" fmla="*/ 25 h 175"/>
                  <a:gd name="T92" fmla="*/ 144 w 144"/>
                  <a:gd name="T93" fmla="*/ 3 h 1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4"/>
                  <a:gd name="T142" fmla="*/ 0 h 175"/>
                  <a:gd name="T143" fmla="*/ 144 w 144"/>
                  <a:gd name="T144" fmla="*/ 175 h 1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4" h="175">
                    <a:moveTo>
                      <a:pt x="144" y="3"/>
                    </a:moveTo>
                    <a:lnTo>
                      <a:pt x="138" y="0"/>
                    </a:lnTo>
                    <a:lnTo>
                      <a:pt x="117" y="20"/>
                    </a:lnTo>
                    <a:lnTo>
                      <a:pt x="88" y="16"/>
                    </a:lnTo>
                    <a:lnTo>
                      <a:pt x="59" y="13"/>
                    </a:lnTo>
                    <a:lnTo>
                      <a:pt x="45" y="11"/>
                    </a:lnTo>
                    <a:lnTo>
                      <a:pt x="37" y="22"/>
                    </a:lnTo>
                    <a:lnTo>
                      <a:pt x="33" y="20"/>
                    </a:lnTo>
                    <a:lnTo>
                      <a:pt x="22" y="40"/>
                    </a:lnTo>
                    <a:lnTo>
                      <a:pt x="24" y="60"/>
                    </a:lnTo>
                    <a:lnTo>
                      <a:pt x="20" y="58"/>
                    </a:lnTo>
                    <a:lnTo>
                      <a:pt x="12" y="80"/>
                    </a:lnTo>
                    <a:lnTo>
                      <a:pt x="0" y="104"/>
                    </a:lnTo>
                    <a:lnTo>
                      <a:pt x="2" y="124"/>
                    </a:lnTo>
                    <a:lnTo>
                      <a:pt x="14" y="126"/>
                    </a:lnTo>
                    <a:lnTo>
                      <a:pt x="14" y="144"/>
                    </a:lnTo>
                    <a:lnTo>
                      <a:pt x="12" y="161"/>
                    </a:lnTo>
                    <a:lnTo>
                      <a:pt x="14" y="175"/>
                    </a:lnTo>
                    <a:lnTo>
                      <a:pt x="33" y="172"/>
                    </a:lnTo>
                    <a:lnTo>
                      <a:pt x="33" y="142"/>
                    </a:lnTo>
                    <a:lnTo>
                      <a:pt x="31" y="113"/>
                    </a:lnTo>
                    <a:lnTo>
                      <a:pt x="47" y="104"/>
                    </a:lnTo>
                    <a:lnTo>
                      <a:pt x="47" y="119"/>
                    </a:lnTo>
                    <a:lnTo>
                      <a:pt x="49" y="128"/>
                    </a:lnTo>
                    <a:lnTo>
                      <a:pt x="61" y="141"/>
                    </a:lnTo>
                    <a:lnTo>
                      <a:pt x="63" y="155"/>
                    </a:lnTo>
                    <a:lnTo>
                      <a:pt x="70" y="152"/>
                    </a:lnTo>
                    <a:lnTo>
                      <a:pt x="86" y="144"/>
                    </a:lnTo>
                    <a:lnTo>
                      <a:pt x="90" y="141"/>
                    </a:lnTo>
                    <a:lnTo>
                      <a:pt x="76" y="120"/>
                    </a:lnTo>
                    <a:lnTo>
                      <a:pt x="80" y="115"/>
                    </a:lnTo>
                    <a:lnTo>
                      <a:pt x="68" y="99"/>
                    </a:lnTo>
                    <a:lnTo>
                      <a:pt x="57" y="84"/>
                    </a:lnTo>
                    <a:lnTo>
                      <a:pt x="66" y="84"/>
                    </a:lnTo>
                    <a:lnTo>
                      <a:pt x="82" y="73"/>
                    </a:lnTo>
                    <a:lnTo>
                      <a:pt x="98" y="62"/>
                    </a:lnTo>
                    <a:lnTo>
                      <a:pt x="103" y="62"/>
                    </a:lnTo>
                    <a:lnTo>
                      <a:pt x="100" y="53"/>
                    </a:lnTo>
                    <a:lnTo>
                      <a:pt x="92" y="56"/>
                    </a:lnTo>
                    <a:lnTo>
                      <a:pt x="64" y="62"/>
                    </a:lnTo>
                    <a:lnTo>
                      <a:pt x="45" y="73"/>
                    </a:lnTo>
                    <a:lnTo>
                      <a:pt x="27" y="49"/>
                    </a:lnTo>
                    <a:lnTo>
                      <a:pt x="37" y="29"/>
                    </a:lnTo>
                    <a:lnTo>
                      <a:pt x="68" y="29"/>
                    </a:lnTo>
                    <a:lnTo>
                      <a:pt x="100" y="31"/>
                    </a:lnTo>
                    <a:lnTo>
                      <a:pt x="131" y="25"/>
                    </a:lnTo>
                    <a:lnTo>
                      <a:pt x="144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6920451" y="4924418"/>
                <a:ext cx="247634" cy="93231"/>
              </a:xfrm>
              <a:custGeom>
                <a:avLst/>
                <a:gdLst>
                  <a:gd name="T0" fmla="*/ 207 w 207"/>
                  <a:gd name="T1" fmla="*/ 67 h 67"/>
                  <a:gd name="T2" fmla="*/ 205 w 207"/>
                  <a:gd name="T3" fmla="*/ 64 h 67"/>
                  <a:gd name="T4" fmla="*/ 205 w 207"/>
                  <a:gd name="T5" fmla="*/ 43 h 67"/>
                  <a:gd name="T6" fmla="*/ 189 w 207"/>
                  <a:gd name="T7" fmla="*/ 42 h 67"/>
                  <a:gd name="T8" fmla="*/ 172 w 207"/>
                  <a:gd name="T9" fmla="*/ 40 h 67"/>
                  <a:gd name="T10" fmla="*/ 166 w 207"/>
                  <a:gd name="T11" fmla="*/ 25 h 67"/>
                  <a:gd name="T12" fmla="*/ 139 w 207"/>
                  <a:gd name="T13" fmla="*/ 18 h 67"/>
                  <a:gd name="T14" fmla="*/ 129 w 207"/>
                  <a:gd name="T15" fmla="*/ 11 h 67"/>
                  <a:gd name="T16" fmla="*/ 119 w 207"/>
                  <a:gd name="T17" fmla="*/ 22 h 67"/>
                  <a:gd name="T18" fmla="*/ 102 w 207"/>
                  <a:gd name="T19" fmla="*/ 22 h 67"/>
                  <a:gd name="T20" fmla="*/ 84 w 207"/>
                  <a:gd name="T21" fmla="*/ 22 h 67"/>
                  <a:gd name="T22" fmla="*/ 75 w 207"/>
                  <a:gd name="T23" fmla="*/ 12 h 67"/>
                  <a:gd name="T24" fmla="*/ 49 w 207"/>
                  <a:gd name="T25" fmla="*/ 1 h 67"/>
                  <a:gd name="T26" fmla="*/ 20 w 207"/>
                  <a:gd name="T27" fmla="*/ 0 h 67"/>
                  <a:gd name="T28" fmla="*/ 8 w 207"/>
                  <a:gd name="T29" fmla="*/ 16 h 67"/>
                  <a:gd name="T30" fmla="*/ 0 w 207"/>
                  <a:gd name="T31" fmla="*/ 18 h 67"/>
                  <a:gd name="T32" fmla="*/ 26 w 207"/>
                  <a:gd name="T33" fmla="*/ 25 h 67"/>
                  <a:gd name="T34" fmla="*/ 24 w 207"/>
                  <a:gd name="T35" fmla="*/ 31 h 67"/>
                  <a:gd name="T36" fmla="*/ 47 w 207"/>
                  <a:gd name="T37" fmla="*/ 36 h 67"/>
                  <a:gd name="T38" fmla="*/ 71 w 207"/>
                  <a:gd name="T39" fmla="*/ 42 h 67"/>
                  <a:gd name="T40" fmla="*/ 92 w 207"/>
                  <a:gd name="T41" fmla="*/ 45 h 67"/>
                  <a:gd name="T42" fmla="*/ 113 w 207"/>
                  <a:gd name="T43" fmla="*/ 51 h 67"/>
                  <a:gd name="T44" fmla="*/ 143 w 207"/>
                  <a:gd name="T45" fmla="*/ 53 h 67"/>
                  <a:gd name="T46" fmla="*/ 170 w 207"/>
                  <a:gd name="T47" fmla="*/ 56 h 67"/>
                  <a:gd name="T48" fmla="*/ 189 w 207"/>
                  <a:gd name="T49" fmla="*/ 62 h 67"/>
                  <a:gd name="T50" fmla="*/ 207 w 207"/>
                  <a:gd name="T51" fmla="*/ 67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7"/>
                  <a:gd name="T79" fmla="*/ 0 h 67"/>
                  <a:gd name="T80" fmla="*/ 207 w 207"/>
                  <a:gd name="T81" fmla="*/ 67 h 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7" h="67">
                    <a:moveTo>
                      <a:pt x="207" y="67"/>
                    </a:moveTo>
                    <a:lnTo>
                      <a:pt x="205" y="64"/>
                    </a:lnTo>
                    <a:lnTo>
                      <a:pt x="205" y="43"/>
                    </a:lnTo>
                    <a:lnTo>
                      <a:pt x="189" y="42"/>
                    </a:lnTo>
                    <a:lnTo>
                      <a:pt x="172" y="40"/>
                    </a:lnTo>
                    <a:lnTo>
                      <a:pt x="166" y="25"/>
                    </a:lnTo>
                    <a:lnTo>
                      <a:pt x="139" y="18"/>
                    </a:lnTo>
                    <a:lnTo>
                      <a:pt x="129" y="11"/>
                    </a:lnTo>
                    <a:lnTo>
                      <a:pt x="119" y="22"/>
                    </a:lnTo>
                    <a:lnTo>
                      <a:pt x="102" y="22"/>
                    </a:lnTo>
                    <a:lnTo>
                      <a:pt x="84" y="22"/>
                    </a:lnTo>
                    <a:lnTo>
                      <a:pt x="75" y="12"/>
                    </a:lnTo>
                    <a:lnTo>
                      <a:pt x="49" y="1"/>
                    </a:lnTo>
                    <a:lnTo>
                      <a:pt x="20" y="0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26" y="25"/>
                    </a:lnTo>
                    <a:lnTo>
                      <a:pt x="24" y="31"/>
                    </a:lnTo>
                    <a:lnTo>
                      <a:pt x="47" y="36"/>
                    </a:lnTo>
                    <a:lnTo>
                      <a:pt x="71" y="42"/>
                    </a:lnTo>
                    <a:lnTo>
                      <a:pt x="92" y="45"/>
                    </a:lnTo>
                    <a:lnTo>
                      <a:pt x="113" y="51"/>
                    </a:lnTo>
                    <a:lnTo>
                      <a:pt x="143" y="53"/>
                    </a:lnTo>
                    <a:lnTo>
                      <a:pt x="170" y="56"/>
                    </a:lnTo>
                    <a:lnTo>
                      <a:pt x="189" y="62"/>
                    </a:lnTo>
                    <a:lnTo>
                      <a:pt x="207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7404874" y="5005747"/>
                <a:ext cx="104839" cy="63477"/>
              </a:xfrm>
              <a:custGeom>
                <a:avLst/>
                <a:gdLst>
                  <a:gd name="T0" fmla="*/ 87 w 87"/>
                  <a:gd name="T1" fmla="*/ 0 h 48"/>
                  <a:gd name="T2" fmla="*/ 56 w 87"/>
                  <a:gd name="T3" fmla="*/ 2 h 48"/>
                  <a:gd name="T4" fmla="*/ 33 w 87"/>
                  <a:gd name="T5" fmla="*/ 13 h 48"/>
                  <a:gd name="T6" fmla="*/ 11 w 87"/>
                  <a:gd name="T7" fmla="*/ 22 h 48"/>
                  <a:gd name="T8" fmla="*/ 2 w 87"/>
                  <a:gd name="T9" fmla="*/ 40 h 48"/>
                  <a:gd name="T10" fmla="*/ 0 w 87"/>
                  <a:gd name="T11" fmla="*/ 42 h 48"/>
                  <a:gd name="T12" fmla="*/ 4 w 87"/>
                  <a:gd name="T13" fmla="*/ 48 h 48"/>
                  <a:gd name="T14" fmla="*/ 31 w 87"/>
                  <a:gd name="T15" fmla="*/ 31 h 48"/>
                  <a:gd name="T16" fmla="*/ 60 w 87"/>
                  <a:gd name="T17" fmla="*/ 17 h 48"/>
                  <a:gd name="T18" fmla="*/ 87 w 87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48"/>
                  <a:gd name="T32" fmla="*/ 87 w 87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48">
                    <a:moveTo>
                      <a:pt x="87" y="0"/>
                    </a:moveTo>
                    <a:lnTo>
                      <a:pt x="56" y="2"/>
                    </a:lnTo>
                    <a:lnTo>
                      <a:pt x="33" y="13"/>
                    </a:lnTo>
                    <a:lnTo>
                      <a:pt x="11" y="22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4" y="48"/>
                    </a:lnTo>
                    <a:lnTo>
                      <a:pt x="31" y="31"/>
                    </a:lnTo>
                    <a:lnTo>
                      <a:pt x="60" y="1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7529592" y="4660597"/>
                <a:ext cx="37960" cy="101165"/>
              </a:xfrm>
              <a:custGeom>
                <a:avLst/>
                <a:gdLst>
                  <a:gd name="T0" fmla="*/ 31 w 31"/>
                  <a:gd name="T1" fmla="*/ 46 h 73"/>
                  <a:gd name="T2" fmla="*/ 17 w 31"/>
                  <a:gd name="T3" fmla="*/ 29 h 73"/>
                  <a:gd name="T4" fmla="*/ 27 w 31"/>
                  <a:gd name="T5" fmla="*/ 18 h 73"/>
                  <a:gd name="T6" fmla="*/ 21 w 31"/>
                  <a:gd name="T7" fmla="*/ 14 h 73"/>
                  <a:gd name="T8" fmla="*/ 14 w 31"/>
                  <a:gd name="T9" fmla="*/ 20 h 73"/>
                  <a:gd name="T10" fmla="*/ 6 w 31"/>
                  <a:gd name="T11" fmla="*/ 33 h 73"/>
                  <a:gd name="T12" fmla="*/ 6 w 31"/>
                  <a:gd name="T13" fmla="*/ 25 h 73"/>
                  <a:gd name="T14" fmla="*/ 10 w 31"/>
                  <a:gd name="T15" fmla="*/ 9 h 73"/>
                  <a:gd name="T16" fmla="*/ 10 w 31"/>
                  <a:gd name="T17" fmla="*/ 0 h 73"/>
                  <a:gd name="T18" fmla="*/ 0 w 31"/>
                  <a:gd name="T19" fmla="*/ 16 h 73"/>
                  <a:gd name="T20" fmla="*/ 2 w 31"/>
                  <a:gd name="T21" fmla="*/ 35 h 73"/>
                  <a:gd name="T22" fmla="*/ 4 w 31"/>
                  <a:gd name="T23" fmla="*/ 51 h 73"/>
                  <a:gd name="T24" fmla="*/ 17 w 31"/>
                  <a:gd name="T25" fmla="*/ 73 h 73"/>
                  <a:gd name="T26" fmla="*/ 8 w 31"/>
                  <a:gd name="T27" fmla="*/ 44 h 73"/>
                  <a:gd name="T28" fmla="*/ 31 w 31"/>
                  <a:gd name="T29" fmla="*/ 46 h 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73"/>
                  <a:gd name="T47" fmla="*/ 31 w 31"/>
                  <a:gd name="T48" fmla="*/ 73 h 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73">
                    <a:moveTo>
                      <a:pt x="31" y="46"/>
                    </a:moveTo>
                    <a:lnTo>
                      <a:pt x="17" y="29"/>
                    </a:lnTo>
                    <a:lnTo>
                      <a:pt x="27" y="18"/>
                    </a:lnTo>
                    <a:lnTo>
                      <a:pt x="21" y="14"/>
                    </a:lnTo>
                    <a:lnTo>
                      <a:pt x="14" y="20"/>
                    </a:lnTo>
                    <a:lnTo>
                      <a:pt x="6" y="33"/>
                    </a:lnTo>
                    <a:lnTo>
                      <a:pt x="6" y="25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2" y="35"/>
                    </a:lnTo>
                    <a:lnTo>
                      <a:pt x="4" y="51"/>
                    </a:lnTo>
                    <a:lnTo>
                      <a:pt x="17" y="73"/>
                    </a:lnTo>
                    <a:lnTo>
                      <a:pt x="8" y="44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7538630" y="4823253"/>
                <a:ext cx="77726" cy="33721"/>
              </a:xfrm>
              <a:custGeom>
                <a:avLst/>
                <a:gdLst>
                  <a:gd name="T0" fmla="*/ 64 w 64"/>
                  <a:gd name="T1" fmla="*/ 20 h 23"/>
                  <a:gd name="T2" fmla="*/ 62 w 64"/>
                  <a:gd name="T3" fmla="*/ 23 h 23"/>
                  <a:gd name="T4" fmla="*/ 35 w 64"/>
                  <a:gd name="T5" fmla="*/ 12 h 23"/>
                  <a:gd name="T6" fmla="*/ 15 w 64"/>
                  <a:gd name="T7" fmla="*/ 12 h 23"/>
                  <a:gd name="T8" fmla="*/ 2 w 64"/>
                  <a:gd name="T9" fmla="*/ 9 h 23"/>
                  <a:gd name="T10" fmla="*/ 0 w 64"/>
                  <a:gd name="T11" fmla="*/ 14 h 23"/>
                  <a:gd name="T12" fmla="*/ 0 w 64"/>
                  <a:gd name="T13" fmla="*/ 5 h 23"/>
                  <a:gd name="T14" fmla="*/ 13 w 64"/>
                  <a:gd name="T15" fmla="*/ 0 h 23"/>
                  <a:gd name="T16" fmla="*/ 33 w 64"/>
                  <a:gd name="T17" fmla="*/ 1 h 23"/>
                  <a:gd name="T18" fmla="*/ 54 w 64"/>
                  <a:gd name="T19" fmla="*/ 3 h 23"/>
                  <a:gd name="T20" fmla="*/ 64 w 64"/>
                  <a:gd name="T21" fmla="*/ 2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23"/>
                  <a:gd name="T35" fmla="*/ 64 w 6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23">
                    <a:moveTo>
                      <a:pt x="64" y="20"/>
                    </a:moveTo>
                    <a:lnTo>
                      <a:pt x="62" y="23"/>
                    </a:lnTo>
                    <a:lnTo>
                      <a:pt x="35" y="12"/>
                    </a:lnTo>
                    <a:lnTo>
                      <a:pt x="15" y="12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33" y="1"/>
                    </a:lnTo>
                    <a:lnTo>
                      <a:pt x="54" y="3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7307265" y="4999797"/>
                <a:ext cx="86762" cy="19836"/>
              </a:xfrm>
              <a:custGeom>
                <a:avLst/>
                <a:gdLst>
                  <a:gd name="T0" fmla="*/ 72 w 72"/>
                  <a:gd name="T1" fmla="*/ 2 h 15"/>
                  <a:gd name="T2" fmla="*/ 72 w 72"/>
                  <a:gd name="T3" fmla="*/ 0 h 15"/>
                  <a:gd name="T4" fmla="*/ 68 w 72"/>
                  <a:gd name="T5" fmla="*/ 0 h 15"/>
                  <a:gd name="T6" fmla="*/ 60 w 72"/>
                  <a:gd name="T7" fmla="*/ 6 h 15"/>
                  <a:gd name="T8" fmla="*/ 49 w 72"/>
                  <a:gd name="T9" fmla="*/ 6 h 15"/>
                  <a:gd name="T10" fmla="*/ 29 w 72"/>
                  <a:gd name="T11" fmla="*/ 4 h 15"/>
                  <a:gd name="T12" fmla="*/ 12 w 72"/>
                  <a:gd name="T13" fmla="*/ 0 h 15"/>
                  <a:gd name="T14" fmla="*/ 0 w 72"/>
                  <a:gd name="T15" fmla="*/ 11 h 15"/>
                  <a:gd name="T16" fmla="*/ 10 w 72"/>
                  <a:gd name="T17" fmla="*/ 15 h 15"/>
                  <a:gd name="T18" fmla="*/ 31 w 72"/>
                  <a:gd name="T19" fmla="*/ 13 h 15"/>
                  <a:gd name="T20" fmla="*/ 54 w 72"/>
                  <a:gd name="T21" fmla="*/ 11 h 15"/>
                  <a:gd name="T22" fmla="*/ 72 w 72"/>
                  <a:gd name="T23" fmla="*/ 2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"/>
                  <a:gd name="T38" fmla="*/ 72 w 72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">
                    <a:moveTo>
                      <a:pt x="72" y="2"/>
                    </a:moveTo>
                    <a:lnTo>
                      <a:pt x="72" y="0"/>
                    </a:lnTo>
                    <a:lnTo>
                      <a:pt x="68" y="0"/>
                    </a:lnTo>
                    <a:lnTo>
                      <a:pt x="60" y="6"/>
                    </a:lnTo>
                    <a:lnTo>
                      <a:pt x="49" y="6"/>
                    </a:lnTo>
                    <a:lnTo>
                      <a:pt x="29" y="4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31" y="13"/>
                    </a:lnTo>
                    <a:lnTo>
                      <a:pt x="54" y="11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6922258" y="4781597"/>
                <a:ext cx="43380" cy="51573"/>
              </a:xfrm>
              <a:custGeom>
                <a:avLst/>
                <a:gdLst>
                  <a:gd name="T0" fmla="*/ 37 w 37"/>
                  <a:gd name="T1" fmla="*/ 25 h 36"/>
                  <a:gd name="T2" fmla="*/ 36 w 37"/>
                  <a:gd name="T3" fmla="*/ 36 h 36"/>
                  <a:gd name="T4" fmla="*/ 16 w 37"/>
                  <a:gd name="T5" fmla="*/ 25 h 36"/>
                  <a:gd name="T6" fmla="*/ 10 w 37"/>
                  <a:gd name="T7" fmla="*/ 12 h 36"/>
                  <a:gd name="T8" fmla="*/ 0 w 37"/>
                  <a:gd name="T9" fmla="*/ 9 h 36"/>
                  <a:gd name="T10" fmla="*/ 12 w 37"/>
                  <a:gd name="T11" fmla="*/ 1 h 36"/>
                  <a:gd name="T12" fmla="*/ 16 w 37"/>
                  <a:gd name="T13" fmla="*/ 0 h 36"/>
                  <a:gd name="T14" fmla="*/ 26 w 37"/>
                  <a:gd name="T15" fmla="*/ 20 h 36"/>
                  <a:gd name="T16" fmla="*/ 37 w 37"/>
                  <a:gd name="T17" fmla="*/ 25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6"/>
                  <a:gd name="T29" fmla="*/ 37 w 3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6">
                    <a:moveTo>
                      <a:pt x="37" y="25"/>
                    </a:moveTo>
                    <a:lnTo>
                      <a:pt x="36" y="36"/>
                    </a:lnTo>
                    <a:lnTo>
                      <a:pt x="16" y="25"/>
                    </a:lnTo>
                    <a:lnTo>
                      <a:pt x="10" y="12"/>
                    </a:lnTo>
                    <a:lnTo>
                      <a:pt x="0" y="9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6" y="20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7224119" y="4995830"/>
                <a:ext cx="68687" cy="29755"/>
              </a:xfrm>
              <a:custGeom>
                <a:avLst/>
                <a:gdLst>
                  <a:gd name="T0" fmla="*/ 56 w 56"/>
                  <a:gd name="T1" fmla="*/ 13 h 22"/>
                  <a:gd name="T2" fmla="*/ 52 w 56"/>
                  <a:gd name="T3" fmla="*/ 7 h 22"/>
                  <a:gd name="T4" fmla="*/ 44 w 56"/>
                  <a:gd name="T5" fmla="*/ 9 h 22"/>
                  <a:gd name="T6" fmla="*/ 25 w 56"/>
                  <a:gd name="T7" fmla="*/ 0 h 22"/>
                  <a:gd name="T8" fmla="*/ 35 w 56"/>
                  <a:gd name="T9" fmla="*/ 13 h 22"/>
                  <a:gd name="T10" fmla="*/ 23 w 56"/>
                  <a:gd name="T11" fmla="*/ 11 h 22"/>
                  <a:gd name="T12" fmla="*/ 6 w 56"/>
                  <a:gd name="T13" fmla="*/ 9 h 22"/>
                  <a:gd name="T14" fmla="*/ 0 w 56"/>
                  <a:gd name="T15" fmla="*/ 22 h 22"/>
                  <a:gd name="T16" fmla="*/ 19 w 56"/>
                  <a:gd name="T17" fmla="*/ 18 h 22"/>
                  <a:gd name="T18" fmla="*/ 39 w 56"/>
                  <a:gd name="T19" fmla="*/ 14 h 22"/>
                  <a:gd name="T20" fmla="*/ 46 w 56"/>
                  <a:gd name="T21" fmla="*/ 16 h 22"/>
                  <a:gd name="T22" fmla="*/ 44 w 56"/>
                  <a:gd name="T23" fmla="*/ 16 h 22"/>
                  <a:gd name="T24" fmla="*/ 56 w 56"/>
                  <a:gd name="T25" fmla="*/ 13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22"/>
                  <a:gd name="T41" fmla="*/ 56 w 56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22">
                    <a:moveTo>
                      <a:pt x="56" y="13"/>
                    </a:moveTo>
                    <a:lnTo>
                      <a:pt x="52" y="7"/>
                    </a:lnTo>
                    <a:lnTo>
                      <a:pt x="44" y="9"/>
                    </a:lnTo>
                    <a:lnTo>
                      <a:pt x="25" y="0"/>
                    </a:lnTo>
                    <a:lnTo>
                      <a:pt x="35" y="13"/>
                    </a:lnTo>
                    <a:lnTo>
                      <a:pt x="23" y="11"/>
                    </a:lnTo>
                    <a:lnTo>
                      <a:pt x="6" y="9"/>
                    </a:lnTo>
                    <a:lnTo>
                      <a:pt x="0" y="22"/>
                    </a:lnTo>
                    <a:lnTo>
                      <a:pt x="19" y="18"/>
                    </a:lnTo>
                    <a:lnTo>
                      <a:pt x="39" y="14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7285576" y="5035502"/>
                <a:ext cx="46996" cy="27771"/>
              </a:xfrm>
              <a:custGeom>
                <a:avLst/>
                <a:gdLst>
                  <a:gd name="T0" fmla="*/ 39 w 39"/>
                  <a:gd name="T1" fmla="*/ 16 h 20"/>
                  <a:gd name="T2" fmla="*/ 24 w 39"/>
                  <a:gd name="T3" fmla="*/ 20 h 20"/>
                  <a:gd name="T4" fmla="*/ 6 w 39"/>
                  <a:gd name="T5" fmla="*/ 9 h 20"/>
                  <a:gd name="T6" fmla="*/ 0 w 39"/>
                  <a:gd name="T7" fmla="*/ 0 h 20"/>
                  <a:gd name="T8" fmla="*/ 24 w 39"/>
                  <a:gd name="T9" fmla="*/ 2 h 20"/>
                  <a:gd name="T10" fmla="*/ 39 w 39"/>
                  <a:gd name="T11" fmla="*/ 1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0"/>
                  <a:gd name="T20" fmla="*/ 39 w 39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0">
                    <a:moveTo>
                      <a:pt x="39" y="16"/>
                    </a:moveTo>
                    <a:lnTo>
                      <a:pt x="24" y="20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7482597" y="4833170"/>
                <a:ext cx="36151" cy="23803"/>
              </a:xfrm>
              <a:custGeom>
                <a:avLst/>
                <a:gdLst>
                  <a:gd name="T0" fmla="*/ 29 w 29"/>
                  <a:gd name="T1" fmla="*/ 7 h 18"/>
                  <a:gd name="T2" fmla="*/ 17 w 29"/>
                  <a:gd name="T3" fmla="*/ 18 h 18"/>
                  <a:gd name="T4" fmla="*/ 0 w 29"/>
                  <a:gd name="T5" fmla="*/ 7 h 18"/>
                  <a:gd name="T6" fmla="*/ 10 w 29"/>
                  <a:gd name="T7" fmla="*/ 0 h 18"/>
                  <a:gd name="T8" fmla="*/ 29 w 29"/>
                  <a:gd name="T9" fmla="*/ 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8"/>
                  <a:gd name="T17" fmla="*/ 29 w 2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8">
                    <a:moveTo>
                      <a:pt x="29" y="7"/>
                    </a:moveTo>
                    <a:lnTo>
                      <a:pt x="17" y="1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7168084" y="4995830"/>
                <a:ext cx="30728" cy="17853"/>
              </a:xfrm>
              <a:custGeom>
                <a:avLst/>
                <a:gdLst>
                  <a:gd name="T0" fmla="*/ 25 w 25"/>
                  <a:gd name="T1" fmla="*/ 7 h 14"/>
                  <a:gd name="T2" fmla="*/ 21 w 25"/>
                  <a:gd name="T3" fmla="*/ 2 h 14"/>
                  <a:gd name="T4" fmla="*/ 0 w 25"/>
                  <a:gd name="T5" fmla="*/ 0 h 14"/>
                  <a:gd name="T6" fmla="*/ 12 w 25"/>
                  <a:gd name="T7" fmla="*/ 14 h 14"/>
                  <a:gd name="T8" fmla="*/ 25 w 25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7"/>
                    </a:moveTo>
                    <a:lnTo>
                      <a:pt x="21" y="2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6703547" y="4686384"/>
                <a:ext cx="23497" cy="29755"/>
              </a:xfrm>
              <a:custGeom>
                <a:avLst/>
                <a:gdLst>
                  <a:gd name="T0" fmla="*/ 20 w 20"/>
                  <a:gd name="T1" fmla="*/ 11 h 22"/>
                  <a:gd name="T2" fmla="*/ 18 w 20"/>
                  <a:gd name="T3" fmla="*/ 22 h 22"/>
                  <a:gd name="T4" fmla="*/ 0 w 20"/>
                  <a:gd name="T5" fmla="*/ 2 h 22"/>
                  <a:gd name="T6" fmla="*/ 6 w 20"/>
                  <a:gd name="T7" fmla="*/ 0 h 22"/>
                  <a:gd name="T8" fmla="*/ 20 w 20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2"/>
                  <a:gd name="T17" fmla="*/ 20 w 2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2">
                    <a:moveTo>
                      <a:pt x="20" y="11"/>
                    </a:moveTo>
                    <a:lnTo>
                      <a:pt x="18" y="2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7206043" y="4997813"/>
                <a:ext cx="19883" cy="23803"/>
              </a:xfrm>
              <a:custGeom>
                <a:avLst/>
                <a:gdLst>
                  <a:gd name="T0" fmla="*/ 18 w 18"/>
                  <a:gd name="T1" fmla="*/ 5 h 18"/>
                  <a:gd name="T2" fmla="*/ 12 w 18"/>
                  <a:gd name="T3" fmla="*/ 0 h 18"/>
                  <a:gd name="T4" fmla="*/ 0 w 18"/>
                  <a:gd name="T5" fmla="*/ 12 h 18"/>
                  <a:gd name="T6" fmla="*/ 8 w 18"/>
                  <a:gd name="T7" fmla="*/ 18 h 18"/>
                  <a:gd name="T8" fmla="*/ 18 w 18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5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8" y="1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6987332" y="4815319"/>
                <a:ext cx="19883" cy="19836"/>
              </a:xfrm>
              <a:custGeom>
                <a:avLst/>
                <a:gdLst>
                  <a:gd name="T0" fmla="*/ 16 w 16"/>
                  <a:gd name="T1" fmla="*/ 6 h 15"/>
                  <a:gd name="T2" fmla="*/ 8 w 16"/>
                  <a:gd name="T3" fmla="*/ 13 h 15"/>
                  <a:gd name="T4" fmla="*/ 0 w 16"/>
                  <a:gd name="T5" fmla="*/ 15 h 15"/>
                  <a:gd name="T6" fmla="*/ 2 w 16"/>
                  <a:gd name="T7" fmla="*/ 0 h 15"/>
                  <a:gd name="T8" fmla="*/ 16 w 16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6" y="6"/>
                    </a:moveTo>
                    <a:lnTo>
                      <a:pt x="8" y="1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7390411" y="4874829"/>
                <a:ext cx="16268" cy="41656"/>
              </a:xfrm>
              <a:custGeom>
                <a:avLst/>
                <a:gdLst>
                  <a:gd name="T0" fmla="*/ 14 w 14"/>
                  <a:gd name="T1" fmla="*/ 20 h 29"/>
                  <a:gd name="T2" fmla="*/ 12 w 14"/>
                  <a:gd name="T3" fmla="*/ 18 h 29"/>
                  <a:gd name="T4" fmla="*/ 12 w 14"/>
                  <a:gd name="T5" fmla="*/ 7 h 29"/>
                  <a:gd name="T6" fmla="*/ 12 w 14"/>
                  <a:gd name="T7" fmla="*/ 0 h 29"/>
                  <a:gd name="T8" fmla="*/ 0 w 14"/>
                  <a:gd name="T9" fmla="*/ 29 h 29"/>
                  <a:gd name="T10" fmla="*/ 14 w 14"/>
                  <a:gd name="T11" fmla="*/ 2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9"/>
                  <a:gd name="T20" fmla="*/ 14 w 1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9">
                    <a:moveTo>
                      <a:pt x="14" y="20"/>
                    </a:moveTo>
                    <a:lnTo>
                      <a:pt x="12" y="18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0" y="29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7706730" y="4914501"/>
                <a:ext cx="12653" cy="19836"/>
              </a:xfrm>
              <a:custGeom>
                <a:avLst/>
                <a:gdLst>
                  <a:gd name="T0" fmla="*/ 10 w 10"/>
                  <a:gd name="T1" fmla="*/ 13 h 17"/>
                  <a:gd name="T2" fmla="*/ 8 w 10"/>
                  <a:gd name="T3" fmla="*/ 0 h 17"/>
                  <a:gd name="T4" fmla="*/ 0 w 10"/>
                  <a:gd name="T5" fmla="*/ 2 h 17"/>
                  <a:gd name="T6" fmla="*/ 0 w 10"/>
                  <a:gd name="T7" fmla="*/ 17 h 17"/>
                  <a:gd name="T8" fmla="*/ 10 w 1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7"/>
                  <a:gd name="T17" fmla="*/ 10 w 1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7">
                    <a:moveTo>
                      <a:pt x="10" y="13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17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6748735" y="4761762"/>
                <a:ext cx="14459" cy="23803"/>
              </a:xfrm>
              <a:custGeom>
                <a:avLst/>
                <a:gdLst>
                  <a:gd name="T0" fmla="*/ 12 w 12"/>
                  <a:gd name="T1" fmla="*/ 18 h 18"/>
                  <a:gd name="T2" fmla="*/ 2 w 12"/>
                  <a:gd name="T3" fmla="*/ 18 h 18"/>
                  <a:gd name="T4" fmla="*/ 0 w 12"/>
                  <a:gd name="T5" fmla="*/ 0 h 18"/>
                  <a:gd name="T6" fmla="*/ 12 w 12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18"/>
                    </a:moveTo>
                    <a:lnTo>
                      <a:pt x="2" y="18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7386797" y="4884746"/>
                <a:ext cx="7230" cy="19836"/>
              </a:xfrm>
              <a:custGeom>
                <a:avLst/>
                <a:gdLst>
                  <a:gd name="T0" fmla="*/ 8 w 8"/>
                  <a:gd name="T1" fmla="*/ 7 h 16"/>
                  <a:gd name="T2" fmla="*/ 8 w 8"/>
                  <a:gd name="T3" fmla="*/ 0 h 16"/>
                  <a:gd name="T4" fmla="*/ 4 w 8"/>
                  <a:gd name="T5" fmla="*/ 1 h 16"/>
                  <a:gd name="T6" fmla="*/ 0 w 8"/>
                  <a:gd name="T7" fmla="*/ 16 h 16"/>
                  <a:gd name="T8" fmla="*/ 8 w 8"/>
                  <a:gd name="T9" fmla="*/ 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6"/>
                  <a:gd name="T17" fmla="*/ 8 w 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6">
                    <a:moveTo>
                      <a:pt x="8" y="7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0" y="16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7442831" y="4785565"/>
                <a:ext cx="25307" cy="7935"/>
              </a:xfrm>
              <a:custGeom>
                <a:avLst/>
                <a:gdLst>
                  <a:gd name="T0" fmla="*/ 21 w 21"/>
                  <a:gd name="T1" fmla="*/ 6 h 6"/>
                  <a:gd name="T2" fmla="*/ 10 w 21"/>
                  <a:gd name="T3" fmla="*/ 0 h 6"/>
                  <a:gd name="T4" fmla="*/ 0 w 21"/>
                  <a:gd name="T5" fmla="*/ 6 h 6"/>
                  <a:gd name="T6" fmla="*/ 21 w 21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21" y="6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7699501" y="4934337"/>
                <a:ext cx="10845" cy="19836"/>
              </a:xfrm>
              <a:custGeom>
                <a:avLst/>
                <a:gdLst>
                  <a:gd name="T0" fmla="*/ 8 w 8"/>
                  <a:gd name="T1" fmla="*/ 7 h 15"/>
                  <a:gd name="T2" fmla="*/ 2 w 8"/>
                  <a:gd name="T3" fmla="*/ 15 h 15"/>
                  <a:gd name="T4" fmla="*/ 0 w 8"/>
                  <a:gd name="T5" fmla="*/ 0 h 15"/>
                  <a:gd name="T6" fmla="*/ 8 w 8"/>
                  <a:gd name="T7" fmla="*/ 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8" y="7"/>
                    </a:moveTo>
                    <a:lnTo>
                      <a:pt x="2" y="15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122895" y="4956158"/>
                <a:ext cx="36151" cy="9919"/>
              </a:xfrm>
              <a:custGeom>
                <a:avLst/>
                <a:gdLst>
                  <a:gd name="T0" fmla="*/ 31 w 31"/>
                  <a:gd name="T1" fmla="*/ 0 h 6"/>
                  <a:gd name="T2" fmla="*/ 8 w 31"/>
                  <a:gd name="T3" fmla="*/ 6 h 6"/>
                  <a:gd name="T4" fmla="*/ 0 w 31"/>
                  <a:gd name="T5" fmla="*/ 2 h 6"/>
                  <a:gd name="T6" fmla="*/ 31 w 3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6"/>
                  <a:gd name="T14" fmla="*/ 31 w 3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6">
                    <a:moveTo>
                      <a:pt x="31" y="0"/>
                    </a:moveTo>
                    <a:lnTo>
                      <a:pt x="8" y="6"/>
                    </a:lnTo>
                    <a:lnTo>
                      <a:pt x="0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160853" y="4571333"/>
                <a:ext cx="27113" cy="29755"/>
              </a:xfrm>
              <a:custGeom>
                <a:avLst/>
                <a:gdLst>
                  <a:gd name="T0" fmla="*/ 12 w 22"/>
                  <a:gd name="T1" fmla="*/ 22 h 22"/>
                  <a:gd name="T2" fmla="*/ 0 w 22"/>
                  <a:gd name="T3" fmla="*/ 9 h 22"/>
                  <a:gd name="T4" fmla="*/ 22 w 22"/>
                  <a:gd name="T5" fmla="*/ 0 h 22"/>
                  <a:gd name="T6" fmla="*/ 22 w 22"/>
                  <a:gd name="T7" fmla="*/ 2 h 22"/>
                  <a:gd name="T8" fmla="*/ 18 w 22"/>
                  <a:gd name="T9" fmla="*/ 13 h 22"/>
                  <a:gd name="T10" fmla="*/ 12 w 22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12" y="22"/>
                    </a:moveTo>
                    <a:lnTo>
                      <a:pt x="0" y="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8" y="13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8348408" y="4505872"/>
                <a:ext cx="7230" cy="5952"/>
              </a:xfrm>
              <a:custGeom>
                <a:avLst/>
                <a:gdLst>
                  <a:gd name="T0" fmla="*/ 2 w 5"/>
                  <a:gd name="T1" fmla="*/ 0 h 3"/>
                  <a:gd name="T2" fmla="*/ 0 w 5"/>
                  <a:gd name="T3" fmla="*/ 1 h 3"/>
                  <a:gd name="T4" fmla="*/ 2 w 5"/>
                  <a:gd name="T5" fmla="*/ 1 h 3"/>
                  <a:gd name="T6" fmla="*/ 2 w 5"/>
                  <a:gd name="T7" fmla="*/ 3 h 3"/>
                  <a:gd name="T8" fmla="*/ 4 w 5"/>
                  <a:gd name="T9" fmla="*/ 3 h 3"/>
                  <a:gd name="T10" fmla="*/ 4 w 5"/>
                  <a:gd name="T11" fmla="*/ 1 h 3"/>
                  <a:gd name="T12" fmla="*/ 5 w 5"/>
                  <a:gd name="T13" fmla="*/ 1 h 3"/>
                  <a:gd name="T14" fmla="*/ 4 w 5"/>
                  <a:gd name="T15" fmla="*/ 0 h 3"/>
                  <a:gd name="T16" fmla="*/ 2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8480359" y="4557448"/>
                <a:ext cx="5424" cy="3967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798916" y="4422561"/>
                <a:ext cx="5424" cy="5952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0 h 4"/>
                  <a:gd name="T10" fmla="*/ 4 w 4"/>
                  <a:gd name="T11" fmla="*/ 0 h 4"/>
                  <a:gd name="T12" fmla="*/ 2 w 4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2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8169462" y="4490005"/>
                <a:ext cx="3615" cy="198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8176692" y="4488020"/>
                <a:ext cx="3615" cy="1983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7043363" y="4509839"/>
                <a:ext cx="256670" cy="192412"/>
              </a:xfrm>
              <a:custGeom>
                <a:avLst/>
                <a:gdLst>
                  <a:gd name="T0" fmla="*/ 159 w 214"/>
                  <a:gd name="T1" fmla="*/ 0 h 143"/>
                  <a:gd name="T2" fmla="*/ 173 w 214"/>
                  <a:gd name="T3" fmla="*/ 10 h 143"/>
                  <a:gd name="T4" fmla="*/ 173 w 214"/>
                  <a:gd name="T5" fmla="*/ 24 h 143"/>
                  <a:gd name="T6" fmla="*/ 183 w 214"/>
                  <a:gd name="T7" fmla="*/ 21 h 143"/>
                  <a:gd name="T8" fmla="*/ 183 w 214"/>
                  <a:gd name="T9" fmla="*/ 26 h 143"/>
                  <a:gd name="T10" fmla="*/ 187 w 214"/>
                  <a:gd name="T11" fmla="*/ 28 h 143"/>
                  <a:gd name="T12" fmla="*/ 214 w 214"/>
                  <a:gd name="T13" fmla="*/ 39 h 143"/>
                  <a:gd name="T14" fmla="*/ 191 w 214"/>
                  <a:gd name="T15" fmla="*/ 46 h 143"/>
                  <a:gd name="T16" fmla="*/ 196 w 214"/>
                  <a:gd name="T17" fmla="*/ 57 h 143"/>
                  <a:gd name="T18" fmla="*/ 181 w 214"/>
                  <a:gd name="T19" fmla="*/ 61 h 143"/>
                  <a:gd name="T20" fmla="*/ 177 w 214"/>
                  <a:gd name="T21" fmla="*/ 64 h 143"/>
                  <a:gd name="T22" fmla="*/ 157 w 214"/>
                  <a:gd name="T23" fmla="*/ 63 h 143"/>
                  <a:gd name="T24" fmla="*/ 138 w 214"/>
                  <a:gd name="T25" fmla="*/ 61 h 143"/>
                  <a:gd name="T26" fmla="*/ 132 w 214"/>
                  <a:gd name="T27" fmla="*/ 77 h 143"/>
                  <a:gd name="T28" fmla="*/ 126 w 214"/>
                  <a:gd name="T29" fmla="*/ 94 h 143"/>
                  <a:gd name="T30" fmla="*/ 122 w 214"/>
                  <a:gd name="T31" fmla="*/ 106 h 143"/>
                  <a:gd name="T32" fmla="*/ 113 w 214"/>
                  <a:gd name="T33" fmla="*/ 127 h 143"/>
                  <a:gd name="T34" fmla="*/ 93 w 214"/>
                  <a:gd name="T35" fmla="*/ 134 h 143"/>
                  <a:gd name="T36" fmla="*/ 64 w 214"/>
                  <a:gd name="T37" fmla="*/ 128 h 143"/>
                  <a:gd name="T38" fmla="*/ 56 w 214"/>
                  <a:gd name="T39" fmla="*/ 138 h 143"/>
                  <a:gd name="T40" fmla="*/ 27 w 214"/>
                  <a:gd name="T41" fmla="*/ 143 h 143"/>
                  <a:gd name="T42" fmla="*/ 4 w 214"/>
                  <a:gd name="T43" fmla="*/ 130 h 143"/>
                  <a:gd name="T44" fmla="*/ 0 w 214"/>
                  <a:gd name="T45" fmla="*/ 116 h 143"/>
                  <a:gd name="T46" fmla="*/ 2 w 214"/>
                  <a:gd name="T47" fmla="*/ 117 h 143"/>
                  <a:gd name="T48" fmla="*/ 19 w 214"/>
                  <a:gd name="T49" fmla="*/ 127 h 143"/>
                  <a:gd name="T50" fmla="*/ 37 w 214"/>
                  <a:gd name="T51" fmla="*/ 132 h 143"/>
                  <a:gd name="T52" fmla="*/ 31 w 214"/>
                  <a:gd name="T53" fmla="*/ 130 h 143"/>
                  <a:gd name="T54" fmla="*/ 35 w 214"/>
                  <a:gd name="T55" fmla="*/ 125 h 143"/>
                  <a:gd name="T56" fmla="*/ 37 w 214"/>
                  <a:gd name="T57" fmla="*/ 114 h 143"/>
                  <a:gd name="T58" fmla="*/ 37 w 214"/>
                  <a:gd name="T59" fmla="*/ 108 h 143"/>
                  <a:gd name="T60" fmla="*/ 39 w 214"/>
                  <a:gd name="T61" fmla="*/ 101 h 143"/>
                  <a:gd name="T62" fmla="*/ 54 w 214"/>
                  <a:gd name="T63" fmla="*/ 96 h 143"/>
                  <a:gd name="T64" fmla="*/ 72 w 214"/>
                  <a:gd name="T65" fmla="*/ 90 h 143"/>
                  <a:gd name="T66" fmla="*/ 83 w 214"/>
                  <a:gd name="T67" fmla="*/ 74 h 143"/>
                  <a:gd name="T68" fmla="*/ 97 w 214"/>
                  <a:gd name="T69" fmla="*/ 55 h 143"/>
                  <a:gd name="T70" fmla="*/ 109 w 214"/>
                  <a:gd name="T71" fmla="*/ 68 h 143"/>
                  <a:gd name="T72" fmla="*/ 115 w 214"/>
                  <a:gd name="T73" fmla="*/ 59 h 143"/>
                  <a:gd name="T74" fmla="*/ 119 w 214"/>
                  <a:gd name="T75" fmla="*/ 48 h 143"/>
                  <a:gd name="T76" fmla="*/ 124 w 214"/>
                  <a:gd name="T77" fmla="*/ 61 h 143"/>
                  <a:gd name="T78" fmla="*/ 122 w 214"/>
                  <a:gd name="T79" fmla="*/ 52 h 143"/>
                  <a:gd name="T80" fmla="*/ 128 w 214"/>
                  <a:gd name="T81" fmla="*/ 44 h 143"/>
                  <a:gd name="T82" fmla="*/ 126 w 214"/>
                  <a:gd name="T83" fmla="*/ 39 h 143"/>
                  <a:gd name="T84" fmla="*/ 132 w 214"/>
                  <a:gd name="T85" fmla="*/ 33 h 143"/>
                  <a:gd name="T86" fmla="*/ 142 w 214"/>
                  <a:gd name="T87" fmla="*/ 17 h 143"/>
                  <a:gd name="T88" fmla="*/ 154 w 214"/>
                  <a:gd name="T89" fmla="*/ 0 h 143"/>
                  <a:gd name="T90" fmla="*/ 156 w 214"/>
                  <a:gd name="T91" fmla="*/ 6 h 143"/>
                  <a:gd name="T92" fmla="*/ 159 w 214"/>
                  <a:gd name="T93" fmla="*/ 0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4"/>
                  <a:gd name="T142" fmla="*/ 0 h 143"/>
                  <a:gd name="T143" fmla="*/ 214 w 214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4" h="143">
                    <a:moveTo>
                      <a:pt x="159" y="0"/>
                    </a:moveTo>
                    <a:lnTo>
                      <a:pt x="173" y="10"/>
                    </a:lnTo>
                    <a:lnTo>
                      <a:pt x="173" y="24"/>
                    </a:lnTo>
                    <a:lnTo>
                      <a:pt x="183" y="21"/>
                    </a:lnTo>
                    <a:lnTo>
                      <a:pt x="183" y="26"/>
                    </a:lnTo>
                    <a:lnTo>
                      <a:pt x="187" y="28"/>
                    </a:lnTo>
                    <a:lnTo>
                      <a:pt x="214" y="39"/>
                    </a:lnTo>
                    <a:lnTo>
                      <a:pt x="191" y="46"/>
                    </a:lnTo>
                    <a:lnTo>
                      <a:pt x="196" y="57"/>
                    </a:lnTo>
                    <a:lnTo>
                      <a:pt x="181" y="61"/>
                    </a:lnTo>
                    <a:lnTo>
                      <a:pt x="177" y="64"/>
                    </a:lnTo>
                    <a:lnTo>
                      <a:pt x="157" y="63"/>
                    </a:lnTo>
                    <a:lnTo>
                      <a:pt x="138" y="61"/>
                    </a:lnTo>
                    <a:lnTo>
                      <a:pt x="132" y="77"/>
                    </a:lnTo>
                    <a:lnTo>
                      <a:pt x="126" y="94"/>
                    </a:lnTo>
                    <a:lnTo>
                      <a:pt x="122" y="106"/>
                    </a:lnTo>
                    <a:lnTo>
                      <a:pt x="113" y="127"/>
                    </a:lnTo>
                    <a:lnTo>
                      <a:pt x="93" y="134"/>
                    </a:lnTo>
                    <a:lnTo>
                      <a:pt x="64" y="128"/>
                    </a:lnTo>
                    <a:lnTo>
                      <a:pt x="56" y="138"/>
                    </a:lnTo>
                    <a:lnTo>
                      <a:pt x="27" y="143"/>
                    </a:lnTo>
                    <a:lnTo>
                      <a:pt x="4" y="130"/>
                    </a:lnTo>
                    <a:lnTo>
                      <a:pt x="0" y="116"/>
                    </a:lnTo>
                    <a:lnTo>
                      <a:pt x="2" y="117"/>
                    </a:lnTo>
                    <a:lnTo>
                      <a:pt x="19" y="127"/>
                    </a:lnTo>
                    <a:lnTo>
                      <a:pt x="37" y="132"/>
                    </a:lnTo>
                    <a:lnTo>
                      <a:pt x="31" y="130"/>
                    </a:lnTo>
                    <a:lnTo>
                      <a:pt x="35" y="125"/>
                    </a:lnTo>
                    <a:lnTo>
                      <a:pt x="37" y="114"/>
                    </a:lnTo>
                    <a:lnTo>
                      <a:pt x="37" y="108"/>
                    </a:lnTo>
                    <a:lnTo>
                      <a:pt x="39" y="101"/>
                    </a:lnTo>
                    <a:lnTo>
                      <a:pt x="54" y="96"/>
                    </a:lnTo>
                    <a:lnTo>
                      <a:pt x="72" y="90"/>
                    </a:lnTo>
                    <a:lnTo>
                      <a:pt x="83" y="74"/>
                    </a:lnTo>
                    <a:lnTo>
                      <a:pt x="97" y="55"/>
                    </a:lnTo>
                    <a:lnTo>
                      <a:pt x="109" y="68"/>
                    </a:lnTo>
                    <a:lnTo>
                      <a:pt x="115" y="59"/>
                    </a:lnTo>
                    <a:lnTo>
                      <a:pt x="119" y="48"/>
                    </a:lnTo>
                    <a:lnTo>
                      <a:pt x="124" y="61"/>
                    </a:lnTo>
                    <a:lnTo>
                      <a:pt x="122" y="52"/>
                    </a:lnTo>
                    <a:lnTo>
                      <a:pt x="128" y="44"/>
                    </a:lnTo>
                    <a:lnTo>
                      <a:pt x="126" y="39"/>
                    </a:lnTo>
                    <a:lnTo>
                      <a:pt x="132" y="33"/>
                    </a:lnTo>
                    <a:lnTo>
                      <a:pt x="142" y="17"/>
                    </a:lnTo>
                    <a:lnTo>
                      <a:pt x="154" y="0"/>
                    </a:lnTo>
                    <a:lnTo>
                      <a:pt x="156" y="6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779464" y="4517776"/>
                <a:ext cx="119298" cy="170592"/>
              </a:xfrm>
              <a:custGeom>
                <a:avLst/>
                <a:gdLst>
                  <a:gd name="T0" fmla="*/ 83 w 97"/>
                  <a:gd name="T1" fmla="*/ 124 h 124"/>
                  <a:gd name="T2" fmla="*/ 56 w 97"/>
                  <a:gd name="T3" fmla="*/ 106 h 124"/>
                  <a:gd name="T4" fmla="*/ 29 w 97"/>
                  <a:gd name="T5" fmla="*/ 88 h 124"/>
                  <a:gd name="T6" fmla="*/ 17 w 97"/>
                  <a:gd name="T7" fmla="*/ 60 h 124"/>
                  <a:gd name="T8" fmla="*/ 9 w 97"/>
                  <a:gd name="T9" fmla="*/ 33 h 124"/>
                  <a:gd name="T10" fmla="*/ 0 w 97"/>
                  <a:gd name="T11" fmla="*/ 3 h 124"/>
                  <a:gd name="T12" fmla="*/ 2 w 97"/>
                  <a:gd name="T13" fmla="*/ 0 h 124"/>
                  <a:gd name="T14" fmla="*/ 19 w 97"/>
                  <a:gd name="T15" fmla="*/ 7 h 124"/>
                  <a:gd name="T16" fmla="*/ 19 w 97"/>
                  <a:gd name="T17" fmla="*/ 18 h 124"/>
                  <a:gd name="T18" fmla="*/ 35 w 97"/>
                  <a:gd name="T19" fmla="*/ 18 h 124"/>
                  <a:gd name="T20" fmla="*/ 44 w 97"/>
                  <a:gd name="T21" fmla="*/ 7 h 124"/>
                  <a:gd name="T22" fmla="*/ 58 w 97"/>
                  <a:gd name="T23" fmla="*/ 22 h 124"/>
                  <a:gd name="T24" fmla="*/ 72 w 97"/>
                  <a:gd name="T25" fmla="*/ 36 h 124"/>
                  <a:gd name="T26" fmla="*/ 76 w 97"/>
                  <a:gd name="T27" fmla="*/ 58 h 124"/>
                  <a:gd name="T28" fmla="*/ 77 w 97"/>
                  <a:gd name="T29" fmla="*/ 80 h 124"/>
                  <a:gd name="T30" fmla="*/ 87 w 97"/>
                  <a:gd name="T31" fmla="*/ 102 h 124"/>
                  <a:gd name="T32" fmla="*/ 97 w 97"/>
                  <a:gd name="T33" fmla="*/ 122 h 124"/>
                  <a:gd name="T34" fmla="*/ 89 w 97"/>
                  <a:gd name="T35" fmla="*/ 119 h 124"/>
                  <a:gd name="T36" fmla="*/ 83 w 97"/>
                  <a:gd name="T37" fmla="*/ 124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124"/>
                  <a:gd name="T59" fmla="*/ 97 w 97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124">
                    <a:moveTo>
                      <a:pt x="83" y="124"/>
                    </a:moveTo>
                    <a:lnTo>
                      <a:pt x="56" y="106"/>
                    </a:lnTo>
                    <a:lnTo>
                      <a:pt x="29" y="88"/>
                    </a:lnTo>
                    <a:lnTo>
                      <a:pt x="17" y="60"/>
                    </a:lnTo>
                    <a:lnTo>
                      <a:pt x="9" y="3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9" y="7"/>
                    </a:lnTo>
                    <a:lnTo>
                      <a:pt x="19" y="18"/>
                    </a:lnTo>
                    <a:lnTo>
                      <a:pt x="35" y="18"/>
                    </a:lnTo>
                    <a:lnTo>
                      <a:pt x="44" y="7"/>
                    </a:lnTo>
                    <a:lnTo>
                      <a:pt x="58" y="22"/>
                    </a:lnTo>
                    <a:lnTo>
                      <a:pt x="72" y="36"/>
                    </a:lnTo>
                    <a:lnTo>
                      <a:pt x="76" y="58"/>
                    </a:lnTo>
                    <a:lnTo>
                      <a:pt x="77" y="80"/>
                    </a:lnTo>
                    <a:lnTo>
                      <a:pt x="87" y="102"/>
                    </a:lnTo>
                    <a:lnTo>
                      <a:pt x="97" y="122"/>
                    </a:lnTo>
                    <a:lnTo>
                      <a:pt x="89" y="119"/>
                    </a:lnTo>
                    <a:lnTo>
                      <a:pt x="83" y="1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8632193" y="4491988"/>
                <a:ext cx="5424" cy="3967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8623155" y="4547529"/>
                <a:ext cx="1808" cy="1983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8639423" y="4484053"/>
                <a:ext cx="1808" cy="396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8596042" y="4745893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706730" y="4482069"/>
                <a:ext cx="5424" cy="9919"/>
              </a:xfrm>
              <a:custGeom>
                <a:avLst/>
                <a:gdLst>
                  <a:gd name="T0" fmla="*/ 0 w 4"/>
                  <a:gd name="T1" fmla="*/ 6 h 9"/>
                  <a:gd name="T2" fmla="*/ 2 w 4"/>
                  <a:gd name="T3" fmla="*/ 6 h 9"/>
                  <a:gd name="T4" fmla="*/ 0 w 4"/>
                  <a:gd name="T5" fmla="*/ 4 h 9"/>
                  <a:gd name="T6" fmla="*/ 2 w 4"/>
                  <a:gd name="T7" fmla="*/ 4 h 9"/>
                  <a:gd name="T8" fmla="*/ 2 w 4"/>
                  <a:gd name="T9" fmla="*/ 2 h 9"/>
                  <a:gd name="T10" fmla="*/ 4 w 4"/>
                  <a:gd name="T11" fmla="*/ 2 h 9"/>
                  <a:gd name="T12" fmla="*/ 2 w 4"/>
                  <a:gd name="T13" fmla="*/ 0 h 9"/>
                  <a:gd name="T14" fmla="*/ 4 w 4"/>
                  <a:gd name="T15" fmla="*/ 2 h 9"/>
                  <a:gd name="T16" fmla="*/ 4 w 4"/>
                  <a:gd name="T17" fmla="*/ 6 h 9"/>
                  <a:gd name="T18" fmla="*/ 2 w 4"/>
                  <a:gd name="T19" fmla="*/ 8 h 9"/>
                  <a:gd name="T20" fmla="*/ 2 w 4"/>
                  <a:gd name="T21" fmla="*/ 9 h 9"/>
                  <a:gd name="T22" fmla="*/ 0 w 4"/>
                  <a:gd name="T23" fmla="*/ 8 h 9"/>
                  <a:gd name="T24" fmla="*/ 0 w 4"/>
                  <a:gd name="T25" fmla="*/ 6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9"/>
                  <a:gd name="T41" fmla="*/ 4 w 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9">
                    <a:moveTo>
                      <a:pt x="0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7704924" y="4491988"/>
                <a:ext cx="1808" cy="5952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0 w 2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7706730" y="4491988"/>
                <a:ext cx="3615" cy="396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699501" y="4505872"/>
                <a:ext cx="3615" cy="396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7703116" y="4503889"/>
                <a:ext cx="1808" cy="198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7880256" y="4815319"/>
                <a:ext cx="263902" cy="261838"/>
              </a:xfrm>
              <a:custGeom>
                <a:avLst/>
                <a:gdLst>
                  <a:gd name="T0" fmla="*/ 218 w 218"/>
                  <a:gd name="T1" fmla="*/ 183 h 192"/>
                  <a:gd name="T2" fmla="*/ 208 w 218"/>
                  <a:gd name="T3" fmla="*/ 187 h 192"/>
                  <a:gd name="T4" fmla="*/ 210 w 218"/>
                  <a:gd name="T5" fmla="*/ 192 h 192"/>
                  <a:gd name="T6" fmla="*/ 197 w 218"/>
                  <a:gd name="T7" fmla="*/ 190 h 192"/>
                  <a:gd name="T8" fmla="*/ 175 w 218"/>
                  <a:gd name="T9" fmla="*/ 185 h 192"/>
                  <a:gd name="T10" fmla="*/ 154 w 218"/>
                  <a:gd name="T11" fmla="*/ 181 h 192"/>
                  <a:gd name="T12" fmla="*/ 142 w 218"/>
                  <a:gd name="T13" fmla="*/ 168 h 192"/>
                  <a:gd name="T14" fmla="*/ 131 w 218"/>
                  <a:gd name="T15" fmla="*/ 156 h 192"/>
                  <a:gd name="T16" fmla="*/ 119 w 218"/>
                  <a:gd name="T17" fmla="*/ 143 h 192"/>
                  <a:gd name="T18" fmla="*/ 107 w 218"/>
                  <a:gd name="T19" fmla="*/ 128 h 192"/>
                  <a:gd name="T20" fmla="*/ 78 w 218"/>
                  <a:gd name="T21" fmla="*/ 117 h 192"/>
                  <a:gd name="T22" fmla="*/ 78 w 218"/>
                  <a:gd name="T23" fmla="*/ 123 h 192"/>
                  <a:gd name="T24" fmla="*/ 64 w 218"/>
                  <a:gd name="T25" fmla="*/ 119 h 192"/>
                  <a:gd name="T26" fmla="*/ 64 w 218"/>
                  <a:gd name="T27" fmla="*/ 130 h 192"/>
                  <a:gd name="T28" fmla="*/ 57 w 218"/>
                  <a:gd name="T29" fmla="*/ 130 h 192"/>
                  <a:gd name="T30" fmla="*/ 60 w 218"/>
                  <a:gd name="T31" fmla="*/ 135 h 192"/>
                  <a:gd name="T32" fmla="*/ 29 w 218"/>
                  <a:gd name="T33" fmla="*/ 134 h 192"/>
                  <a:gd name="T34" fmla="*/ 55 w 218"/>
                  <a:gd name="T35" fmla="*/ 148 h 192"/>
                  <a:gd name="T36" fmla="*/ 43 w 218"/>
                  <a:gd name="T37" fmla="*/ 157 h 192"/>
                  <a:gd name="T38" fmla="*/ 21 w 218"/>
                  <a:gd name="T39" fmla="*/ 157 h 192"/>
                  <a:gd name="T40" fmla="*/ 0 w 218"/>
                  <a:gd name="T41" fmla="*/ 156 h 192"/>
                  <a:gd name="T42" fmla="*/ 0 w 218"/>
                  <a:gd name="T43" fmla="*/ 137 h 192"/>
                  <a:gd name="T44" fmla="*/ 2 w 218"/>
                  <a:gd name="T45" fmla="*/ 117 h 192"/>
                  <a:gd name="T46" fmla="*/ 4 w 218"/>
                  <a:gd name="T47" fmla="*/ 97 h 192"/>
                  <a:gd name="T48" fmla="*/ 6 w 218"/>
                  <a:gd name="T49" fmla="*/ 79 h 192"/>
                  <a:gd name="T50" fmla="*/ 8 w 218"/>
                  <a:gd name="T51" fmla="*/ 59 h 192"/>
                  <a:gd name="T52" fmla="*/ 8 w 218"/>
                  <a:gd name="T53" fmla="*/ 39 h 192"/>
                  <a:gd name="T54" fmla="*/ 8 w 218"/>
                  <a:gd name="T55" fmla="*/ 20 h 192"/>
                  <a:gd name="T56" fmla="*/ 10 w 218"/>
                  <a:gd name="T57" fmla="*/ 0 h 192"/>
                  <a:gd name="T58" fmla="*/ 31 w 218"/>
                  <a:gd name="T59" fmla="*/ 9 h 192"/>
                  <a:gd name="T60" fmla="*/ 53 w 218"/>
                  <a:gd name="T61" fmla="*/ 18 h 192"/>
                  <a:gd name="T62" fmla="*/ 74 w 218"/>
                  <a:gd name="T63" fmla="*/ 28 h 192"/>
                  <a:gd name="T64" fmla="*/ 95 w 218"/>
                  <a:gd name="T65" fmla="*/ 37 h 192"/>
                  <a:gd name="T66" fmla="*/ 115 w 218"/>
                  <a:gd name="T67" fmla="*/ 60 h 192"/>
                  <a:gd name="T68" fmla="*/ 117 w 218"/>
                  <a:gd name="T69" fmla="*/ 70 h 192"/>
                  <a:gd name="T70" fmla="*/ 136 w 218"/>
                  <a:gd name="T71" fmla="*/ 79 h 192"/>
                  <a:gd name="T72" fmla="*/ 156 w 218"/>
                  <a:gd name="T73" fmla="*/ 86 h 192"/>
                  <a:gd name="T74" fmla="*/ 158 w 218"/>
                  <a:gd name="T75" fmla="*/ 99 h 192"/>
                  <a:gd name="T76" fmla="*/ 136 w 218"/>
                  <a:gd name="T77" fmla="*/ 101 h 192"/>
                  <a:gd name="T78" fmla="*/ 148 w 218"/>
                  <a:gd name="T79" fmla="*/ 123 h 192"/>
                  <a:gd name="T80" fmla="*/ 162 w 218"/>
                  <a:gd name="T81" fmla="*/ 135 h 192"/>
                  <a:gd name="T82" fmla="*/ 171 w 218"/>
                  <a:gd name="T83" fmla="*/ 156 h 192"/>
                  <a:gd name="T84" fmla="*/ 185 w 218"/>
                  <a:gd name="T85" fmla="*/ 157 h 192"/>
                  <a:gd name="T86" fmla="*/ 185 w 218"/>
                  <a:gd name="T87" fmla="*/ 165 h 192"/>
                  <a:gd name="T88" fmla="*/ 197 w 218"/>
                  <a:gd name="T89" fmla="*/ 172 h 192"/>
                  <a:gd name="T90" fmla="*/ 195 w 218"/>
                  <a:gd name="T91" fmla="*/ 176 h 192"/>
                  <a:gd name="T92" fmla="*/ 218 w 218"/>
                  <a:gd name="T93" fmla="*/ 18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8"/>
                  <a:gd name="T142" fmla="*/ 0 h 192"/>
                  <a:gd name="T143" fmla="*/ 218 w 218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8" h="192">
                    <a:moveTo>
                      <a:pt x="218" y="183"/>
                    </a:moveTo>
                    <a:lnTo>
                      <a:pt x="208" y="187"/>
                    </a:lnTo>
                    <a:lnTo>
                      <a:pt x="210" y="192"/>
                    </a:lnTo>
                    <a:lnTo>
                      <a:pt x="197" y="190"/>
                    </a:lnTo>
                    <a:lnTo>
                      <a:pt x="175" y="185"/>
                    </a:lnTo>
                    <a:lnTo>
                      <a:pt x="154" y="181"/>
                    </a:lnTo>
                    <a:lnTo>
                      <a:pt x="142" y="168"/>
                    </a:lnTo>
                    <a:lnTo>
                      <a:pt x="131" y="156"/>
                    </a:lnTo>
                    <a:lnTo>
                      <a:pt x="119" y="143"/>
                    </a:lnTo>
                    <a:lnTo>
                      <a:pt x="107" y="128"/>
                    </a:lnTo>
                    <a:lnTo>
                      <a:pt x="78" y="117"/>
                    </a:lnTo>
                    <a:lnTo>
                      <a:pt x="78" y="123"/>
                    </a:lnTo>
                    <a:lnTo>
                      <a:pt x="64" y="119"/>
                    </a:lnTo>
                    <a:lnTo>
                      <a:pt x="64" y="130"/>
                    </a:lnTo>
                    <a:lnTo>
                      <a:pt x="57" y="130"/>
                    </a:lnTo>
                    <a:lnTo>
                      <a:pt x="60" y="135"/>
                    </a:lnTo>
                    <a:lnTo>
                      <a:pt x="29" y="134"/>
                    </a:lnTo>
                    <a:lnTo>
                      <a:pt x="55" y="148"/>
                    </a:lnTo>
                    <a:lnTo>
                      <a:pt x="43" y="157"/>
                    </a:lnTo>
                    <a:lnTo>
                      <a:pt x="21" y="157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2" y="117"/>
                    </a:lnTo>
                    <a:lnTo>
                      <a:pt x="4" y="97"/>
                    </a:lnTo>
                    <a:lnTo>
                      <a:pt x="6" y="79"/>
                    </a:lnTo>
                    <a:lnTo>
                      <a:pt x="8" y="59"/>
                    </a:lnTo>
                    <a:lnTo>
                      <a:pt x="8" y="39"/>
                    </a:lnTo>
                    <a:lnTo>
                      <a:pt x="8" y="20"/>
                    </a:lnTo>
                    <a:lnTo>
                      <a:pt x="10" y="0"/>
                    </a:lnTo>
                    <a:lnTo>
                      <a:pt x="31" y="9"/>
                    </a:lnTo>
                    <a:lnTo>
                      <a:pt x="53" y="18"/>
                    </a:lnTo>
                    <a:lnTo>
                      <a:pt x="74" y="28"/>
                    </a:lnTo>
                    <a:lnTo>
                      <a:pt x="95" y="37"/>
                    </a:lnTo>
                    <a:lnTo>
                      <a:pt x="115" y="60"/>
                    </a:lnTo>
                    <a:lnTo>
                      <a:pt x="117" y="70"/>
                    </a:lnTo>
                    <a:lnTo>
                      <a:pt x="136" y="79"/>
                    </a:lnTo>
                    <a:lnTo>
                      <a:pt x="156" y="86"/>
                    </a:lnTo>
                    <a:lnTo>
                      <a:pt x="158" y="99"/>
                    </a:lnTo>
                    <a:lnTo>
                      <a:pt x="136" y="101"/>
                    </a:lnTo>
                    <a:lnTo>
                      <a:pt x="148" y="123"/>
                    </a:lnTo>
                    <a:lnTo>
                      <a:pt x="162" y="135"/>
                    </a:lnTo>
                    <a:lnTo>
                      <a:pt x="171" y="156"/>
                    </a:lnTo>
                    <a:lnTo>
                      <a:pt x="185" y="157"/>
                    </a:lnTo>
                    <a:lnTo>
                      <a:pt x="185" y="165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18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088124" y="4870862"/>
                <a:ext cx="110259" cy="63477"/>
              </a:xfrm>
              <a:custGeom>
                <a:avLst/>
                <a:gdLst>
                  <a:gd name="T0" fmla="*/ 94 w 94"/>
                  <a:gd name="T1" fmla="*/ 2 h 48"/>
                  <a:gd name="T2" fmla="*/ 88 w 94"/>
                  <a:gd name="T3" fmla="*/ 17 h 48"/>
                  <a:gd name="T4" fmla="*/ 82 w 94"/>
                  <a:gd name="T5" fmla="*/ 20 h 48"/>
                  <a:gd name="T6" fmla="*/ 84 w 94"/>
                  <a:gd name="T7" fmla="*/ 30 h 48"/>
                  <a:gd name="T8" fmla="*/ 69 w 94"/>
                  <a:gd name="T9" fmla="*/ 35 h 48"/>
                  <a:gd name="T10" fmla="*/ 37 w 94"/>
                  <a:gd name="T11" fmla="*/ 48 h 48"/>
                  <a:gd name="T12" fmla="*/ 20 w 94"/>
                  <a:gd name="T13" fmla="*/ 44 h 48"/>
                  <a:gd name="T14" fmla="*/ 6 w 94"/>
                  <a:gd name="T15" fmla="*/ 37 h 48"/>
                  <a:gd name="T16" fmla="*/ 0 w 94"/>
                  <a:gd name="T17" fmla="*/ 30 h 48"/>
                  <a:gd name="T18" fmla="*/ 32 w 94"/>
                  <a:gd name="T19" fmla="*/ 31 h 48"/>
                  <a:gd name="T20" fmla="*/ 39 w 94"/>
                  <a:gd name="T21" fmla="*/ 19 h 48"/>
                  <a:gd name="T22" fmla="*/ 39 w 94"/>
                  <a:gd name="T23" fmla="*/ 26 h 48"/>
                  <a:gd name="T24" fmla="*/ 51 w 94"/>
                  <a:gd name="T25" fmla="*/ 31 h 48"/>
                  <a:gd name="T26" fmla="*/ 73 w 94"/>
                  <a:gd name="T27" fmla="*/ 15 h 48"/>
                  <a:gd name="T28" fmla="*/ 74 w 94"/>
                  <a:gd name="T29" fmla="*/ 0 h 48"/>
                  <a:gd name="T30" fmla="*/ 86 w 94"/>
                  <a:gd name="T31" fmla="*/ 0 h 48"/>
                  <a:gd name="T32" fmla="*/ 94 w 94"/>
                  <a:gd name="T33" fmla="*/ 2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48"/>
                  <a:gd name="T53" fmla="*/ 94 w 94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48">
                    <a:moveTo>
                      <a:pt x="94" y="2"/>
                    </a:moveTo>
                    <a:lnTo>
                      <a:pt x="88" y="17"/>
                    </a:lnTo>
                    <a:lnTo>
                      <a:pt x="82" y="20"/>
                    </a:lnTo>
                    <a:lnTo>
                      <a:pt x="84" y="30"/>
                    </a:lnTo>
                    <a:lnTo>
                      <a:pt x="69" y="35"/>
                    </a:lnTo>
                    <a:lnTo>
                      <a:pt x="37" y="48"/>
                    </a:lnTo>
                    <a:lnTo>
                      <a:pt x="20" y="44"/>
                    </a:lnTo>
                    <a:lnTo>
                      <a:pt x="6" y="37"/>
                    </a:lnTo>
                    <a:lnTo>
                      <a:pt x="0" y="30"/>
                    </a:lnTo>
                    <a:lnTo>
                      <a:pt x="32" y="31"/>
                    </a:lnTo>
                    <a:lnTo>
                      <a:pt x="39" y="19"/>
                    </a:lnTo>
                    <a:lnTo>
                      <a:pt x="39" y="26"/>
                    </a:lnTo>
                    <a:lnTo>
                      <a:pt x="51" y="31"/>
                    </a:lnTo>
                    <a:lnTo>
                      <a:pt x="73" y="15"/>
                    </a:lnTo>
                    <a:lnTo>
                      <a:pt x="74" y="0"/>
                    </a:lnTo>
                    <a:lnTo>
                      <a:pt x="86" y="0"/>
                    </a:lnTo>
                    <a:lnTo>
                      <a:pt x="94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8261647" y="4908550"/>
                <a:ext cx="28921" cy="45623"/>
              </a:xfrm>
              <a:custGeom>
                <a:avLst/>
                <a:gdLst>
                  <a:gd name="T0" fmla="*/ 25 w 25"/>
                  <a:gd name="T1" fmla="*/ 31 h 35"/>
                  <a:gd name="T2" fmla="*/ 17 w 25"/>
                  <a:gd name="T3" fmla="*/ 35 h 35"/>
                  <a:gd name="T4" fmla="*/ 3 w 25"/>
                  <a:gd name="T5" fmla="*/ 18 h 35"/>
                  <a:gd name="T6" fmla="*/ 0 w 25"/>
                  <a:gd name="T7" fmla="*/ 0 h 35"/>
                  <a:gd name="T8" fmla="*/ 11 w 25"/>
                  <a:gd name="T9" fmla="*/ 14 h 35"/>
                  <a:gd name="T10" fmla="*/ 25 w 25"/>
                  <a:gd name="T11" fmla="*/ 3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5"/>
                  <a:gd name="T20" fmla="*/ 25 w 2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5">
                    <a:moveTo>
                      <a:pt x="25" y="31"/>
                    </a:moveTo>
                    <a:lnTo>
                      <a:pt x="17" y="35"/>
                    </a:lnTo>
                    <a:lnTo>
                      <a:pt x="3" y="18"/>
                    </a:lnTo>
                    <a:lnTo>
                      <a:pt x="0" y="0"/>
                    </a:lnTo>
                    <a:lnTo>
                      <a:pt x="11" y="14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8160425" y="4819286"/>
                <a:ext cx="57843" cy="67444"/>
              </a:xfrm>
              <a:custGeom>
                <a:avLst/>
                <a:gdLst>
                  <a:gd name="T0" fmla="*/ 49 w 49"/>
                  <a:gd name="T1" fmla="*/ 40 h 49"/>
                  <a:gd name="T2" fmla="*/ 41 w 49"/>
                  <a:gd name="T3" fmla="*/ 49 h 49"/>
                  <a:gd name="T4" fmla="*/ 27 w 49"/>
                  <a:gd name="T5" fmla="*/ 20 h 49"/>
                  <a:gd name="T6" fmla="*/ 13 w 49"/>
                  <a:gd name="T7" fmla="*/ 11 h 49"/>
                  <a:gd name="T8" fmla="*/ 0 w 49"/>
                  <a:gd name="T9" fmla="*/ 0 h 49"/>
                  <a:gd name="T10" fmla="*/ 17 w 49"/>
                  <a:gd name="T11" fmla="*/ 13 h 49"/>
                  <a:gd name="T12" fmla="*/ 37 w 49"/>
                  <a:gd name="T13" fmla="*/ 26 h 49"/>
                  <a:gd name="T14" fmla="*/ 49 w 49"/>
                  <a:gd name="T15" fmla="*/ 4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9"/>
                  <a:gd name="T26" fmla="*/ 49 w 4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9">
                    <a:moveTo>
                      <a:pt x="49" y="40"/>
                    </a:moveTo>
                    <a:lnTo>
                      <a:pt x="41" y="49"/>
                    </a:lnTo>
                    <a:lnTo>
                      <a:pt x="27" y="20"/>
                    </a:lnTo>
                    <a:lnTo>
                      <a:pt x="13" y="11"/>
                    </a:lnTo>
                    <a:lnTo>
                      <a:pt x="0" y="0"/>
                    </a:lnTo>
                    <a:lnTo>
                      <a:pt x="17" y="13"/>
                    </a:lnTo>
                    <a:lnTo>
                      <a:pt x="37" y="26"/>
                    </a:lnTo>
                    <a:lnTo>
                      <a:pt x="49" y="4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8145964" y="5049387"/>
                <a:ext cx="9038" cy="9919"/>
              </a:xfrm>
              <a:custGeom>
                <a:avLst/>
                <a:gdLst>
                  <a:gd name="T0" fmla="*/ 8 w 8"/>
                  <a:gd name="T1" fmla="*/ 4 h 7"/>
                  <a:gd name="T2" fmla="*/ 2 w 8"/>
                  <a:gd name="T3" fmla="*/ 7 h 7"/>
                  <a:gd name="T4" fmla="*/ 0 w 8"/>
                  <a:gd name="T5" fmla="*/ 0 h 7"/>
                  <a:gd name="T6" fmla="*/ 8 w 8"/>
                  <a:gd name="T7" fmla="*/ 4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"/>
                  <a:gd name="T14" fmla="*/ 8 w 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">
                    <a:moveTo>
                      <a:pt x="8" y="4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981477" y="4234116"/>
                <a:ext cx="3615" cy="9919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2 h 6"/>
                  <a:gd name="T4" fmla="*/ 0 w 2"/>
                  <a:gd name="T5" fmla="*/ 2 h 6"/>
                  <a:gd name="T6" fmla="*/ 0 w 2"/>
                  <a:gd name="T7" fmla="*/ 4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2 h 6"/>
                  <a:gd name="T14" fmla="*/ 2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6"/>
                  <a:gd name="T26" fmla="*/ 2 w 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979671" y="4244035"/>
                <a:ext cx="1808" cy="396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2 h 3"/>
                  <a:gd name="T10" fmla="*/ 2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972441" y="4269823"/>
                <a:ext cx="1808" cy="3967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965209" y="4140886"/>
                <a:ext cx="1808" cy="3967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957981" y="4121050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972441" y="4200396"/>
                <a:ext cx="1808" cy="198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6398071" y="3871113"/>
                <a:ext cx="131951" cy="182493"/>
              </a:xfrm>
              <a:custGeom>
                <a:avLst/>
                <a:gdLst>
                  <a:gd name="T0" fmla="*/ 39 w 111"/>
                  <a:gd name="T1" fmla="*/ 111 h 135"/>
                  <a:gd name="T2" fmla="*/ 39 w 111"/>
                  <a:gd name="T3" fmla="*/ 113 h 135"/>
                  <a:gd name="T4" fmla="*/ 33 w 111"/>
                  <a:gd name="T5" fmla="*/ 107 h 135"/>
                  <a:gd name="T6" fmla="*/ 33 w 111"/>
                  <a:gd name="T7" fmla="*/ 109 h 135"/>
                  <a:gd name="T8" fmla="*/ 25 w 111"/>
                  <a:gd name="T9" fmla="*/ 91 h 135"/>
                  <a:gd name="T10" fmla="*/ 20 w 111"/>
                  <a:gd name="T11" fmla="*/ 73 h 135"/>
                  <a:gd name="T12" fmla="*/ 18 w 111"/>
                  <a:gd name="T13" fmla="*/ 60 h 135"/>
                  <a:gd name="T14" fmla="*/ 2 w 111"/>
                  <a:gd name="T15" fmla="*/ 45 h 135"/>
                  <a:gd name="T16" fmla="*/ 8 w 111"/>
                  <a:gd name="T17" fmla="*/ 36 h 135"/>
                  <a:gd name="T18" fmla="*/ 16 w 111"/>
                  <a:gd name="T19" fmla="*/ 33 h 135"/>
                  <a:gd name="T20" fmla="*/ 0 w 111"/>
                  <a:gd name="T21" fmla="*/ 16 h 135"/>
                  <a:gd name="T22" fmla="*/ 0 w 111"/>
                  <a:gd name="T23" fmla="*/ 0 h 135"/>
                  <a:gd name="T24" fmla="*/ 14 w 111"/>
                  <a:gd name="T25" fmla="*/ 5 h 135"/>
                  <a:gd name="T26" fmla="*/ 22 w 111"/>
                  <a:gd name="T27" fmla="*/ 12 h 135"/>
                  <a:gd name="T28" fmla="*/ 27 w 111"/>
                  <a:gd name="T29" fmla="*/ 7 h 135"/>
                  <a:gd name="T30" fmla="*/ 35 w 111"/>
                  <a:gd name="T31" fmla="*/ 27 h 135"/>
                  <a:gd name="T32" fmla="*/ 59 w 111"/>
                  <a:gd name="T33" fmla="*/ 29 h 135"/>
                  <a:gd name="T34" fmla="*/ 84 w 111"/>
                  <a:gd name="T35" fmla="*/ 33 h 135"/>
                  <a:gd name="T36" fmla="*/ 94 w 111"/>
                  <a:gd name="T37" fmla="*/ 40 h 135"/>
                  <a:gd name="T38" fmla="*/ 90 w 111"/>
                  <a:gd name="T39" fmla="*/ 49 h 135"/>
                  <a:gd name="T40" fmla="*/ 74 w 111"/>
                  <a:gd name="T41" fmla="*/ 60 h 135"/>
                  <a:gd name="T42" fmla="*/ 78 w 111"/>
                  <a:gd name="T43" fmla="*/ 80 h 135"/>
                  <a:gd name="T44" fmla="*/ 84 w 111"/>
                  <a:gd name="T45" fmla="*/ 84 h 135"/>
                  <a:gd name="T46" fmla="*/ 94 w 111"/>
                  <a:gd name="T47" fmla="*/ 67 h 135"/>
                  <a:gd name="T48" fmla="*/ 101 w 111"/>
                  <a:gd name="T49" fmla="*/ 87 h 135"/>
                  <a:gd name="T50" fmla="*/ 111 w 111"/>
                  <a:gd name="T51" fmla="*/ 107 h 135"/>
                  <a:gd name="T52" fmla="*/ 111 w 111"/>
                  <a:gd name="T53" fmla="*/ 122 h 135"/>
                  <a:gd name="T54" fmla="*/ 105 w 111"/>
                  <a:gd name="T55" fmla="*/ 128 h 135"/>
                  <a:gd name="T56" fmla="*/ 107 w 111"/>
                  <a:gd name="T57" fmla="*/ 135 h 135"/>
                  <a:gd name="T58" fmla="*/ 96 w 111"/>
                  <a:gd name="T59" fmla="*/ 111 h 135"/>
                  <a:gd name="T60" fmla="*/ 82 w 111"/>
                  <a:gd name="T61" fmla="*/ 89 h 135"/>
                  <a:gd name="T62" fmla="*/ 68 w 111"/>
                  <a:gd name="T63" fmla="*/ 87 h 135"/>
                  <a:gd name="T64" fmla="*/ 61 w 111"/>
                  <a:gd name="T65" fmla="*/ 73 h 135"/>
                  <a:gd name="T66" fmla="*/ 39 w 111"/>
                  <a:gd name="T67" fmla="*/ 60 h 135"/>
                  <a:gd name="T68" fmla="*/ 31 w 111"/>
                  <a:gd name="T69" fmla="*/ 62 h 135"/>
                  <a:gd name="T70" fmla="*/ 55 w 111"/>
                  <a:gd name="T71" fmla="*/ 75 h 135"/>
                  <a:gd name="T72" fmla="*/ 62 w 111"/>
                  <a:gd name="T73" fmla="*/ 89 h 135"/>
                  <a:gd name="T74" fmla="*/ 62 w 111"/>
                  <a:gd name="T75" fmla="*/ 95 h 135"/>
                  <a:gd name="T76" fmla="*/ 59 w 111"/>
                  <a:gd name="T77" fmla="*/ 113 h 135"/>
                  <a:gd name="T78" fmla="*/ 55 w 111"/>
                  <a:gd name="T79" fmla="*/ 106 h 135"/>
                  <a:gd name="T80" fmla="*/ 49 w 111"/>
                  <a:gd name="T81" fmla="*/ 107 h 135"/>
                  <a:gd name="T82" fmla="*/ 45 w 111"/>
                  <a:gd name="T83" fmla="*/ 111 h 135"/>
                  <a:gd name="T84" fmla="*/ 39 w 111"/>
                  <a:gd name="T85" fmla="*/ 111 h 1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"/>
                  <a:gd name="T130" fmla="*/ 0 h 135"/>
                  <a:gd name="T131" fmla="*/ 111 w 111"/>
                  <a:gd name="T132" fmla="*/ 135 h 1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" h="135">
                    <a:moveTo>
                      <a:pt x="39" y="111"/>
                    </a:moveTo>
                    <a:lnTo>
                      <a:pt x="39" y="113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25" y="91"/>
                    </a:lnTo>
                    <a:lnTo>
                      <a:pt x="20" y="73"/>
                    </a:lnTo>
                    <a:lnTo>
                      <a:pt x="18" y="60"/>
                    </a:lnTo>
                    <a:lnTo>
                      <a:pt x="2" y="45"/>
                    </a:lnTo>
                    <a:lnTo>
                      <a:pt x="8" y="36"/>
                    </a:lnTo>
                    <a:lnTo>
                      <a:pt x="16" y="33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4" y="5"/>
                    </a:lnTo>
                    <a:lnTo>
                      <a:pt x="22" y="12"/>
                    </a:lnTo>
                    <a:lnTo>
                      <a:pt x="27" y="7"/>
                    </a:lnTo>
                    <a:lnTo>
                      <a:pt x="35" y="27"/>
                    </a:lnTo>
                    <a:lnTo>
                      <a:pt x="59" y="29"/>
                    </a:lnTo>
                    <a:lnTo>
                      <a:pt x="84" y="33"/>
                    </a:lnTo>
                    <a:lnTo>
                      <a:pt x="94" y="40"/>
                    </a:lnTo>
                    <a:lnTo>
                      <a:pt x="90" y="49"/>
                    </a:lnTo>
                    <a:lnTo>
                      <a:pt x="74" y="60"/>
                    </a:lnTo>
                    <a:lnTo>
                      <a:pt x="78" y="80"/>
                    </a:lnTo>
                    <a:lnTo>
                      <a:pt x="84" y="84"/>
                    </a:lnTo>
                    <a:lnTo>
                      <a:pt x="94" y="67"/>
                    </a:lnTo>
                    <a:lnTo>
                      <a:pt x="101" y="87"/>
                    </a:lnTo>
                    <a:lnTo>
                      <a:pt x="111" y="107"/>
                    </a:lnTo>
                    <a:lnTo>
                      <a:pt x="111" y="122"/>
                    </a:lnTo>
                    <a:lnTo>
                      <a:pt x="105" y="128"/>
                    </a:lnTo>
                    <a:lnTo>
                      <a:pt x="107" y="135"/>
                    </a:lnTo>
                    <a:lnTo>
                      <a:pt x="96" y="111"/>
                    </a:lnTo>
                    <a:lnTo>
                      <a:pt x="82" y="89"/>
                    </a:lnTo>
                    <a:lnTo>
                      <a:pt x="68" y="87"/>
                    </a:lnTo>
                    <a:lnTo>
                      <a:pt x="61" y="73"/>
                    </a:lnTo>
                    <a:lnTo>
                      <a:pt x="39" y="60"/>
                    </a:lnTo>
                    <a:lnTo>
                      <a:pt x="31" y="62"/>
                    </a:lnTo>
                    <a:lnTo>
                      <a:pt x="55" y="75"/>
                    </a:lnTo>
                    <a:lnTo>
                      <a:pt x="62" y="89"/>
                    </a:lnTo>
                    <a:lnTo>
                      <a:pt x="62" y="95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49" y="107"/>
                    </a:lnTo>
                    <a:lnTo>
                      <a:pt x="45" y="111"/>
                    </a:lnTo>
                    <a:lnTo>
                      <a:pt x="39" y="1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6405301" y="3817554"/>
                <a:ext cx="86762" cy="43639"/>
              </a:xfrm>
              <a:custGeom>
                <a:avLst/>
                <a:gdLst>
                  <a:gd name="T0" fmla="*/ 47 w 72"/>
                  <a:gd name="T1" fmla="*/ 4 h 33"/>
                  <a:gd name="T2" fmla="*/ 14 w 72"/>
                  <a:gd name="T3" fmla="*/ 0 h 33"/>
                  <a:gd name="T4" fmla="*/ 0 w 72"/>
                  <a:gd name="T5" fmla="*/ 22 h 33"/>
                  <a:gd name="T6" fmla="*/ 4 w 72"/>
                  <a:gd name="T7" fmla="*/ 31 h 33"/>
                  <a:gd name="T8" fmla="*/ 31 w 72"/>
                  <a:gd name="T9" fmla="*/ 33 h 33"/>
                  <a:gd name="T10" fmla="*/ 51 w 72"/>
                  <a:gd name="T11" fmla="*/ 31 h 33"/>
                  <a:gd name="T12" fmla="*/ 72 w 72"/>
                  <a:gd name="T13" fmla="*/ 31 h 33"/>
                  <a:gd name="T14" fmla="*/ 64 w 72"/>
                  <a:gd name="T15" fmla="*/ 19 h 33"/>
                  <a:gd name="T16" fmla="*/ 56 w 72"/>
                  <a:gd name="T17" fmla="*/ 11 h 33"/>
                  <a:gd name="T18" fmla="*/ 47 w 72"/>
                  <a:gd name="T19" fmla="*/ 4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33"/>
                  <a:gd name="T32" fmla="*/ 72 w 72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33">
                    <a:moveTo>
                      <a:pt x="47" y="4"/>
                    </a:moveTo>
                    <a:lnTo>
                      <a:pt x="14" y="0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31" y="33"/>
                    </a:lnTo>
                    <a:lnTo>
                      <a:pt x="51" y="31"/>
                    </a:lnTo>
                    <a:lnTo>
                      <a:pt x="72" y="31"/>
                    </a:lnTo>
                    <a:lnTo>
                      <a:pt x="64" y="19"/>
                    </a:lnTo>
                    <a:lnTo>
                      <a:pt x="56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6826458" y="4253952"/>
                <a:ext cx="137372" cy="140836"/>
              </a:xfrm>
              <a:custGeom>
                <a:avLst/>
                <a:gdLst>
                  <a:gd name="T0" fmla="*/ 81 w 115"/>
                  <a:gd name="T1" fmla="*/ 75 h 102"/>
                  <a:gd name="T2" fmla="*/ 89 w 115"/>
                  <a:gd name="T3" fmla="*/ 93 h 102"/>
                  <a:gd name="T4" fmla="*/ 72 w 115"/>
                  <a:gd name="T5" fmla="*/ 90 h 102"/>
                  <a:gd name="T6" fmla="*/ 66 w 115"/>
                  <a:gd name="T7" fmla="*/ 93 h 102"/>
                  <a:gd name="T8" fmla="*/ 52 w 115"/>
                  <a:gd name="T9" fmla="*/ 102 h 102"/>
                  <a:gd name="T10" fmla="*/ 39 w 115"/>
                  <a:gd name="T11" fmla="*/ 99 h 102"/>
                  <a:gd name="T12" fmla="*/ 33 w 115"/>
                  <a:gd name="T13" fmla="*/ 95 h 102"/>
                  <a:gd name="T14" fmla="*/ 29 w 115"/>
                  <a:gd name="T15" fmla="*/ 84 h 102"/>
                  <a:gd name="T16" fmla="*/ 23 w 115"/>
                  <a:gd name="T17" fmla="*/ 90 h 102"/>
                  <a:gd name="T18" fmla="*/ 17 w 115"/>
                  <a:gd name="T19" fmla="*/ 75 h 102"/>
                  <a:gd name="T20" fmla="*/ 15 w 115"/>
                  <a:gd name="T21" fmla="*/ 73 h 102"/>
                  <a:gd name="T22" fmla="*/ 7 w 115"/>
                  <a:gd name="T23" fmla="*/ 53 h 102"/>
                  <a:gd name="T24" fmla="*/ 0 w 115"/>
                  <a:gd name="T25" fmla="*/ 33 h 102"/>
                  <a:gd name="T26" fmla="*/ 13 w 115"/>
                  <a:gd name="T27" fmla="*/ 9 h 102"/>
                  <a:gd name="T28" fmla="*/ 37 w 115"/>
                  <a:gd name="T29" fmla="*/ 9 h 102"/>
                  <a:gd name="T30" fmla="*/ 60 w 115"/>
                  <a:gd name="T31" fmla="*/ 7 h 102"/>
                  <a:gd name="T32" fmla="*/ 79 w 115"/>
                  <a:gd name="T33" fmla="*/ 18 h 102"/>
                  <a:gd name="T34" fmla="*/ 79 w 115"/>
                  <a:gd name="T35" fmla="*/ 11 h 102"/>
                  <a:gd name="T36" fmla="*/ 87 w 115"/>
                  <a:gd name="T37" fmla="*/ 5 h 102"/>
                  <a:gd name="T38" fmla="*/ 95 w 115"/>
                  <a:gd name="T39" fmla="*/ 7 h 102"/>
                  <a:gd name="T40" fmla="*/ 111 w 115"/>
                  <a:gd name="T41" fmla="*/ 0 h 102"/>
                  <a:gd name="T42" fmla="*/ 113 w 115"/>
                  <a:gd name="T43" fmla="*/ 20 h 102"/>
                  <a:gd name="T44" fmla="*/ 113 w 115"/>
                  <a:gd name="T45" fmla="*/ 40 h 102"/>
                  <a:gd name="T46" fmla="*/ 115 w 115"/>
                  <a:gd name="T47" fmla="*/ 58 h 102"/>
                  <a:gd name="T48" fmla="*/ 95 w 115"/>
                  <a:gd name="T49" fmla="*/ 68 h 102"/>
                  <a:gd name="T50" fmla="*/ 81 w 115"/>
                  <a:gd name="T51" fmla="*/ 75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"/>
                  <a:gd name="T79" fmla="*/ 0 h 102"/>
                  <a:gd name="T80" fmla="*/ 115 w 115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" h="102">
                    <a:moveTo>
                      <a:pt x="81" y="75"/>
                    </a:moveTo>
                    <a:lnTo>
                      <a:pt x="89" y="93"/>
                    </a:lnTo>
                    <a:lnTo>
                      <a:pt x="72" y="90"/>
                    </a:lnTo>
                    <a:lnTo>
                      <a:pt x="66" y="93"/>
                    </a:lnTo>
                    <a:lnTo>
                      <a:pt x="52" y="102"/>
                    </a:lnTo>
                    <a:lnTo>
                      <a:pt x="39" y="99"/>
                    </a:lnTo>
                    <a:lnTo>
                      <a:pt x="33" y="95"/>
                    </a:lnTo>
                    <a:lnTo>
                      <a:pt x="29" y="84"/>
                    </a:lnTo>
                    <a:lnTo>
                      <a:pt x="23" y="90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7" y="53"/>
                    </a:lnTo>
                    <a:lnTo>
                      <a:pt x="0" y="33"/>
                    </a:lnTo>
                    <a:lnTo>
                      <a:pt x="13" y="9"/>
                    </a:lnTo>
                    <a:lnTo>
                      <a:pt x="37" y="9"/>
                    </a:lnTo>
                    <a:lnTo>
                      <a:pt x="60" y="7"/>
                    </a:lnTo>
                    <a:lnTo>
                      <a:pt x="79" y="18"/>
                    </a:lnTo>
                    <a:lnTo>
                      <a:pt x="79" y="11"/>
                    </a:lnTo>
                    <a:lnTo>
                      <a:pt x="87" y="5"/>
                    </a:lnTo>
                    <a:lnTo>
                      <a:pt x="95" y="7"/>
                    </a:lnTo>
                    <a:lnTo>
                      <a:pt x="111" y="0"/>
                    </a:lnTo>
                    <a:lnTo>
                      <a:pt x="113" y="20"/>
                    </a:lnTo>
                    <a:lnTo>
                      <a:pt x="113" y="40"/>
                    </a:lnTo>
                    <a:lnTo>
                      <a:pt x="115" y="58"/>
                    </a:lnTo>
                    <a:lnTo>
                      <a:pt x="95" y="68"/>
                    </a:lnTo>
                    <a:lnTo>
                      <a:pt x="81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7963402" y="4289656"/>
                <a:ext cx="7230" cy="13884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3 h 9"/>
                  <a:gd name="T4" fmla="*/ 4 w 6"/>
                  <a:gd name="T5" fmla="*/ 0 h 9"/>
                  <a:gd name="T6" fmla="*/ 6 w 6"/>
                  <a:gd name="T7" fmla="*/ 0 h 9"/>
                  <a:gd name="T8" fmla="*/ 0 w 6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9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7090360" y="4007982"/>
                <a:ext cx="5424" cy="1983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6736081" y="4004015"/>
                <a:ext cx="222327" cy="277709"/>
              </a:xfrm>
              <a:custGeom>
                <a:avLst/>
                <a:gdLst>
                  <a:gd name="T0" fmla="*/ 103 w 185"/>
                  <a:gd name="T1" fmla="*/ 52 h 203"/>
                  <a:gd name="T2" fmla="*/ 97 w 185"/>
                  <a:gd name="T3" fmla="*/ 46 h 203"/>
                  <a:gd name="T4" fmla="*/ 85 w 185"/>
                  <a:gd name="T5" fmla="*/ 35 h 203"/>
                  <a:gd name="T6" fmla="*/ 74 w 185"/>
                  <a:gd name="T7" fmla="*/ 41 h 203"/>
                  <a:gd name="T8" fmla="*/ 58 w 185"/>
                  <a:gd name="T9" fmla="*/ 26 h 203"/>
                  <a:gd name="T10" fmla="*/ 54 w 185"/>
                  <a:gd name="T11" fmla="*/ 17 h 203"/>
                  <a:gd name="T12" fmla="*/ 37 w 185"/>
                  <a:gd name="T13" fmla="*/ 0 h 203"/>
                  <a:gd name="T14" fmla="*/ 25 w 185"/>
                  <a:gd name="T15" fmla="*/ 0 h 203"/>
                  <a:gd name="T16" fmla="*/ 31 w 185"/>
                  <a:gd name="T17" fmla="*/ 30 h 203"/>
                  <a:gd name="T18" fmla="*/ 21 w 185"/>
                  <a:gd name="T19" fmla="*/ 24 h 203"/>
                  <a:gd name="T20" fmla="*/ 17 w 185"/>
                  <a:gd name="T21" fmla="*/ 20 h 203"/>
                  <a:gd name="T22" fmla="*/ 7 w 185"/>
                  <a:gd name="T23" fmla="*/ 37 h 203"/>
                  <a:gd name="T24" fmla="*/ 0 w 185"/>
                  <a:gd name="T25" fmla="*/ 50 h 203"/>
                  <a:gd name="T26" fmla="*/ 7 w 185"/>
                  <a:gd name="T27" fmla="*/ 52 h 203"/>
                  <a:gd name="T28" fmla="*/ 9 w 185"/>
                  <a:gd name="T29" fmla="*/ 66 h 203"/>
                  <a:gd name="T30" fmla="*/ 27 w 185"/>
                  <a:gd name="T31" fmla="*/ 68 h 203"/>
                  <a:gd name="T32" fmla="*/ 29 w 185"/>
                  <a:gd name="T33" fmla="*/ 92 h 203"/>
                  <a:gd name="T34" fmla="*/ 31 w 185"/>
                  <a:gd name="T35" fmla="*/ 116 h 203"/>
                  <a:gd name="T36" fmla="*/ 50 w 185"/>
                  <a:gd name="T37" fmla="*/ 103 h 203"/>
                  <a:gd name="T38" fmla="*/ 64 w 185"/>
                  <a:gd name="T39" fmla="*/ 106 h 203"/>
                  <a:gd name="T40" fmla="*/ 74 w 185"/>
                  <a:gd name="T41" fmla="*/ 103 h 203"/>
                  <a:gd name="T42" fmla="*/ 83 w 185"/>
                  <a:gd name="T43" fmla="*/ 95 h 203"/>
                  <a:gd name="T44" fmla="*/ 111 w 185"/>
                  <a:gd name="T45" fmla="*/ 117 h 203"/>
                  <a:gd name="T46" fmla="*/ 114 w 185"/>
                  <a:gd name="T47" fmla="*/ 134 h 203"/>
                  <a:gd name="T48" fmla="*/ 134 w 185"/>
                  <a:gd name="T49" fmla="*/ 159 h 203"/>
                  <a:gd name="T50" fmla="*/ 142 w 185"/>
                  <a:gd name="T51" fmla="*/ 179 h 203"/>
                  <a:gd name="T52" fmla="*/ 134 w 185"/>
                  <a:gd name="T53" fmla="*/ 192 h 203"/>
                  <a:gd name="T54" fmla="*/ 153 w 185"/>
                  <a:gd name="T55" fmla="*/ 203 h 203"/>
                  <a:gd name="T56" fmla="*/ 153 w 185"/>
                  <a:gd name="T57" fmla="*/ 196 h 203"/>
                  <a:gd name="T58" fmla="*/ 161 w 185"/>
                  <a:gd name="T59" fmla="*/ 190 h 203"/>
                  <a:gd name="T60" fmla="*/ 169 w 185"/>
                  <a:gd name="T61" fmla="*/ 192 h 203"/>
                  <a:gd name="T62" fmla="*/ 185 w 185"/>
                  <a:gd name="T63" fmla="*/ 185 h 203"/>
                  <a:gd name="T64" fmla="*/ 183 w 185"/>
                  <a:gd name="T65" fmla="*/ 165 h 203"/>
                  <a:gd name="T66" fmla="*/ 175 w 185"/>
                  <a:gd name="T67" fmla="*/ 158 h 203"/>
                  <a:gd name="T68" fmla="*/ 175 w 185"/>
                  <a:gd name="T69" fmla="*/ 152 h 203"/>
                  <a:gd name="T70" fmla="*/ 155 w 185"/>
                  <a:gd name="T71" fmla="*/ 137 h 203"/>
                  <a:gd name="T72" fmla="*/ 146 w 185"/>
                  <a:gd name="T73" fmla="*/ 123 h 203"/>
                  <a:gd name="T74" fmla="*/ 132 w 185"/>
                  <a:gd name="T75" fmla="*/ 106 h 203"/>
                  <a:gd name="T76" fmla="*/ 118 w 185"/>
                  <a:gd name="T77" fmla="*/ 92 h 203"/>
                  <a:gd name="T78" fmla="*/ 89 w 185"/>
                  <a:gd name="T79" fmla="*/ 72 h 203"/>
                  <a:gd name="T80" fmla="*/ 93 w 185"/>
                  <a:gd name="T81" fmla="*/ 64 h 203"/>
                  <a:gd name="T82" fmla="*/ 107 w 185"/>
                  <a:gd name="T83" fmla="*/ 61 h 203"/>
                  <a:gd name="T84" fmla="*/ 103 w 185"/>
                  <a:gd name="T85" fmla="*/ 52 h 2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203"/>
                  <a:gd name="T131" fmla="*/ 185 w 185"/>
                  <a:gd name="T132" fmla="*/ 203 h 2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203">
                    <a:moveTo>
                      <a:pt x="103" y="52"/>
                    </a:moveTo>
                    <a:lnTo>
                      <a:pt x="97" y="46"/>
                    </a:lnTo>
                    <a:lnTo>
                      <a:pt x="85" y="35"/>
                    </a:lnTo>
                    <a:lnTo>
                      <a:pt x="74" y="41"/>
                    </a:lnTo>
                    <a:lnTo>
                      <a:pt x="58" y="26"/>
                    </a:lnTo>
                    <a:lnTo>
                      <a:pt x="54" y="17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31" y="30"/>
                    </a:lnTo>
                    <a:lnTo>
                      <a:pt x="21" y="24"/>
                    </a:lnTo>
                    <a:lnTo>
                      <a:pt x="17" y="20"/>
                    </a:lnTo>
                    <a:lnTo>
                      <a:pt x="7" y="37"/>
                    </a:lnTo>
                    <a:lnTo>
                      <a:pt x="0" y="50"/>
                    </a:lnTo>
                    <a:lnTo>
                      <a:pt x="7" y="52"/>
                    </a:lnTo>
                    <a:lnTo>
                      <a:pt x="9" y="66"/>
                    </a:lnTo>
                    <a:lnTo>
                      <a:pt x="27" y="68"/>
                    </a:lnTo>
                    <a:lnTo>
                      <a:pt x="29" y="92"/>
                    </a:lnTo>
                    <a:lnTo>
                      <a:pt x="31" y="116"/>
                    </a:lnTo>
                    <a:lnTo>
                      <a:pt x="50" y="103"/>
                    </a:lnTo>
                    <a:lnTo>
                      <a:pt x="64" y="106"/>
                    </a:lnTo>
                    <a:lnTo>
                      <a:pt x="74" y="103"/>
                    </a:lnTo>
                    <a:lnTo>
                      <a:pt x="83" y="95"/>
                    </a:lnTo>
                    <a:lnTo>
                      <a:pt x="111" y="117"/>
                    </a:lnTo>
                    <a:lnTo>
                      <a:pt x="114" y="134"/>
                    </a:lnTo>
                    <a:lnTo>
                      <a:pt x="134" y="159"/>
                    </a:lnTo>
                    <a:lnTo>
                      <a:pt x="142" y="179"/>
                    </a:lnTo>
                    <a:lnTo>
                      <a:pt x="134" y="192"/>
                    </a:lnTo>
                    <a:lnTo>
                      <a:pt x="153" y="203"/>
                    </a:lnTo>
                    <a:lnTo>
                      <a:pt x="153" y="196"/>
                    </a:lnTo>
                    <a:lnTo>
                      <a:pt x="161" y="190"/>
                    </a:lnTo>
                    <a:lnTo>
                      <a:pt x="169" y="192"/>
                    </a:lnTo>
                    <a:lnTo>
                      <a:pt x="185" y="185"/>
                    </a:lnTo>
                    <a:lnTo>
                      <a:pt x="183" y="165"/>
                    </a:lnTo>
                    <a:lnTo>
                      <a:pt x="175" y="158"/>
                    </a:lnTo>
                    <a:lnTo>
                      <a:pt x="175" y="152"/>
                    </a:lnTo>
                    <a:lnTo>
                      <a:pt x="155" y="137"/>
                    </a:lnTo>
                    <a:lnTo>
                      <a:pt x="146" y="123"/>
                    </a:lnTo>
                    <a:lnTo>
                      <a:pt x="132" y="106"/>
                    </a:lnTo>
                    <a:lnTo>
                      <a:pt x="118" y="92"/>
                    </a:lnTo>
                    <a:lnTo>
                      <a:pt x="89" y="72"/>
                    </a:lnTo>
                    <a:lnTo>
                      <a:pt x="93" y="64"/>
                    </a:lnTo>
                    <a:lnTo>
                      <a:pt x="107" y="61"/>
                    </a:lnTo>
                    <a:lnTo>
                      <a:pt x="103" y="5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6522793" y="3805653"/>
                <a:ext cx="234981" cy="595090"/>
              </a:xfrm>
              <a:custGeom>
                <a:avLst/>
                <a:gdLst>
                  <a:gd name="T0" fmla="*/ 107 w 195"/>
                  <a:gd name="T1" fmla="*/ 108 h 439"/>
                  <a:gd name="T2" fmla="*/ 106 w 195"/>
                  <a:gd name="T3" fmla="*/ 88 h 439"/>
                  <a:gd name="T4" fmla="*/ 119 w 195"/>
                  <a:gd name="T5" fmla="*/ 60 h 439"/>
                  <a:gd name="T6" fmla="*/ 109 w 195"/>
                  <a:gd name="T7" fmla="*/ 22 h 439"/>
                  <a:gd name="T8" fmla="*/ 82 w 195"/>
                  <a:gd name="T9" fmla="*/ 0 h 439"/>
                  <a:gd name="T10" fmla="*/ 76 w 195"/>
                  <a:gd name="T11" fmla="*/ 18 h 439"/>
                  <a:gd name="T12" fmla="*/ 78 w 195"/>
                  <a:gd name="T13" fmla="*/ 33 h 439"/>
                  <a:gd name="T14" fmla="*/ 41 w 195"/>
                  <a:gd name="T15" fmla="*/ 49 h 439"/>
                  <a:gd name="T16" fmla="*/ 39 w 195"/>
                  <a:gd name="T17" fmla="*/ 81 h 439"/>
                  <a:gd name="T18" fmla="*/ 16 w 195"/>
                  <a:gd name="T19" fmla="*/ 110 h 439"/>
                  <a:gd name="T20" fmla="*/ 14 w 195"/>
                  <a:gd name="T21" fmla="*/ 155 h 439"/>
                  <a:gd name="T22" fmla="*/ 6 w 195"/>
                  <a:gd name="T23" fmla="*/ 170 h 439"/>
                  <a:gd name="T24" fmla="*/ 14 w 195"/>
                  <a:gd name="T25" fmla="*/ 198 h 439"/>
                  <a:gd name="T26" fmla="*/ 20 w 195"/>
                  <a:gd name="T27" fmla="*/ 192 h 439"/>
                  <a:gd name="T28" fmla="*/ 28 w 195"/>
                  <a:gd name="T29" fmla="*/ 208 h 439"/>
                  <a:gd name="T30" fmla="*/ 43 w 195"/>
                  <a:gd name="T31" fmla="*/ 216 h 439"/>
                  <a:gd name="T32" fmla="*/ 43 w 195"/>
                  <a:gd name="T33" fmla="*/ 229 h 439"/>
                  <a:gd name="T34" fmla="*/ 55 w 195"/>
                  <a:gd name="T35" fmla="*/ 240 h 439"/>
                  <a:gd name="T36" fmla="*/ 63 w 195"/>
                  <a:gd name="T37" fmla="*/ 278 h 439"/>
                  <a:gd name="T38" fmla="*/ 70 w 195"/>
                  <a:gd name="T39" fmla="*/ 287 h 439"/>
                  <a:gd name="T40" fmla="*/ 76 w 195"/>
                  <a:gd name="T41" fmla="*/ 304 h 439"/>
                  <a:gd name="T42" fmla="*/ 86 w 195"/>
                  <a:gd name="T43" fmla="*/ 300 h 439"/>
                  <a:gd name="T44" fmla="*/ 102 w 195"/>
                  <a:gd name="T45" fmla="*/ 291 h 439"/>
                  <a:gd name="T46" fmla="*/ 111 w 195"/>
                  <a:gd name="T47" fmla="*/ 287 h 439"/>
                  <a:gd name="T48" fmla="*/ 127 w 195"/>
                  <a:gd name="T49" fmla="*/ 280 h 439"/>
                  <a:gd name="T50" fmla="*/ 146 w 195"/>
                  <a:gd name="T51" fmla="*/ 322 h 439"/>
                  <a:gd name="T52" fmla="*/ 156 w 195"/>
                  <a:gd name="T53" fmla="*/ 349 h 439"/>
                  <a:gd name="T54" fmla="*/ 170 w 195"/>
                  <a:gd name="T55" fmla="*/ 384 h 439"/>
                  <a:gd name="T56" fmla="*/ 174 w 195"/>
                  <a:gd name="T57" fmla="*/ 421 h 439"/>
                  <a:gd name="T58" fmla="*/ 178 w 195"/>
                  <a:gd name="T59" fmla="*/ 435 h 439"/>
                  <a:gd name="T60" fmla="*/ 193 w 195"/>
                  <a:gd name="T61" fmla="*/ 404 h 439"/>
                  <a:gd name="T62" fmla="*/ 180 w 195"/>
                  <a:gd name="T63" fmla="*/ 360 h 439"/>
                  <a:gd name="T64" fmla="*/ 158 w 195"/>
                  <a:gd name="T65" fmla="*/ 329 h 439"/>
                  <a:gd name="T66" fmla="*/ 160 w 195"/>
                  <a:gd name="T67" fmla="*/ 305 h 439"/>
                  <a:gd name="T68" fmla="*/ 160 w 195"/>
                  <a:gd name="T69" fmla="*/ 291 h 439"/>
                  <a:gd name="T70" fmla="*/ 123 w 195"/>
                  <a:gd name="T71" fmla="*/ 238 h 439"/>
                  <a:gd name="T72" fmla="*/ 133 w 195"/>
                  <a:gd name="T73" fmla="*/ 212 h 439"/>
                  <a:gd name="T74" fmla="*/ 164 w 195"/>
                  <a:gd name="T75" fmla="*/ 198 h 439"/>
                  <a:gd name="T76" fmla="*/ 185 w 195"/>
                  <a:gd name="T77" fmla="*/ 183 h 439"/>
                  <a:gd name="T78" fmla="*/ 189 w 195"/>
                  <a:gd name="T79" fmla="*/ 163 h 439"/>
                  <a:gd name="T80" fmla="*/ 162 w 195"/>
                  <a:gd name="T81" fmla="*/ 154 h 439"/>
                  <a:gd name="T82" fmla="*/ 152 w 195"/>
                  <a:gd name="T83" fmla="*/ 130 h 439"/>
                  <a:gd name="T84" fmla="*/ 133 w 195"/>
                  <a:gd name="T85" fmla="*/ 108 h 4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5"/>
                  <a:gd name="T130" fmla="*/ 0 h 439"/>
                  <a:gd name="T131" fmla="*/ 195 w 195"/>
                  <a:gd name="T132" fmla="*/ 439 h 4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5" h="439">
                    <a:moveTo>
                      <a:pt x="131" y="106"/>
                    </a:moveTo>
                    <a:lnTo>
                      <a:pt x="107" y="108"/>
                    </a:lnTo>
                    <a:lnTo>
                      <a:pt x="107" y="97"/>
                    </a:lnTo>
                    <a:lnTo>
                      <a:pt x="106" y="88"/>
                    </a:lnTo>
                    <a:lnTo>
                      <a:pt x="115" y="71"/>
                    </a:lnTo>
                    <a:lnTo>
                      <a:pt x="119" y="60"/>
                    </a:lnTo>
                    <a:lnTo>
                      <a:pt x="115" y="40"/>
                    </a:lnTo>
                    <a:lnTo>
                      <a:pt x="109" y="22"/>
                    </a:lnTo>
                    <a:lnTo>
                      <a:pt x="102" y="17"/>
                    </a:lnTo>
                    <a:lnTo>
                      <a:pt x="82" y="0"/>
                    </a:lnTo>
                    <a:lnTo>
                      <a:pt x="80" y="7"/>
                    </a:lnTo>
                    <a:lnTo>
                      <a:pt x="76" y="18"/>
                    </a:lnTo>
                    <a:lnTo>
                      <a:pt x="74" y="26"/>
                    </a:lnTo>
                    <a:lnTo>
                      <a:pt x="78" y="33"/>
                    </a:lnTo>
                    <a:lnTo>
                      <a:pt x="63" y="29"/>
                    </a:lnTo>
                    <a:lnTo>
                      <a:pt x="41" y="49"/>
                    </a:lnTo>
                    <a:lnTo>
                      <a:pt x="39" y="71"/>
                    </a:lnTo>
                    <a:lnTo>
                      <a:pt x="39" y="81"/>
                    </a:lnTo>
                    <a:lnTo>
                      <a:pt x="30" y="110"/>
                    </a:lnTo>
                    <a:lnTo>
                      <a:pt x="16" y="110"/>
                    </a:lnTo>
                    <a:lnTo>
                      <a:pt x="14" y="130"/>
                    </a:lnTo>
                    <a:lnTo>
                      <a:pt x="14" y="155"/>
                    </a:lnTo>
                    <a:lnTo>
                      <a:pt x="6" y="155"/>
                    </a:lnTo>
                    <a:lnTo>
                      <a:pt x="6" y="170"/>
                    </a:lnTo>
                    <a:lnTo>
                      <a:pt x="0" y="176"/>
                    </a:lnTo>
                    <a:lnTo>
                      <a:pt x="14" y="198"/>
                    </a:lnTo>
                    <a:lnTo>
                      <a:pt x="16" y="199"/>
                    </a:lnTo>
                    <a:lnTo>
                      <a:pt x="20" y="192"/>
                    </a:lnTo>
                    <a:lnTo>
                      <a:pt x="26" y="207"/>
                    </a:lnTo>
                    <a:lnTo>
                      <a:pt x="28" y="208"/>
                    </a:lnTo>
                    <a:lnTo>
                      <a:pt x="37" y="207"/>
                    </a:lnTo>
                    <a:lnTo>
                      <a:pt x="43" y="216"/>
                    </a:lnTo>
                    <a:lnTo>
                      <a:pt x="37" y="219"/>
                    </a:lnTo>
                    <a:lnTo>
                      <a:pt x="43" y="229"/>
                    </a:lnTo>
                    <a:lnTo>
                      <a:pt x="47" y="221"/>
                    </a:lnTo>
                    <a:lnTo>
                      <a:pt x="55" y="240"/>
                    </a:lnTo>
                    <a:lnTo>
                      <a:pt x="63" y="258"/>
                    </a:lnTo>
                    <a:lnTo>
                      <a:pt x="63" y="278"/>
                    </a:lnTo>
                    <a:lnTo>
                      <a:pt x="61" y="298"/>
                    </a:lnTo>
                    <a:lnTo>
                      <a:pt x="70" y="287"/>
                    </a:lnTo>
                    <a:lnTo>
                      <a:pt x="74" y="300"/>
                    </a:lnTo>
                    <a:lnTo>
                      <a:pt x="76" y="304"/>
                    </a:lnTo>
                    <a:lnTo>
                      <a:pt x="82" y="302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102" y="291"/>
                    </a:lnTo>
                    <a:lnTo>
                      <a:pt x="106" y="283"/>
                    </a:lnTo>
                    <a:lnTo>
                      <a:pt x="111" y="287"/>
                    </a:lnTo>
                    <a:lnTo>
                      <a:pt x="117" y="269"/>
                    </a:lnTo>
                    <a:lnTo>
                      <a:pt x="127" y="280"/>
                    </a:lnTo>
                    <a:lnTo>
                      <a:pt x="137" y="287"/>
                    </a:lnTo>
                    <a:lnTo>
                      <a:pt x="146" y="322"/>
                    </a:lnTo>
                    <a:lnTo>
                      <a:pt x="156" y="355"/>
                    </a:lnTo>
                    <a:lnTo>
                      <a:pt x="156" y="349"/>
                    </a:lnTo>
                    <a:lnTo>
                      <a:pt x="162" y="366"/>
                    </a:lnTo>
                    <a:lnTo>
                      <a:pt x="170" y="384"/>
                    </a:lnTo>
                    <a:lnTo>
                      <a:pt x="174" y="402"/>
                    </a:lnTo>
                    <a:lnTo>
                      <a:pt x="174" y="421"/>
                    </a:lnTo>
                    <a:lnTo>
                      <a:pt x="174" y="439"/>
                    </a:lnTo>
                    <a:lnTo>
                      <a:pt x="178" y="435"/>
                    </a:lnTo>
                    <a:lnTo>
                      <a:pt x="185" y="419"/>
                    </a:lnTo>
                    <a:lnTo>
                      <a:pt x="193" y="404"/>
                    </a:lnTo>
                    <a:lnTo>
                      <a:pt x="185" y="380"/>
                    </a:lnTo>
                    <a:lnTo>
                      <a:pt x="180" y="360"/>
                    </a:lnTo>
                    <a:lnTo>
                      <a:pt x="170" y="346"/>
                    </a:lnTo>
                    <a:lnTo>
                      <a:pt x="158" y="329"/>
                    </a:lnTo>
                    <a:lnTo>
                      <a:pt x="158" y="316"/>
                    </a:lnTo>
                    <a:lnTo>
                      <a:pt x="160" y="305"/>
                    </a:lnTo>
                    <a:lnTo>
                      <a:pt x="166" y="293"/>
                    </a:lnTo>
                    <a:lnTo>
                      <a:pt x="160" y="291"/>
                    </a:lnTo>
                    <a:lnTo>
                      <a:pt x="141" y="265"/>
                    </a:lnTo>
                    <a:lnTo>
                      <a:pt x="123" y="238"/>
                    </a:lnTo>
                    <a:lnTo>
                      <a:pt x="129" y="240"/>
                    </a:lnTo>
                    <a:lnTo>
                      <a:pt x="133" y="212"/>
                    </a:lnTo>
                    <a:lnTo>
                      <a:pt x="154" y="208"/>
                    </a:lnTo>
                    <a:lnTo>
                      <a:pt x="164" y="198"/>
                    </a:lnTo>
                    <a:lnTo>
                      <a:pt x="178" y="196"/>
                    </a:lnTo>
                    <a:lnTo>
                      <a:pt x="185" y="183"/>
                    </a:lnTo>
                    <a:lnTo>
                      <a:pt x="195" y="166"/>
                    </a:lnTo>
                    <a:lnTo>
                      <a:pt x="189" y="163"/>
                    </a:lnTo>
                    <a:lnTo>
                      <a:pt x="174" y="168"/>
                    </a:lnTo>
                    <a:lnTo>
                      <a:pt x="162" y="154"/>
                    </a:lnTo>
                    <a:lnTo>
                      <a:pt x="150" y="150"/>
                    </a:lnTo>
                    <a:lnTo>
                      <a:pt x="152" y="130"/>
                    </a:lnTo>
                    <a:lnTo>
                      <a:pt x="139" y="124"/>
                    </a:lnTo>
                    <a:lnTo>
                      <a:pt x="133" y="108"/>
                    </a:lnTo>
                    <a:lnTo>
                      <a:pt x="131" y="1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7285576" y="4127000"/>
                <a:ext cx="126528" cy="194397"/>
              </a:xfrm>
              <a:custGeom>
                <a:avLst/>
                <a:gdLst>
                  <a:gd name="T0" fmla="*/ 20 w 106"/>
                  <a:gd name="T1" fmla="*/ 91 h 144"/>
                  <a:gd name="T2" fmla="*/ 20 w 106"/>
                  <a:gd name="T3" fmla="*/ 100 h 144"/>
                  <a:gd name="T4" fmla="*/ 2 w 106"/>
                  <a:gd name="T5" fmla="*/ 77 h 144"/>
                  <a:gd name="T6" fmla="*/ 0 w 106"/>
                  <a:gd name="T7" fmla="*/ 58 h 144"/>
                  <a:gd name="T8" fmla="*/ 10 w 106"/>
                  <a:gd name="T9" fmla="*/ 60 h 144"/>
                  <a:gd name="T10" fmla="*/ 8 w 106"/>
                  <a:gd name="T11" fmla="*/ 35 h 144"/>
                  <a:gd name="T12" fmla="*/ 4 w 106"/>
                  <a:gd name="T13" fmla="*/ 11 h 144"/>
                  <a:gd name="T14" fmla="*/ 10 w 106"/>
                  <a:gd name="T15" fmla="*/ 0 h 144"/>
                  <a:gd name="T16" fmla="*/ 39 w 106"/>
                  <a:gd name="T17" fmla="*/ 5 h 144"/>
                  <a:gd name="T18" fmla="*/ 43 w 106"/>
                  <a:gd name="T19" fmla="*/ 11 h 144"/>
                  <a:gd name="T20" fmla="*/ 49 w 106"/>
                  <a:gd name="T21" fmla="*/ 31 h 144"/>
                  <a:gd name="T22" fmla="*/ 53 w 106"/>
                  <a:gd name="T23" fmla="*/ 44 h 144"/>
                  <a:gd name="T24" fmla="*/ 49 w 106"/>
                  <a:gd name="T25" fmla="*/ 60 h 144"/>
                  <a:gd name="T26" fmla="*/ 39 w 106"/>
                  <a:gd name="T27" fmla="*/ 69 h 144"/>
                  <a:gd name="T28" fmla="*/ 39 w 106"/>
                  <a:gd name="T29" fmla="*/ 86 h 144"/>
                  <a:gd name="T30" fmla="*/ 53 w 106"/>
                  <a:gd name="T31" fmla="*/ 111 h 144"/>
                  <a:gd name="T32" fmla="*/ 61 w 106"/>
                  <a:gd name="T33" fmla="*/ 110 h 144"/>
                  <a:gd name="T34" fmla="*/ 61 w 106"/>
                  <a:gd name="T35" fmla="*/ 108 h 144"/>
                  <a:gd name="T36" fmla="*/ 72 w 106"/>
                  <a:gd name="T37" fmla="*/ 104 h 144"/>
                  <a:gd name="T38" fmla="*/ 84 w 106"/>
                  <a:gd name="T39" fmla="*/ 117 h 144"/>
                  <a:gd name="T40" fmla="*/ 86 w 106"/>
                  <a:gd name="T41" fmla="*/ 111 h 144"/>
                  <a:gd name="T42" fmla="*/ 96 w 106"/>
                  <a:gd name="T43" fmla="*/ 119 h 144"/>
                  <a:gd name="T44" fmla="*/ 90 w 106"/>
                  <a:gd name="T45" fmla="*/ 122 h 144"/>
                  <a:gd name="T46" fmla="*/ 102 w 106"/>
                  <a:gd name="T47" fmla="*/ 133 h 144"/>
                  <a:gd name="T48" fmla="*/ 106 w 106"/>
                  <a:gd name="T49" fmla="*/ 135 h 144"/>
                  <a:gd name="T50" fmla="*/ 102 w 106"/>
                  <a:gd name="T51" fmla="*/ 144 h 144"/>
                  <a:gd name="T52" fmla="*/ 102 w 106"/>
                  <a:gd name="T53" fmla="*/ 139 h 144"/>
                  <a:gd name="T54" fmla="*/ 86 w 106"/>
                  <a:gd name="T55" fmla="*/ 130 h 144"/>
                  <a:gd name="T56" fmla="*/ 74 w 106"/>
                  <a:gd name="T57" fmla="*/ 119 h 144"/>
                  <a:gd name="T58" fmla="*/ 67 w 106"/>
                  <a:gd name="T59" fmla="*/ 115 h 144"/>
                  <a:gd name="T60" fmla="*/ 70 w 106"/>
                  <a:gd name="T61" fmla="*/ 132 h 144"/>
                  <a:gd name="T62" fmla="*/ 49 w 106"/>
                  <a:gd name="T63" fmla="*/ 113 h 144"/>
                  <a:gd name="T64" fmla="*/ 33 w 106"/>
                  <a:gd name="T65" fmla="*/ 121 h 144"/>
                  <a:gd name="T66" fmla="*/ 26 w 106"/>
                  <a:gd name="T67" fmla="*/ 115 h 144"/>
                  <a:gd name="T68" fmla="*/ 26 w 106"/>
                  <a:gd name="T69" fmla="*/ 104 h 144"/>
                  <a:gd name="T70" fmla="*/ 28 w 106"/>
                  <a:gd name="T71" fmla="*/ 93 h 144"/>
                  <a:gd name="T72" fmla="*/ 20 w 106"/>
                  <a:gd name="T73" fmla="*/ 91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44"/>
                  <a:gd name="T113" fmla="*/ 106 w 106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44">
                    <a:moveTo>
                      <a:pt x="20" y="91"/>
                    </a:moveTo>
                    <a:lnTo>
                      <a:pt x="20" y="100"/>
                    </a:lnTo>
                    <a:lnTo>
                      <a:pt x="2" y="77"/>
                    </a:lnTo>
                    <a:lnTo>
                      <a:pt x="0" y="58"/>
                    </a:lnTo>
                    <a:lnTo>
                      <a:pt x="10" y="60"/>
                    </a:lnTo>
                    <a:lnTo>
                      <a:pt x="8" y="35"/>
                    </a:lnTo>
                    <a:lnTo>
                      <a:pt x="4" y="11"/>
                    </a:lnTo>
                    <a:lnTo>
                      <a:pt x="10" y="0"/>
                    </a:lnTo>
                    <a:lnTo>
                      <a:pt x="39" y="5"/>
                    </a:lnTo>
                    <a:lnTo>
                      <a:pt x="43" y="11"/>
                    </a:lnTo>
                    <a:lnTo>
                      <a:pt x="49" y="31"/>
                    </a:lnTo>
                    <a:lnTo>
                      <a:pt x="53" y="44"/>
                    </a:lnTo>
                    <a:lnTo>
                      <a:pt x="49" y="60"/>
                    </a:lnTo>
                    <a:lnTo>
                      <a:pt x="39" y="69"/>
                    </a:lnTo>
                    <a:lnTo>
                      <a:pt x="39" y="86"/>
                    </a:lnTo>
                    <a:lnTo>
                      <a:pt x="53" y="111"/>
                    </a:lnTo>
                    <a:lnTo>
                      <a:pt x="61" y="110"/>
                    </a:lnTo>
                    <a:lnTo>
                      <a:pt x="61" y="108"/>
                    </a:lnTo>
                    <a:lnTo>
                      <a:pt x="72" y="104"/>
                    </a:lnTo>
                    <a:lnTo>
                      <a:pt x="84" y="117"/>
                    </a:lnTo>
                    <a:lnTo>
                      <a:pt x="86" y="111"/>
                    </a:lnTo>
                    <a:lnTo>
                      <a:pt x="96" y="119"/>
                    </a:lnTo>
                    <a:lnTo>
                      <a:pt x="90" y="122"/>
                    </a:lnTo>
                    <a:lnTo>
                      <a:pt x="102" y="133"/>
                    </a:lnTo>
                    <a:lnTo>
                      <a:pt x="106" y="135"/>
                    </a:lnTo>
                    <a:lnTo>
                      <a:pt x="102" y="144"/>
                    </a:lnTo>
                    <a:lnTo>
                      <a:pt x="102" y="139"/>
                    </a:lnTo>
                    <a:lnTo>
                      <a:pt x="86" y="130"/>
                    </a:lnTo>
                    <a:lnTo>
                      <a:pt x="74" y="119"/>
                    </a:lnTo>
                    <a:lnTo>
                      <a:pt x="67" y="115"/>
                    </a:lnTo>
                    <a:lnTo>
                      <a:pt x="70" y="132"/>
                    </a:lnTo>
                    <a:lnTo>
                      <a:pt x="49" y="113"/>
                    </a:lnTo>
                    <a:lnTo>
                      <a:pt x="33" y="121"/>
                    </a:lnTo>
                    <a:lnTo>
                      <a:pt x="26" y="115"/>
                    </a:lnTo>
                    <a:lnTo>
                      <a:pt x="26" y="104"/>
                    </a:lnTo>
                    <a:lnTo>
                      <a:pt x="28" y="93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7370528" y="4416612"/>
                <a:ext cx="124721" cy="132904"/>
              </a:xfrm>
              <a:custGeom>
                <a:avLst/>
                <a:gdLst>
                  <a:gd name="T0" fmla="*/ 80 w 106"/>
                  <a:gd name="T1" fmla="*/ 99 h 99"/>
                  <a:gd name="T2" fmla="*/ 76 w 106"/>
                  <a:gd name="T3" fmla="*/ 89 h 99"/>
                  <a:gd name="T4" fmla="*/ 73 w 106"/>
                  <a:gd name="T5" fmla="*/ 91 h 99"/>
                  <a:gd name="T6" fmla="*/ 49 w 106"/>
                  <a:gd name="T7" fmla="*/ 78 h 99"/>
                  <a:gd name="T8" fmla="*/ 51 w 106"/>
                  <a:gd name="T9" fmla="*/ 58 h 99"/>
                  <a:gd name="T10" fmla="*/ 37 w 106"/>
                  <a:gd name="T11" fmla="*/ 46 h 99"/>
                  <a:gd name="T12" fmla="*/ 32 w 106"/>
                  <a:gd name="T13" fmla="*/ 53 h 99"/>
                  <a:gd name="T14" fmla="*/ 28 w 106"/>
                  <a:gd name="T15" fmla="*/ 49 h 99"/>
                  <a:gd name="T16" fmla="*/ 24 w 106"/>
                  <a:gd name="T17" fmla="*/ 53 h 99"/>
                  <a:gd name="T18" fmla="*/ 16 w 106"/>
                  <a:gd name="T19" fmla="*/ 47 h 99"/>
                  <a:gd name="T20" fmla="*/ 6 w 106"/>
                  <a:gd name="T21" fmla="*/ 60 h 99"/>
                  <a:gd name="T22" fmla="*/ 0 w 106"/>
                  <a:gd name="T23" fmla="*/ 66 h 99"/>
                  <a:gd name="T24" fmla="*/ 2 w 106"/>
                  <a:gd name="T25" fmla="*/ 47 h 99"/>
                  <a:gd name="T26" fmla="*/ 22 w 106"/>
                  <a:gd name="T27" fmla="*/ 35 h 99"/>
                  <a:gd name="T28" fmla="*/ 36 w 106"/>
                  <a:gd name="T29" fmla="*/ 25 h 99"/>
                  <a:gd name="T30" fmla="*/ 39 w 106"/>
                  <a:gd name="T31" fmla="*/ 38 h 99"/>
                  <a:gd name="T32" fmla="*/ 49 w 106"/>
                  <a:gd name="T33" fmla="*/ 33 h 99"/>
                  <a:gd name="T34" fmla="*/ 57 w 106"/>
                  <a:gd name="T35" fmla="*/ 29 h 99"/>
                  <a:gd name="T36" fmla="*/ 61 w 106"/>
                  <a:gd name="T37" fmla="*/ 18 h 99"/>
                  <a:gd name="T38" fmla="*/ 71 w 106"/>
                  <a:gd name="T39" fmla="*/ 18 h 99"/>
                  <a:gd name="T40" fmla="*/ 74 w 106"/>
                  <a:gd name="T41" fmla="*/ 18 h 99"/>
                  <a:gd name="T42" fmla="*/ 73 w 106"/>
                  <a:gd name="T43" fmla="*/ 0 h 99"/>
                  <a:gd name="T44" fmla="*/ 90 w 106"/>
                  <a:gd name="T45" fmla="*/ 11 h 99"/>
                  <a:gd name="T46" fmla="*/ 94 w 106"/>
                  <a:gd name="T47" fmla="*/ 29 h 99"/>
                  <a:gd name="T48" fmla="*/ 106 w 106"/>
                  <a:gd name="T49" fmla="*/ 58 h 99"/>
                  <a:gd name="T50" fmla="*/ 98 w 106"/>
                  <a:gd name="T51" fmla="*/ 69 h 99"/>
                  <a:gd name="T52" fmla="*/ 98 w 106"/>
                  <a:gd name="T53" fmla="*/ 78 h 99"/>
                  <a:gd name="T54" fmla="*/ 88 w 106"/>
                  <a:gd name="T55" fmla="*/ 60 h 99"/>
                  <a:gd name="T56" fmla="*/ 80 w 106"/>
                  <a:gd name="T57" fmla="*/ 66 h 99"/>
                  <a:gd name="T58" fmla="*/ 84 w 106"/>
                  <a:gd name="T59" fmla="*/ 80 h 99"/>
                  <a:gd name="T60" fmla="*/ 80 w 106"/>
                  <a:gd name="T61" fmla="*/ 99 h 9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99"/>
                  <a:gd name="T95" fmla="*/ 106 w 106"/>
                  <a:gd name="T96" fmla="*/ 99 h 9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99">
                    <a:moveTo>
                      <a:pt x="80" y="99"/>
                    </a:moveTo>
                    <a:lnTo>
                      <a:pt x="76" y="89"/>
                    </a:lnTo>
                    <a:lnTo>
                      <a:pt x="73" y="91"/>
                    </a:lnTo>
                    <a:lnTo>
                      <a:pt x="49" y="78"/>
                    </a:lnTo>
                    <a:lnTo>
                      <a:pt x="51" y="58"/>
                    </a:lnTo>
                    <a:lnTo>
                      <a:pt x="37" y="46"/>
                    </a:lnTo>
                    <a:lnTo>
                      <a:pt x="32" y="53"/>
                    </a:lnTo>
                    <a:lnTo>
                      <a:pt x="28" y="49"/>
                    </a:lnTo>
                    <a:lnTo>
                      <a:pt x="24" y="53"/>
                    </a:lnTo>
                    <a:lnTo>
                      <a:pt x="16" y="47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2" y="47"/>
                    </a:lnTo>
                    <a:lnTo>
                      <a:pt x="22" y="35"/>
                    </a:lnTo>
                    <a:lnTo>
                      <a:pt x="36" y="25"/>
                    </a:lnTo>
                    <a:lnTo>
                      <a:pt x="39" y="38"/>
                    </a:lnTo>
                    <a:lnTo>
                      <a:pt x="49" y="33"/>
                    </a:lnTo>
                    <a:lnTo>
                      <a:pt x="57" y="29"/>
                    </a:lnTo>
                    <a:lnTo>
                      <a:pt x="61" y="18"/>
                    </a:lnTo>
                    <a:lnTo>
                      <a:pt x="71" y="18"/>
                    </a:lnTo>
                    <a:lnTo>
                      <a:pt x="74" y="18"/>
                    </a:lnTo>
                    <a:lnTo>
                      <a:pt x="73" y="0"/>
                    </a:lnTo>
                    <a:lnTo>
                      <a:pt x="90" y="11"/>
                    </a:lnTo>
                    <a:lnTo>
                      <a:pt x="94" y="29"/>
                    </a:lnTo>
                    <a:lnTo>
                      <a:pt x="106" y="58"/>
                    </a:lnTo>
                    <a:lnTo>
                      <a:pt x="98" y="69"/>
                    </a:lnTo>
                    <a:lnTo>
                      <a:pt x="98" y="78"/>
                    </a:lnTo>
                    <a:lnTo>
                      <a:pt x="88" y="60"/>
                    </a:lnTo>
                    <a:lnTo>
                      <a:pt x="80" y="66"/>
                    </a:lnTo>
                    <a:lnTo>
                      <a:pt x="84" y="80"/>
                    </a:lnTo>
                    <a:lnTo>
                      <a:pt x="80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7377759" y="4378921"/>
                <a:ext cx="27113" cy="57526"/>
              </a:xfrm>
              <a:custGeom>
                <a:avLst/>
                <a:gdLst>
                  <a:gd name="T0" fmla="*/ 24 w 24"/>
                  <a:gd name="T1" fmla="*/ 0 h 42"/>
                  <a:gd name="T2" fmla="*/ 18 w 24"/>
                  <a:gd name="T3" fmla="*/ 31 h 42"/>
                  <a:gd name="T4" fmla="*/ 18 w 24"/>
                  <a:gd name="T5" fmla="*/ 42 h 42"/>
                  <a:gd name="T6" fmla="*/ 0 w 24"/>
                  <a:gd name="T7" fmla="*/ 30 h 42"/>
                  <a:gd name="T8" fmla="*/ 6 w 24"/>
                  <a:gd name="T9" fmla="*/ 22 h 42"/>
                  <a:gd name="T10" fmla="*/ 10 w 24"/>
                  <a:gd name="T11" fmla="*/ 0 h 42"/>
                  <a:gd name="T12" fmla="*/ 24 w 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2"/>
                  <a:gd name="T23" fmla="*/ 24 w 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2">
                    <a:moveTo>
                      <a:pt x="24" y="0"/>
                    </a:moveTo>
                    <a:lnTo>
                      <a:pt x="18" y="31"/>
                    </a:lnTo>
                    <a:lnTo>
                      <a:pt x="18" y="42"/>
                    </a:lnTo>
                    <a:lnTo>
                      <a:pt x="0" y="30"/>
                    </a:lnTo>
                    <a:lnTo>
                      <a:pt x="6" y="22"/>
                    </a:lnTo>
                    <a:lnTo>
                      <a:pt x="1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7419333" y="4325364"/>
                <a:ext cx="45190" cy="45623"/>
              </a:xfrm>
              <a:custGeom>
                <a:avLst/>
                <a:gdLst>
                  <a:gd name="T0" fmla="*/ 28 w 37"/>
                  <a:gd name="T1" fmla="*/ 35 h 35"/>
                  <a:gd name="T2" fmla="*/ 18 w 37"/>
                  <a:gd name="T3" fmla="*/ 22 h 35"/>
                  <a:gd name="T4" fmla="*/ 0 w 37"/>
                  <a:gd name="T5" fmla="*/ 2 h 35"/>
                  <a:gd name="T6" fmla="*/ 18 w 37"/>
                  <a:gd name="T7" fmla="*/ 0 h 35"/>
                  <a:gd name="T8" fmla="*/ 28 w 37"/>
                  <a:gd name="T9" fmla="*/ 15 h 35"/>
                  <a:gd name="T10" fmla="*/ 37 w 37"/>
                  <a:gd name="T11" fmla="*/ 35 h 35"/>
                  <a:gd name="T12" fmla="*/ 28 w 37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5"/>
                  <a:gd name="T23" fmla="*/ 37 w 3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5">
                    <a:moveTo>
                      <a:pt x="28" y="35"/>
                    </a:moveTo>
                    <a:lnTo>
                      <a:pt x="18" y="22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28" y="15"/>
                    </a:lnTo>
                    <a:lnTo>
                      <a:pt x="37" y="35"/>
                    </a:lnTo>
                    <a:lnTo>
                      <a:pt x="28" y="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7357876" y="4347184"/>
                <a:ext cx="32536" cy="45623"/>
              </a:xfrm>
              <a:custGeom>
                <a:avLst/>
                <a:gdLst>
                  <a:gd name="T0" fmla="*/ 25 w 27"/>
                  <a:gd name="T1" fmla="*/ 7 h 33"/>
                  <a:gd name="T2" fmla="*/ 2 w 27"/>
                  <a:gd name="T3" fmla="*/ 0 h 33"/>
                  <a:gd name="T4" fmla="*/ 0 w 27"/>
                  <a:gd name="T5" fmla="*/ 1 h 33"/>
                  <a:gd name="T6" fmla="*/ 6 w 27"/>
                  <a:gd name="T7" fmla="*/ 33 h 33"/>
                  <a:gd name="T8" fmla="*/ 27 w 27"/>
                  <a:gd name="T9" fmla="*/ 12 h 33"/>
                  <a:gd name="T10" fmla="*/ 27 w 27"/>
                  <a:gd name="T11" fmla="*/ 11 h 33"/>
                  <a:gd name="T12" fmla="*/ 25 w 27"/>
                  <a:gd name="T13" fmla="*/ 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5" y="7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3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7238578" y="4365036"/>
                <a:ext cx="61457" cy="93231"/>
              </a:xfrm>
              <a:custGeom>
                <a:avLst/>
                <a:gdLst>
                  <a:gd name="T0" fmla="*/ 53 w 53"/>
                  <a:gd name="T1" fmla="*/ 21 h 70"/>
                  <a:gd name="T2" fmla="*/ 32 w 53"/>
                  <a:gd name="T3" fmla="*/ 39 h 70"/>
                  <a:gd name="T4" fmla="*/ 16 w 53"/>
                  <a:gd name="T5" fmla="*/ 53 h 70"/>
                  <a:gd name="T6" fmla="*/ 0 w 53"/>
                  <a:gd name="T7" fmla="*/ 70 h 70"/>
                  <a:gd name="T8" fmla="*/ 2 w 53"/>
                  <a:gd name="T9" fmla="*/ 64 h 70"/>
                  <a:gd name="T10" fmla="*/ 18 w 53"/>
                  <a:gd name="T11" fmla="*/ 46 h 70"/>
                  <a:gd name="T12" fmla="*/ 33 w 53"/>
                  <a:gd name="T13" fmla="*/ 28 h 70"/>
                  <a:gd name="T14" fmla="*/ 41 w 53"/>
                  <a:gd name="T15" fmla="*/ 11 h 70"/>
                  <a:gd name="T16" fmla="*/ 43 w 53"/>
                  <a:gd name="T17" fmla="*/ 11 h 70"/>
                  <a:gd name="T18" fmla="*/ 43 w 53"/>
                  <a:gd name="T19" fmla="*/ 0 h 70"/>
                  <a:gd name="T20" fmla="*/ 53 w 53"/>
                  <a:gd name="T21" fmla="*/ 21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70"/>
                  <a:gd name="T35" fmla="*/ 53 w 53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70">
                    <a:moveTo>
                      <a:pt x="53" y="21"/>
                    </a:moveTo>
                    <a:lnTo>
                      <a:pt x="32" y="39"/>
                    </a:lnTo>
                    <a:lnTo>
                      <a:pt x="16" y="53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18" y="46"/>
                    </a:lnTo>
                    <a:lnTo>
                      <a:pt x="33" y="28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0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7305459" y="4295608"/>
                <a:ext cx="37960" cy="37689"/>
              </a:xfrm>
              <a:custGeom>
                <a:avLst/>
                <a:gdLst>
                  <a:gd name="T0" fmla="*/ 31 w 31"/>
                  <a:gd name="T1" fmla="*/ 20 h 28"/>
                  <a:gd name="T2" fmla="*/ 25 w 31"/>
                  <a:gd name="T3" fmla="*/ 28 h 28"/>
                  <a:gd name="T4" fmla="*/ 14 w 31"/>
                  <a:gd name="T5" fmla="*/ 15 h 28"/>
                  <a:gd name="T6" fmla="*/ 0 w 31"/>
                  <a:gd name="T7" fmla="*/ 0 h 28"/>
                  <a:gd name="T8" fmla="*/ 23 w 31"/>
                  <a:gd name="T9" fmla="*/ 4 h 28"/>
                  <a:gd name="T10" fmla="*/ 31 w 31"/>
                  <a:gd name="T11" fmla="*/ 2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8"/>
                  <a:gd name="T20" fmla="*/ 31 w 3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8">
                    <a:moveTo>
                      <a:pt x="31" y="20"/>
                    </a:moveTo>
                    <a:lnTo>
                      <a:pt x="25" y="28"/>
                    </a:lnTo>
                    <a:lnTo>
                      <a:pt x="14" y="15"/>
                    </a:lnTo>
                    <a:lnTo>
                      <a:pt x="0" y="0"/>
                    </a:lnTo>
                    <a:lnTo>
                      <a:pt x="23" y="4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7422948" y="4359084"/>
                <a:ext cx="28921" cy="43639"/>
              </a:xfrm>
              <a:custGeom>
                <a:avLst/>
                <a:gdLst>
                  <a:gd name="T0" fmla="*/ 16 w 24"/>
                  <a:gd name="T1" fmla="*/ 5 h 33"/>
                  <a:gd name="T2" fmla="*/ 24 w 24"/>
                  <a:gd name="T3" fmla="*/ 27 h 33"/>
                  <a:gd name="T4" fmla="*/ 18 w 24"/>
                  <a:gd name="T5" fmla="*/ 29 h 33"/>
                  <a:gd name="T6" fmla="*/ 16 w 24"/>
                  <a:gd name="T7" fmla="*/ 33 h 33"/>
                  <a:gd name="T8" fmla="*/ 6 w 24"/>
                  <a:gd name="T9" fmla="*/ 13 h 33"/>
                  <a:gd name="T10" fmla="*/ 0 w 24"/>
                  <a:gd name="T11" fmla="*/ 0 h 33"/>
                  <a:gd name="T12" fmla="*/ 16 w 24"/>
                  <a:gd name="T13" fmla="*/ 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3"/>
                  <a:gd name="T23" fmla="*/ 24 w 24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3">
                    <a:moveTo>
                      <a:pt x="16" y="5"/>
                    </a:moveTo>
                    <a:lnTo>
                      <a:pt x="24" y="27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7390411" y="4327347"/>
                <a:ext cx="23497" cy="23803"/>
              </a:xfrm>
              <a:custGeom>
                <a:avLst/>
                <a:gdLst>
                  <a:gd name="T0" fmla="*/ 21 w 21"/>
                  <a:gd name="T1" fmla="*/ 18 h 18"/>
                  <a:gd name="T2" fmla="*/ 4 w 21"/>
                  <a:gd name="T3" fmla="*/ 9 h 18"/>
                  <a:gd name="T4" fmla="*/ 0 w 21"/>
                  <a:gd name="T5" fmla="*/ 11 h 18"/>
                  <a:gd name="T6" fmla="*/ 2 w 21"/>
                  <a:gd name="T7" fmla="*/ 0 h 18"/>
                  <a:gd name="T8" fmla="*/ 21 w 21"/>
                  <a:gd name="T9" fmla="*/ 15 h 18"/>
                  <a:gd name="T10" fmla="*/ 21 w 21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21" y="18"/>
                    </a:moveTo>
                    <a:lnTo>
                      <a:pt x="4" y="9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1" y="15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7413910" y="4402724"/>
                <a:ext cx="21691" cy="11901"/>
              </a:xfrm>
              <a:custGeom>
                <a:avLst/>
                <a:gdLst>
                  <a:gd name="T0" fmla="*/ 18 w 18"/>
                  <a:gd name="T1" fmla="*/ 7 h 7"/>
                  <a:gd name="T2" fmla="*/ 14 w 18"/>
                  <a:gd name="T3" fmla="*/ 0 h 7"/>
                  <a:gd name="T4" fmla="*/ 0 w 18"/>
                  <a:gd name="T5" fmla="*/ 7 h 7"/>
                  <a:gd name="T6" fmla="*/ 18 w 18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"/>
                  <a:gd name="T14" fmla="*/ 18 w 1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">
                    <a:moveTo>
                      <a:pt x="18" y="7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7401256" y="4369003"/>
                <a:ext cx="14459" cy="59510"/>
              </a:xfrm>
              <a:custGeom>
                <a:avLst/>
                <a:gdLst>
                  <a:gd name="T0" fmla="*/ 11 w 11"/>
                  <a:gd name="T1" fmla="*/ 0 h 44"/>
                  <a:gd name="T2" fmla="*/ 11 w 11"/>
                  <a:gd name="T3" fmla="*/ 11 h 44"/>
                  <a:gd name="T4" fmla="*/ 6 w 11"/>
                  <a:gd name="T5" fmla="*/ 28 h 44"/>
                  <a:gd name="T6" fmla="*/ 0 w 11"/>
                  <a:gd name="T7" fmla="*/ 44 h 44"/>
                  <a:gd name="T8" fmla="*/ 6 w 11"/>
                  <a:gd name="T9" fmla="*/ 22 h 44"/>
                  <a:gd name="T10" fmla="*/ 11 w 1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4"/>
                  <a:gd name="T20" fmla="*/ 11 w 1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4">
                    <a:moveTo>
                      <a:pt x="11" y="0"/>
                    </a:moveTo>
                    <a:lnTo>
                      <a:pt x="11" y="11"/>
                    </a:lnTo>
                    <a:lnTo>
                      <a:pt x="6" y="28"/>
                    </a:lnTo>
                    <a:lnTo>
                      <a:pt x="0" y="44"/>
                    </a:lnTo>
                    <a:lnTo>
                      <a:pt x="6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6671011" y="4071459"/>
                <a:ext cx="236787" cy="472102"/>
              </a:xfrm>
              <a:custGeom>
                <a:avLst/>
                <a:gdLst>
                  <a:gd name="T0" fmla="*/ 64 w 197"/>
                  <a:gd name="T1" fmla="*/ 247 h 347"/>
                  <a:gd name="T2" fmla="*/ 74 w 197"/>
                  <a:gd name="T3" fmla="*/ 206 h 347"/>
                  <a:gd name="T4" fmla="*/ 76 w 197"/>
                  <a:gd name="T5" fmla="*/ 166 h 347"/>
                  <a:gd name="T6" fmla="*/ 97 w 197"/>
                  <a:gd name="T7" fmla="*/ 181 h 347"/>
                  <a:gd name="T8" fmla="*/ 136 w 197"/>
                  <a:gd name="T9" fmla="*/ 197 h 347"/>
                  <a:gd name="T10" fmla="*/ 136 w 197"/>
                  <a:gd name="T11" fmla="*/ 188 h 347"/>
                  <a:gd name="T12" fmla="*/ 142 w 197"/>
                  <a:gd name="T13" fmla="*/ 144 h 347"/>
                  <a:gd name="T14" fmla="*/ 189 w 197"/>
                  <a:gd name="T15" fmla="*/ 142 h 347"/>
                  <a:gd name="T16" fmla="*/ 189 w 197"/>
                  <a:gd name="T17" fmla="*/ 109 h 347"/>
                  <a:gd name="T18" fmla="*/ 166 w 197"/>
                  <a:gd name="T19" fmla="*/ 67 h 347"/>
                  <a:gd name="T20" fmla="*/ 129 w 197"/>
                  <a:gd name="T21" fmla="*/ 53 h 347"/>
                  <a:gd name="T22" fmla="*/ 105 w 197"/>
                  <a:gd name="T23" fmla="*/ 53 h 347"/>
                  <a:gd name="T24" fmla="*/ 84 w 197"/>
                  <a:gd name="T25" fmla="*/ 42 h 347"/>
                  <a:gd name="T26" fmla="*/ 64 w 197"/>
                  <a:gd name="T27" fmla="*/ 16 h 347"/>
                  <a:gd name="T28" fmla="*/ 55 w 197"/>
                  <a:gd name="T29" fmla="*/ 0 h 347"/>
                  <a:gd name="T30" fmla="*/ 31 w 197"/>
                  <a:gd name="T31" fmla="*/ 12 h 347"/>
                  <a:gd name="T32" fmla="*/ 6 w 197"/>
                  <a:gd name="T33" fmla="*/ 44 h 347"/>
                  <a:gd name="T34" fmla="*/ 18 w 197"/>
                  <a:gd name="T35" fmla="*/ 69 h 347"/>
                  <a:gd name="T36" fmla="*/ 43 w 197"/>
                  <a:gd name="T37" fmla="*/ 97 h 347"/>
                  <a:gd name="T38" fmla="*/ 35 w 197"/>
                  <a:gd name="T39" fmla="*/ 120 h 347"/>
                  <a:gd name="T40" fmla="*/ 47 w 197"/>
                  <a:gd name="T41" fmla="*/ 150 h 347"/>
                  <a:gd name="T42" fmla="*/ 62 w 197"/>
                  <a:gd name="T43" fmla="*/ 184 h 347"/>
                  <a:gd name="T44" fmla="*/ 62 w 197"/>
                  <a:gd name="T45" fmla="*/ 223 h 347"/>
                  <a:gd name="T46" fmla="*/ 55 w 197"/>
                  <a:gd name="T47" fmla="*/ 243 h 347"/>
                  <a:gd name="T48" fmla="*/ 47 w 197"/>
                  <a:gd name="T49" fmla="*/ 290 h 347"/>
                  <a:gd name="T50" fmla="*/ 62 w 197"/>
                  <a:gd name="T51" fmla="*/ 300 h 347"/>
                  <a:gd name="T52" fmla="*/ 80 w 197"/>
                  <a:gd name="T53" fmla="*/ 318 h 347"/>
                  <a:gd name="T54" fmla="*/ 94 w 197"/>
                  <a:gd name="T55" fmla="*/ 329 h 347"/>
                  <a:gd name="T56" fmla="*/ 111 w 197"/>
                  <a:gd name="T57" fmla="*/ 347 h 347"/>
                  <a:gd name="T58" fmla="*/ 136 w 197"/>
                  <a:gd name="T59" fmla="*/ 336 h 347"/>
                  <a:gd name="T60" fmla="*/ 107 w 197"/>
                  <a:gd name="T61" fmla="*/ 320 h 347"/>
                  <a:gd name="T62" fmla="*/ 90 w 197"/>
                  <a:gd name="T63" fmla="*/ 290 h 347"/>
                  <a:gd name="T64" fmla="*/ 70 w 197"/>
                  <a:gd name="T65" fmla="*/ 267 h 3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347"/>
                  <a:gd name="T101" fmla="*/ 197 w 197"/>
                  <a:gd name="T102" fmla="*/ 347 h 3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347">
                    <a:moveTo>
                      <a:pt x="70" y="267"/>
                    </a:moveTo>
                    <a:lnTo>
                      <a:pt x="64" y="247"/>
                    </a:lnTo>
                    <a:lnTo>
                      <a:pt x="70" y="226"/>
                    </a:lnTo>
                    <a:lnTo>
                      <a:pt x="74" y="206"/>
                    </a:lnTo>
                    <a:lnTo>
                      <a:pt x="74" y="186"/>
                    </a:lnTo>
                    <a:lnTo>
                      <a:pt x="76" y="166"/>
                    </a:lnTo>
                    <a:lnTo>
                      <a:pt x="95" y="164"/>
                    </a:lnTo>
                    <a:lnTo>
                      <a:pt x="97" y="181"/>
                    </a:lnTo>
                    <a:lnTo>
                      <a:pt x="113" y="184"/>
                    </a:lnTo>
                    <a:lnTo>
                      <a:pt x="136" y="197"/>
                    </a:lnTo>
                    <a:lnTo>
                      <a:pt x="144" y="208"/>
                    </a:lnTo>
                    <a:lnTo>
                      <a:pt x="136" y="188"/>
                    </a:lnTo>
                    <a:lnTo>
                      <a:pt x="129" y="168"/>
                    </a:lnTo>
                    <a:lnTo>
                      <a:pt x="142" y="144"/>
                    </a:lnTo>
                    <a:lnTo>
                      <a:pt x="166" y="144"/>
                    </a:lnTo>
                    <a:lnTo>
                      <a:pt x="189" y="142"/>
                    </a:lnTo>
                    <a:lnTo>
                      <a:pt x="197" y="129"/>
                    </a:lnTo>
                    <a:lnTo>
                      <a:pt x="189" y="109"/>
                    </a:lnTo>
                    <a:lnTo>
                      <a:pt x="169" y="84"/>
                    </a:lnTo>
                    <a:lnTo>
                      <a:pt x="166" y="67"/>
                    </a:lnTo>
                    <a:lnTo>
                      <a:pt x="138" y="45"/>
                    </a:lnTo>
                    <a:lnTo>
                      <a:pt x="129" y="53"/>
                    </a:lnTo>
                    <a:lnTo>
                      <a:pt x="119" y="56"/>
                    </a:lnTo>
                    <a:lnTo>
                      <a:pt x="105" y="53"/>
                    </a:lnTo>
                    <a:lnTo>
                      <a:pt x="86" y="66"/>
                    </a:lnTo>
                    <a:lnTo>
                      <a:pt x="84" y="42"/>
                    </a:lnTo>
                    <a:lnTo>
                      <a:pt x="82" y="18"/>
                    </a:lnTo>
                    <a:lnTo>
                      <a:pt x="64" y="16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1" y="2"/>
                    </a:lnTo>
                    <a:lnTo>
                      <a:pt x="31" y="12"/>
                    </a:lnTo>
                    <a:lnTo>
                      <a:pt x="10" y="16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18" y="69"/>
                    </a:lnTo>
                    <a:lnTo>
                      <a:pt x="37" y="95"/>
                    </a:lnTo>
                    <a:lnTo>
                      <a:pt x="43" y="97"/>
                    </a:lnTo>
                    <a:lnTo>
                      <a:pt x="37" y="109"/>
                    </a:lnTo>
                    <a:lnTo>
                      <a:pt x="35" y="120"/>
                    </a:lnTo>
                    <a:lnTo>
                      <a:pt x="35" y="133"/>
                    </a:lnTo>
                    <a:lnTo>
                      <a:pt x="47" y="150"/>
                    </a:lnTo>
                    <a:lnTo>
                      <a:pt x="57" y="164"/>
                    </a:lnTo>
                    <a:lnTo>
                      <a:pt x="62" y="184"/>
                    </a:lnTo>
                    <a:lnTo>
                      <a:pt x="70" y="208"/>
                    </a:lnTo>
                    <a:lnTo>
                      <a:pt x="62" y="223"/>
                    </a:lnTo>
                    <a:lnTo>
                      <a:pt x="55" y="239"/>
                    </a:lnTo>
                    <a:lnTo>
                      <a:pt x="55" y="243"/>
                    </a:lnTo>
                    <a:lnTo>
                      <a:pt x="51" y="267"/>
                    </a:lnTo>
                    <a:lnTo>
                      <a:pt x="47" y="290"/>
                    </a:lnTo>
                    <a:lnTo>
                      <a:pt x="51" y="287"/>
                    </a:lnTo>
                    <a:lnTo>
                      <a:pt x="62" y="300"/>
                    </a:lnTo>
                    <a:lnTo>
                      <a:pt x="76" y="312"/>
                    </a:lnTo>
                    <a:lnTo>
                      <a:pt x="80" y="318"/>
                    </a:lnTo>
                    <a:lnTo>
                      <a:pt x="92" y="332"/>
                    </a:lnTo>
                    <a:lnTo>
                      <a:pt x="94" y="329"/>
                    </a:lnTo>
                    <a:lnTo>
                      <a:pt x="111" y="336"/>
                    </a:lnTo>
                    <a:lnTo>
                      <a:pt x="111" y="347"/>
                    </a:lnTo>
                    <a:lnTo>
                      <a:pt x="127" y="347"/>
                    </a:lnTo>
                    <a:lnTo>
                      <a:pt x="136" y="336"/>
                    </a:lnTo>
                    <a:lnTo>
                      <a:pt x="123" y="323"/>
                    </a:lnTo>
                    <a:lnTo>
                      <a:pt x="107" y="320"/>
                    </a:lnTo>
                    <a:lnTo>
                      <a:pt x="95" y="307"/>
                    </a:lnTo>
                    <a:lnTo>
                      <a:pt x="90" y="290"/>
                    </a:lnTo>
                    <a:lnTo>
                      <a:pt x="82" y="267"/>
                    </a:lnTo>
                    <a:lnTo>
                      <a:pt x="70" y="2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6779464" y="3976244"/>
                <a:ext cx="236787" cy="474086"/>
              </a:xfrm>
              <a:custGeom>
                <a:avLst/>
                <a:gdLst>
                  <a:gd name="T0" fmla="*/ 60 w 194"/>
                  <a:gd name="T1" fmla="*/ 66 h 348"/>
                  <a:gd name="T2" fmla="*/ 37 w 194"/>
                  <a:gd name="T3" fmla="*/ 61 h 348"/>
                  <a:gd name="T4" fmla="*/ 17 w 194"/>
                  <a:gd name="T5" fmla="*/ 37 h 348"/>
                  <a:gd name="T6" fmla="*/ 3 w 194"/>
                  <a:gd name="T7" fmla="*/ 15 h 348"/>
                  <a:gd name="T8" fmla="*/ 21 w 194"/>
                  <a:gd name="T9" fmla="*/ 15 h 348"/>
                  <a:gd name="T10" fmla="*/ 35 w 194"/>
                  <a:gd name="T11" fmla="*/ 15 h 348"/>
                  <a:gd name="T12" fmla="*/ 46 w 194"/>
                  <a:gd name="T13" fmla="*/ 13 h 348"/>
                  <a:gd name="T14" fmla="*/ 70 w 194"/>
                  <a:gd name="T15" fmla="*/ 2 h 348"/>
                  <a:gd name="T16" fmla="*/ 99 w 194"/>
                  <a:gd name="T17" fmla="*/ 26 h 348"/>
                  <a:gd name="T18" fmla="*/ 132 w 194"/>
                  <a:gd name="T19" fmla="*/ 40 h 348"/>
                  <a:gd name="T20" fmla="*/ 107 w 194"/>
                  <a:gd name="T21" fmla="*/ 55 h 348"/>
                  <a:gd name="T22" fmla="*/ 99 w 194"/>
                  <a:gd name="T23" fmla="*/ 77 h 348"/>
                  <a:gd name="T24" fmla="*/ 107 w 194"/>
                  <a:gd name="T25" fmla="*/ 121 h 348"/>
                  <a:gd name="T26" fmla="*/ 126 w 194"/>
                  <a:gd name="T27" fmla="*/ 145 h 348"/>
                  <a:gd name="T28" fmla="*/ 159 w 194"/>
                  <a:gd name="T29" fmla="*/ 172 h 348"/>
                  <a:gd name="T30" fmla="*/ 185 w 194"/>
                  <a:gd name="T31" fmla="*/ 220 h 348"/>
                  <a:gd name="T32" fmla="*/ 192 w 194"/>
                  <a:gd name="T33" fmla="*/ 260 h 348"/>
                  <a:gd name="T34" fmla="*/ 190 w 194"/>
                  <a:gd name="T35" fmla="*/ 278 h 348"/>
                  <a:gd name="T36" fmla="*/ 159 w 194"/>
                  <a:gd name="T37" fmla="*/ 306 h 348"/>
                  <a:gd name="T38" fmla="*/ 142 w 194"/>
                  <a:gd name="T39" fmla="*/ 307 h 348"/>
                  <a:gd name="T40" fmla="*/ 138 w 194"/>
                  <a:gd name="T41" fmla="*/ 318 h 348"/>
                  <a:gd name="T42" fmla="*/ 130 w 194"/>
                  <a:gd name="T43" fmla="*/ 327 h 348"/>
                  <a:gd name="T44" fmla="*/ 103 w 194"/>
                  <a:gd name="T45" fmla="*/ 348 h 348"/>
                  <a:gd name="T46" fmla="*/ 89 w 194"/>
                  <a:gd name="T47" fmla="*/ 307 h 348"/>
                  <a:gd name="T48" fmla="*/ 109 w 194"/>
                  <a:gd name="T49" fmla="*/ 295 h 348"/>
                  <a:gd name="T50" fmla="*/ 118 w 194"/>
                  <a:gd name="T51" fmla="*/ 280 h 348"/>
                  <a:gd name="T52" fmla="*/ 152 w 194"/>
                  <a:gd name="T53" fmla="*/ 263 h 348"/>
                  <a:gd name="T54" fmla="*/ 150 w 194"/>
                  <a:gd name="T55" fmla="*/ 225 h 348"/>
                  <a:gd name="T56" fmla="*/ 146 w 194"/>
                  <a:gd name="T57" fmla="*/ 185 h 348"/>
                  <a:gd name="T58" fmla="*/ 138 w 194"/>
                  <a:gd name="T59" fmla="*/ 172 h 348"/>
                  <a:gd name="T60" fmla="*/ 109 w 194"/>
                  <a:gd name="T61" fmla="*/ 143 h 348"/>
                  <a:gd name="T62" fmla="*/ 81 w 194"/>
                  <a:gd name="T63" fmla="*/ 112 h 348"/>
                  <a:gd name="T64" fmla="*/ 56 w 194"/>
                  <a:gd name="T65" fmla="*/ 84 h 348"/>
                  <a:gd name="T66" fmla="*/ 66 w 194"/>
                  <a:gd name="T67" fmla="*/ 72 h 3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348"/>
                  <a:gd name="T104" fmla="*/ 194 w 194"/>
                  <a:gd name="T105" fmla="*/ 348 h 3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348">
                    <a:moveTo>
                      <a:pt x="66" y="72"/>
                    </a:moveTo>
                    <a:lnTo>
                      <a:pt x="60" y="66"/>
                    </a:lnTo>
                    <a:lnTo>
                      <a:pt x="48" y="55"/>
                    </a:lnTo>
                    <a:lnTo>
                      <a:pt x="37" y="61"/>
                    </a:lnTo>
                    <a:lnTo>
                      <a:pt x="21" y="46"/>
                    </a:lnTo>
                    <a:lnTo>
                      <a:pt x="17" y="37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15" y="18"/>
                    </a:lnTo>
                    <a:lnTo>
                      <a:pt x="21" y="15"/>
                    </a:lnTo>
                    <a:lnTo>
                      <a:pt x="29" y="15"/>
                    </a:lnTo>
                    <a:lnTo>
                      <a:pt x="35" y="15"/>
                    </a:lnTo>
                    <a:lnTo>
                      <a:pt x="39" y="13"/>
                    </a:lnTo>
                    <a:lnTo>
                      <a:pt x="46" y="13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97" y="9"/>
                    </a:lnTo>
                    <a:lnTo>
                      <a:pt x="99" y="26"/>
                    </a:lnTo>
                    <a:lnTo>
                      <a:pt x="109" y="33"/>
                    </a:lnTo>
                    <a:lnTo>
                      <a:pt x="132" y="40"/>
                    </a:lnTo>
                    <a:lnTo>
                      <a:pt x="118" y="50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99" y="77"/>
                    </a:lnTo>
                    <a:lnTo>
                      <a:pt x="91" y="99"/>
                    </a:lnTo>
                    <a:lnTo>
                      <a:pt x="107" y="121"/>
                    </a:lnTo>
                    <a:lnTo>
                      <a:pt x="113" y="132"/>
                    </a:lnTo>
                    <a:lnTo>
                      <a:pt x="126" y="145"/>
                    </a:lnTo>
                    <a:lnTo>
                      <a:pt x="140" y="157"/>
                    </a:lnTo>
                    <a:lnTo>
                      <a:pt x="159" y="172"/>
                    </a:lnTo>
                    <a:lnTo>
                      <a:pt x="175" y="189"/>
                    </a:lnTo>
                    <a:lnTo>
                      <a:pt x="185" y="220"/>
                    </a:lnTo>
                    <a:lnTo>
                      <a:pt x="194" y="253"/>
                    </a:lnTo>
                    <a:lnTo>
                      <a:pt x="192" y="260"/>
                    </a:lnTo>
                    <a:lnTo>
                      <a:pt x="192" y="269"/>
                    </a:lnTo>
                    <a:lnTo>
                      <a:pt x="190" y="278"/>
                    </a:lnTo>
                    <a:lnTo>
                      <a:pt x="175" y="293"/>
                    </a:lnTo>
                    <a:lnTo>
                      <a:pt x="159" y="306"/>
                    </a:lnTo>
                    <a:lnTo>
                      <a:pt x="144" y="302"/>
                    </a:lnTo>
                    <a:lnTo>
                      <a:pt x="142" y="307"/>
                    </a:lnTo>
                    <a:lnTo>
                      <a:pt x="144" y="315"/>
                    </a:lnTo>
                    <a:lnTo>
                      <a:pt x="138" y="318"/>
                    </a:lnTo>
                    <a:lnTo>
                      <a:pt x="138" y="327"/>
                    </a:lnTo>
                    <a:lnTo>
                      <a:pt x="130" y="327"/>
                    </a:lnTo>
                    <a:lnTo>
                      <a:pt x="113" y="344"/>
                    </a:lnTo>
                    <a:lnTo>
                      <a:pt x="103" y="348"/>
                    </a:lnTo>
                    <a:lnTo>
                      <a:pt x="105" y="318"/>
                    </a:lnTo>
                    <a:lnTo>
                      <a:pt x="89" y="307"/>
                    </a:lnTo>
                    <a:lnTo>
                      <a:pt x="103" y="298"/>
                    </a:lnTo>
                    <a:lnTo>
                      <a:pt x="109" y="295"/>
                    </a:lnTo>
                    <a:lnTo>
                      <a:pt x="126" y="298"/>
                    </a:lnTo>
                    <a:lnTo>
                      <a:pt x="118" y="280"/>
                    </a:lnTo>
                    <a:lnTo>
                      <a:pt x="132" y="273"/>
                    </a:lnTo>
                    <a:lnTo>
                      <a:pt x="152" y="263"/>
                    </a:lnTo>
                    <a:lnTo>
                      <a:pt x="150" y="245"/>
                    </a:lnTo>
                    <a:lnTo>
                      <a:pt x="150" y="225"/>
                    </a:lnTo>
                    <a:lnTo>
                      <a:pt x="148" y="205"/>
                    </a:lnTo>
                    <a:lnTo>
                      <a:pt x="146" y="185"/>
                    </a:lnTo>
                    <a:lnTo>
                      <a:pt x="138" y="178"/>
                    </a:lnTo>
                    <a:lnTo>
                      <a:pt x="138" y="172"/>
                    </a:lnTo>
                    <a:lnTo>
                      <a:pt x="118" y="157"/>
                    </a:lnTo>
                    <a:lnTo>
                      <a:pt x="109" y="143"/>
                    </a:lnTo>
                    <a:lnTo>
                      <a:pt x="95" y="126"/>
                    </a:lnTo>
                    <a:lnTo>
                      <a:pt x="81" y="112"/>
                    </a:lnTo>
                    <a:lnTo>
                      <a:pt x="52" y="92"/>
                    </a:lnTo>
                    <a:lnTo>
                      <a:pt x="56" y="84"/>
                    </a:lnTo>
                    <a:lnTo>
                      <a:pt x="70" y="81"/>
                    </a:lnTo>
                    <a:lnTo>
                      <a:pt x="66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5414769" y="3884999"/>
                <a:ext cx="16268" cy="51573"/>
              </a:xfrm>
              <a:custGeom>
                <a:avLst/>
                <a:gdLst>
                  <a:gd name="T0" fmla="*/ 10 w 16"/>
                  <a:gd name="T1" fmla="*/ 34 h 36"/>
                  <a:gd name="T2" fmla="*/ 6 w 16"/>
                  <a:gd name="T3" fmla="*/ 36 h 36"/>
                  <a:gd name="T4" fmla="*/ 0 w 16"/>
                  <a:gd name="T5" fmla="*/ 31 h 36"/>
                  <a:gd name="T6" fmla="*/ 0 w 16"/>
                  <a:gd name="T7" fmla="*/ 11 h 36"/>
                  <a:gd name="T8" fmla="*/ 8 w 16"/>
                  <a:gd name="T9" fmla="*/ 0 h 36"/>
                  <a:gd name="T10" fmla="*/ 16 w 16"/>
                  <a:gd name="T11" fmla="*/ 18 h 36"/>
                  <a:gd name="T12" fmla="*/ 10 w 16"/>
                  <a:gd name="T13" fmla="*/ 34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6"/>
                  <a:gd name="T23" fmla="*/ 16 w 1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6">
                    <a:moveTo>
                      <a:pt x="10" y="34"/>
                    </a:moveTo>
                    <a:lnTo>
                      <a:pt x="6" y="36"/>
                    </a:lnTo>
                    <a:lnTo>
                      <a:pt x="0" y="3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18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5181595" y="3444633"/>
                <a:ext cx="551301" cy="468137"/>
              </a:xfrm>
              <a:custGeom>
                <a:avLst/>
                <a:gdLst>
                  <a:gd name="T0" fmla="*/ 51 w 458"/>
                  <a:gd name="T1" fmla="*/ 141 h 346"/>
                  <a:gd name="T2" fmla="*/ 57 w 458"/>
                  <a:gd name="T3" fmla="*/ 106 h 346"/>
                  <a:gd name="T4" fmla="*/ 41 w 458"/>
                  <a:gd name="T5" fmla="*/ 88 h 346"/>
                  <a:gd name="T6" fmla="*/ 6 w 458"/>
                  <a:gd name="T7" fmla="*/ 44 h 346"/>
                  <a:gd name="T8" fmla="*/ 0 w 458"/>
                  <a:gd name="T9" fmla="*/ 7 h 346"/>
                  <a:gd name="T10" fmla="*/ 10 w 458"/>
                  <a:gd name="T11" fmla="*/ 2 h 346"/>
                  <a:gd name="T12" fmla="*/ 39 w 458"/>
                  <a:gd name="T13" fmla="*/ 18 h 346"/>
                  <a:gd name="T14" fmla="*/ 78 w 458"/>
                  <a:gd name="T15" fmla="*/ 0 h 346"/>
                  <a:gd name="T16" fmla="*/ 82 w 458"/>
                  <a:gd name="T17" fmla="*/ 18 h 346"/>
                  <a:gd name="T18" fmla="*/ 113 w 458"/>
                  <a:gd name="T19" fmla="*/ 51 h 346"/>
                  <a:gd name="T20" fmla="*/ 156 w 458"/>
                  <a:gd name="T21" fmla="*/ 68 h 346"/>
                  <a:gd name="T22" fmla="*/ 197 w 458"/>
                  <a:gd name="T23" fmla="*/ 70 h 346"/>
                  <a:gd name="T24" fmla="*/ 215 w 458"/>
                  <a:gd name="T25" fmla="*/ 64 h 346"/>
                  <a:gd name="T26" fmla="*/ 218 w 458"/>
                  <a:gd name="T27" fmla="*/ 57 h 346"/>
                  <a:gd name="T28" fmla="*/ 257 w 458"/>
                  <a:gd name="T29" fmla="*/ 39 h 346"/>
                  <a:gd name="T30" fmla="*/ 312 w 458"/>
                  <a:gd name="T31" fmla="*/ 48 h 346"/>
                  <a:gd name="T32" fmla="*/ 349 w 458"/>
                  <a:gd name="T33" fmla="*/ 70 h 346"/>
                  <a:gd name="T34" fmla="*/ 376 w 458"/>
                  <a:gd name="T35" fmla="*/ 97 h 346"/>
                  <a:gd name="T36" fmla="*/ 370 w 458"/>
                  <a:gd name="T37" fmla="*/ 128 h 346"/>
                  <a:gd name="T38" fmla="*/ 378 w 458"/>
                  <a:gd name="T39" fmla="*/ 146 h 346"/>
                  <a:gd name="T40" fmla="*/ 382 w 458"/>
                  <a:gd name="T41" fmla="*/ 172 h 346"/>
                  <a:gd name="T42" fmla="*/ 407 w 458"/>
                  <a:gd name="T43" fmla="*/ 198 h 346"/>
                  <a:gd name="T44" fmla="*/ 396 w 458"/>
                  <a:gd name="T45" fmla="*/ 234 h 346"/>
                  <a:gd name="T46" fmla="*/ 427 w 458"/>
                  <a:gd name="T47" fmla="*/ 267 h 346"/>
                  <a:gd name="T48" fmla="*/ 450 w 458"/>
                  <a:gd name="T49" fmla="*/ 298 h 346"/>
                  <a:gd name="T50" fmla="*/ 458 w 458"/>
                  <a:gd name="T51" fmla="*/ 313 h 346"/>
                  <a:gd name="T52" fmla="*/ 431 w 458"/>
                  <a:gd name="T53" fmla="*/ 327 h 346"/>
                  <a:gd name="T54" fmla="*/ 403 w 458"/>
                  <a:gd name="T55" fmla="*/ 342 h 346"/>
                  <a:gd name="T56" fmla="*/ 357 w 458"/>
                  <a:gd name="T57" fmla="*/ 337 h 346"/>
                  <a:gd name="T58" fmla="*/ 324 w 458"/>
                  <a:gd name="T59" fmla="*/ 316 h 346"/>
                  <a:gd name="T60" fmla="*/ 296 w 458"/>
                  <a:gd name="T61" fmla="*/ 307 h 346"/>
                  <a:gd name="T62" fmla="*/ 244 w 458"/>
                  <a:gd name="T63" fmla="*/ 305 h 346"/>
                  <a:gd name="T64" fmla="*/ 205 w 458"/>
                  <a:gd name="T65" fmla="*/ 284 h 346"/>
                  <a:gd name="T66" fmla="*/ 177 w 458"/>
                  <a:gd name="T67" fmla="*/ 252 h 346"/>
                  <a:gd name="T68" fmla="*/ 148 w 458"/>
                  <a:gd name="T69" fmla="*/ 229 h 346"/>
                  <a:gd name="T70" fmla="*/ 139 w 458"/>
                  <a:gd name="T71" fmla="*/ 220 h 346"/>
                  <a:gd name="T72" fmla="*/ 129 w 458"/>
                  <a:gd name="T73" fmla="*/ 232 h 346"/>
                  <a:gd name="T74" fmla="*/ 113 w 458"/>
                  <a:gd name="T75" fmla="*/ 207 h 346"/>
                  <a:gd name="T76" fmla="*/ 107 w 458"/>
                  <a:gd name="T77" fmla="*/ 188 h 346"/>
                  <a:gd name="T78" fmla="*/ 80 w 458"/>
                  <a:gd name="T79" fmla="*/ 168 h 3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8"/>
                  <a:gd name="T121" fmla="*/ 0 h 346"/>
                  <a:gd name="T122" fmla="*/ 458 w 458"/>
                  <a:gd name="T123" fmla="*/ 346 h 3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8" h="346">
                    <a:moveTo>
                      <a:pt x="63" y="157"/>
                    </a:moveTo>
                    <a:lnTo>
                      <a:pt x="51" y="141"/>
                    </a:lnTo>
                    <a:lnTo>
                      <a:pt x="49" y="128"/>
                    </a:lnTo>
                    <a:lnTo>
                      <a:pt x="57" y="106"/>
                    </a:lnTo>
                    <a:lnTo>
                      <a:pt x="57" y="95"/>
                    </a:lnTo>
                    <a:lnTo>
                      <a:pt x="41" y="88"/>
                    </a:lnTo>
                    <a:lnTo>
                      <a:pt x="22" y="60"/>
                    </a:lnTo>
                    <a:lnTo>
                      <a:pt x="6" y="44"/>
                    </a:lnTo>
                    <a:lnTo>
                      <a:pt x="2" y="2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4" y="6"/>
                    </a:lnTo>
                    <a:lnTo>
                      <a:pt x="39" y="18"/>
                    </a:lnTo>
                    <a:lnTo>
                      <a:pt x="57" y="13"/>
                    </a:lnTo>
                    <a:lnTo>
                      <a:pt x="78" y="0"/>
                    </a:lnTo>
                    <a:lnTo>
                      <a:pt x="84" y="13"/>
                    </a:lnTo>
                    <a:lnTo>
                      <a:pt x="82" y="18"/>
                    </a:lnTo>
                    <a:lnTo>
                      <a:pt x="102" y="29"/>
                    </a:lnTo>
                    <a:lnTo>
                      <a:pt x="113" y="51"/>
                    </a:lnTo>
                    <a:lnTo>
                      <a:pt x="137" y="60"/>
                    </a:lnTo>
                    <a:lnTo>
                      <a:pt x="156" y="68"/>
                    </a:lnTo>
                    <a:lnTo>
                      <a:pt x="177" y="73"/>
                    </a:lnTo>
                    <a:lnTo>
                      <a:pt x="197" y="70"/>
                    </a:lnTo>
                    <a:lnTo>
                      <a:pt x="211" y="68"/>
                    </a:lnTo>
                    <a:lnTo>
                      <a:pt x="215" y="64"/>
                    </a:lnTo>
                    <a:lnTo>
                      <a:pt x="211" y="55"/>
                    </a:lnTo>
                    <a:lnTo>
                      <a:pt x="218" y="57"/>
                    </a:lnTo>
                    <a:lnTo>
                      <a:pt x="234" y="42"/>
                    </a:lnTo>
                    <a:lnTo>
                      <a:pt x="257" y="39"/>
                    </a:lnTo>
                    <a:lnTo>
                      <a:pt x="277" y="37"/>
                    </a:lnTo>
                    <a:lnTo>
                      <a:pt x="312" y="48"/>
                    </a:lnTo>
                    <a:lnTo>
                      <a:pt x="329" y="59"/>
                    </a:lnTo>
                    <a:lnTo>
                      <a:pt x="349" y="70"/>
                    </a:lnTo>
                    <a:lnTo>
                      <a:pt x="368" y="73"/>
                    </a:lnTo>
                    <a:lnTo>
                      <a:pt x="376" y="97"/>
                    </a:lnTo>
                    <a:lnTo>
                      <a:pt x="372" y="124"/>
                    </a:lnTo>
                    <a:lnTo>
                      <a:pt x="370" y="128"/>
                    </a:lnTo>
                    <a:lnTo>
                      <a:pt x="370" y="141"/>
                    </a:lnTo>
                    <a:lnTo>
                      <a:pt x="378" y="146"/>
                    </a:lnTo>
                    <a:lnTo>
                      <a:pt x="376" y="152"/>
                    </a:lnTo>
                    <a:lnTo>
                      <a:pt x="382" y="172"/>
                    </a:lnTo>
                    <a:lnTo>
                      <a:pt x="386" y="192"/>
                    </a:lnTo>
                    <a:lnTo>
                      <a:pt x="407" y="198"/>
                    </a:lnTo>
                    <a:lnTo>
                      <a:pt x="411" y="207"/>
                    </a:lnTo>
                    <a:lnTo>
                      <a:pt x="396" y="234"/>
                    </a:lnTo>
                    <a:lnTo>
                      <a:pt x="411" y="251"/>
                    </a:lnTo>
                    <a:lnTo>
                      <a:pt x="427" y="267"/>
                    </a:lnTo>
                    <a:lnTo>
                      <a:pt x="442" y="274"/>
                    </a:lnTo>
                    <a:lnTo>
                      <a:pt x="450" y="298"/>
                    </a:lnTo>
                    <a:lnTo>
                      <a:pt x="458" y="302"/>
                    </a:lnTo>
                    <a:lnTo>
                      <a:pt x="458" y="313"/>
                    </a:lnTo>
                    <a:lnTo>
                      <a:pt x="438" y="320"/>
                    </a:lnTo>
                    <a:lnTo>
                      <a:pt x="431" y="327"/>
                    </a:lnTo>
                    <a:lnTo>
                      <a:pt x="429" y="346"/>
                    </a:lnTo>
                    <a:lnTo>
                      <a:pt x="403" y="342"/>
                    </a:lnTo>
                    <a:lnTo>
                      <a:pt x="380" y="340"/>
                    </a:lnTo>
                    <a:lnTo>
                      <a:pt x="357" y="337"/>
                    </a:lnTo>
                    <a:lnTo>
                      <a:pt x="331" y="333"/>
                    </a:lnTo>
                    <a:lnTo>
                      <a:pt x="324" y="316"/>
                    </a:lnTo>
                    <a:lnTo>
                      <a:pt x="314" y="300"/>
                    </a:lnTo>
                    <a:lnTo>
                      <a:pt x="296" y="307"/>
                    </a:lnTo>
                    <a:lnTo>
                      <a:pt x="277" y="313"/>
                    </a:lnTo>
                    <a:lnTo>
                      <a:pt x="244" y="305"/>
                    </a:lnTo>
                    <a:lnTo>
                      <a:pt x="224" y="294"/>
                    </a:lnTo>
                    <a:lnTo>
                      <a:pt x="205" y="284"/>
                    </a:lnTo>
                    <a:lnTo>
                      <a:pt x="187" y="267"/>
                    </a:lnTo>
                    <a:lnTo>
                      <a:pt x="177" y="252"/>
                    </a:lnTo>
                    <a:lnTo>
                      <a:pt x="158" y="227"/>
                    </a:lnTo>
                    <a:lnTo>
                      <a:pt x="148" y="229"/>
                    </a:lnTo>
                    <a:lnTo>
                      <a:pt x="139" y="221"/>
                    </a:lnTo>
                    <a:lnTo>
                      <a:pt x="139" y="220"/>
                    </a:lnTo>
                    <a:lnTo>
                      <a:pt x="131" y="231"/>
                    </a:lnTo>
                    <a:lnTo>
                      <a:pt x="129" y="232"/>
                    </a:lnTo>
                    <a:lnTo>
                      <a:pt x="121" y="223"/>
                    </a:lnTo>
                    <a:lnTo>
                      <a:pt x="113" y="207"/>
                    </a:lnTo>
                    <a:lnTo>
                      <a:pt x="105" y="207"/>
                    </a:lnTo>
                    <a:lnTo>
                      <a:pt x="107" y="188"/>
                    </a:lnTo>
                    <a:lnTo>
                      <a:pt x="98" y="177"/>
                    </a:lnTo>
                    <a:lnTo>
                      <a:pt x="80" y="168"/>
                    </a:lnTo>
                    <a:lnTo>
                      <a:pt x="63" y="1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5067721" y="3521993"/>
                <a:ext cx="267517" cy="265805"/>
              </a:xfrm>
              <a:custGeom>
                <a:avLst/>
                <a:gdLst>
                  <a:gd name="T0" fmla="*/ 144 w 222"/>
                  <a:gd name="T1" fmla="*/ 84 h 195"/>
                  <a:gd name="T2" fmla="*/ 142 w 222"/>
                  <a:gd name="T3" fmla="*/ 71 h 195"/>
                  <a:gd name="T4" fmla="*/ 150 w 222"/>
                  <a:gd name="T5" fmla="*/ 49 h 195"/>
                  <a:gd name="T6" fmla="*/ 150 w 222"/>
                  <a:gd name="T7" fmla="*/ 38 h 195"/>
                  <a:gd name="T8" fmla="*/ 134 w 222"/>
                  <a:gd name="T9" fmla="*/ 31 h 195"/>
                  <a:gd name="T10" fmla="*/ 115 w 222"/>
                  <a:gd name="T11" fmla="*/ 3 h 195"/>
                  <a:gd name="T12" fmla="*/ 101 w 222"/>
                  <a:gd name="T13" fmla="*/ 5 h 195"/>
                  <a:gd name="T14" fmla="*/ 95 w 222"/>
                  <a:gd name="T15" fmla="*/ 0 h 195"/>
                  <a:gd name="T16" fmla="*/ 68 w 222"/>
                  <a:gd name="T17" fmla="*/ 2 h 195"/>
                  <a:gd name="T18" fmla="*/ 62 w 222"/>
                  <a:gd name="T19" fmla="*/ 5 h 195"/>
                  <a:gd name="T20" fmla="*/ 43 w 222"/>
                  <a:gd name="T21" fmla="*/ 24 h 195"/>
                  <a:gd name="T22" fmla="*/ 45 w 222"/>
                  <a:gd name="T23" fmla="*/ 46 h 195"/>
                  <a:gd name="T24" fmla="*/ 45 w 222"/>
                  <a:gd name="T25" fmla="*/ 69 h 195"/>
                  <a:gd name="T26" fmla="*/ 23 w 222"/>
                  <a:gd name="T27" fmla="*/ 82 h 195"/>
                  <a:gd name="T28" fmla="*/ 0 w 222"/>
                  <a:gd name="T29" fmla="*/ 93 h 195"/>
                  <a:gd name="T30" fmla="*/ 15 w 222"/>
                  <a:gd name="T31" fmla="*/ 120 h 195"/>
                  <a:gd name="T32" fmla="*/ 35 w 222"/>
                  <a:gd name="T33" fmla="*/ 130 h 195"/>
                  <a:gd name="T34" fmla="*/ 56 w 222"/>
                  <a:gd name="T35" fmla="*/ 139 h 195"/>
                  <a:gd name="T36" fmla="*/ 78 w 222"/>
                  <a:gd name="T37" fmla="*/ 148 h 195"/>
                  <a:gd name="T38" fmla="*/ 99 w 222"/>
                  <a:gd name="T39" fmla="*/ 157 h 195"/>
                  <a:gd name="T40" fmla="*/ 119 w 222"/>
                  <a:gd name="T41" fmla="*/ 175 h 195"/>
                  <a:gd name="T42" fmla="*/ 140 w 222"/>
                  <a:gd name="T43" fmla="*/ 194 h 195"/>
                  <a:gd name="T44" fmla="*/ 181 w 222"/>
                  <a:gd name="T45" fmla="*/ 195 h 195"/>
                  <a:gd name="T46" fmla="*/ 191 w 222"/>
                  <a:gd name="T47" fmla="*/ 175 h 195"/>
                  <a:gd name="T48" fmla="*/ 208 w 222"/>
                  <a:gd name="T49" fmla="*/ 174 h 195"/>
                  <a:gd name="T50" fmla="*/ 222 w 222"/>
                  <a:gd name="T51" fmla="*/ 175 h 195"/>
                  <a:gd name="T52" fmla="*/ 214 w 222"/>
                  <a:gd name="T53" fmla="*/ 166 h 195"/>
                  <a:gd name="T54" fmla="*/ 206 w 222"/>
                  <a:gd name="T55" fmla="*/ 150 h 195"/>
                  <a:gd name="T56" fmla="*/ 198 w 222"/>
                  <a:gd name="T57" fmla="*/ 150 h 195"/>
                  <a:gd name="T58" fmla="*/ 200 w 222"/>
                  <a:gd name="T59" fmla="*/ 131 h 195"/>
                  <a:gd name="T60" fmla="*/ 191 w 222"/>
                  <a:gd name="T61" fmla="*/ 120 h 195"/>
                  <a:gd name="T62" fmla="*/ 173 w 222"/>
                  <a:gd name="T63" fmla="*/ 111 h 195"/>
                  <a:gd name="T64" fmla="*/ 156 w 222"/>
                  <a:gd name="T65" fmla="*/ 100 h 195"/>
                  <a:gd name="T66" fmla="*/ 144 w 222"/>
                  <a:gd name="T67" fmla="*/ 84 h 1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2"/>
                  <a:gd name="T103" fmla="*/ 0 h 195"/>
                  <a:gd name="T104" fmla="*/ 222 w 222"/>
                  <a:gd name="T105" fmla="*/ 195 h 1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2" h="195">
                    <a:moveTo>
                      <a:pt x="144" y="84"/>
                    </a:moveTo>
                    <a:lnTo>
                      <a:pt x="142" y="71"/>
                    </a:lnTo>
                    <a:lnTo>
                      <a:pt x="150" y="49"/>
                    </a:lnTo>
                    <a:lnTo>
                      <a:pt x="150" y="38"/>
                    </a:lnTo>
                    <a:lnTo>
                      <a:pt x="134" y="31"/>
                    </a:lnTo>
                    <a:lnTo>
                      <a:pt x="115" y="3"/>
                    </a:lnTo>
                    <a:lnTo>
                      <a:pt x="101" y="5"/>
                    </a:lnTo>
                    <a:lnTo>
                      <a:pt x="95" y="0"/>
                    </a:lnTo>
                    <a:lnTo>
                      <a:pt x="68" y="2"/>
                    </a:lnTo>
                    <a:lnTo>
                      <a:pt x="62" y="5"/>
                    </a:lnTo>
                    <a:lnTo>
                      <a:pt x="43" y="24"/>
                    </a:lnTo>
                    <a:lnTo>
                      <a:pt x="45" y="46"/>
                    </a:lnTo>
                    <a:lnTo>
                      <a:pt x="45" y="69"/>
                    </a:lnTo>
                    <a:lnTo>
                      <a:pt x="23" y="82"/>
                    </a:lnTo>
                    <a:lnTo>
                      <a:pt x="0" y="93"/>
                    </a:lnTo>
                    <a:lnTo>
                      <a:pt x="15" y="120"/>
                    </a:lnTo>
                    <a:lnTo>
                      <a:pt x="35" y="130"/>
                    </a:lnTo>
                    <a:lnTo>
                      <a:pt x="56" y="139"/>
                    </a:lnTo>
                    <a:lnTo>
                      <a:pt x="78" y="148"/>
                    </a:lnTo>
                    <a:lnTo>
                      <a:pt x="99" y="157"/>
                    </a:lnTo>
                    <a:lnTo>
                      <a:pt x="119" y="175"/>
                    </a:lnTo>
                    <a:lnTo>
                      <a:pt x="140" y="194"/>
                    </a:lnTo>
                    <a:lnTo>
                      <a:pt x="181" y="195"/>
                    </a:lnTo>
                    <a:lnTo>
                      <a:pt x="191" y="175"/>
                    </a:lnTo>
                    <a:lnTo>
                      <a:pt x="208" y="174"/>
                    </a:lnTo>
                    <a:lnTo>
                      <a:pt x="222" y="175"/>
                    </a:lnTo>
                    <a:lnTo>
                      <a:pt x="214" y="166"/>
                    </a:lnTo>
                    <a:lnTo>
                      <a:pt x="206" y="150"/>
                    </a:lnTo>
                    <a:lnTo>
                      <a:pt x="198" y="150"/>
                    </a:lnTo>
                    <a:lnTo>
                      <a:pt x="200" y="131"/>
                    </a:lnTo>
                    <a:lnTo>
                      <a:pt x="191" y="120"/>
                    </a:lnTo>
                    <a:lnTo>
                      <a:pt x="173" y="111"/>
                    </a:lnTo>
                    <a:lnTo>
                      <a:pt x="156" y="100"/>
                    </a:lnTo>
                    <a:lnTo>
                      <a:pt x="144" y="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5286435" y="3758045"/>
                <a:ext cx="48804" cy="47607"/>
              </a:xfrm>
              <a:custGeom>
                <a:avLst/>
                <a:gdLst>
                  <a:gd name="T0" fmla="*/ 33 w 41"/>
                  <a:gd name="T1" fmla="*/ 10 h 36"/>
                  <a:gd name="T2" fmla="*/ 27 w 41"/>
                  <a:gd name="T3" fmla="*/ 12 h 36"/>
                  <a:gd name="T4" fmla="*/ 27 w 41"/>
                  <a:gd name="T5" fmla="*/ 16 h 36"/>
                  <a:gd name="T6" fmla="*/ 41 w 41"/>
                  <a:gd name="T7" fmla="*/ 36 h 36"/>
                  <a:gd name="T8" fmla="*/ 23 w 41"/>
                  <a:gd name="T9" fmla="*/ 32 h 36"/>
                  <a:gd name="T10" fmla="*/ 19 w 41"/>
                  <a:gd name="T11" fmla="*/ 25 h 36"/>
                  <a:gd name="T12" fmla="*/ 0 w 41"/>
                  <a:gd name="T13" fmla="*/ 21 h 36"/>
                  <a:gd name="T14" fmla="*/ 10 w 41"/>
                  <a:gd name="T15" fmla="*/ 1 h 36"/>
                  <a:gd name="T16" fmla="*/ 27 w 41"/>
                  <a:gd name="T17" fmla="*/ 0 h 36"/>
                  <a:gd name="T18" fmla="*/ 33 w 41"/>
                  <a:gd name="T19" fmla="*/ 1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36"/>
                  <a:gd name="T32" fmla="*/ 41 w 4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36">
                    <a:moveTo>
                      <a:pt x="33" y="10"/>
                    </a:moveTo>
                    <a:lnTo>
                      <a:pt x="27" y="12"/>
                    </a:lnTo>
                    <a:lnTo>
                      <a:pt x="27" y="16"/>
                    </a:lnTo>
                    <a:lnTo>
                      <a:pt x="41" y="36"/>
                    </a:lnTo>
                    <a:lnTo>
                      <a:pt x="23" y="32"/>
                    </a:lnTo>
                    <a:lnTo>
                      <a:pt x="19" y="25"/>
                    </a:lnTo>
                    <a:lnTo>
                      <a:pt x="0" y="21"/>
                    </a:lnTo>
                    <a:lnTo>
                      <a:pt x="10" y="1"/>
                    </a:lnTo>
                    <a:lnTo>
                      <a:pt x="27" y="0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6163091" y="3744159"/>
                <a:ext cx="224136" cy="128935"/>
              </a:xfrm>
              <a:custGeom>
                <a:avLst/>
                <a:gdLst>
                  <a:gd name="T0" fmla="*/ 106 w 185"/>
                  <a:gd name="T1" fmla="*/ 75 h 95"/>
                  <a:gd name="T2" fmla="*/ 78 w 185"/>
                  <a:gd name="T3" fmla="*/ 70 h 95"/>
                  <a:gd name="T4" fmla="*/ 57 w 185"/>
                  <a:gd name="T5" fmla="*/ 66 h 95"/>
                  <a:gd name="T6" fmla="*/ 30 w 185"/>
                  <a:gd name="T7" fmla="*/ 53 h 95"/>
                  <a:gd name="T8" fmla="*/ 2 w 185"/>
                  <a:gd name="T9" fmla="*/ 41 h 95"/>
                  <a:gd name="T10" fmla="*/ 0 w 185"/>
                  <a:gd name="T11" fmla="*/ 26 h 95"/>
                  <a:gd name="T12" fmla="*/ 14 w 185"/>
                  <a:gd name="T13" fmla="*/ 6 h 95"/>
                  <a:gd name="T14" fmla="*/ 14 w 185"/>
                  <a:gd name="T15" fmla="*/ 8 h 95"/>
                  <a:gd name="T16" fmla="*/ 24 w 185"/>
                  <a:gd name="T17" fmla="*/ 0 h 95"/>
                  <a:gd name="T18" fmla="*/ 43 w 185"/>
                  <a:gd name="T19" fmla="*/ 10 h 95"/>
                  <a:gd name="T20" fmla="*/ 70 w 185"/>
                  <a:gd name="T21" fmla="*/ 30 h 95"/>
                  <a:gd name="T22" fmla="*/ 80 w 185"/>
                  <a:gd name="T23" fmla="*/ 28 h 95"/>
                  <a:gd name="T24" fmla="*/ 86 w 185"/>
                  <a:gd name="T25" fmla="*/ 35 h 95"/>
                  <a:gd name="T26" fmla="*/ 107 w 185"/>
                  <a:gd name="T27" fmla="*/ 42 h 95"/>
                  <a:gd name="T28" fmla="*/ 109 w 185"/>
                  <a:gd name="T29" fmla="*/ 48 h 95"/>
                  <a:gd name="T30" fmla="*/ 133 w 185"/>
                  <a:gd name="T31" fmla="*/ 57 h 95"/>
                  <a:gd name="T32" fmla="*/ 152 w 185"/>
                  <a:gd name="T33" fmla="*/ 59 h 95"/>
                  <a:gd name="T34" fmla="*/ 180 w 185"/>
                  <a:gd name="T35" fmla="*/ 61 h 95"/>
                  <a:gd name="T36" fmla="*/ 185 w 185"/>
                  <a:gd name="T37" fmla="*/ 95 h 95"/>
                  <a:gd name="T38" fmla="*/ 162 w 185"/>
                  <a:gd name="T39" fmla="*/ 94 h 95"/>
                  <a:gd name="T40" fmla="*/ 133 w 185"/>
                  <a:gd name="T41" fmla="*/ 90 h 95"/>
                  <a:gd name="T42" fmla="*/ 117 w 185"/>
                  <a:gd name="T43" fmla="*/ 86 h 95"/>
                  <a:gd name="T44" fmla="*/ 106 w 185"/>
                  <a:gd name="T45" fmla="*/ 75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5"/>
                  <a:gd name="T70" fmla="*/ 0 h 95"/>
                  <a:gd name="T71" fmla="*/ 185 w 185"/>
                  <a:gd name="T72" fmla="*/ 95 h 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5" h="95">
                    <a:moveTo>
                      <a:pt x="106" y="75"/>
                    </a:moveTo>
                    <a:lnTo>
                      <a:pt x="78" y="70"/>
                    </a:lnTo>
                    <a:lnTo>
                      <a:pt x="57" y="66"/>
                    </a:lnTo>
                    <a:lnTo>
                      <a:pt x="30" y="53"/>
                    </a:lnTo>
                    <a:lnTo>
                      <a:pt x="2" y="41"/>
                    </a:lnTo>
                    <a:lnTo>
                      <a:pt x="0" y="2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24" y="0"/>
                    </a:lnTo>
                    <a:lnTo>
                      <a:pt x="43" y="10"/>
                    </a:lnTo>
                    <a:lnTo>
                      <a:pt x="70" y="30"/>
                    </a:lnTo>
                    <a:lnTo>
                      <a:pt x="80" y="28"/>
                    </a:lnTo>
                    <a:lnTo>
                      <a:pt x="86" y="35"/>
                    </a:lnTo>
                    <a:lnTo>
                      <a:pt x="107" y="42"/>
                    </a:lnTo>
                    <a:lnTo>
                      <a:pt x="109" y="48"/>
                    </a:lnTo>
                    <a:lnTo>
                      <a:pt x="133" y="57"/>
                    </a:lnTo>
                    <a:lnTo>
                      <a:pt x="152" y="59"/>
                    </a:lnTo>
                    <a:lnTo>
                      <a:pt x="180" y="61"/>
                    </a:lnTo>
                    <a:lnTo>
                      <a:pt x="185" y="95"/>
                    </a:lnTo>
                    <a:lnTo>
                      <a:pt x="162" y="94"/>
                    </a:lnTo>
                    <a:lnTo>
                      <a:pt x="133" y="90"/>
                    </a:lnTo>
                    <a:lnTo>
                      <a:pt x="117" y="86"/>
                    </a:lnTo>
                    <a:lnTo>
                      <a:pt x="106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656979" y="3531912"/>
                <a:ext cx="397659" cy="428464"/>
              </a:xfrm>
              <a:custGeom>
                <a:avLst/>
                <a:gdLst>
                  <a:gd name="T0" fmla="*/ 144 w 331"/>
                  <a:gd name="T1" fmla="*/ 289 h 316"/>
                  <a:gd name="T2" fmla="*/ 165 w 331"/>
                  <a:gd name="T3" fmla="*/ 311 h 316"/>
                  <a:gd name="T4" fmla="*/ 192 w 331"/>
                  <a:gd name="T5" fmla="*/ 311 h 316"/>
                  <a:gd name="T6" fmla="*/ 210 w 331"/>
                  <a:gd name="T7" fmla="*/ 304 h 316"/>
                  <a:gd name="T8" fmla="*/ 239 w 331"/>
                  <a:gd name="T9" fmla="*/ 302 h 316"/>
                  <a:gd name="T10" fmla="*/ 220 w 331"/>
                  <a:gd name="T11" fmla="*/ 271 h 316"/>
                  <a:gd name="T12" fmla="*/ 198 w 331"/>
                  <a:gd name="T13" fmla="*/ 245 h 316"/>
                  <a:gd name="T14" fmla="*/ 220 w 331"/>
                  <a:gd name="T15" fmla="*/ 218 h 316"/>
                  <a:gd name="T16" fmla="*/ 255 w 331"/>
                  <a:gd name="T17" fmla="*/ 198 h 316"/>
                  <a:gd name="T18" fmla="*/ 280 w 331"/>
                  <a:gd name="T19" fmla="*/ 159 h 316"/>
                  <a:gd name="T20" fmla="*/ 284 w 331"/>
                  <a:gd name="T21" fmla="*/ 126 h 316"/>
                  <a:gd name="T22" fmla="*/ 288 w 331"/>
                  <a:gd name="T23" fmla="*/ 108 h 316"/>
                  <a:gd name="T24" fmla="*/ 270 w 331"/>
                  <a:gd name="T25" fmla="*/ 95 h 316"/>
                  <a:gd name="T26" fmla="*/ 265 w 331"/>
                  <a:gd name="T27" fmla="*/ 75 h 316"/>
                  <a:gd name="T28" fmla="*/ 255 w 331"/>
                  <a:gd name="T29" fmla="*/ 55 h 316"/>
                  <a:gd name="T30" fmla="*/ 311 w 331"/>
                  <a:gd name="T31" fmla="*/ 53 h 316"/>
                  <a:gd name="T32" fmla="*/ 302 w 331"/>
                  <a:gd name="T33" fmla="*/ 28 h 316"/>
                  <a:gd name="T34" fmla="*/ 276 w 331"/>
                  <a:gd name="T35" fmla="*/ 6 h 316"/>
                  <a:gd name="T36" fmla="*/ 226 w 331"/>
                  <a:gd name="T37" fmla="*/ 6 h 316"/>
                  <a:gd name="T38" fmla="*/ 191 w 331"/>
                  <a:gd name="T39" fmla="*/ 26 h 316"/>
                  <a:gd name="T40" fmla="*/ 194 w 331"/>
                  <a:gd name="T41" fmla="*/ 62 h 316"/>
                  <a:gd name="T42" fmla="*/ 173 w 331"/>
                  <a:gd name="T43" fmla="*/ 75 h 316"/>
                  <a:gd name="T44" fmla="*/ 169 w 331"/>
                  <a:gd name="T45" fmla="*/ 101 h 316"/>
                  <a:gd name="T46" fmla="*/ 146 w 331"/>
                  <a:gd name="T47" fmla="*/ 126 h 316"/>
                  <a:gd name="T48" fmla="*/ 118 w 331"/>
                  <a:gd name="T49" fmla="*/ 141 h 316"/>
                  <a:gd name="T50" fmla="*/ 117 w 331"/>
                  <a:gd name="T51" fmla="*/ 172 h 316"/>
                  <a:gd name="T52" fmla="*/ 70 w 331"/>
                  <a:gd name="T53" fmla="*/ 181 h 316"/>
                  <a:gd name="T54" fmla="*/ 17 w 331"/>
                  <a:gd name="T55" fmla="*/ 176 h 316"/>
                  <a:gd name="T56" fmla="*/ 15 w 331"/>
                  <a:gd name="T57" fmla="*/ 187 h 316"/>
                  <a:gd name="T58" fmla="*/ 46 w 331"/>
                  <a:gd name="T59" fmla="*/ 210 h 316"/>
                  <a:gd name="T60" fmla="*/ 62 w 331"/>
                  <a:gd name="T61" fmla="*/ 238 h 316"/>
                  <a:gd name="T62" fmla="*/ 42 w 331"/>
                  <a:gd name="T63" fmla="*/ 256 h 316"/>
                  <a:gd name="T64" fmla="*/ 33 w 331"/>
                  <a:gd name="T65" fmla="*/ 282 h 316"/>
                  <a:gd name="T66" fmla="*/ 74 w 331"/>
                  <a:gd name="T67" fmla="*/ 282 h 316"/>
                  <a:gd name="T68" fmla="*/ 113 w 331"/>
                  <a:gd name="T69" fmla="*/ 278 h 3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16"/>
                  <a:gd name="T107" fmla="*/ 331 w 331"/>
                  <a:gd name="T108" fmla="*/ 316 h 3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16">
                    <a:moveTo>
                      <a:pt x="136" y="276"/>
                    </a:moveTo>
                    <a:lnTo>
                      <a:pt x="144" y="289"/>
                    </a:lnTo>
                    <a:lnTo>
                      <a:pt x="152" y="293"/>
                    </a:lnTo>
                    <a:lnTo>
                      <a:pt x="165" y="311"/>
                    </a:lnTo>
                    <a:lnTo>
                      <a:pt x="181" y="316"/>
                    </a:lnTo>
                    <a:lnTo>
                      <a:pt x="192" y="311"/>
                    </a:lnTo>
                    <a:lnTo>
                      <a:pt x="191" y="304"/>
                    </a:lnTo>
                    <a:lnTo>
                      <a:pt x="210" y="304"/>
                    </a:lnTo>
                    <a:lnTo>
                      <a:pt x="231" y="302"/>
                    </a:lnTo>
                    <a:lnTo>
                      <a:pt x="239" y="302"/>
                    </a:lnTo>
                    <a:lnTo>
                      <a:pt x="228" y="271"/>
                    </a:lnTo>
                    <a:lnTo>
                      <a:pt x="220" y="271"/>
                    </a:lnTo>
                    <a:lnTo>
                      <a:pt x="216" y="254"/>
                    </a:lnTo>
                    <a:lnTo>
                      <a:pt x="198" y="245"/>
                    </a:lnTo>
                    <a:lnTo>
                      <a:pt x="210" y="216"/>
                    </a:lnTo>
                    <a:lnTo>
                      <a:pt x="220" y="218"/>
                    </a:lnTo>
                    <a:lnTo>
                      <a:pt x="241" y="218"/>
                    </a:lnTo>
                    <a:lnTo>
                      <a:pt x="255" y="198"/>
                    </a:lnTo>
                    <a:lnTo>
                      <a:pt x="268" y="177"/>
                    </a:lnTo>
                    <a:lnTo>
                      <a:pt x="280" y="159"/>
                    </a:lnTo>
                    <a:lnTo>
                      <a:pt x="288" y="145"/>
                    </a:lnTo>
                    <a:lnTo>
                      <a:pt x="284" y="126"/>
                    </a:lnTo>
                    <a:lnTo>
                      <a:pt x="298" y="115"/>
                    </a:lnTo>
                    <a:lnTo>
                      <a:pt x="288" y="108"/>
                    </a:lnTo>
                    <a:lnTo>
                      <a:pt x="280" y="101"/>
                    </a:lnTo>
                    <a:lnTo>
                      <a:pt x="270" y="95"/>
                    </a:lnTo>
                    <a:lnTo>
                      <a:pt x="265" y="82"/>
                    </a:lnTo>
                    <a:lnTo>
                      <a:pt x="265" y="75"/>
                    </a:lnTo>
                    <a:lnTo>
                      <a:pt x="255" y="64"/>
                    </a:lnTo>
                    <a:lnTo>
                      <a:pt x="255" y="55"/>
                    </a:lnTo>
                    <a:lnTo>
                      <a:pt x="286" y="60"/>
                    </a:lnTo>
                    <a:lnTo>
                      <a:pt x="311" y="53"/>
                    </a:lnTo>
                    <a:lnTo>
                      <a:pt x="331" y="37"/>
                    </a:lnTo>
                    <a:lnTo>
                      <a:pt x="302" y="28"/>
                    </a:lnTo>
                    <a:lnTo>
                      <a:pt x="286" y="22"/>
                    </a:lnTo>
                    <a:lnTo>
                      <a:pt x="276" y="6"/>
                    </a:lnTo>
                    <a:lnTo>
                      <a:pt x="251" y="0"/>
                    </a:lnTo>
                    <a:lnTo>
                      <a:pt x="226" y="6"/>
                    </a:lnTo>
                    <a:lnTo>
                      <a:pt x="200" y="9"/>
                    </a:lnTo>
                    <a:lnTo>
                      <a:pt x="191" y="26"/>
                    </a:lnTo>
                    <a:lnTo>
                      <a:pt x="202" y="46"/>
                    </a:lnTo>
                    <a:lnTo>
                      <a:pt x="194" y="62"/>
                    </a:lnTo>
                    <a:lnTo>
                      <a:pt x="191" y="73"/>
                    </a:lnTo>
                    <a:lnTo>
                      <a:pt x="173" y="75"/>
                    </a:lnTo>
                    <a:lnTo>
                      <a:pt x="185" y="88"/>
                    </a:lnTo>
                    <a:lnTo>
                      <a:pt x="169" y="101"/>
                    </a:lnTo>
                    <a:lnTo>
                      <a:pt x="167" y="128"/>
                    </a:lnTo>
                    <a:lnTo>
                      <a:pt x="146" y="126"/>
                    </a:lnTo>
                    <a:lnTo>
                      <a:pt x="140" y="134"/>
                    </a:lnTo>
                    <a:lnTo>
                      <a:pt x="118" y="141"/>
                    </a:lnTo>
                    <a:lnTo>
                      <a:pt x="115" y="161"/>
                    </a:lnTo>
                    <a:lnTo>
                      <a:pt x="117" y="172"/>
                    </a:lnTo>
                    <a:lnTo>
                      <a:pt x="93" y="176"/>
                    </a:lnTo>
                    <a:lnTo>
                      <a:pt x="70" y="181"/>
                    </a:lnTo>
                    <a:lnTo>
                      <a:pt x="37" y="181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15" y="187"/>
                    </a:lnTo>
                    <a:lnTo>
                      <a:pt x="31" y="203"/>
                    </a:lnTo>
                    <a:lnTo>
                      <a:pt x="46" y="210"/>
                    </a:lnTo>
                    <a:lnTo>
                      <a:pt x="54" y="234"/>
                    </a:lnTo>
                    <a:lnTo>
                      <a:pt x="62" y="238"/>
                    </a:lnTo>
                    <a:lnTo>
                      <a:pt x="62" y="249"/>
                    </a:lnTo>
                    <a:lnTo>
                      <a:pt x="42" y="256"/>
                    </a:lnTo>
                    <a:lnTo>
                      <a:pt x="35" y="263"/>
                    </a:lnTo>
                    <a:lnTo>
                      <a:pt x="33" y="282"/>
                    </a:lnTo>
                    <a:lnTo>
                      <a:pt x="52" y="282"/>
                    </a:lnTo>
                    <a:lnTo>
                      <a:pt x="74" y="282"/>
                    </a:lnTo>
                    <a:lnTo>
                      <a:pt x="89" y="280"/>
                    </a:lnTo>
                    <a:lnTo>
                      <a:pt x="113" y="278"/>
                    </a:lnTo>
                    <a:lnTo>
                      <a:pt x="136" y="27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4715250" y="3706471"/>
                <a:ext cx="301859" cy="317380"/>
              </a:xfrm>
              <a:custGeom>
                <a:avLst/>
                <a:gdLst>
                  <a:gd name="T0" fmla="*/ 198 w 249"/>
                  <a:gd name="T1" fmla="*/ 86 h 236"/>
                  <a:gd name="T2" fmla="*/ 183 w 249"/>
                  <a:gd name="T3" fmla="*/ 64 h 236"/>
                  <a:gd name="T4" fmla="*/ 169 w 249"/>
                  <a:gd name="T5" fmla="*/ 42 h 236"/>
                  <a:gd name="T6" fmla="*/ 165 w 249"/>
                  <a:gd name="T7" fmla="*/ 46 h 236"/>
                  <a:gd name="T8" fmla="*/ 175 w 249"/>
                  <a:gd name="T9" fmla="*/ 62 h 236"/>
                  <a:gd name="T10" fmla="*/ 185 w 249"/>
                  <a:gd name="T11" fmla="*/ 81 h 236"/>
                  <a:gd name="T12" fmla="*/ 194 w 249"/>
                  <a:gd name="T13" fmla="*/ 99 h 236"/>
                  <a:gd name="T14" fmla="*/ 204 w 249"/>
                  <a:gd name="T15" fmla="*/ 115 h 236"/>
                  <a:gd name="T16" fmla="*/ 214 w 249"/>
                  <a:gd name="T17" fmla="*/ 134 h 236"/>
                  <a:gd name="T18" fmla="*/ 224 w 249"/>
                  <a:gd name="T19" fmla="*/ 150 h 236"/>
                  <a:gd name="T20" fmla="*/ 235 w 249"/>
                  <a:gd name="T21" fmla="*/ 166 h 236"/>
                  <a:gd name="T22" fmla="*/ 249 w 249"/>
                  <a:gd name="T23" fmla="*/ 183 h 236"/>
                  <a:gd name="T24" fmla="*/ 245 w 249"/>
                  <a:gd name="T25" fmla="*/ 185 h 236"/>
                  <a:gd name="T26" fmla="*/ 247 w 249"/>
                  <a:gd name="T27" fmla="*/ 203 h 236"/>
                  <a:gd name="T28" fmla="*/ 239 w 249"/>
                  <a:gd name="T29" fmla="*/ 212 h 236"/>
                  <a:gd name="T30" fmla="*/ 233 w 249"/>
                  <a:gd name="T31" fmla="*/ 210 h 236"/>
                  <a:gd name="T32" fmla="*/ 229 w 249"/>
                  <a:gd name="T33" fmla="*/ 223 h 236"/>
                  <a:gd name="T34" fmla="*/ 216 w 249"/>
                  <a:gd name="T35" fmla="*/ 227 h 236"/>
                  <a:gd name="T36" fmla="*/ 212 w 249"/>
                  <a:gd name="T37" fmla="*/ 236 h 236"/>
                  <a:gd name="T38" fmla="*/ 185 w 249"/>
                  <a:gd name="T39" fmla="*/ 234 h 236"/>
                  <a:gd name="T40" fmla="*/ 157 w 249"/>
                  <a:gd name="T41" fmla="*/ 230 h 236"/>
                  <a:gd name="T42" fmla="*/ 155 w 249"/>
                  <a:gd name="T43" fmla="*/ 225 h 236"/>
                  <a:gd name="T44" fmla="*/ 153 w 249"/>
                  <a:gd name="T45" fmla="*/ 230 h 236"/>
                  <a:gd name="T46" fmla="*/ 136 w 249"/>
                  <a:gd name="T47" fmla="*/ 230 h 236"/>
                  <a:gd name="T48" fmla="*/ 118 w 249"/>
                  <a:gd name="T49" fmla="*/ 230 h 236"/>
                  <a:gd name="T50" fmla="*/ 101 w 249"/>
                  <a:gd name="T51" fmla="*/ 230 h 236"/>
                  <a:gd name="T52" fmla="*/ 83 w 249"/>
                  <a:gd name="T53" fmla="*/ 230 h 236"/>
                  <a:gd name="T54" fmla="*/ 66 w 249"/>
                  <a:gd name="T55" fmla="*/ 230 h 236"/>
                  <a:gd name="T56" fmla="*/ 50 w 249"/>
                  <a:gd name="T57" fmla="*/ 230 h 236"/>
                  <a:gd name="T58" fmla="*/ 33 w 249"/>
                  <a:gd name="T59" fmla="*/ 230 h 236"/>
                  <a:gd name="T60" fmla="*/ 15 w 249"/>
                  <a:gd name="T61" fmla="*/ 230 h 236"/>
                  <a:gd name="T62" fmla="*/ 13 w 249"/>
                  <a:gd name="T63" fmla="*/ 209 h 236"/>
                  <a:gd name="T64" fmla="*/ 11 w 249"/>
                  <a:gd name="T65" fmla="*/ 187 h 236"/>
                  <a:gd name="T66" fmla="*/ 11 w 249"/>
                  <a:gd name="T67" fmla="*/ 163 h 236"/>
                  <a:gd name="T68" fmla="*/ 9 w 249"/>
                  <a:gd name="T69" fmla="*/ 141 h 236"/>
                  <a:gd name="T70" fmla="*/ 7 w 249"/>
                  <a:gd name="T71" fmla="*/ 119 h 236"/>
                  <a:gd name="T72" fmla="*/ 5 w 249"/>
                  <a:gd name="T73" fmla="*/ 97 h 236"/>
                  <a:gd name="T74" fmla="*/ 4 w 249"/>
                  <a:gd name="T75" fmla="*/ 73 h 236"/>
                  <a:gd name="T76" fmla="*/ 4 w 249"/>
                  <a:gd name="T77" fmla="*/ 51 h 236"/>
                  <a:gd name="T78" fmla="*/ 2 w 249"/>
                  <a:gd name="T79" fmla="*/ 33 h 236"/>
                  <a:gd name="T80" fmla="*/ 0 w 249"/>
                  <a:gd name="T81" fmla="*/ 15 h 236"/>
                  <a:gd name="T82" fmla="*/ 4 w 249"/>
                  <a:gd name="T83" fmla="*/ 0 h 236"/>
                  <a:gd name="T84" fmla="*/ 19 w 249"/>
                  <a:gd name="T85" fmla="*/ 0 h 236"/>
                  <a:gd name="T86" fmla="*/ 52 w 249"/>
                  <a:gd name="T87" fmla="*/ 9 h 236"/>
                  <a:gd name="T88" fmla="*/ 85 w 249"/>
                  <a:gd name="T89" fmla="*/ 18 h 236"/>
                  <a:gd name="T90" fmla="*/ 115 w 249"/>
                  <a:gd name="T91" fmla="*/ 9 h 236"/>
                  <a:gd name="T92" fmla="*/ 130 w 249"/>
                  <a:gd name="T93" fmla="*/ 2 h 236"/>
                  <a:gd name="T94" fmla="*/ 122 w 249"/>
                  <a:gd name="T95" fmla="*/ 6 h 236"/>
                  <a:gd name="T96" fmla="*/ 132 w 249"/>
                  <a:gd name="T97" fmla="*/ 2 h 236"/>
                  <a:gd name="T98" fmla="*/ 153 w 249"/>
                  <a:gd name="T99" fmla="*/ 7 h 236"/>
                  <a:gd name="T100" fmla="*/ 159 w 249"/>
                  <a:gd name="T101" fmla="*/ 13 h 236"/>
                  <a:gd name="T102" fmla="*/ 169 w 249"/>
                  <a:gd name="T103" fmla="*/ 15 h 236"/>
                  <a:gd name="T104" fmla="*/ 200 w 249"/>
                  <a:gd name="T105" fmla="*/ 7 h 236"/>
                  <a:gd name="T106" fmla="*/ 210 w 249"/>
                  <a:gd name="T107" fmla="*/ 29 h 236"/>
                  <a:gd name="T108" fmla="*/ 220 w 249"/>
                  <a:gd name="T109" fmla="*/ 51 h 236"/>
                  <a:gd name="T110" fmla="*/ 214 w 249"/>
                  <a:gd name="T111" fmla="*/ 71 h 236"/>
                  <a:gd name="T112" fmla="*/ 210 w 249"/>
                  <a:gd name="T113" fmla="*/ 92 h 236"/>
                  <a:gd name="T114" fmla="*/ 198 w 249"/>
                  <a:gd name="T115" fmla="*/ 86 h 2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236"/>
                  <a:gd name="T176" fmla="*/ 249 w 249"/>
                  <a:gd name="T177" fmla="*/ 236 h 2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236">
                    <a:moveTo>
                      <a:pt x="198" y="86"/>
                    </a:moveTo>
                    <a:lnTo>
                      <a:pt x="183" y="64"/>
                    </a:lnTo>
                    <a:lnTo>
                      <a:pt x="169" y="42"/>
                    </a:lnTo>
                    <a:lnTo>
                      <a:pt x="165" y="46"/>
                    </a:lnTo>
                    <a:lnTo>
                      <a:pt x="175" y="62"/>
                    </a:lnTo>
                    <a:lnTo>
                      <a:pt x="185" y="81"/>
                    </a:lnTo>
                    <a:lnTo>
                      <a:pt x="194" y="99"/>
                    </a:lnTo>
                    <a:lnTo>
                      <a:pt x="204" y="115"/>
                    </a:lnTo>
                    <a:lnTo>
                      <a:pt x="214" y="134"/>
                    </a:lnTo>
                    <a:lnTo>
                      <a:pt x="224" y="150"/>
                    </a:lnTo>
                    <a:lnTo>
                      <a:pt x="235" y="166"/>
                    </a:lnTo>
                    <a:lnTo>
                      <a:pt x="249" y="183"/>
                    </a:lnTo>
                    <a:lnTo>
                      <a:pt x="245" y="185"/>
                    </a:lnTo>
                    <a:lnTo>
                      <a:pt x="247" y="203"/>
                    </a:lnTo>
                    <a:lnTo>
                      <a:pt x="239" y="212"/>
                    </a:lnTo>
                    <a:lnTo>
                      <a:pt x="233" y="210"/>
                    </a:lnTo>
                    <a:lnTo>
                      <a:pt x="229" y="223"/>
                    </a:lnTo>
                    <a:lnTo>
                      <a:pt x="216" y="227"/>
                    </a:lnTo>
                    <a:lnTo>
                      <a:pt x="212" y="236"/>
                    </a:lnTo>
                    <a:lnTo>
                      <a:pt x="185" y="234"/>
                    </a:lnTo>
                    <a:lnTo>
                      <a:pt x="157" y="230"/>
                    </a:lnTo>
                    <a:lnTo>
                      <a:pt x="155" y="225"/>
                    </a:lnTo>
                    <a:lnTo>
                      <a:pt x="153" y="230"/>
                    </a:lnTo>
                    <a:lnTo>
                      <a:pt x="136" y="230"/>
                    </a:lnTo>
                    <a:lnTo>
                      <a:pt x="118" y="230"/>
                    </a:lnTo>
                    <a:lnTo>
                      <a:pt x="101" y="230"/>
                    </a:lnTo>
                    <a:lnTo>
                      <a:pt x="83" y="230"/>
                    </a:lnTo>
                    <a:lnTo>
                      <a:pt x="66" y="230"/>
                    </a:lnTo>
                    <a:lnTo>
                      <a:pt x="50" y="230"/>
                    </a:lnTo>
                    <a:lnTo>
                      <a:pt x="33" y="230"/>
                    </a:lnTo>
                    <a:lnTo>
                      <a:pt x="15" y="230"/>
                    </a:lnTo>
                    <a:lnTo>
                      <a:pt x="13" y="209"/>
                    </a:lnTo>
                    <a:lnTo>
                      <a:pt x="11" y="187"/>
                    </a:lnTo>
                    <a:lnTo>
                      <a:pt x="11" y="163"/>
                    </a:lnTo>
                    <a:lnTo>
                      <a:pt x="9" y="141"/>
                    </a:lnTo>
                    <a:lnTo>
                      <a:pt x="7" y="119"/>
                    </a:lnTo>
                    <a:lnTo>
                      <a:pt x="5" y="97"/>
                    </a:lnTo>
                    <a:lnTo>
                      <a:pt x="4" y="73"/>
                    </a:lnTo>
                    <a:lnTo>
                      <a:pt x="4" y="51"/>
                    </a:lnTo>
                    <a:lnTo>
                      <a:pt x="2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52" y="9"/>
                    </a:lnTo>
                    <a:lnTo>
                      <a:pt x="85" y="18"/>
                    </a:lnTo>
                    <a:lnTo>
                      <a:pt x="115" y="9"/>
                    </a:lnTo>
                    <a:lnTo>
                      <a:pt x="130" y="2"/>
                    </a:lnTo>
                    <a:lnTo>
                      <a:pt x="122" y="6"/>
                    </a:lnTo>
                    <a:lnTo>
                      <a:pt x="132" y="2"/>
                    </a:lnTo>
                    <a:lnTo>
                      <a:pt x="153" y="7"/>
                    </a:lnTo>
                    <a:lnTo>
                      <a:pt x="159" y="13"/>
                    </a:lnTo>
                    <a:lnTo>
                      <a:pt x="169" y="15"/>
                    </a:lnTo>
                    <a:lnTo>
                      <a:pt x="200" y="7"/>
                    </a:lnTo>
                    <a:lnTo>
                      <a:pt x="210" y="29"/>
                    </a:lnTo>
                    <a:lnTo>
                      <a:pt x="220" y="51"/>
                    </a:lnTo>
                    <a:lnTo>
                      <a:pt x="214" y="71"/>
                    </a:lnTo>
                    <a:lnTo>
                      <a:pt x="210" y="92"/>
                    </a:lnTo>
                    <a:lnTo>
                      <a:pt x="198" y="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5873885" y="3581503"/>
                <a:ext cx="744707" cy="886682"/>
              </a:xfrm>
              <a:custGeom>
                <a:avLst/>
                <a:gdLst>
                  <a:gd name="T0" fmla="*/ 105 w 617"/>
                  <a:gd name="T1" fmla="*/ 23 h 654"/>
                  <a:gd name="T2" fmla="*/ 84 w 617"/>
                  <a:gd name="T3" fmla="*/ 38 h 654"/>
                  <a:gd name="T4" fmla="*/ 99 w 617"/>
                  <a:gd name="T5" fmla="*/ 64 h 654"/>
                  <a:gd name="T6" fmla="*/ 103 w 617"/>
                  <a:gd name="T7" fmla="*/ 89 h 654"/>
                  <a:gd name="T8" fmla="*/ 87 w 617"/>
                  <a:gd name="T9" fmla="*/ 140 h 654"/>
                  <a:gd name="T10" fmla="*/ 39 w 617"/>
                  <a:gd name="T11" fmla="*/ 181 h 654"/>
                  <a:gd name="T12" fmla="*/ 35 w 617"/>
                  <a:gd name="T13" fmla="*/ 217 h 654"/>
                  <a:gd name="T14" fmla="*/ 58 w 617"/>
                  <a:gd name="T15" fmla="*/ 265 h 654"/>
                  <a:gd name="T16" fmla="*/ 10 w 617"/>
                  <a:gd name="T17" fmla="*/ 267 h 654"/>
                  <a:gd name="T18" fmla="*/ 0 w 617"/>
                  <a:gd name="T19" fmla="*/ 281 h 654"/>
                  <a:gd name="T20" fmla="*/ 25 w 617"/>
                  <a:gd name="T21" fmla="*/ 301 h 654"/>
                  <a:gd name="T22" fmla="*/ 33 w 617"/>
                  <a:gd name="T23" fmla="*/ 312 h 654"/>
                  <a:gd name="T24" fmla="*/ 60 w 617"/>
                  <a:gd name="T25" fmla="*/ 351 h 654"/>
                  <a:gd name="T26" fmla="*/ 95 w 617"/>
                  <a:gd name="T27" fmla="*/ 316 h 654"/>
                  <a:gd name="T28" fmla="*/ 101 w 617"/>
                  <a:gd name="T29" fmla="*/ 327 h 654"/>
                  <a:gd name="T30" fmla="*/ 109 w 617"/>
                  <a:gd name="T31" fmla="*/ 345 h 654"/>
                  <a:gd name="T32" fmla="*/ 117 w 617"/>
                  <a:gd name="T33" fmla="*/ 393 h 654"/>
                  <a:gd name="T34" fmla="*/ 134 w 617"/>
                  <a:gd name="T35" fmla="*/ 451 h 654"/>
                  <a:gd name="T36" fmla="*/ 161 w 617"/>
                  <a:gd name="T37" fmla="*/ 508 h 654"/>
                  <a:gd name="T38" fmla="*/ 193 w 617"/>
                  <a:gd name="T39" fmla="*/ 574 h 654"/>
                  <a:gd name="T40" fmla="*/ 220 w 617"/>
                  <a:gd name="T41" fmla="*/ 629 h 654"/>
                  <a:gd name="T42" fmla="*/ 255 w 617"/>
                  <a:gd name="T43" fmla="*/ 641 h 654"/>
                  <a:gd name="T44" fmla="*/ 272 w 617"/>
                  <a:gd name="T45" fmla="*/ 618 h 654"/>
                  <a:gd name="T46" fmla="*/ 290 w 617"/>
                  <a:gd name="T47" fmla="*/ 583 h 654"/>
                  <a:gd name="T48" fmla="*/ 296 w 617"/>
                  <a:gd name="T49" fmla="*/ 526 h 654"/>
                  <a:gd name="T50" fmla="*/ 302 w 617"/>
                  <a:gd name="T51" fmla="*/ 470 h 654"/>
                  <a:gd name="T52" fmla="*/ 313 w 617"/>
                  <a:gd name="T53" fmla="*/ 457 h 654"/>
                  <a:gd name="T54" fmla="*/ 356 w 617"/>
                  <a:gd name="T55" fmla="*/ 415 h 654"/>
                  <a:gd name="T56" fmla="*/ 409 w 617"/>
                  <a:gd name="T57" fmla="*/ 369 h 654"/>
                  <a:gd name="T58" fmla="*/ 444 w 617"/>
                  <a:gd name="T59" fmla="*/ 321 h 654"/>
                  <a:gd name="T60" fmla="*/ 461 w 617"/>
                  <a:gd name="T61" fmla="*/ 329 h 654"/>
                  <a:gd name="T62" fmla="*/ 457 w 617"/>
                  <a:gd name="T63" fmla="*/ 305 h 654"/>
                  <a:gd name="T64" fmla="*/ 434 w 617"/>
                  <a:gd name="T65" fmla="*/ 259 h 654"/>
                  <a:gd name="T66" fmla="*/ 432 w 617"/>
                  <a:gd name="T67" fmla="*/ 230 h 654"/>
                  <a:gd name="T68" fmla="*/ 454 w 617"/>
                  <a:gd name="T69" fmla="*/ 226 h 654"/>
                  <a:gd name="T70" fmla="*/ 491 w 617"/>
                  <a:gd name="T71" fmla="*/ 243 h 654"/>
                  <a:gd name="T72" fmla="*/ 522 w 617"/>
                  <a:gd name="T73" fmla="*/ 263 h 654"/>
                  <a:gd name="T74" fmla="*/ 516 w 617"/>
                  <a:gd name="T75" fmla="*/ 298 h 654"/>
                  <a:gd name="T76" fmla="*/ 543 w 617"/>
                  <a:gd name="T77" fmla="*/ 321 h 654"/>
                  <a:gd name="T78" fmla="*/ 553 w 617"/>
                  <a:gd name="T79" fmla="*/ 276 h 654"/>
                  <a:gd name="T80" fmla="*/ 576 w 617"/>
                  <a:gd name="T81" fmla="*/ 237 h 654"/>
                  <a:gd name="T82" fmla="*/ 615 w 617"/>
                  <a:gd name="T83" fmla="*/ 199 h 654"/>
                  <a:gd name="T84" fmla="*/ 617 w 617"/>
                  <a:gd name="T85" fmla="*/ 173 h 654"/>
                  <a:gd name="T86" fmla="*/ 584 w 617"/>
                  <a:gd name="T87" fmla="*/ 153 h 654"/>
                  <a:gd name="T88" fmla="*/ 565 w 617"/>
                  <a:gd name="T89" fmla="*/ 151 h 654"/>
                  <a:gd name="T90" fmla="*/ 516 w 617"/>
                  <a:gd name="T91" fmla="*/ 177 h 654"/>
                  <a:gd name="T92" fmla="*/ 510 w 617"/>
                  <a:gd name="T93" fmla="*/ 204 h 654"/>
                  <a:gd name="T94" fmla="*/ 442 w 617"/>
                  <a:gd name="T95" fmla="*/ 204 h 654"/>
                  <a:gd name="T96" fmla="*/ 419 w 617"/>
                  <a:gd name="T97" fmla="*/ 181 h 654"/>
                  <a:gd name="T98" fmla="*/ 372 w 617"/>
                  <a:gd name="T99" fmla="*/ 210 h 654"/>
                  <a:gd name="T100" fmla="*/ 317 w 617"/>
                  <a:gd name="T101" fmla="*/ 190 h 654"/>
                  <a:gd name="T102" fmla="*/ 241 w 617"/>
                  <a:gd name="T103" fmla="*/ 161 h 654"/>
                  <a:gd name="T104" fmla="*/ 232 w 617"/>
                  <a:gd name="T105" fmla="*/ 113 h 654"/>
                  <a:gd name="T106" fmla="*/ 185 w 617"/>
                  <a:gd name="T107" fmla="*/ 69 h 654"/>
                  <a:gd name="T108" fmla="*/ 187 w 617"/>
                  <a:gd name="T109" fmla="*/ 44 h 654"/>
                  <a:gd name="T110" fmla="*/ 185 w 617"/>
                  <a:gd name="T111" fmla="*/ 29 h 654"/>
                  <a:gd name="T112" fmla="*/ 177 w 617"/>
                  <a:gd name="T113" fmla="*/ 14 h 654"/>
                  <a:gd name="T114" fmla="*/ 156 w 617"/>
                  <a:gd name="T115" fmla="*/ 2 h 6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7"/>
                  <a:gd name="T175" fmla="*/ 0 h 654"/>
                  <a:gd name="T176" fmla="*/ 617 w 617"/>
                  <a:gd name="T177" fmla="*/ 654 h 6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7" h="654">
                    <a:moveTo>
                      <a:pt x="150" y="0"/>
                    </a:moveTo>
                    <a:lnTo>
                      <a:pt x="130" y="16"/>
                    </a:lnTo>
                    <a:lnTo>
                      <a:pt x="105" y="23"/>
                    </a:lnTo>
                    <a:lnTo>
                      <a:pt x="74" y="18"/>
                    </a:lnTo>
                    <a:lnTo>
                      <a:pt x="74" y="27"/>
                    </a:lnTo>
                    <a:lnTo>
                      <a:pt x="84" y="38"/>
                    </a:lnTo>
                    <a:lnTo>
                      <a:pt x="84" y="45"/>
                    </a:lnTo>
                    <a:lnTo>
                      <a:pt x="89" y="58"/>
                    </a:lnTo>
                    <a:lnTo>
                      <a:pt x="99" y="64"/>
                    </a:lnTo>
                    <a:lnTo>
                      <a:pt x="107" y="71"/>
                    </a:lnTo>
                    <a:lnTo>
                      <a:pt x="117" y="78"/>
                    </a:lnTo>
                    <a:lnTo>
                      <a:pt x="103" y="89"/>
                    </a:lnTo>
                    <a:lnTo>
                      <a:pt x="107" y="108"/>
                    </a:lnTo>
                    <a:lnTo>
                      <a:pt x="99" y="122"/>
                    </a:lnTo>
                    <a:lnTo>
                      <a:pt x="87" y="140"/>
                    </a:lnTo>
                    <a:lnTo>
                      <a:pt x="74" y="161"/>
                    </a:lnTo>
                    <a:lnTo>
                      <a:pt x="60" y="181"/>
                    </a:lnTo>
                    <a:lnTo>
                      <a:pt x="39" y="181"/>
                    </a:lnTo>
                    <a:lnTo>
                      <a:pt x="29" y="179"/>
                    </a:lnTo>
                    <a:lnTo>
                      <a:pt x="17" y="208"/>
                    </a:lnTo>
                    <a:lnTo>
                      <a:pt x="35" y="217"/>
                    </a:lnTo>
                    <a:lnTo>
                      <a:pt x="39" y="234"/>
                    </a:lnTo>
                    <a:lnTo>
                      <a:pt x="47" y="234"/>
                    </a:lnTo>
                    <a:lnTo>
                      <a:pt x="58" y="265"/>
                    </a:lnTo>
                    <a:lnTo>
                      <a:pt x="50" y="265"/>
                    </a:lnTo>
                    <a:lnTo>
                      <a:pt x="29" y="267"/>
                    </a:lnTo>
                    <a:lnTo>
                      <a:pt x="10" y="267"/>
                    </a:lnTo>
                    <a:lnTo>
                      <a:pt x="11" y="274"/>
                    </a:lnTo>
                    <a:lnTo>
                      <a:pt x="0" y="279"/>
                    </a:lnTo>
                    <a:lnTo>
                      <a:pt x="0" y="281"/>
                    </a:lnTo>
                    <a:lnTo>
                      <a:pt x="10" y="278"/>
                    </a:lnTo>
                    <a:lnTo>
                      <a:pt x="6" y="283"/>
                    </a:lnTo>
                    <a:lnTo>
                      <a:pt x="25" y="301"/>
                    </a:lnTo>
                    <a:lnTo>
                      <a:pt x="50" y="298"/>
                    </a:lnTo>
                    <a:lnTo>
                      <a:pt x="48" y="303"/>
                    </a:lnTo>
                    <a:lnTo>
                      <a:pt x="33" y="312"/>
                    </a:lnTo>
                    <a:lnTo>
                      <a:pt x="21" y="310"/>
                    </a:lnTo>
                    <a:lnTo>
                      <a:pt x="41" y="331"/>
                    </a:lnTo>
                    <a:lnTo>
                      <a:pt x="60" y="351"/>
                    </a:lnTo>
                    <a:lnTo>
                      <a:pt x="91" y="343"/>
                    </a:lnTo>
                    <a:lnTo>
                      <a:pt x="93" y="327"/>
                    </a:lnTo>
                    <a:lnTo>
                      <a:pt x="95" y="316"/>
                    </a:lnTo>
                    <a:lnTo>
                      <a:pt x="105" y="316"/>
                    </a:lnTo>
                    <a:lnTo>
                      <a:pt x="103" y="323"/>
                    </a:lnTo>
                    <a:lnTo>
                      <a:pt x="101" y="327"/>
                    </a:lnTo>
                    <a:lnTo>
                      <a:pt x="113" y="327"/>
                    </a:lnTo>
                    <a:lnTo>
                      <a:pt x="105" y="334"/>
                    </a:lnTo>
                    <a:lnTo>
                      <a:pt x="109" y="345"/>
                    </a:lnTo>
                    <a:lnTo>
                      <a:pt x="111" y="362"/>
                    </a:lnTo>
                    <a:lnTo>
                      <a:pt x="117" y="387"/>
                    </a:lnTo>
                    <a:lnTo>
                      <a:pt x="117" y="393"/>
                    </a:lnTo>
                    <a:lnTo>
                      <a:pt x="119" y="398"/>
                    </a:lnTo>
                    <a:lnTo>
                      <a:pt x="126" y="428"/>
                    </a:lnTo>
                    <a:lnTo>
                      <a:pt x="134" y="451"/>
                    </a:lnTo>
                    <a:lnTo>
                      <a:pt x="144" y="475"/>
                    </a:lnTo>
                    <a:lnTo>
                      <a:pt x="148" y="481"/>
                    </a:lnTo>
                    <a:lnTo>
                      <a:pt x="161" y="508"/>
                    </a:lnTo>
                    <a:lnTo>
                      <a:pt x="173" y="535"/>
                    </a:lnTo>
                    <a:lnTo>
                      <a:pt x="183" y="555"/>
                    </a:lnTo>
                    <a:lnTo>
                      <a:pt x="193" y="574"/>
                    </a:lnTo>
                    <a:lnTo>
                      <a:pt x="204" y="594"/>
                    </a:lnTo>
                    <a:lnTo>
                      <a:pt x="210" y="610"/>
                    </a:lnTo>
                    <a:lnTo>
                      <a:pt x="220" y="629"/>
                    </a:lnTo>
                    <a:lnTo>
                      <a:pt x="230" y="647"/>
                    </a:lnTo>
                    <a:lnTo>
                      <a:pt x="243" y="654"/>
                    </a:lnTo>
                    <a:lnTo>
                      <a:pt x="255" y="641"/>
                    </a:lnTo>
                    <a:lnTo>
                      <a:pt x="269" y="629"/>
                    </a:lnTo>
                    <a:lnTo>
                      <a:pt x="280" y="627"/>
                    </a:lnTo>
                    <a:lnTo>
                      <a:pt x="272" y="618"/>
                    </a:lnTo>
                    <a:lnTo>
                      <a:pt x="284" y="601"/>
                    </a:lnTo>
                    <a:lnTo>
                      <a:pt x="292" y="599"/>
                    </a:lnTo>
                    <a:lnTo>
                      <a:pt x="290" y="583"/>
                    </a:lnTo>
                    <a:lnTo>
                      <a:pt x="286" y="565"/>
                    </a:lnTo>
                    <a:lnTo>
                      <a:pt x="292" y="546"/>
                    </a:lnTo>
                    <a:lnTo>
                      <a:pt x="296" y="526"/>
                    </a:lnTo>
                    <a:lnTo>
                      <a:pt x="290" y="504"/>
                    </a:lnTo>
                    <a:lnTo>
                      <a:pt x="288" y="477"/>
                    </a:lnTo>
                    <a:lnTo>
                      <a:pt x="302" y="470"/>
                    </a:lnTo>
                    <a:lnTo>
                      <a:pt x="304" y="468"/>
                    </a:lnTo>
                    <a:lnTo>
                      <a:pt x="308" y="466"/>
                    </a:lnTo>
                    <a:lnTo>
                      <a:pt x="313" y="457"/>
                    </a:lnTo>
                    <a:lnTo>
                      <a:pt x="333" y="451"/>
                    </a:lnTo>
                    <a:lnTo>
                      <a:pt x="335" y="435"/>
                    </a:lnTo>
                    <a:lnTo>
                      <a:pt x="356" y="415"/>
                    </a:lnTo>
                    <a:lnTo>
                      <a:pt x="378" y="395"/>
                    </a:lnTo>
                    <a:lnTo>
                      <a:pt x="395" y="378"/>
                    </a:lnTo>
                    <a:lnTo>
                      <a:pt x="409" y="369"/>
                    </a:lnTo>
                    <a:lnTo>
                      <a:pt x="422" y="353"/>
                    </a:lnTo>
                    <a:lnTo>
                      <a:pt x="422" y="334"/>
                    </a:lnTo>
                    <a:lnTo>
                      <a:pt x="444" y="321"/>
                    </a:lnTo>
                    <a:lnTo>
                      <a:pt x="450" y="331"/>
                    </a:lnTo>
                    <a:lnTo>
                      <a:pt x="456" y="331"/>
                    </a:lnTo>
                    <a:lnTo>
                      <a:pt x="461" y="329"/>
                    </a:lnTo>
                    <a:lnTo>
                      <a:pt x="465" y="331"/>
                    </a:lnTo>
                    <a:lnTo>
                      <a:pt x="465" y="323"/>
                    </a:lnTo>
                    <a:lnTo>
                      <a:pt x="457" y="305"/>
                    </a:lnTo>
                    <a:lnTo>
                      <a:pt x="452" y="287"/>
                    </a:lnTo>
                    <a:lnTo>
                      <a:pt x="450" y="274"/>
                    </a:lnTo>
                    <a:lnTo>
                      <a:pt x="434" y="259"/>
                    </a:lnTo>
                    <a:lnTo>
                      <a:pt x="440" y="250"/>
                    </a:lnTo>
                    <a:lnTo>
                      <a:pt x="448" y="247"/>
                    </a:lnTo>
                    <a:lnTo>
                      <a:pt x="432" y="230"/>
                    </a:lnTo>
                    <a:lnTo>
                      <a:pt x="432" y="214"/>
                    </a:lnTo>
                    <a:lnTo>
                      <a:pt x="446" y="219"/>
                    </a:lnTo>
                    <a:lnTo>
                      <a:pt x="454" y="226"/>
                    </a:lnTo>
                    <a:lnTo>
                      <a:pt x="459" y="221"/>
                    </a:lnTo>
                    <a:lnTo>
                      <a:pt x="467" y="241"/>
                    </a:lnTo>
                    <a:lnTo>
                      <a:pt x="491" y="243"/>
                    </a:lnTo>
                    <a:lnTo>
                      <a:pt x="516" y="247"/>
                    </a:lnTo>
                    <a:lnTo>
                      <a:pt x="526" y="254"/>
                    </a:lnTo>
                    <a:lnTo>
                      <a:pt x="522" y="263"/>
                    </a:lnTo>
                    <a:lnTo>
                      <a:pt x="506" y="274"/>
                    </a:lnTo>
                    <a:lnTo>
                      <a:pt x="510" y="294"/>
                    </a:lnTo>
                    <a:lnTo>
                      <a:pt x="516" y="298"/>
                    </a:lnTo>
                    <a:lnTo>
                      <a:pt x="526" y="281"/>
                    </a:lnTo>
                    <a:lnTo>
                      <a:pt x="533" y="301"/>
                    </a:lnTo>
                    <a:lnTo>
                      <a:pt x="543" y="321"/>
                    </a:lnTo>
                    <a:lnTo>
                      <a:pt x="551" y="321"/>
                    </a:lnTo>
                    <a:lnTo>
                      <a:pt x="551" y="296"/>
                    </a:lnTo>
                    <a:lnTo>
                      <a:pt x="553" y="276"/>
                    </a:lnTo>
                    <a:lnTo>
                      <a:pt x="567" y="276"/>
                    </a:lnTo>
                    <a:lnTo>
                      <a:pt x="576" y="247"/>
                    </a:lnTo>
                    <a:lnTo>
                      <a:pt x="576" y="237"/>
                    </a:lnTo>
                    <a:lnTo>
                      <a:pt x="578" y="215"/>
                    </a:lnTo>
                    <a:lnTo>
                      <a:pt x="600" y="195"/>
                    </a:lnTo>
                    <a:lnTo>
                      <a:pt x="615" y="199"/>
                    </a:lnTo>
                    <a:lnTo>
                      <a:pt x="611" y="192"/>
                    </a:lnTo>
                    <a:lnTo>
                      <a:pt x="613" y="184"/>
                    </a:lnTo>
                    <a:lnTo>
                      <a:pt x="617" y="173"/>
                    </a:lnTo>
                    <a:lnTo>
                      <a:pt x="592" y="166"/>
                    </a:lnTo>
                    <a:lnTo>
                      <a:pt x="594" y="155"/>
                    </a:lnTo>
                    <a:lnTo>
                      <a:pt x="584" y="153"/>
                    </a:lnTo>
                    <a:lnTo>
                      <a:pt x="586" y="148"/>
                    </a:lnTo>
                    <a:lnTo>
                      <a:pt x="576" y="146"/>
                    </a:lnTo>
                    <a:lnTo>
                      <a:pt x="565" y="151"/>
                    </a:lnTo>
                    <a:lnTo>
                      <a:pt x="547" y="150"/>
                    </a:lnTo>
                    <a:lnTo>
                      <a:pt x="531" y="162"/>
                    </a:lnTo>
                    <a:lnTo>
                      <a:pt x="516" y="177"/>
                    </a:lnTo>
                    <a:lnTo>
                      <a:pt x="494" y="184"/>
                    </a:lnTo>
                    <a:lnTo>
                      <a:pt x="502" y="192"/>
                    </a:lnTo>
                    <a:lnTo>
                      <a:pt x="510" y="204"/>
                    </a:lnTo>
                    <a:lnTo>
                      <a:pt x="489" y="204"/>
                    </a:lnTo>
                    <a:lnTo>
                      <a:pt x="469" y="206"/>
                    </a:lnTo>
                    <a:lnTo>
                      <a:pt x="442" y="204"/>
                    </a:lnTo>
                    <a:lnTo>
                      <a:pt x="438" y="195"/>
                    </a:lnTo>
                    <a:lnTo>
                      <a:pt x="428" y="175"/>
                    </a:lnTo>
                    <a:lnTo>
                      <a:pt x="419" y="181"/>
                    </a:lnTo>
                    <a:lnTo>
                      <a:pt x="424" y="215"/>
                    </a:lnTo>
                    <a:lnTo>
                      <a:pt x="401" y="214"/>
                    </a:lnTo>
                    <a:lnTo>
                      <a:pt x="372" y="210"/>
                    </a:lnTo>
                    <a:lnTo>
                      <a:pt x="356" y="206"/>
                    </a:lnTo>
                    <a:lnTo>
                      <a:pt x="345" y="195"/>
                    </a:lnTo>
                    <a:lnTo>
                      <a:pt x="317" y="190"/>
                    </a:lnTo>
                    <a:lnTo>
                      <a:pt x="296" y="186"/>
                    </a:lnTo>
                    <a:lnTo>
                      <a:pt x="269" y="173"/>
                    </a:lnTo>
                    <a:lnTo>
                      <a:pt x="241" y="161"/>
                    </a:lnTo>
                    <a:lnTo>
                      <a:pt x="239" y="146"/>
                    </a:lnTo>
                    <a:lnTo>
                      <a:pt x="253" y="126"/>
                    </a:lnTo>
                    <a:lnTo>
                      <a:pt x="232" y="113"/>
                    </a:lnTo>
                    <a:lnTo>
                      <a:pt x="204" y="98"/>
                    </a:lnTo>
                    <a:lnTo>
                      <a:pt x="195" y="95"/>
                    </a:lnTo>
                    <a:lnTo>
                      <a:pt x="185" y="69"/>
                    </a:lnTo>
                    <a:lnTo>
                      <a:pt x="198" y="71"/>
                    </a:lnTo>
                    <a:lnTo>
                      <a:pt x="202" y="62"/>
                    </a:lnTo>
                    <a:lnTo>
                      <a:pt x="187" y="44"/>
                    </a:lnTo>
                    <a:lnTo>
                      <a:pt x="187" y="34"/>
                    </a:lnTo>
                    <a:lnTo>
                      <a:pt x="187" y="33"/>
                    </a:lnTo>
                    <a:lnTo>
                      <a:pt x="185" y="29"/>
                    </a:lnTo>
                    <a:lnTo>
                      <a:pt x="181" y="25"/>
                    </a:lnTo>
                    <a:lnTo>
                      <a:pt x="177" y="20"/>
                    </a:lnTo>
                    <a:lnTo>
                      <a:pt x="177" y="14"/>
                    </a:lnTo>
                    <a:lnTo>
                      <a:pt x="175" y="7"/>
                    </a:lnTo>
                    <a:lnTo>
                      <a:pt x="167" y="5"/>
                    </a:lnTo>
                    <a:lnTo>
                      <a:pt x="156" y="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4959268" y="3650928"/>
                <a:ext cx="30728" cy="122985"/>
              </a:xfrm>
              <a:custGeom>
                <a:avLst/>
                <a:gdLst>
                  <a:gd name="T0" fmla="*/ 20 w 27"/>
                  <a:gd name="T1" fmla="*/ 89 h 89"/>
                  <a:gd name="T2" fmla="*/ 10 w 27"/>
                  <a:gd name="T3" fmla="*/ 67 h 89"/>
                  <a:gd name="T4" fmla="*/ 0 w 27"/>
                  <a:gd name="T5" fmla="*/ 45 h 89"/>
                  <a:gd name="T6" fmla="*/ 8 w 27"/>
                  <a:gd name="T7" fmla="*/ 25 h 89"/>
                  <a:gd name="T8" fmla="*/ 14 w 27"/>
                  <a:gd name="T9" fmla="*/ 3 h 89"/>
                  <a:gd name="T10" fmla="*/ 26 w 27"/>
                  <a:gd name="T11" fmla="*/ 0 h 89"/>
                  <a:gd name="T12" fmla="*/ 27 w 27"/>
                  <a:gd name="T13" fmla="*/ 13 h 89"/>
                  <a:gd name="T14" fmla="*/ 26 w 27"/>
                  <a:gd name="T15" fmla="*/ 31 h 89"/>
                  <a:gd name="T16" fmla="*/ 24 w 27"/>
                  <a:gd name="T17" fmla="*/ 49 h 89"/>
                  <a:gd name="T18" fmla="*/ 22 w 27"/>
                  <a:gd name="T19" fmla="*/ 69 h 89"/>
                  <a:gd name="T20" fmla="*/ 22 w 27"/>
                  <a:gd name="T21" fmla="*/ 87 h 89"/>
                  <a:gd name="T22" fmla="*/ 20 w 27"/>
                  <a:gd name="T23" fmla="*/ 89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89"/>
                  <a:gd name="T38" fmla="*/ 27 w 27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89">
                    <a:moveTo>
                      <a:pt x="20" y="89"/>
                    </a:moveTo>
                    <a:lnTo>
                      <a:pt x="10" y="67"/>
                    </a:lnTo>
                    <a:lnTo>
                      <a:pt x="0" y="45"/>
                    </a:lnTo>
                    <a:lnTo>
                      <a:pt x="8" y="25"/>
                    </a:lnTo>
                    <a:lnTo>
                      <a:pt x="14" y="3"/>
                    </a:lnTo>
                    <a:lnTo>
                      <a:pt x="26" y="0"/>
                    </a:lnTo>
                    <a:lnTo>
                      <a:pt x="27" y="13"/>
                    </a:lnTo>
                    <a:lnTo>
                      <a:pt x="26" y="31"/>
                    </a:lnTo>
                    <a:lnTo>
                      <a:pt x="24" y="49"/>
                    </a:lnTo>
                    <a:lnTo>
                      <a:pt x="22" y="69"/>
                    </a:lnTo>
                    <a:lnTo>
                      <a:pt x="22" y="87"/>
                    </a:lnTo>
                    <a:lnTo>
                      <a:pt x="20" y="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4982767" y="3648945"/>
                <a:ext cx="104839" cy="134887"/>
              </a:xfrm>
              <a:custGeom>
                <a:avLst/>
                <a:gdLst>
                  <a:gd name="T0" fmla="*/ 31 w 85"/>
                  <a:gd name="T1" fmla="*/ 26 h 101"/>
                  <a:gd name="T2" fmla="*/ 5 w 85"/>
                  <a:gd name="T3" fmla="*/ 17 h 101"/>
                  <a:gd name="T4" fmla="*/ 4 w 85"/>
                  <a:gd name="T5" fmla="*/ 35 h 101"/>
                  <a:gd name="T6" fmla="*/ 2 w 85"/>
                  <a:gd name="T7" fmla="*/ 53 h 101"/>
                  <a:gd name="T8" fmla="*/ 0 w 85"/>
                  <a:gd name="T9" fmla="*/ 73 h 101"/>
                  <a:gd name="T10" fmla="*/ 0 w 85"/>
                  <a:gd name="T11" fmla="*/ 91 h 101"/>
                  <a:gd name="T12" fmla="*/ 0 w 85"/>
                  <a:gd name="T13" fmla="*/ 97 h 101"/>
                  <a:gd name="T14" fmla="*/ 23 w 85"/>
                  <a:gd name="T15" fmla="*/ 101 h 101"/>
                  <a:gd name="T16" fmla="*/ 37 w 85"/>
                  <a:gd name="T17" fmla="*/ 84 h 101"/>
                  <a:gd name="T18" fmla="*/ 52 w 85"/>
                  <a:gd name="T19" fmla="*/ 82 h 101"/>
                  <a:gd name="T20" fmla="*/ 62 w 85"/>
                  <a:gd name="T21" fmla="*/ 70 h 101"/>
                  <a:gd name="T22" fmla="*/ 37 w 85"/>
                  <a:gd name="T23" fmla="*/ 46 h 101"/>
                  <a:gd name="T24" fmla="*/ 62 w 85"/>
                  <a:gd name="T25" fmla="*/ 37 h 101"/>
                  <a:gd name="T26" fmla="*/ 85 w 85"/>
                  <a:gd name="T27" fmla="*/ 27 h 101"/>
                  <a:gd name="T28" fmla="*/ 70 w 85"/>
                  <a:gd name="T29" fmla="*/ 0 h 101"/>
                  <a:gd name="T30" fmla="*/ 50 w 85"/>
                  <a:gd name="T31" fmla="*/ 13 h 101"/>
                  <a:gd name="T32" fmla="*/ 31 w 85"/>
                  <a:gd name="T33" fmla="*/ 26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31" y="26"/>
                    </a:moveTo>
                    <a:lnTo>
                      <a:pt x="5" y="17"/>
                    </a:lnTo>
                    <a:lnTo>
                      <a:pt x="4" y="35"/>
                    </a:lnTo>
                    <a:lnTo>
                      <a:pt x="2" y="53"/>
                    </a:lnTo>
                    <a:lnTo>
                      <a:pt x="0" y="73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23" y="101"/>
                    </a:lnTo>
                    <a:lnTo>
                      <a:pt x="37" y="84"/>
                    </a:lnTo>
                    <a:lnTo>
                      <a:pt x="52" y="82"/>
                    </a:lnTo>
                    <a:lnTo>
                      <a:pt x="62" y="70"/>
                    </a:lnTo>
                    <a:lnTo>
                      <a:pt x="37" y="46"/>
                    </a:lnTo>
                    <a:lnTo>
                      <a:pt x="62" y="37"/>
                    </a:lnTo>
                    <a:lnTo>
                      <a:pt x="85" y="27"/>
                    </a:lnTo>
                    <a:lnTo>
                      <a:pt x="70" y="0"/>
                    </a:lnTo>
                    <a:lnTo>
                      <a:pt x="50" y="13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5456343" y="3920703"/>
                <a:ext cx="200638" cy="271758"/>
              </a:xfrm>
              <a:custGeom>
                <a:avLst/>
                <a:gdLst>
                  <a:gd name="T0" fmla="*/ 168 w 168"/>
                  <a:gd name="T1" fmla="*/ 62 h 199"/>
                  <a:gd name="T2" fmla="*/ 152 w 168"/>
                  <a:gd name="T3" fmla="*/ 48 h 199"/>
                  <a:gd name="T4" fmla="*/ 135 w 168"/>
                  <a:gd name="T5" fmla="*/ 33 h 199"/>
                  <a:gd name="T6" fmla="*/ 117 w 168"/>
                  <a:gd name="T7" fmla="*/ 26 h 199"/>
                  <a:gd name="T8" fmla="*/ 98 w 168"/>
                  <a:gd name="T9" fmla="*/ 18 h 199"/>
                  <a:gd name="T10" fmla="*/ 86 w 168"/>
                  <a:gd name="T11" fmla="*/ 0 h 199"/>
                  <a:gd name="T12" fmla="*/ 80 w 168"/>
                  <a:gd name="T13" fmla="*/ 6 h 199"/>
                  <a:gd name="T14" fmla="*/ 76 w 168"/>
                  <a:gd name="T15" fmla="*/ 0 h 199"/>
                  <a:gd name="T16" fmla="*/ 80 w 168"/>
                  <a:gd name="T17" fmla="*/ 22 h 199"/>
                  <a:gd name="T18" fmla="*/ 70 w 168"/>
                  <a:gd name="T19" fmla="*/ 26 h 199"/>
                  <a:gd name="T20" fmla="*/ 66 w 168"/>
                  <a:gd name="T21" fmla="*/ 55 h 199"/>
                  <a:gd name="T22" fmla="*/ 78 w 168"/>
                  <a:gd name="T23" fmla="*/ 71 h 199"/>
                  <a:gd name="T24" fmla="*/ 72 w 168"/>
                  <a:gd name="T25" fmla="*/ 95 h 199"/>
                  <a:gd name="T26" fmla="*/ 68 w 168"/>
                  <a:gd name="T27" fmla="*/ 119 h 199"/>
                  <a:gd name="T28" fmla="*/ 51 w 168"/>
                  <a:gd name="T29" fmla="*/ 126 h 199"/>
                  <a:gd name="T30" fmla="*/ 35 w 168"/>
                  <a:gd name="T31" fmla="*/ 132 h 199"/>
                  <a:gd name="T32" fmla="*/ 20 w 168"/>
                  <a:gd name="T33" fmla="*/ 137 h 199"/>
                  <a:gd name="T34" fmla="*/ 2 w 168"/>
                  <a:gd name="T35" fmla="*/ 143 h 199"/>
                  <a:gd name="T36" fmla="*/ 0 w 168"/>
                  <a:gd name="T37" fmla="*/ 154 h 199"/>
                  <a:gd name="T38" fmla="*/ 16 w 168"/>
                  <a:gd name="T39" fmla="*/ 178 h 199"/>
                  <a:gd name="T40" fmla="*/ 31 w 168"/>
                  <a:gd name="T41" fmla="*/ 199 h 199"/>
                  <a:gd name="T42" fmla="*/ 49 w 168"/>
                  <a:gd name="T43" fmla="*/ 196 h 199"/>
                  <a:gd name="T44" fmla="*/ 66 w 168"/>
                  <a:gd name="T45" fmla="*/ 192 h 199"/>
                  <a:gd name="T46" fmla="*/ 80 w 168"/>
                  <a:gd name="T47" fmla="*/ 181 h 199"/>
                  <a:gd name="T48" fmla="*/ 86 w 168"/>
                  <a:gd name="T49" fmla="*/ 170 h 199"/>
                  <a:gd name="T50" fmla="*/ 105 w 168"/>
                  <a:gd name="T51" fmla="*/ 165 h 199"/>
                  <a:gd name="T52" fmla="*/ 115 w 168"/>
                  <a:gd name="T53" fmla="*/ 146 h 199"/>
                  <a:gd name="T54" fmla="*/ 131 w 168"/>
                  <a:gd name="T55" fmla="*/ 139 h 199"/>
                  <a:gd name="T56" fmla="*/ 131 w 168"/>
                  <a:gd name="T57" fmla="*/ 114 h 199"/>
                  <a:gd name="T58" fmla="*/ 138 w 168"/>
                  <a:gd name="T59" fmla="*/ 108 h 199"/>
                  <a:gd name="T60" fmla="*/ 144 w 168"/>
                  <a:gd name="T61" fmla="*/ 108 h 199"/>
                  <a:gd name="T62" fmla="*/ 156 w 168"/>
                  <a:gd name="T63" fmla="*/ 84 h 199"/>
                  <a:gd name="T64" fmla="*/ 168 w 168"/>
                  <a:gd name="T65" fmla="*/ 62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8"/>
                  <a:gd name="T100" fmla="*/ 0 h 199"/>
                  <a:gd name="T101" fmla="*/ 168 w 168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8" h="199">
                    <a:moveTo>
                      <a:pt x="168" y="62"/>
                    </a:moveTo>
                    <a:lnTo>
                      <a:pt x="152" y="48"/>
                    </a:lnTo>
                    <a:lnTo>
                      <a:pt x="135" y="33"/>
                    </a:lnTo>
                    <a:lnTo>
                      <a:pt x="117" y="26"/>
                    </a:lnTo>
                    <a:lnTo>
                      <a:pt x="98" y="18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6" y="0"/>
                    </a:lnTo>
                    <a:lnTo>
                      <a:pt x="80" y="22"/>
                    </a:lnTo>
                    <a:lnTo>
                      <a:pt x="70" y="26"/>
                    </a:lnTo>
                    <a:lnTo>
                      <a:pt x="66" y="55"/>
                    </a:lnTo>
                    <a:lnTo>
                      <a:pt x="78" y="71"/>
                    </a:lnTo>
                    <a:lnTo>
                      <a:pt x="72" y="95"/>
                    </a:lnTo>
                    <a:lnTo>
                      <a:pt x="68" y="119"/>
                    </a:lnTo>
                    <a:lnTo>
                      <a:pt x="51" y="126"/>
                    </a:lnTo>
                    <a:lnTo>
                      <a:pt x="35" y="132"/>
                    </a:lnTo>
                    <a:lnTo>
                      <a:pt x="20" y="137"/>
                    </a:lnTo>
                    <a:lnTo>
                      <a:pt x="2" y="143"/>
                    </a:lnTo>
                    <a:lnTo>
                      <a:pt x="0" y="154"/>
                    </a:lnTo>
                    <a:lnTo>
                      <a:pt x="16" y="178"/>
                    </a:lnTo>
                    <a:lnTo>
                      <a:pt x="31" y="199"/>
                    </a:lnTo>
                    <a:lnTo>
                      <a:pt x="49" y="196"/>
                    </a:lnTo>
                    <a:lnTo>
                      <a:pt x="66" y="192"/>
                    </a:lnTo>
                    <a:lnTo>
                      <a:pt x="80" y="181"/>
                    </a:lnTo>
                    <a:lnTo>
                      <a:pt x="86" y="170"/>
                    </a:lnTo>
                    <a:lnTo>
                      <a:pt x="105" y="165"/>
                    </a:lnTo>
                    <a:lnTo>
                      <a:pt x="115" y="146"/>
                    </a:lnTo>
                    <a:lnTo>
                      <a:pt x="131" y="139"/>
                    </a:lnTo>
                    <a:lnTo>
                      <a:pt x="131" y="114"/>
                    </a:lnTo>
                    <a:lnTo>
                      <a:pt x="138" y="108"/>
                    </a:lnTo>
                    <a:lnTo>
                      <a:pt x="144" y="108"/>
                    </a:lnTo>
                    <a:lnTo>
                      <a:pt x="156" y="84"/>
                    </a:lnTo>
                    <a:lnTo>
                      <a:pt x="168" y="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5546719" y="3879047"/>
                <a:ext cx="7230" cy="15869"/>
              </a:xfrm>
              <a:custGeom>
                <a:avLst/>
                <a:gdLst>
                  <a:gd name="T0" fmla="*/ 6 w 6"/>
                  <a:gd name="T1" fmla="*/ 0 h 11"/>
                  <a:gd name="T2" fmla="*/ 0 w 6"/>
                  <a:gd name="T3" fmla="*/ 7 h 11"/>
                  <a:gd name="T4" fmla="*/ 6 w 6"/>
                  <a:gd name="T5" fmla="*/ 11 h 11"/>
                  <a:gd name="T6" fmla="*/ 6 w 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1"/>
                  <a:gd name="T14" fmla="*/ 6 w 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1">
                    <a:moveTo>
                      <a:pt x="6" y="0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4979152" y="3684651"/>
                <a:ext cx="571184" cy="541531"/>
              </a:xfrm>
              <a:custGeom>
                <a:avLst/>
                <a:gdLst>
                  <a:gd name="T0" fmla="*/ 105 w 473"/>
                  <a:gd name="T1" fmla="*/ 240 h 399"/>
                  <a:gd name="T2" fmla="*/ 89 w 473"/>
                  <a:gd name="T3" fmla="*/ 203 h 399"/>
                  <a:gd name="T4" fmla="*/ 60 w 473"/>
                  <a:gd name="T5" fmla="*/ 180 h 399"/>
                  <a:gd name="T6" fmla="*/ 27 w 473"/>
                  <a:gd name="T7" fmla="*/ 128 h 399"/>
                  <a:gd name="T8" fmla="*/ 0 w 473"/>
                  <a:gd name="T9" fmla="*/ 99 h 399"/>
                  <a:gd name="T10" fmla="*/ 27 w 473"/>
                  <a:gd name="T11" fmla="*/ 74 h 399"/>
                  <a:gd name="T12" fmla="*/ 56 w 473"/>
                  <a:gd name="T13" fmla="*/ 55 h 399"/>
                  <a:gd name="T14" fmla="*/ 41 w 473"/>
                  <a:gd name="T15" fmla="*/ 19 h 399"/>
                  <a:gd name="T16" fmla="*/ 89 w 473"/>
                  <a:gd name="T17" fmla="*/ 0 h 399"/>
                  <a:gd name="T18" fmla="*/ 130 w 473"/>
                  <a:gd name="T19" fmla="*/ 19 h 399"/>
                  <a:gd name="T20" fmla="*/ 173 w 473"/>
                  <a:gd name="T21" fmla="*/ 37 h 399"/>
                  <a:gd name="T22" fmla="*/ 214 w 473"/>
                  <a:gd name="T23" fmla="*/ 74 h 399"/>
                  <a:gd name="T24" fmla="*/ 274 w 473"/>
                  <a:gd name="T25" fmla="*/ 79 h 399"/>
                  <a:gd name="T26" fmla="*/ 296 w 473"/>
                  <a:gd name="T27" fmla="*/ 90 h 399"/>
                  <a:gd name="T28" fmla="*/ 319 w 473"/>
                  <a:gd name="T29" fmla="*/ 116 h 399"/>
                  <a:gd name="T30" fmla="*/ 341 w 473"/>
                  <a:gd name="T31" fmla="*/ 149 h 399"/>
                  <a:gd name="T32" fmla="*/ 360 w 473"/>
                  <a:gd name="T33" fmla="*/ 180 h 399"/>
                  <a:gd name="T34" fmla="*/ 370 w 473"/>
                  <a:gd name="T35" fmla="*/ 183 h 399"/>
                  <a:gd name="T36" fmla="*/ 374 w 473"/>
                  <a:gd name="T37" fmla="*/ 191 h 399"/>
                  <a:gd name="T38" fmla="*/ 374 w 473"/>
                  <a:gd name="T39" fmla="*/ 196 h 399"/>
                  <a:gd name="T40" fmla="*/ 389 w 473"/>
                  <a:gd name="T41" fmla="*/ 222 h 399"/>
                  <a:gd name="T42" fmla="*/ 457 w 473"/>
                  <a:gd name="T43" fmla="*/ 234 h 399"/>
                  <a:gd name="T44" fmla="*/ 473 w 473"/>
                  <a:gd name="T45" fmla="*/ 245 h 399"/>
                  <a:gd name="T46" fmla="*/ 463 w 473"/>
                  <a:gd name="T47" fmla="*/ 293 h 399"/>
                  <a:gd name="T48" fmla="*/ 430 w 473"/>
                  <a:gd name="T49" fmla="*/ 306 h 399"/>
                  <a:gd name="T50" fmla="*/ 397 w 473"/>
                  <a:gd name="T51" fmla="*/ 317 h 399"/>
                  <a:gd name="T52" fmla="*/ 362 w 473"/>
                  <a:gd name="T53" fmla="*/ 326 h 399"/>
                  <a:gd name="T54" fmla="*/ 327 w 473"/>
                  <a:gd name="T55" fmla="*/ 335 h 399"/>
                  <a:gd name="T56" fmla="*/ 304 w 473"/>
                  <a:gd name="T57" fmla="*/ 366 h 399"/>
                  <a:gd name="T58" fmla="*/ 278 w 473"/>
                  <a:gd name="T59" fmla="*/ 399 h 399"/>
                  <a:gd name="T60" fmla="*/ 255 w 473"/>
                  <a:gd name="T61" fmla="*/ 364 h 399"/>
                  <a:gd name="T62" fmla="*/ 208 w 473"/>
                  <a:gd name="T63" fmla="*/ 353 h 399"/>
                  <a:gd name="T64" fmla="*/ 198 w 473"/>
                  <a:gd name="T65" fmla="*/ 381 h 399"/>
                  <a:gd name="T66" fmla="*/ 175 w 473"/>
                  <a:gd name="T67" fmla="*/ 346 h 399"/>
                  <a:gd name="T68" fmla="*/ 140 w 473"/>
                  <a:gd name="T69" fmla="*/ 291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3"/>
                  <a:gd name="T106" fmla="*/ 0 h 399"/>
                  <a:gd name="T107" fmla="*/ 473 w 473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3" h="399">
                    <a:moveTo>
                      <a:pt x="115" y="273"/>
                    </a:moveTo>
                    <a:lnTo>
                      <a:pt x="105" y="240"/>
                    </a:lnTo>
                    <a:lnTo>
                      <a:pt x="97" y="222"/>
                    </a:lnTo>
                    <a:lnTo>
                      <a:pt x="89" y="203"/>
                    </a:lnTo>
                    <a:lnTo>
                      <a:pt x="76" y="192"/>
                    </a:lnTo>
                    <a:lnTo>
                      <a:pt x="60" y="180"/>
                    </a:lnTo>
                    <a:lnTo>
                      <a:pt x="50" y="156"/>
                    </a:lnTo>
                    <a:lnTo>
                      <a:pt x="27" y="128"/>
                    </a:lnTo>
                    <a:lnTo>
                      <a:pt x="6" y="99"/>
                    </a:lnTo>
                    <a:lnTo>
                      <a:pt x="0" y="99"/>
                    </a:lnTo>
                    <a:lnTo>
                      <a:pt x="4" y="70"/>
                    </a:lnTo>
                    <a:lnTo>
                      <a:pt x="27" y="74"/>
                    </a:lnTo>
                    <a:lnTo>
                      <a:pt x="41" y="57"/>
                    </a:lnTo>
                    <a:lnTo>
                      <a:pt x="56" y="55"/>
                    </a:lnTo>
                    <a:lnTo>
                      <a:pt x="66" y="43"/>
                    </a:lnTo>
                    <a:lnTo>
                      <a:pt x="41" y="19"/>
                    </a:lnTo>
                    <a:lnTo>
                      <a:pt x="66" y="10"/>
                    </a:lnTo>
                    <a:lnTo>
                      <a:pt x="89" y="0"/>
                    </a:lnTo>
                    <a:lnTo>
                      <a:pt x="109" y="10"/>
                    </a:lnTo>
                    <a:lnTo>
                      <a:pt x="130" y="19"/>
                    </a:lnTo>
                    <a:lnTo>
                      <a:pt x="152" y="28"/>
                    </a:lnTo>
                    <a:lnTo>
                      <a:pt x="173" y="37"/>
                    </a:lnTo>
                    <a:lnTo>
                      <a:pt x="193" y="55"/>
                    </a:lnTo>
                    <a:lnTo>
                      <a:pt x="214" y="74"/>
                    </a:lnTo>
                    <a:lnTo>
                      <a:pt x="255" y="75"/>
                    </a:lnTo>
                    <a:lnTo>
                      <a:pt x="274" y="79"/>
                    </a:lnTo>
                    <a:lnTo>
                      <a:pt x="278" y="86"/>
                    </a:lnTo>
                    <a:lnTo>
                      <a:pt x="296" y="90"/>
                    </a:lnTo>
                    <a:lnTo>
                      <a:pt x="309" y="108"/>
                    </a:lnTo>
                    <a:lnTo>
                      <a:pt x="319" y="116"/>
                    </a:lnTo>
                    <a:lnTo>
                      <a:pt x="339" y="134"/>
                    </a:lnTo>
                    <a:lnTo>
                      <a:pt x="341" y="149"/>
                    </a:lnTo>
                    <a:lnTo>
                      <a:pt x="350" y="163"/>
                    </a:lnTo>
                    <a:lnTo>
                      <a:pt x="360" y="180"/>
                    </a:lnTo>
                    <a:lnTo>
                      <a:pt x="366" y="185"/>
                    </a:lnTo>
                    <a:lnTo>
                      <a:pt x="370" y="183"/>
                    </a:lnTo>
                    <a:lnTo>
                      <a:pt x="372" y="183"/>
                    </a:lnTo>
                    <a:lnTo>
                      <a:pt x="374" y="191"/>
                    </a:lnTo>
                    <a:lnTo>
                      <a:pt x="376" y="191"/>
                    </a:lnTo>
                    <a:lnTo>
                      <a:pt x="374" y="196"/>
                    </a:lnTo>
                    <a:lnTo>
                      <a:pt x="382" y="202"/>
                    </a:lnTo>
                    <a:lnTo>
                      <a:pt x="389" y="222"/>
                    </a:lnTo>
                    <a:lnTo>
                      <a:pt x="422" y="227"/>
                    </a:lnTo>
                    <a:lnTo>
                      <a:pt x="457" y="234"/>
                    </a:lnTo>
                    <a:lnTo>
                      <a:pt x="461" y="229"/>
                    </a:lnTo>
                    <a:lnTo>
                      <a:pt x="473" y="245"/>
                    </a:lnTo>
                    <a:lnTo>
                      <a:pt x="467" y="269"/>
                    </a:lnTo>
                    <a:lnTo>
                      <a:pt x="463" y="293"/>
                    </a:lnTo>
                    <a:lnTo>
                      <a:pt x="446" y="300"/>
                    </a:lnTo>
                    <a:lnTo>
                      <a:pt x="430" y="306"/>
                    </a:lnTo>
                    <a:lnTo>
                      <a:pt x="415" y="311"/>
                    </a:lnTo>
                    <a:lnTo>
                      <a:pt x="397" y="317"/>
                    </a:lnTo>
                    <a:lnTo>
                      <a:pt x="380" y="322"/>
                    </a:lnTo>
                    <a:lnTo>
                      <a:pt x="362" y="326"/>
                    </a:lnTo>
                    <a:lnTo>
                      <a:pt x="344" y="331"/>
                    </a:lnTo>
                    <a:lnTo>
                      <a:pt x="327" y="335"/>
                    </a:lnTo>
                    <a:lnTo>
                      <a:pt x="315" y="352"/>
                    </a:lnTo>
                    <a:lnTo>
                      <a:pt x="304" y="366"/>
                    </a:lnTo>
                    <a:lnTo>
                      <a:pt x="290" y="383"/>
                    </a:lnTo>
                    <a:lnTo>
                      <a:pt x="278" y="399"/>
                    </a:lnTo>
                    <a:lnTo>
                      <a:pt x="276" y="373"/>
                    </a:lnTo>
                    <a:lnTo>
                      <a:pt x="255" y="364"/>
                    </a:lnTo>
                    <a:lnTo>
                      <a:pt x="233" y="355"/>
                    </a:lnTo>
                    <a:lnTo>
                      <a:pt x="208" y="353"/>
                    </a:lnTo>
                    <a:lnTo>
                      <a:pt x="206" y="373"/>
                    </a:lnTo>
                    <a:lnTo>
                      <a:pt x="198" y="381"/>
                    </a:lnTo>
                    <a:lnTo>
                      <a:pt x="187" y="362"/>
                    </a:lnTo>
                    <a:lnTo>
                      <a:pt x="175" y="346"/>
                    </a:lnTo>
                    <a:lnTo>
                      <a:pt x="158" y="319"/>
                    </a:lnTo>
                    <a:lnTo>
                      <a:pt x="140" y="291"/>
                    </a:lnTo>
                    <a:lnTo>
                      <a:pt x="115" y="2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auto">
              <a:xfrm>
                <a:off x="5429230" y="3890949"/>
                <a:ext cx="130142" cy="111084"/>
              </a:xfrm>
              <a:custGeom>
                <a:avLst/>
                <a:gdLst>
                  <a:gd name="T0" fmla="*/ 0 w 107"/>
                  <a:gd name="T1" fmla="*/ 44 h 82"/>
                  <a:gd name="T2" fmla="*/ 8 w 107"/>
                  <a:gd name="T3" fmla="*/ 50 h 82"/>
                  <a:gd name="T4" fmla="*/ 15 w 107"/>
                  <a:gd name="T5" fmla="*/ 70 h 82"/>
                  <a:gd name="T6" fmla="*/ 48 w 107"/>
                  <a:gd name="T7" fmla="*/ 75 h 82"/>
                  <a:gd name="T8" fmla="*/ 83 w 107"/>
                  <a:gd name="T9" fmla="*/ 82 h 82"/>
                  <a:gd name="T10" fmla="*/ 87 w 107"/>
                  <a:gd name="T11" fmla="*/ 77 h 82"/>
                  <a:gd name="T12" fmla="*/ 91 w 107"/>
                  <a:gd name="T13" fmla="*/ 48 h 82"/>
                  <a:gd name="T14" fmla="*/ 101 w 107"/>
                  <a:gd name="T15" fmla="*/ 44 h 82"/>
                  <a:gd name="T16" fmla="*/ 97 w 107"/>
                  <a:gd name="T17" fmla="*/ 22 h 82"/>
                  <a:gd name="T18" fmla="*/ 101 w 107"/>
                  <a:gd name="T19" fmla="*/ 28 h 82"/>
                  <a:gd name="T20" fmla="*/ 107 w 107"/>
                  <a:gd name="T21" fmla="*/ 22 h 82"/>
                  <a:gd name="T22" fmla="*/ 103 w 107"/>
                  <a:gd name="T23" fmla="*/ 4 h 82"/>
                  <a:gd name="T24" fmla="*/ 97 w 107"/>
                  <a:gd name="T25" fmla="*/ 0 h 82"/>
                  <a:gd name="T26" fmla="*/ 78 w 107"/>
                  <a:gd name="T27" fmla="*/ 22 h 82"/>
                  <a:gd name="T28" fmla="*/ 56 w 107"/>
                  <a:gd name="T29" fmla="*/ 44 h 82"/>
                  <a:gd name="T30" fmla="*/ 21 w 107"/>
                  <a:gd name="T31" fmla="*/ 46 h 82"/>
                  <a:gd name="T32" fmla="*/ 8 w 107"/>
                  <a:gd name="T33" fmla="*/ 44 h 82"/>
                  <a:gd name="T34" fmla="*/ 2 w 107"/>
                  <a:gd name="T35" fmla="*/ 39 h 82"/>
                  <a:gd name="T36" fmla="*/ 0 w 107"/>
                  <a:gd name="T37" fmla="*/ 44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7"/>
                  <a:gd name="T58" fmla="*/ 0 h 82"/>
                  <a:gd name="T59" fmla="*/ 107 w 107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7" h="82">
                    <a:moveTo>
                      <a:pt x="0" y="44"/>
                    </a:moveTo>
                    <a:lnTo>
                      <a:pt x="8" y="50"/>
                    </a:lnTo>
                    <a:lnTo>
                      <a:pt x="15" y="70"/>
                    </a:lnTo>
                    <a:lnTo>
                      <a:pt x="48" y="75"/>
                    </a:lnTo>
                    <a:lnTo>
                      <a:pt x="83" y="82"/>
                    </a:lnTo>
                    <a:lnTo>
                      <a:pt x="87" y="77"/>
                    </a:lnTo>
                    <a:lnTo>
                      <a:pt x="91" y="48"/>
                    </a:lnTo>
                    <a:lnTo>
                      <a:pt x="101" y="44"/>
                    </a:lnTo>
                    <a:lnTo>
                      <a:pt x="97" y="22"/>
                    </a:lnTo>
                    <a:lnTo>
                      <a:pt x="101" y="28"/>
                    </a:lnTo>
                    <a:lnTo>
                      <a:pt x="107" y="22"/>
                    </a:lnTo>
                    <a:lnTo>
                      <a:pt x="103" y="4"/>
                    </a:lnTo>
                    <a:lnTo>
                      <a:pt x="97" y="0"/>
                    </a:lnTo>
                    <a:lnTo>
                      <a:pt x="78" y="22"/>
                    </a:lnTo>
                    <a:lnTo>
                      <a:pt x="56" y="44"/>
                    </a:lnTo>
                    <a:lnTo>
                      <a:pt x="21" y="46"/>
                    </a:lnTo>
                    <a:lnTo>
                      <a:pt x="8" y="44"/>
                    </a:lnTo>
                    <a:lnTo>
                      <a:pt x="2" y="3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B0F0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5217746" y="4113116"/>
                <a:ext cx="276553" cy="206298"/>
              </a:xfrm>
              <a:custGeom>
                <a:avLst/>
                <a:gdLst>
                  <a:gd name="T0" fmla="*/ 10 w 230"/>
                  <a:gd name="T1" fmla="*/ 56 h 152"/>
                  <a:gd name="T2" fmla="*/ 2 w 230"/>
                  <a:gd name="T3" fmla="*/ 64 h 152"/>
                  <a:gd name="T4" fmla="*/ 0 w 230"/>
                  <a:gd name="T5" fmla="*/ 91 h 152"/>
                  <a:gd name="T6" fmla="*/ 12 w 230"/>
                  <a:gd name="T7" fmla="*/ 122 h 152"/>
                  <a:gd name="T8" fmla="*/ 22 w 230"/>
                  <a:gd name="T9" fmla="*/ 152 h 152"/>
                  <a:gd name="T10" fmla="*/ 49 w 230"/>
                  <a:gd name="T11" fmla="*/ 150 h 152"/>
                  <a:gd name="T12" fmla="*/ 78 w 230"/>
                  <a:gd name="T13" fmla="*/ 135 h 152"/>
                  <a:gd name="T14" fmla="*/ 102 w 230"/>
                  <a:gd name="T15" fmla="*/ 128 h 152"/>
                  <a:gd name="T16" fmla="*/ 125 w 230"/>
                  <a:gd name="T17" fmla="*/ 120 h 152"/>
                  <a:gd name="T18" fmla="*/ 143 w 230"/>
                  <a:gd name="T19" fmla="*/ 113 h 152"/>
                  <a:gd name="T20" fmla="*/ 158 w 230"/>
                  <a:gd name="T21" fmla="*/ 106 h 152"/>
                  <a:gd name="T22" fmla="*/ 176 w 230"/>
                  <a:gd name="T23" fmla="*/ 98 h 152"/>
                  <a:gd name="T24" fmla="*/ 193 w 230"/>
                  <a:gd name="T25" fmla="*/ 89 h 152"/>
                  <a:gd name="T26" fmla="*/ 211 w 230"/>
                  <a:gd name="T27" fmla="*/ 82 h 152"/>
                  <a:gd name="T28" fmla="*/ 211 w 230"/>
                  <a:gd name="T29" fmla="*/ 73 h 152"/>
                  <a:gd name="T30" fmla="*/ 230 w 230"/>
                  <a:gd name="T31" fmla="*/ 56 h 152"/>
                  <a:gd name="T32" fmla="*/ 215 w 230"/>
                  <a:gd name="T33" fmla="*/ 35 h 152"/>
                  <a:gd name="T34" fmla="*/ 199 w 230"/>
                  <a:gd name="T35" fmla="*/ 11 h 152"/>
                  <a:gd name="T36" fmla="*/ 201 w 230"/>
                  <a:gd name="T37" fmla="*/ 0 h 152"/>
                  <a:gd name="T38" fmla="*/ 184 w 230"/>
                  <a:gd name="T39" fmla="*/ 5 h 152"/>
                  <a:gd name="T40" fmla="*/ 166 w 230"/>
                  <a:gd name="T41" fmla="*/ 9 h 152"/>
                  <a:gd name="T42" fmla="*/ 148 w 230"/>
                  <a:gd name="T43" fmla="*/ 14 h 152"/>
                  <a:gd name="T44" fmla="*/ 131 w 230"/>
                  <a:gd name="T45" fmla="*/ 18 h 152"/>
                  <a:gd name="T46" fmla="*/ 119 w 230"/>
                  <a:gd name="T47" fmla="*/ 35 h 152"/>
                  <a:gd name="T48" fmla="*/ 108 w 230"/>
                  <a:gd name="T49" fmla="*/ 49 h 152"/>
                  <a:gd name="T50" fmla="*/ 94 w 230"/>
                  <a:gd name="T51" fmla="*/ 66 h 152"/>
                  <a:gd name="T52" fmla="*/ 82 w 230"/>
                  <a:gd name="T53" fmla="*/ 82 h 152"/>
                  <a:gd name="T54" fmla="*/ 80 w 230"/>
                  <a:gd name="T55" fmla="*/ 56 h 152"/>
                  <a:gd name="T56" fmla="*/ 59 w 230"/>
                  <a:gd name="T57" fmla="*/ 47 h 152"/>
                  <a:gd name="T58" fmla="*/ 37 w 230"/>
                  <a:gd name="T59" fmla="*/ 38 h 152"/>
                  <a:gd name="T60" fmla="*/ 12 w 230"/>
                  <a:gd name="T61" fmla="*/ 36 h 152"/>
                  <a:gd name="T62" fmla="*/ 10 w 230"/>
                  <a:gd name="T63" fmla="*/ 56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0"/>
                  <a:gd name="T97" fmla="*/ 0 h 152"/>
                  <a:gd name="T98" fmla="*/ 230 w 230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0" h="152">
                    <a:moveTo>
                      <a:pt x="10" y="56"/>
                    </a:moveTo>
                    <a:lnTo>
                      <a:pt x="2" y="64"/>
                    </a:lnTo>
                    <a:lnTo>
                      <a:pt x="0" y="91"/>
                    </a:lnTo>
                    <a:lnTo>
                      <a:pt x="12" y="122"/>
                    </a:lnTo>
                    <a:lnTo>
                      <a:pt x="22" y="152"/>
                    </a:lnTo>
                    <a:lnTo>
                      <a:pt x="49" y="150"/>
                    </a:lnTo>
                    <a:lnTo>
                      <a:pt x="78" y="135"/>
                    </a:lnTo>
                    <a:lnTo>
                      <a:pt x="102" y="128"/>
                    </a:lnTo>
                    <a:lnTo>
                      <a:pt x="125" y="120"/>
                    </a:lnTo>
                    <a:lnTo>
                      <a:pt x="143" y="113"/>
                    </a:lnTo>
                    <a:lnTo>
                      <a:pt x="158" y="106"/>
                    </a:lnTo>
                    <a:lnTo>
                      <a:pt x="176" y="98"/>
                    </a:lnTo>
                    <a:lnTo>
                      <a:pt x="193" y="89"/>
                    </a:lnTo>
                    <a:lnTo>
                      <a:pt x="211" y="82"/>
                    </a:lnTo>
                    <a:lnTo>
                      <a:pt x="211" y="73"/>
                    </a:lnTo>
                    <a:lnTo>
                      <a:pt x="230" y="56"/>
                    </a:lnTo>
                    <a:lnTo>
                      <a:pt x="215" y="35"/>
                    </a:lnTo>
                    <a:lnTo>
                      <a:pt x="199" y="11"/>
                    </a:lnTo>
                    <a:lnTo>
                      <a:pt x="201" y="0"/>
                    </a:lnTo>
                    <a:lnTo>
                      <a:pt x="184" y="5"/>
                    </a:lnTo>
                    <a:lnTo>
                      <a:pt x="166" y="9"/>
                    </a:lnTo>
                    <a:lnTo>
                      <a:pt x="148" y="14"/>
                    </a:lnTo>
                    <a:lnTo>
                      <a:pt x="131" y="18"/>
                    </a:lnTo>
                    <a:lnTo>
                      <a:pt x="119" y="35"/>
                    </a:lnTo>
                    <a:lnTo>
                      <a:pt x="108" y="49"/>
                    </a:lnTo>
                    <a:lnTo>
                      <a:pt x="94" y="66"/>
                    </a:lnTo>
                    <a:lnTo>
                      <a:pt x="82" y="82"/>
                    </a:lnTo>
                    <a:lnTo>
                      <a:pt x="80" y="56"/>
                    </a:lnTo>
                    <a:lnTo>
                      <a:pt x="59" y="47"/>
                    </a:lnTo>
                    <a:lnTo>
                      <a:pt x="37" y="38"/>
                    </a:lnTo>
                    <a:lnTo>
                      <a:pt x="12" y="36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6226355" y="4414627"/>
                <a:ext cx="59649" cy="124968"/>
              </a:xfrm>
              <a:custGeom>
                <a:avLst/>
                <a:gdLst>
                  <a:gd name="T0" fmla="*/ 12 w 49"/>
                  <a:gd name="T1" fmla="*/ 2 h 91"/>
                  <a:gd name="T2" fmla="*/ 19 w 49"/>
                  <a:gd name="T3" fmla="*/ 15 h 91"/>
                  <a:gd name="T4" fmla="*/ 31 w 49"/>
                  <a:gd name="T5" fmla="*/ 29 h 91"/>
                  <a:gd name="T6" fmla="*/ 39 w 49"/>
                  <a:gd name="T7" fmla="*/ 48 h 91"/>
                  <a:gd name="T8" fmla="*/ 49 w 49"/>
                  <a:gd name="T9" fmla="*/ 66 h 91"/>
                  <a:gd name="T10" fmla="*/ 37 w 49"/>
                  <a:gd name="T11" fmla="*/ 86 h 91"/>
                  <a:gd name="T12" fmla="*/ 16 w 49"/>
                  <a:gd name="T13" fmla="*/ 91 h 91"/>
                  <a:gd name="T14" fmla="*/ 2 w 49"/>
                  <a:gd name="T15" fmla="*/ 60 h 91"/>
                  <a:gd name="T16" fmla="*/ 0 w 49"/>
                  <a:gd name="T17" fmla="*/ 38 h 91"/>
                  <a:gd name="T18" fmla="*/ 2 w 49"/>
                  <a:gd name="T19" fmla="*/ 40 h 91"/>
                  <a:gd name="T20" fmla="*/ 4 w 49"/>
                  <a:gd name="T21" fmla="*/ 22 h 91"/>
                  <a:gd name="T22" fmla="*/ 8 w 49"/>
                  <a:gd name="T23" fmla="*/ 5 h 91"/>
                  <a:gd name="T24" fmla="*/ 10 w 49"/>
                  <a:gd name="T25" fmla="*/ 4 h 91"/>
                  <a:gd name="T26" fmla="*/ 4 w 49"/>
                  <a:gd name="T27" fmla="*/ 0 h 91"/>
                  <a:gd name="T28" fmla="*/ 12 w 49"/>
                  <a:gd name="T29" fmla="*/ 2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91"/>
                  <a:gd name="T47" fmla="*/ 49 w 49"/>
                  <a:gd name="T48" fmla="*/ 91 h 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91">
                    <a:moveTo>
                      <a:pt x="12" y="2"/>
                    </a:moveTo>
                    <a:lnTo>
                      <a:pt x="19" y="15"/>
                    </a:lnTo>
                    <a:lnTo>
                      <a:pt x="31" y="29"/>
                    </a:lnTo>
                    <a:lnTo>
                      <a:pt x="39" y="48"/>
                    </a:lnTo>
                    <a:lnTo>
                      <a:pt x="49" y="66"/>
                    </a:lnTo>
                    <a:lnTo>
                      <a:pt x="37" y="86"/>
                    </a:lnTo>
                    <a:lnTo>
                      <a:pt x="16" y="91"/>
                    </a:lnTo>
                    <a:lnTo>
                      <a:pt x="2" y="60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4" y="22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4856240" y="4767713"/>
                <a:ext cx="50611" cy="51573"/>
              </a:xfrm>
              <a:custGeom>
                <a:avLst/>
                <a:gdLst>
                  <a:gd name="T0" fmla="*/ 15 w 42"/>
                  <a:gd name="T1" fmla="*/ 7 h 38"/>
                  <a:gd name="T2" fmla="*/ 5 w 42"/>
                  <a:gd name="T3" fmla="*/ 23 h 38"/>
                  <a:gd name="T4" fmla="*/ 0 w 42"/>
                  <a:gd name="T5" fmla="*/ 38 h 38"/>
                  <a:gd name="T6" fmla="*/ 1 w 42"/>
                  <a:gd name="T7" fmla="*/ 38 h 38"/>
                  <a:gd name="T8" fmla="*/ 3 w 42"/>
                  <a:gd name="T9" fmla="*/ 38 h 38"/>
                  <a:gd name="T10" fmla="*/ 23 w 42"/>
                  <a:gd name="T11" fmla="*/ 38 h 38"/>
                  <a:gd name="T12" fmla="*/ 25 w 42"/>
                  <a:gd name="T13" fmla="*/ 31 h 38"/>
                  <a:gd name="T14" fmla="*/ 37 w 42"/>
                  <a:gd name="T15" fmla="*/ 31 h 38"/>
                  <a:gd name="T16" fmla="*/ 42 w 42"/>
                  <a:gd name="T17" fmla="*/ 29 h 38"/>
                  <a:gd name="T18" fmla="*/ 35 w 42"/>
                  <a:gd name="T19" fmla="*/ 0 h 38"/>
                  <a:gd name="T20" fmla="*/ 21 w 42"/>
                  <a:gd name="T21" fmla="*/ 7 h 38"/>
                  <a:gd name="T22" fmla="*/ 15 w 42"/>
                  <a:gd name="T23" fmla="*/ 7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38"/>
                  <a:gd name="T38" fmla="*/ 42 w 42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38">
                    <a:moveTo>
                      <a:pt x="15" y="7"/>
                    </a:moveTo>
                    <a:lnTo>
                      <a:pt x="5" y="23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23" y="38"/>
                    </a:lnTo>
                    <a:lnTo>
                      <a:pt x="25" y="31"/>
                    </a:lnTo>
                    <a:lnTo>
                      <a:pt x="37" y="31"/>
                    </a:lnTo>
                    <a:lnTo>
                      <a:pt x="42" y="29"/>
                    </a:lnTo>
                    <a:lnTo>
                      <a:pt x="35" y="0"/>
                    </a:lnTo>
                    <a:lnTo>
                      <a:pt x="21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6065485" y="4668532"/>
                <a:ext cx="1808" cy="39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6072714" y="4745893"/>
                <a:ext cx="1808" cy="1983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6065485" y="4726056"/>
                <a:ext cx="1808" cy="3967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6054638" y="4749860"/>
                <a:ext cx="3615" cy="396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6058253" y="4759778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3" name="Freeform 98"/>
              <p:cNvSpPr>
                <a:spLocks/>
              </p:cNvSpPr>
              <p:nvPr/>
            </p:nvSpPr>
            <p:spPr bwMode="auto">
              <a:xfrm>
                <a:off x="6058253" y="4543562"/>
                <a:ext cx="1808" cy="396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6061870" y="4749860"/>
                <a:ext cx="3615" cy="595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3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6072714" y="4660597"/>
                <a:ext cx="1808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6051023" y="4503889"/>
                <a:ext cx="1808" cy="5952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6061870" y="4674481"/>
                <a:ext cx="3615" cy="396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6067291" y="4656630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6061870" y="4543562"/>
                <a:ext cx="3615" cy="5952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6051023" y="4513808"/>
                <a:ext cx="1808" cy="3967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1" name="Freeform 106"/>
              <p:cNvSpPr>
                <a:spLocks/>
              </p:cNvSpPr>
              <p:nvPr/>
            </p:nvSpPr>
            <p:spPr bwMode="auto">
              <a:xfrm>
                <a:off x="6045602" y="4642744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6047408" y="4501906"/>
                <a:ext cx="3615" cy="198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6061870" y="4634809"/>
                <a:ext cx="3615" cy="198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6067291" y="4712170"/>
                <a:ext cx="1808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6047408" y="4505872"/>
                <a:ext cx="3615" cy="5952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6" name="Freeform 111"/>
              <p:cNvSpPr>
                <a:spLocks/>
              </p:cNvSpPr>
              <p:nvPr/>
            </p:nvSpPr>
            <p:spPr bwMode="auto">
              <a:xfrm>
                <a:off x="6065485" y="4646713"/>
                <a:ext cx="1808" cy="5952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0 w 1"/>
                  <a:gd name="T5" fmla="*/ 0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7" name="Freeform 112"/>
              <p:cNvSpPr>
                <a:spLocks/>
              </p:cNvSpPr>
              <p:nvPr/>
            </p:nvSpPr>
            <p:spPr bwMode="auto">
              <a:xfrm>
                <a:off x="6061870" y="4583236"/>
                <a:ext cx="3615" cy="1983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8" name="Freeform 113"/>
              <p:cNvSpPr>
                <a:spLocks/>
              </p:cNvSpPr>
              <p:nvPr/>
            </p:nvSpPr>
            <p:spPr bwMode="auto">
              <a:xfrm>
                <a:off x="5573832" y="4880779"/>
                <a:ext cx="1808" cy="793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9" name="Freeform 114"/>
              <p:cNvSpPr>
                <a:spLocks/>
              </p:cNvSpPr>
              <p:nvPr/>
            </p:nvSpPr>
            <p:spPr bwMode="auto">
              <a:xfrm>
                <a:off x="5320777" y="5035502"/>
                <a:ext cx="7230" cy="1983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0" name="Freeform 115"/>
              <p:cNvSpPr>
                <a:spLocks/>
              </p:cNvSpPr>
              <p:nvPr/>
            </p:nvSpPr>
            <p:spPr bwMode="auto">
              <a:xfrm>
                <a:off x="5402118" y="3883015"/>
                <a:ext cx="3615" cy="793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2 h 5"/>
                  <a:gd name="T6" fmla="*/ 2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2" y="0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1" name="Freeform 116"/>
              <p:cNvSpPr>
                <a:spLocks/>
              </p:cNvSpPr>
              <p:nvPr/>
            </p:nvSpPr>
            <p:spPr bwMode="auto">
              <a:xfrm>
                <a:off x="4436890" y="3968310"/>
                <a:ext cx="276553" cy="519711"/>
              </a:xfrm>
              <a:custGeom>
                <a:avLst/>
                <a:gdLst>
                  <a:gd name="T0" fmla="*/ 228 w 230"/>
                  <a:gd name="T1" fmla="*/ 95 h 380"/>
                  <a:gd name="T2" fmla="*/ 204 w 230"/>
                  <a:gd name="T3" fmla="*/ 82 h 380"/>
                  <a:gd name="T4" fmla="*/ 183 w 230"/>
                  <a:gd name="T5" fmla="*/ 71 h 380"/>
                  <a:gd name="T6" fmla="*/ 160 w 230"/>
                  <a:gd name="T7" fmla="*/ 58 h 380"/>
                  <a:gd name="T8" fmla="*/ 136 w 230"/>
                  <a:gd name="T9" fmla="*/ 47 h 380"/>
                  <a:gd name="T10" fmla="*/ 115 w 230"/>
                  <a:gd name="T11" fmla="*/ 34 h 380"/>
                  <a:gd name="T12" fmla="*/ 91 w 230"/>
                  <a:gd name="T13" fmla="*/ 23 h 380"/>
                  <a:gd name="T14" fmla="*/ 70 w 230"/>
                  <a:gd name="T15" fmla="*/ 11 h 380"/>
                  <a:gd name="T16" fmla="*/ 47 w 230"/>
                  <a:gd name="T17" fmla="*/ 0 h 380"/>
                  <a:gd name="T18" fmla="*/ 25 w 230"/>
                  <a:gd name="T19" fmla="*/ 11 h 380"/>
                  <a:gd name="T20" fmla="*/ 29 w 230"/>
                  <a:gd name="T21" fmla="*/ 29 h 380"/>
                  <a:gd name="T22" fmla="*/ 31 w 230"/>
                  <a:gd name="T23" fmla="*/ 47 h 380"/>
                  <a:gd name="T24" fmla="*/ 50 w 230"/>
                  <a:gd name="T25" fmla="*/ 75 h 380"/>
                  <a:gd name="T26" fmla="*/ 45 w 230"/>
                  <a:gd name="T27" fmla="*/ 84 h 380"/>
                  <a:gd name="T28" fmla="*/ 43 w 230"/>
                  <a:gd name="T29" fmla="*/ 102 h 380"/>
                  <a:gd name="T30" fmla="*/ 43 w 230"/>
                  <a:gd name="T31" fmla="*/ 120 h 380"/>
                  <a:gd name="T32" fmla="*/ 41 w 230"/>
                  <a:gd name="T33" fmla="*/ 139 h 380"/>
                  <a:gd name="T34" fmla="*/ 41 w 230"/>
                  <a:gd name="T35" fmla="*/ 157 h 380"/>
                  <a:gd name="T36" fmla="*/ 31 w 230"/>
                  <a:gd name="T37" fmla="*/ 172 h 380"/>
                  <a:gd name="T38" fmla="*/ 19 w 230"/>
                  <a:gd name="T39" fmla="*/ 186 h 380"/>
                  <a:gd name="T40" fmla="*/ 10 w 230"/>
                  <a:gd name="T41" fmla="*/ 199 h 380"/>
                  <a:gd name="T42" fmla="*/ 0 w 230"/>
                  <a:gd name="T43" fmla="*/ 214 h 380"/>
                  <a:gd name="T44" fmla="*/ 0 w 230"/>
                  <a:gd name="T45" fmla="*/ 234 h 380"/>
                  <a:gd name="T46" fmla="*/ 10 w 230"/>
                  <a:gd name="T47" fmla="*/ 248 h 380"/>
                  <a:gd name="T48" fmla="*/ 19 w 230"/>
                  <a:gd name="T49" fmla="*/ 248 h 380"/>
                  <a:gd name="T50" fmla="*/ 31 w 230"/>
                  <a:gd name="T51" fmla="*/ 272 h 380"/>
                  <a:gd name="T52" fmla="*/ 33 w 230"/>
                  <a:gd name="T53" fmla="*/ 298 h 380"/>
                  <a:gd name="T54" fmla="*/ 47 w 230"/>
                  <a:gd name="T55" fmla="*/ 322 h 380"/>
                  <a:gd name="T56" fmla="*/ 21 w 230"/>
                  <a:gd name="T57" fmla="*/ 322 h 380"/>
                  <a:gd name="T58" fmla="*/ 10 w 230"/>
                  <a:gd name="T59" fmla="*/ 327 h 380"/>
                  <a:gd name="T60" fmla="*/ 29 w 230"/>
                  <a:gd name="T61" fmla="*/ 351 h 380"/>
                  <a:gd name="T62" fmla="*/ 45 w 230"/>
                  <a:gd name="T63" fmla="*/ 380 h 380"/>
                  <a:gd name="T64" fmla="*/ 64 w 230"/>
                  <a:gd name="T65" fmla="*/ 375 h 380"/>
                  <a:gd name="T66" fmla="*/ 70 w 230"/>
                  <a:gd name="T67" fmla="*/ 376 h 380"/>
                  <a:gd name="T68" fmla="*/ 82 w 230"/>
                  <a:gd name="T69" fmla="*/ 375 h 380"/>
                  <a:gd name="T70" fmla="*/ 113 w 230"/>
                  <a:gd name="T71" fmla="*/ 369 h 380"/>
                  <a:gd name="T72" fmla="*/ 123 w 230"/>
                  <a:gd name="T73" fmla="*/ 356 h 380"/>
                  <a:gd name="T74" fmla="*/ 121 w 230"/>
                  <a:gd name="T75" fmla="*/ 349 h 380"/>
                  <a:gd name="T76" fmla="*/ 152 w 230"/>
                  <a:gd name="T77" fmla="*/ 343 h 380"/>
                  <a:gd name="T78" fmla="*/ 169 w 230"/>
                  <a:gd name="T79" fmla="*/ 323 h 380"/>
                  <a:gd name="T80" fmla="*/ 187 w 230"/>
                  <a:gd name="T81" fmla="*/ 305 h 380"/>
                  <a:gd name="T82" fmla="*/ 208 w 230"/>
                  <a:gd name="T83" fmla="*/ 300 h 380"/>
                  <a:gd name="T84" fmla="*/ 206 w 230"/>
                  <a:gd name="T85" fmla="*/ 287 h 380"/>
                  <a:gd name="T86" fmla="*/ 202 w 230"/>
                  <a:gd name="T87" fmla="*/ 274 h 380"/>
                  <a:gd name="T88" fmla="*/ 193 w 230"/>
                  <a:gd name="T89" fmla="*/ 256 h 380"/>
                  <a:gd name="T90" fmla="*/ 183 w 230"/>
                  <a:gd name="T91" fmla="*/ 256 h 380"/>
                  <a:gd name="T92" fmla="*/ 193 w 230"/>
                  <a:gd name="T93" fmla="*/ 237 h 380"/>
                  <a:gd name="T94" fmla="*/ 195 w 230"/>
                  <a:gd name="T95" fmla="*/ 226 h 380"/>
                  <a:gd name="T96" fmla="*/ 197 w 230"/>
                  <a:gd name="T97" fmla="*/ 219 h 380"/>
                  <a:gd name="T98" fmla="*/ 197 w 230"/>
                  <a:gd name="T99" fmla="*/ 212 h 380"/>
                  <a:gd name="T100" fmla="*/ 208 w 230"/>
                  <a:gd name="T101" fmla="*/ 192 h 380"/>
                  <a:gd name="T102" fmla="*/ 216 w 230"/>
                  <a:gd name="T103" fmla="*/ 186 h 380"/>
                  <a:gd name="T104" fmla="*/ 230 w 230"/>
                  <a:gd name="T105" fmla="*/ 186 h 380"/>
                  <a:gd name="T106" fmla="*/ 230 w 230"/>
                  <a:gd name="T107" fmla="*/ 162 h 380"/>
                  <a:gd name="T108" fmla="*/ 230 w 230"/>
                  <a:gd name="T109" fmla="*/ 141 h 380"/>
                  <a:gd name="T110" fmla="*/ 228 w 230"/>
                  <a:gd name="T111" fmla="*/ 117 h 380"/>
                  <a:gd name="T112" fmla="*/ 228 w 230"/>
                  <a:gd name="T113" fmla="*/ 95 h 3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0"/>
                  <a:gd name="T172" fmla="*/ 0 h 380"/>
                  <a:gd name="T173" fmla="*/ 230 w 230"/>
                  <a:gd name="T174" fmla="*/ 380 h 3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0" h="380">
                    <a:moveTo>
                      <a:pt x="228" y="95"/>
                    </a:moveTo>
                    <a:lnTo>
                      <a:pt x="204" y="82"/>
                    </a:lnTo>
                    <a:lnTo>
                      <a:pt x="183" y="71"/>
                    </a:lnTo>
                    <a:lnTo>
                      <a:pt x="160" y="58"/>
                    </a:lnTo>
                    <a:lnTo>
                      <a:pt x="136" y="47"/>
                    </a:lnTo>
                    <a:lnTo>
                      <a:pt x="115" y="34"/>
                    </a:lnTo>
                    <a:lnTo>
                      <a:pt x="91" y="23"/>
                    </a:lnTo>
                    <a:lnTo>
                      <a:pt x="70" y="11"/>
                    </a:lnTo>
                    <a:lnTo>
                      <a:pt x="47" y="0"/>
                    </a:lnTo>
                    <a:lnTo>
                      <a:pt x="25" y="11"/>
                    </a:lnTo>
                    <a:lnTo>
                      <a:pt x="29" y="29"/>
                    </a:lnTo>
                    <a:lnTo>
                      <a:pt x="31" y="47"/>
                    </a:lnTo>
                    <a:lnTo>
                      <a:pt x="50" y="75"/>
                    </a:lnTo>
                    <a:lnTo>
                      <a:pt x="45" y="84"/>
                    </a:lnTo>
                    <a:lnTo>
                      <a:pt x="43" y="102"/>
                    </a:lnTo>
                    <a:lnTo>
                      <a:pt x="43" y="120"/>
                    </a:lnTo>
                    <a:lnTo>
                      <a:pt x="41" y="139"/>
                    </a:lnTo>
                    <a:lnTo>
                      <a:pt x="41" y="157"/>
                    </a:lnTo>
                    <a:lnTo>
                      <a:pt x="31" y="172"/>
                    </a:lnTo>
                    <a:lnTo>
                      <a:pt x="19" y="186"/>
                    </a:lnTo>
                    <a:lnTo>
                      <a:pt x="10" y="199"/>
                    </a:lnTo>
                    <a:lnTo>
                      <a:pt x="0" y="214"/>
                    </a:lnTo>
                    <a:lnTo>
                      <a:pt x="0" y="234"/>
                    </a:lnTo>
                    <a:lnTo>
                      <a:pt x="10" y="248"/>
                    </a:lnTo>
                    <a:lnTo>
                      <a:pt x="19" y="248"/>
                    </a:lnTo>
                    <a:lnTo>
                      <a:pt x="31" y="272"/>
                    </a:lnTo>
                    <a:lnTo>
                      <a:pt x="33" y="298"/>
                    </a:lnTo>
                    <a:lnTo>
                      <a:pt x="47" y="322"/>
                    </a:lnTo>
                    <a:lnTo>
                      <a:pt x="21" y="322"/>
                    </a:lnTo>
                    <a:lnTo>
                      <a:pt x="10" y="327"/>
                    </a:lnTo>
                    <a:lnTo>
                      <a:pt x="29" y="351"/>
                    </a:lnTo>
                    <a:lnTo>
                      <a:pt x="45" y="380"/>
                    </a:lnTo>
                    <a:lnTo>
                      <a:pt x="64" y="375"/>
                    </a:lnTo>
                    <a:lnTo>
                      <a:pt x="70" y="376"/>
                    </a:lnTo>
                    <a:lnTo>
                      <a:pt x="82" y="375"/>
                    </a:lnTo>
                    <a:lnTo>
                      <a:pt x="113" y="369"/>
                    </a:lnTo>
                    <a:lnTo>
                      <a:pt x="123" y="356"/>
                    </a:lnTo>
                    <a:lnTo>
                      <a:pt x="121" y="349"/>
                    </a:lnTo>
                    <a:lnTo>
                      <a:pt x="152" y="343"/>
                    </a:lnTo>
                    <a:lnTo>
                      <a:pt x="169" y="323"/>
                    </a:lnTo>
                    <a:lnTo>
                      <a:pt x="187" y="305"/>
                    </a:lnTo>
                    <a:lnTo>
                      <a:pt x="208" y="300"/>
                    </a:lnTo>
                    <a:lnTo>
                      <a:pt x="206" y="287"/>
                    </a:lnTo>
                    <a:lnTo>
                      <a:pt x="202" y="274"/>
                    </a:lnTo>
                    <a:lnTo>
                      <a:pt x="193" y="256"/>
                    </a:lnTo>
                    <a:lnTo>
                      <a:pt x="183" y="256"/>
                    </a:lnTo>
                    <a:lnTo>
                      <a:pt x="193" y="237"/>
                    </a:lnTo>
                    <a:lnTo>
                      <a:pt x="195" y="226"/>
                    </a:lnTo>
                    <a:lnTo>
                      <a:pt x="197" y="219"/>
                    </a:lnTo>
                    <a:lnTo>
                      <a:pt x="197" y="212"/>
                    </a:lnTo>
                    <a:lnTo>
                      <a:pt x="208" y="192"/>
                    </a:lnTo>
                    <a:lnTo>
                      <a:pt x="216" y="186"/>
                    </a:lnTo>
                    <a:lnTo>
                      <a:pt x="230" y="186"/>
                    </a:lnTo>
                    <a:lnTo>
                      <a:pt x="230" y="162"/>
                    </a:lnTo>
                    <a:lnTo>
                      <a:pt x="230" y="141"/>
                    </a:lnTo>
                    <a:lnTo>
                      <a:pt x="228" y="117"/>
                    </a:lnTo>
                    <a:lnTo>
                      <a:pt x="228" y="9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2" name="Freeform 117"/>
              <p:cNvSpPr>
                <a:spLocks/>
              </p:cNvSpPr>
              <p:nvPr/>
            </p:nvSpPr>
            <p:spPr bwMode="auto">
              <a:xfrm>
                <a:off x="5197863" y="4325364"/>
                <a:ext cx="41574" cy="47607"/>
              </a:xfrm>
              <a:custGeom>
                <a:avLst/>
                <a:gdLst>
                  <a:gd name="T0" fmla="*/ 0 w 33"/>
                  <a:gd name="T1" fmla="*/ 37 h 37"/>
                  <a:gd name="T2" fmla="*/ 27 w 33"/>
                  <a:gd name="T3" fmla="*/ 37 h 37"/>
                  <a:gd name="T4" fmla="*/ 33 w 33"/>
                  <a:gd name="T5" fmla="*/ 26 h 37"/>
                  <a:gd name="T6" fmla="*/ 23 w 33"/>
                  <a:gd name="T7" fmla="*/ 0 h 37"/>
                  <a:gd name="T8" fmla="*/ 15 w 33"/>
                  <a:gd name="T9" fmla="*/ 0 h 37"/>
                  <a:gd name="T10" fmla="*/ 0 w 33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7"/>
                  <a:gd name="T20" fmla="*/ 33 w 3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7">
                    <a:moveTo>
                      <a:pt x="0" y="37"/>
                    </a:moveTo>
                    <a:lnTo>
                      <a:pt x="27" y="37"/>
                    </a:lnTo>
                    <a:lnTo>
                      <a:pt x="33" y="26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3" name="Freeform 118"/>
              <p:cNvSpPr>
                <a:spLocks/>
              </p:cNvSpPr>
              <p:nvPr/>
            </p:nvSpPr>
            <p:spPr bwMode="auto">
              <a:xfrm>
                <a:off x="5051453" y="4148820"/>
                <a:ext cx="177138" cy="186462"/>
              </a:xfrm>
              <a:custGeom>
                <a:avLst/>
                <a:gdLst>
                  <a:gd name="T0" fmla="*/ 0 w 148"/>
                  <a:gd name="T1" fmla="*/ 105 h 137"/>
                  <a:gd name="T2" fmla="*/ 2 w 148"/>
                  <a:gd name="T3" fmla="*/ 86 h 137"/>
                  <a:gd name="T4" fmla="*/ 6 w 148"/>
                  <a:gd name="T5" fmla="*/ 53 h 137"/>
                  <a:gd name="T6" fmla="*/ 14 w 148"/>
                  <a:gd name="T7" fmla="*/ 22 h 137"/>
                  <a:gd name="T8" fmla="*/ 27 w 148"/>
                  <a:gd name="T9" fmla="*/ 13 h 137"/>
                  <a:gd name="T10" fmla="*/ 41 w 148"/>
                  <a:gd name="T11" fmla="*/ 2 h 137"/>
                  <a:gd name="T12" fmla="*/ 45 w 148"/>
                  <a:gd name="T13" fmla="*/ 0 h 137"/>
                  <a:gd name="T14" fmla="*/ 51 w 148"/>
                  <a:gd name="T15" fmla="*/ 17 h 137"/>
                  <a:gd name="T16" fmla="*/ 59 w 148"/>
                  <a:gd name="T17" fmla="*/ 33 h 137"/>
                  <a:gd name="T18" fmla="*/ 66 w 148"/>
                  <a:gd name="T19" fmla="*/ 52 h 137"/>
                  <a:gd name="T20" fmla="*/ 72 w 148"/>
                  <a:gd name="T21" fmla="*/ 68 h 137"/>
                  <a:gd name="T22" fmla="*/ 74 w 148"/>
                  <a:gd name="T23" fmla="*/ 63 h 137"/>
                  <a:gd name="T24" fmla="*/ 80 w 148"/>
                  <a:gd name="T25" fmla="*/ 66 h 137"/>
                  <a:gd name="T26" fmla="*/ 98 w 148"/>
                  <a:gd name="T27" fmla="*/ 77 h 137"/>
                  <a:gd name="T28" fmla="*/ 123 w 148"/>
                  <a:gd name="T29" fmla="*/ 101 h 137"/>
                  <a:gd name="T30" fmla="*/ 148 w 148"/>
                  <a:gd name="T31" fmla="*/ 125 h 137"/>
                  <a:gd name="T32" fmla="*/ 148 w 148"/>
                  <a:gd name="T33" fmla="*/ 128 h 137"/>
                  <a:gd name="T34" fmla="*/ 146 w 148"/>
                  <a:gd name="T35" fmla="*/ 130 h 137"/>
                  <a:gd name="T36" fmla="*/ 138 w 148"/>
                  <a:gd name="T37" fmla="*/ 130 h 137"/>
                  <a:gd name="T38" fmla="*/ 127 w 148"/>
                  <a:gd name="T39" fmla="*/ 137 h 137"/>
                  <a:gd name="T40" fmla="*/ 125 w 148"/>
                  <a:gd name="T41" fmla="*/ 130 h 137"/>
                  <a:gd name="T42" fmla="*/ 107 w 148"/>
                  <a:gd name="T43" fmla="*/ 125 h 137"/>
                  <a:gd name="T44" fmla="*/ 94 w 148"/>
                  <a:gd name="T45" fmla="*/ 110 h 137"/>
                  <a:gd name="T46" fmla="*/ 86 w 148"/>
                  <a:gd name="T47" fmla="*/ 103 h 137"/>
                  <a:gd name="T48" fmla="*/ 72 w 148"/>
                  <a:gd name="T49" fmla="*/ 95 h 137"/>
                  <a:gd name="T50" fmla="*/ 59 w 148"/>
                  <a:gd name="T51" fmla="*/ 92 h 137"/>
                  <a:gd name="T52" fmla="*/ 45 w 148"/>
                  <a:gd name="T53" fmla="*/ 95 h 137"/>
                  <a:gd name="T54" fmla="*/ 33 w 148"/>
                  <a:gd name="T55" fmla="*/ 83 h 137"/>
                  <a:gd name="T56" fmla="*/ 31 w 148"/>
                  <a:gd name="T57" fmla="*/ 103 h 137"/>
                  <a:gd name="T58" fmla="*/ 20 w 148"/>
                  <a:gd name="T59" fmla="*/ 95 h 137"/>
                  <a:gd name="T60" fmla="*/ 10 w 148"/>
                  <a:gd name="T61" fmla="*/ 106 h 137"/>
                  <a:gd name="T62" fmla="*/ 0 w 148"/>
                  <a:gd name="T63" fmla="*/ 105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8"/>
                  <a:gd name="T97" fmla="*/ 0 h 137"/>
                  <a:gd name="T98" fmla="*/ 148 w 148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8" h="137">
                    <a:moveTo>
                      <a:pt x="0" y="105"/>
                    </a:moveTo>
                    <a:lnTo>
                      <a:pt x="2" y="86"/>
                    </a:lnTo>
                    <a:lnTo>
                      <a:pt x="6" y="53"/>
                    </a:lnTo>
                    <a:lnTo>
                      <a:pt x="14" y="22"/>
                    </a:lnTo>
                    <a:lnTo>
                      <a:pt x="27" y="13"/>
                    </a:lnTo>
                    <a:lnTo>
                      <a:pt x="41" y="2"/>
                    </a:lnTo>
                    <a:lnTo>
                      <a:pt x="45" y="0"/>
                    </a:lnTo>
                    <a:lnTo>
                      <a:pt x="51" y="17"/>
                    </a:lnTo>
                    <a:lnTo>
                      <a:pt x="59" y="33"/>
                    </a:lnTo>
                    <a:lnTo>
                      <a:pt x="66" y="52"/>
                    </a:lnTo>
                    <a:lnTo>
                      <a:pt x="72" y="68"/>
                    </a:lnTo>
                    <a:lnTo>
                      <a:pt x="74" y="63"/>
                    </a:lnTo>
                    <a:lnTo>
                      <a:pt x="80" y="66"/>
                    </a:lnTo>
                    <a:lnTo>
                      <a:pt x="98" y="77"/>
                    </a:lnTo>
                    <a:lnTo>
                      <a:pt x="123" y="101"/>
                    </a:lnTo>
                    <a:lnTo>
                      <a:pt x="148" y="125"/>
                    </a:lnTo>
                    <a:lnTo>
                      <a:pt x="148" y="128"/>
                    </a:lnTo>
                    <a:lnTo>
                      <a:pt x="146" y="130"/>
                    </a:lnTo>
                    <a:lnTo>
                      <a:pt x="138" y="130"/>
                    </a:lnTo>
                    <a:lnTo>
                      <a:pt x="127" y="137"/>
                    </a:lnTo>
                    <a:lnTo>
                      <a:pt x="125" y="130"/>
                    </a:lnTo>
                    <a:lnTo>
                      <a:pt x="107" y="125"/>
                    </a:lnTo>
                    <a:lnTo>
                      <a:pt x="94" y="110"/>
                    </a:lnTo>
                    <a:lnTo>
                      <a:pt x="86" y="103"/>
                    </a:lnTo>
                    <a:lnTo>
                      <a:pt x="72" y="95"/>
                    </a:lnTo>
                    <a:lnTo>
                      <a:pt x="59" y="92"/>
                    </a:lnTo>
                    <a:lnTo>
                      <a:pt x="45" y="95"/>
                    </a:lnTo>
                    <a:lnTo>
                      <a:pt x="33" y="83"/>
                    </a:lnTo>
                    <a:lnTo>
                      <a:pt x="31" y="103"/>
                    </a:lnTo>
                    <a:lnTo>
                      <a:pt x="20" y="95"/>
                    </a:lnTo>
                    <a:lnTo>
                      <a:pt x="10" y="106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4" name="Freeform 119"/>
              <p:cNvSpPr>
                <a:spLocks/>
              </p:cNvSpPr>
              <p:nvPr/>
            </p:nvSpPr>
            <p:spPr bwMode="auto">
              <a:xfrm>
                <a:off x="4966499" y="4259904"/>
                <a:ext cx="403083" cy="357053"/>
              </a:xfrm>
              <a:custGeom>
                <a:avLst/>
                <a:gdLst>
                  <a:gd name="T0" fmla="*/ 113 w 335"/>
                  <a:gd name="T1" fmla="*/ 257 h 263"/>
                  <a:gd name="T2" fmla="*/ 86 w 335"/>
                  <a:gd name="T3" fmla="*/ 239 h 263"/>
                  <a:gd name="T4" fmla="*/ 66 w 335"/>
                  <a:gd name="T5" fmla="*/ 237 h 263"/>
                  <a:gd name="T6" fmla="*/ 60 w 335"/>
                  <a:gd name="T7" fmla="*/ 219 h 263"/>
                  <a:gd name="T8" fmla="*/ 47 w 335"/>
                  <a:gd name="T9" fmla="*/ 212 h 263"/>
                  <a:gd name="T10" fmla="*/ 39 w 335"/>
                  <a:gd name="T11" fmla="*/ 197 h 263"/>
                  <a:gd name="T12" fmla="*/ 29 w 335"/>
                  <a:gd name="T13" fmla="*/ 181 h 263"/>
                  <a:gd name="T14" fmla="*/ 8 w 335"/>
                  <a:gd name="T15" fmla="*/ 162 h 263"/>
                  <a:gd name="T16" fmla="*/ 0 w 335"/>
                  <a:gd name="T17" fmla="*/ 155 h 263"/>
                  <a:gd name="T18" fmla="*/ 8 w 335"/>
                  <a:gd name="T19" fmla="*/ 144 h 263"/>
                  <a:gd name="T20" fmla="*/ 23 w 335"/>
                  <a:gd name="T21" fmla="*/ 142 h 263"/>
                  <a:gd name="T22" fmla="*/ 25 w 335"/>
                  <a:gd name="T23" fmla="*/ 115 h 263"/>
                  <a:gd name="T24" fmla="*/ 29 w 335"/>
                  <a:gd name="T25" fmla="*/ 89 h 263"/>
                  <a:gd name="T26" fmla="*/ 41 w 335"/>
                  <a:gd name="T27" fmla="*/ 87 h 263"/>
                  <a:gd name="T28" fmla="*/ 47 w 335"/>
                  <a:gd name="T29" fmla="*/ 60 h 263"/>
                  <a:gd name="T30" fmla="*/ 70 w 335"/>
                  <a:gd name="T31" fmla="*/ 22 h 263"/>
                  <a:gd name="T32" fmla="*/ 80 w 335"/>
                  <a:gd name="T33" fmla="*/ 23 h 263"/>
                  <a:gd name="T34" fmla="*/ 90 w 335"/>
                  <a:gd name="T35" fmla="*/ 12 h 263"/>
                  <a:gd name="T36" fmla="*/ 101 w 335"/>
                  <a:gd name="T37" fmla="*/ 20 h 263"/>
                  <a:gd name="T38" fmla="*/ 103 w 335"/>
                  <a:gd name="T39" fmla="*/ 0 h 263"/>
                  <a:gd name="T40" fmla="*/ 115 w 335"/>
                  <a:gd name="T41" fmla="*/ 12 h 263"/>
                  <a:gd name="T42" fmla="*/ 129 w 335"/>
                  <a:gd name="T43" fmla="*/ 9 h 263"/>
                  <a:gd name="T44" fmla="*/ 142 w 335"/>
                  <a:gd name="T45" fmla="*/ 12 h 263"/>
                  <a:gd name="T46" fmla="*/ 156 w 335"/>
                  <a:gd name="T47" fmla="*/ 20 h 263"/>
                  <a:gd name="T48" fmla="*/ 164 w 335"/>
                  <a:gd name="T49" fmla="*/ 27 h 263"/>
                  <a:gd name="T50" fmla="*/ 177 w 335"/>
                  <a:gd name="T51" fmla="*/ 42 h 263"/>
                  <a:gd name="T52" fmla="*/ 195 w 335"/>
                  <a:gd name="T53" fmla="*/ 47 h 263"/>
                  <a:gd name="T54" fmla="*/ 197 w 335"/>
                  <a:gd name="T55" fmla="*/ 54 h 263"/>
                  <a:gd name="T56" fmla="*/ 208 w 335"/>
                  <a:gd name="T57" fmla="*/ 47 h 263"/>
                  <a:gd name="T58" fmla="*/ 193 w 335"/>
                  <a:gd name="T59" fmla="*/ 84 h 263"/>
                  <a:gd name="T60" fmla="*/ 220 w 335"/>
                  <a:gd name="T61" fmla="*/ 84 h 263"/>
                  <a:gd name="T62" fmla="*/ 216 w 335"/>
                  <a:gd name="T63" fmla="*/ 97 h 263"/>
                  <a:gd name="T64" fmla="*/ 230 w 335"/>
                  <a:gd name="T65" fmla="*/ 115 h 263"/>
                  <a:gd name="T66" fmla="*/ 245 w 335"/>
                  <a:gd name="T67" fmla="*/ 131 h 263"/>
                  <a:gd name="T68" fmla="*/ 263 w 335"/>
                  <a:gd name="T69" fmla="*/ 139 h 263"/>
                  <a:gd name="T70" fmla="*/ 279 w 335"/>
                  <a:gd name="T71" fmla="*/ 144 h 263"/>
                  <a:gd name="T72" fmla="*/ 296 w 335"/>
                  <a:gd name="T73" fmla="*/ 150 h 263"/>
                  <a:gd name="T74" fmla="*/ 314 w 335"/>
                  <a:gd name="T75" fmla="*/ 155 h 263"/>
                  <a:gd name="T76" fmla="*/ 335 w 335"/>
                  <a:gd name="T77" fmla="*/ 155 h 263"/>
                  <a:gd name="T78" fmla="*/ 318 w 335"/>
                  <a:gd name="T79" fmla="*/ 173 h 263"/>
                  <a:gd name="T80" fmla="*/ 302 w 335"/>
                  <a:gd name="T81" fmla="*/ 193 h 263"/>
                  <a:gd name="T82" fmla="*/ 284 w 335"/>
                  <a:gd name="T83" fmla="*/ 212 h 263"/>
                  <a:gd name="T84" fmla="*/ 269 w 335"/>
                  <a:gd name="T85" fmla="*/ 230 h 263"/>
                  <a:gd name="T86" fmla="*/ 251 w 335"/>
                  <a:gd name="T87" fmla="*/ 232 h 263"/>
                  <a:gd name="T88" fmla="*/ 232 w 335"/>
                  <a:gd name="T89" fmla="*/ 234 h 263"/>
                  <a:gd name="T90" fmla="*/ 210 w 335"/>
                  <a:gd name="T91" fmla="*/ 246 h 263"/>
                  <a:gd name="T92" fmla="*/ 201 w 335"/>
                  <a:gd name="T93" fmla="*/ 252 h 263"/>
                  <a:gd name="T94" fmla="*/ 177 w 335"/>
                  <a:gd name="T95" fmla="*/ 248 h 263"/>
                  <a:gd name="T96" fmla="*/ 154 w 335"/>
                  <a:gd name="T97" fmla="*/ 254 h 263"/>
                  <a:gd name="T98" fmla="*/ 144 w 335"/>
                  <a:gd name="T99" fmla="*/ 263 h 263"/>
                  <a:gd name="T100" fmla="*/ 113 w 335"/>
                  <a:gd name="T101" fmla="*/ 257 h 2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5"/>
                  <a:gd name="T154" fmla="*/ 0 h 263"/>
                  <a:gd name="T155" fmla="*/ 335 w 335"/>
                  <a:gd name="T156" fmla="*/ 263 h 2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5" h="263">
                    <a:moveTo>
                      <a:pt x="113" y="257"/>
                    </a:moveTo>
                    <a:lnTo>
                      <a:pt x="86" y="239"/>
                    </a:lnTo>
                    <a:lnTo>
                      <a:pt x="66" y="237"/>
                    </a:lnTo>
                    <a:lnTo>
                      <a:pt x="60" y="219"/>
                    </a:lnTo>
                    <a:lnTo>
                      <a:pt x="47" y="212"/>
                    </a:lnTo>
                    <a:lnTo>
                      <a:pt x="39" y="197"/>
                    </a:lnTo>
                    <a:lnTo>
                      <a:pt x="29" y="181"/>
                    </a:lnTo>
                    <a:lnTo>
                      <a:pt x="8" y="162"/>
                    </a:lnTo>
                    <a:lnTo>
                      <a:pt x="0" y="155"/>
                    </a:lnTo>
                    <a:lnTo>
                      <a:pt x="8" y="144"/>
                    </a:lnTo>
                    <a:lnTo>
                      <a:pt x="23" y="142"/>
                    </a:lnTo>
                    <a:lnTo>
                      <a:pt x="25" y="115"/>
                    </a:lnTo>
                    <a:lnTo>
                      <a:pt x="29" y="89"/>
                    </a:lnTo>
                    <a:lnTo>
                      <a:pt x="41" y="87"/>
                    </a:lnTo>
                    <a:lnTo>
                      <a:pt x="47" y="60"/>
                    </a:lnTo>
                    <a:lnTo>
                      <a:pt x="70" y="22"/>
                    </a:lnTo>
                    <a:lnTo>
                      <a:pt x="80" y="23"/>
                    </a:lnTo>
                    <a:lnTo>
                      <a:pt x="90" y="12"/>
                    </a:lnTo>
                    <a:lnTo>
                      <a:pt x="101" y="20"/>
                    </a:lnTo>
                    <a:lnTo>
                      <a:pt x="103" y="0"/>
                    </a:lnTo>
                    <a:lnTo>
                      <a:pt x="115" y="12"/>
                    </a:lnTo>
                    <a:lnTo>
                      <a:pt x="129" y="9"/>
                    </a:lnTo>
                    <a:lnTo>
                      <a:pt x="142" y="12"/>
                    </a:lnTo>
                    <a:lnTo>
                      <a:pt x="156" y="20"/>
                    </a:lnTo>
                    <a:lnTo>
                      <a:pt x="164" y="27"/>
                    </a:lnTo>
                    <a:lnTo>
                      <a:pt x="177" y="42"/>
                    </a:lnTo>
                    <a:lnTo>
                      <a:pt x="195" y="47"/>
                    </a:lnTo>
                    <a:lnTo>
                      <a:pt x="197" y="54"/>
                    </a:lnTo>
                    <a:lnTo>
                      <a:pt x="208" y="47"/>
                    </a:lnTo>
                    <a:lnTo>
                      <a:pt x="193" y="84"/>
                    </a:lnTo>
                    <a:lnTo>
                      <a:pt x="220" y="84"/>
                    </a:lnTo>
                    <a:lnTo>
                      <a:pt x="216" y="97"/>
                    </a:lnTo>
                    <a:lnTo>
                      <a:pt x="230" y="115"/>
                    </a:lnTo>
                    <a:lnTo>
                      <a:pt x="245" y="131"/>
                    </a:lnTo>
                    <a:lnTo>
                      <a:pt x="263" y="139"/>
                    </a:lnTo>
                    <a:lnTo>
                      <a:pt x="279" y="144"/>
                    </a:lnTo>
                    <a:lnTo>
                      <a:pt x="296" y="150"/>
                    </a:lnTo>
                    <a:lnTo>
                      <a:pt x="314" y="155"/>
                    </a:lnTo>
                    <a:lnTo>
                      <a:pt x="335" y="155"/>
                    </a:lnTo>
                    <a:lnTo>
                      <a:pt x="318" y="173"/>
                    </a:lnTo>
                    <a:lnTo>
                      <a:pt x="302" y="193"/>
                    </a:lnTo>
                    <a:lnTo>
                      <a:pt x="284" y="212"/>
                    </a:lnTo>
                    <a:lnTo>
                      <a:pt x="269" y="230"/>
                    </a:lnTo>
                    <a:lnTo>
                      <a:pt x="251" y="232"/>
                    </a:lnTo>
                    <a:lnTo>
                      <a:pt x="232" y="234"/>
                    </a:lnTo>
                    <a:lnTo>
                      <a:pt x="210" y="246"/>
                    </a:lnTo>
                    <a:lnTo>
                      <a:pt x="201" y="252"/>
                    </a:lnTo>
                    <a:lnTo>
                      <a:pt x="177" y="248"/>
                    </a:lnTo>
                    <a:lnTo>
                      <a:pt x="154" y="254"/>
                    </a:lnTo>
                    <a:lnTo>
                      <a:pt x="144" y="263"/>
                    </a:lnTo>
                    <a:lnTo>
                      <a:pt x="113" y="2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5" name="Freeform 120"/>
              <p:cNvSpPr>
                <a:spLocks/>
              </p:cNvSpPr>
              <p:nvPr/>
            </p:nvSpPr>
            <p:spPr bwMode="auto">
              <a:xfrm>
                <a:off x="5181595" y="4343217"/>
                <a:ext cx="271131" cy="442349"/>
              </a:xfrm>
              <a:custGeom>
                <a:avLst/>
                <a:gdLst>
                  <a:gd name="T0" fmla="*/ 218 w 226"/>
                  <a:gd name="T1" fmla="*/ 44 h 325"/>
                  <a:gd name="T2" fmla="*/ 213 w 226"/>
                  <a:gd name="T3" fmla="*/ 69 h 325"/>
                  <a:gd name="T4" fmla="*/ 197 w 226"/>
                  <a:gd name="T5" fmla="*/ 99 h 325"/>
                  <a:gd name="T6" fmla="*/ 183 w 226"/>
                  <a:gd name="T7" fmla="*/ 128 h 325"/>
                  <a:gd name="T8" fmla="*/ 168 w 226"/>
                  <a:gd name="T9" fmla="*/ 157 h 325"/>
                  <a:gd name="T10" fmla="*/ 152 w 226"/>
                  <a:gd name="T11" fmla="*/ 184 h 325"/>
                  <a:gd name="T12" fmla="*/ 139 w 226"/>
                  <a:gd name="T13" fmla="*/ 197 h 325"/>
                  <a:gd name="T14" fmla="*/ 125 w 226"/>
                  <a:gd name="T15" fmla="*/ 212 h 325"/>
                  <a:gd name="T16" fmla="*/ 111 w 226"/>
                  <a:gd name="T17" fmla="*/ 225 h 325"/>
                  <a:gd name="T18" fmla="*/ 98 w 226"/>
                  <a:gd name="T19" fmla="*/ 237 h 325"/>
                  <a:gd name="T20" fmla="*/ 82 w 226"/>
                  <a:gd name="T21" fmla="*/ 252 h 325"/>
                  <a:gd name="T22" fmla="*/ 66 w 226"/>
                  <a:gd name="T23" fmla="*/ 267 h 325"/>
                  <a:gd name="T24" fmla="*/ 51 w 226"/>
                  <a:gd name="T25" fmla="*/ 281 h 325"/>
                  <a:gd name="T26" fmla="*/ 35 w 226"/>
                  <a:gd name="T27" fmla="*/ 296 h 325"/>
                  <a:gd name="T28" fmla="*/ 24 w 226"/>
                  <a:gd name="T29" fmla="*/ 311 h 325"/>
                  <a:gd name="T30" fmla="*/ 14 w 226"/>
                  <a:gd name="T31" fmla="*/ 325 h 325"/>
                  <a:gd name="T32" fmla="*/ 2 w 226"/>
                  <a:gd name="T33" fmla="*/ 305 h 325"/>
                  <a:gd name="T34" fmla="*/ 2 w 226"/>
                  <a:gd name="T35" fmla="*/ 283 h 325"/>
                  <a:gd name="T36" fmla="*/ 2 w 226"/>
                  <a:gd name="T37" fmla="*/ 261 h 325"/>
                  <a:gd name="T38" fmla="*/ 2 w 226"/>
                  <a:gd name="T39" fmla="*/ 239 h 325"/>
                  <a:gd name="T40" fmla="*/ 0 w 226"/>
                  <a:gd name="T41" fmla="*/ 217 h 325"/>
                  <a:gd name="T42" fmla="*/ 12 w 226"/>
                  <a:gd name="T43" fmla="*/ 205 h 325"/>
                  <a:gd name="T44" fmla="*/ 22 w 226"/>
                  <a:gd name="T45" fmla="*/ 190 h 325"/>
                  <a:gd name="T46" fmla="*/ 31 w 226"/>
                  <a:gd name="T47" fmla="*/ 184 h 325"/>
                  <a:gd name="T48" fmla="*/ 53 w 226"/>
                  <a:gd name="T49" fmla="*/ 172 h 325"/>
                  <a:gd name="T50" fmla="*/ 72 w 226"/>
                  <a:gd name="T51" fmla="*/ 170 h 325"/>
                  <a:gd name="T52" fmla="*/ 90 w 226"/>
                  <a:gd name="T53" fmla="*/ 168 h 325"/>
                  <a:gd name="T54" fmla="*/ 105 w 226"/>
                  <a:gd name="T55" fmla="*/ 150 h 325"/>
                  <a:gd name="T56" fmla="*/ 123 w 226"/>
                  <a:gd name="T57" fmla="*/ 131 h 325"/>
                  <a:gd name="T58" fmla="*/ 139 w 226"/>
                  <a:gd name="T59" fmla="*/ 111 h 325"/>
                  <a:gd name="T60" fmla="*/ 156 w 226"/>
                  <a:gd name="T61" fmla="*/ 93 h 325"/>
                  <a:gd name="T62" fmla="*/ 135 w 226"/>
                  <a:gd name="T63" fmla="*/ 93 h 325"/>
                  <a:gd name="T64" fmla="*/ 117 w 226"/>
                  <a:gd name="T65" fmla="*/ 88 h 325"/>
                  <a:gd name="T66" fmla="*/ 100 w 226"/>
                  <a:gd name="T67" fmla="*/ 82 h 325"/>
                  <a:gd name="T68" fmla="*/ 84 w 226"/>
                  <a:gd name="T69" fmla="*/ 77 h 325"/>
                  <a:gd name="T70" fmla="*/ 66 w 226"/>
                  <a:gd name="T71" fmla="*/ 69 h 325"/>
                  <a:gd name="T72" fmla="*/ 51 w 226"/>
                  <a:gd name="T73" fmla="*/ 53 h 325"/>
                  <a:gd name="T74" fmla="*/ 37 w 226"/>
                  <a:gd name="T75" fmla="*/ 35 h 325"/>
                  <a:gd name="T76" fmla="*/ 41 w 226"/>
                  <a:gd name="T77" fmla="*/ 22 h 325"/>
                  <a:gd name="T78" fmla="*/ 47 w 226"/>
                  <a:gd name="T79" fmla="*/ 11 h 325"/>
                  <a:gd name="T80" fmla="*/ 61 w 226"/>
                  <a:gd name="T81" fmla="*/ 24 h 325"/>
                  <a:gd name="T82" fmla="*/ 74 w 226"/>
                  <a:gd name="T83" fmla="*/ 36 h 325"/>
                  <a:gd name="T84" fmla="*/ 103 w 226"/>
                  <a:gd name="T85" fmla="*/ 25 h 325"/>
                  <a:gd name="T86" fmla="*/ 123 w 226"/>
                  <a:gd name="T87" fmla="*/ 27 h 325"/>
                  <a:gd name="T88" fmla="*/ 144 w 226"/>
                  <a:gd name="T89" fmla="*/ 18 h 325"/>
                  <a:gd name="T90" fmla="*/ 176 w 226"/>
                  <a:gd name="T91" fmla="*/ 13 h 325"/>
                  <a:gd name="T92" fmla="*/ 207 w 226"/>
                  <a:gd name="T93" fmla="*/ 5 h 325"/>
                  <a:gd name="T94" fmla="*/ 218 w 226"/>
                  <a:gd name="T95" fmla="*/ 0 h 325"/>
                  <a:gd name="T96" fmla="*/ 226 w 226"/>
                  <a:gd name="T97" fmla="*/ 5 h 325"/>
                  <a:gd name="T98" fmla="*/ 224 w 226"/>
                  <a:gd name="T99" fmla="*/ 36 h 325"/>
                  <a:gd name="T100" fmla="*/ 226 w 226"/>
                  <a:gd name="T101" fmla="*/ 36 h 325"/>
                  <a:gd name="T102" fmla="*/ 218 w 226"/>
                  <a:gd name="T103" fmla="*/ 44 h 3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6"/>
                  <a:gd name="T157" fmla="*/ 0 h 325"/>
                  <a:gd name="T158" fmla="*/ 226 w 226"/>
                  <a:gd name="T159" fmla="*/ 325 h 3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6" h="325">
                    <a:moveTo>
                      <a:pt x="218" y="44"/>
                    </a:moveTo>
                    <a:lnTo>
                      <a:pt x="213" y="69"/>
                    </a:lnTo>
                    <a:lnTo>
                      <a:pt x="197" y="99"/>
                    </a:lnTo>
                    <a:lnTo>
                      <a:pt x="183" y="128"/>
                    </a:lnTo>
                    <a:lnTo>
                      <a:pt x="168" y="157"/>
                    </a:lnTo>
                    <a:lnTo>
                      <a:pt x="152" y="184"/>
                    </a:lnTo>
                    <a:lnTo>
                      <a:pt x="139" y="197"/>
                    </a:lnTo>
                    <a:lnTo>
                      <a:pt x="125" y="212"/>
                    </a:lnTo>
                    <a:lnTo>
                      <a:pt x="111" y="225"/>
                    </a:lnTo>
                    <a:lnTo>
                      <a:pt x="98" y="237"/>
                    </a:lnTo>
                    <a:lnTo>
                      <a:pt x="82" y="252"/>
                    </a:lnTo>
                    <a:lnTo>
                      <a:pt x="66" y="267"/>
                    </a:lnTo>
                    <a:lnTo>
                      <a:pt x="51" y="281"/>
                    </a:lnTo>
                    <a:lnTo>
                      <a:pt x="35" y="296"/>
                    </a:lnTo>
                    <a:lnTo>
                      <a:pt x="24" y="311"/>
                    </a:lnTo>
                    <a:lnTo>
                      <a:pt x="14" y="325"/>
                    </a:lnTo>
                    <a:lnTo>
                      <a:pt x="2" y="305"/>
                    </a:lnTo>
                    <a:lnTo>
                      <a:pt x="2" y="283"/>
                    </a:lnTo>
                    <a:lnTo>
                      <a:pt x="2" y="261"/>
                    </a:lnTo>
                    <a:lnTo>
                      <a:pt x="2" y="239"/>
                    </a:lnTo>
                    <a:lnTo>
                      <a:pt x="0" y="217"/>
                    </a:lnTo>
                    <a:lnTo>
                      <a:pt x="12" y="205"/>
                    </a:lnTo>
                    <a:lnTo>
                      <a:pt x="22" y="190"/>
                    </a:lnTo>
                    <a:lnTo>
                      <a:pt x="31" y="184"/>
                    </a:lnTo>
                    <a:lnTo>
                      <a:pt x="53" y="172"/>
                    </a:lnTo>
                    <a:lnTo>
                      <a:pt x="72" y="170"/>
                    </a:lnTo>
                    <a:lnTo>
                      <a:pt x="90" y="168"/>
                    </a:lnTo>
                    <a:lnTo>
                      <a:pt x="105" y="150"/>
                    </a:lnTo>
                    <a:lnTo>
                      <a:pt x="123" y="131"/>
                    </a:lnTo>
                    <a:lnTo>
                      <a:pt x="139" y="111"/>
                    </a:lnTo>
                    <a:lnTo>
                      <a:pt x="156" y="93"/>
                    </a:lnTo>
                    <a:lnTo>
                      <a:pt x="135" y="93"/>
                    </a:lnTo>
                    <a:lnTo>
                      <a:pt x="117" y="88"/>
                    </a:lnTo>
                    <a:lnTo>
                      <a:pt x="100" y="82"/>
                    </a:lnTo>
                    <a:lnTo>
                      <a:pt x="84" y="77"/>
                    </a:lnTo>
                    <a:lnTo>
                      <a:pt x="66" y="69"/>
                    </a:lnTo>
                    <a:lnTo>
                      <a:pt x="51" y="53"/>
                    </a:lnTo>
                    <a:lnTo>
                      <a:pt x="37" y="35"/>
                    </a:lnTo>
                    <a:lnTo>
                      <a:pt x="41" y="22"/>
                    </a:lnTo>
                    <a:lnTo>
                      <a:pt x="47" y="11"/>
                    </a:lnTo>
                    <a:lnTo>
                      <a:pt x="61" y="24"/>
                    </a:lnTo>
                    <a:lnTo>
                      <a:pt x="74" y="36"/>
                    </a:lnTo>
                    <a:lnTo>
                      <a:pt x="103" y="25"/>
                    </a:lnTo>
                    <a:lnTo>
                      <a:pt x="123" y="27"/>
                    </a:lnTo>
                    <a:lnTo>
                      <a:pt x="144" y="18"/>
                    </a:lnTo>
                    <a:lnTo>
                      <a:pt x="176" y="13"/>
                    </a:lnTo>
                    <a:lnTo>
                      <a:pt x="207" y="5"/>
                    </a:lnTo>
                    <a:lnTo>
                      <a:pt x="218" y="0"/>
                    </a:lnTo>
                    <a:lnTo>
                      <a:pt x="226" y="5"/>
                    </a:lnTo>
                    <a:lnTo>
                      <a:pt x="224" y="36"/>
                    </a:lnTo>
                    <a:lnTo>
                      <a:pt x="226" y="36"/>
                    </a:lnTo>
                    <a:lnTo>
                      <a:pt x="218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6" name="Freeform 121"/>
              <p:cNvSpPr>
                <a:spLocks/>
              </p:cNvSpPr>
              <p:nvPr/>
            </p:nvSpPr>
            <p:spPr bwMode="auto">
              <a:xfrm>
                <a:off x="6339038" y="3356991"/>
                <a:ext cx="769503" cy="636746"/>
              </a:xfrm>
              <a:custGeom>
                <a:avLst/>
                <a:gdLst>
                  <a:gd name="T0" fmla="*/ 43 w 366"/>
                  <a:gd name="T1" fmla="*/ 75 h 470"/>
                  <a:gd name="T2" fmla="*/ 64 w 366"/>
                  <a:gd name="T3" fmla="*/ 51 h 470"/>
                  <a:gd name="T4" fmla="*/ 82 w 366"/>
                  <a:gd name="T5" fmla="*/ 27 h 470"/>
                  <a:gd name="T6" fmla="*/ 115 w 366"/>
                  <a:gd name="T7" fmla="*/ 27 h 470"/>
                  <a:gd name="T8" fmla="*/ 150 w 366"/>
                  <a:gd name="T9" fmla="*/ 27 h 470"/>
                  <a:gd name="T10" fmla="*/ 185 w 366"/>
                  <a:gd name="T11" fmla="*/ 27 h 470"/>
                  <a:gd name="T12" fmla="*/ 204 w 366"/>
                  <a:gd name="T13" fmla="*/ 22 h 470"/>
                  <a:gd name="T14" fmla="*/ 234 w 366"/>
                  <a:gd name="T15" fmla="*/ 31 h 470"/>
                  <a:gd name="T16" fmla="*/ 265 w 366"/>
                  <a:gd name="T17" fmla="*/ 24 h 470"/>
                  <a:gd name="T18" fmla="*/ 282 w 366"/>
                  <a:gd name="T19" fmla="*/ 7 h 470"/>
                  <a:gd name="T20" fmla="*/ 296 w 366"/>
                  <a:gd name="T21" fmla="*/ 0 h 470"/>
                  <a:gd name="T22" fmla="*/ 325 w 366"/>
                  <a:gd name="T23" fmla="*/ 31 h 470"/>
                  <a:gd name="T24" fmla="*/ 339 w 366"/>
                  <a:gd name="T25" fmla="*/ 77 h 470"/>
                  <a:gd name="T26" fmla="*/ 366 w 366"/>
                  <a:gd name="T27" fmla="*/ 126 h 470"/>
                  <a:gd name="T28" fmla="*/ 339 w 366"/>
                  <a:gd name="T29" fmla="*/ 146 h 470"/>
                  <a:gd name="T30" fmla="*/ 327 w 366"/>
                  <a:gd name="T31" fmla="*/ 210 h 470"/>
                  <a:gd name="T32" fmla="*/ 302 w 366"/>
                  <a:gd name="T33" fmla="*/ 267 h 470"/>
                  <a:gd name="T34" fmla="*/ 284 w 366"/>
                  <a:gd name="T35" fmla="*/ 296 h 470"/>
                  <a:gd name="T36" fmla="*/ 278 w 366"/>
                  <a:gd name="T37" fmla="*/ 349 h 470"/>
                  <a:gd name="T38" fmla="*/ 255 w 366"/>
                  <a:gd name="T39" fmla="*/ 362 h 470"/>
                  <a:gd name="T40" fmla="*/ 284 w 366"/>
                  <a:gd name="T41" fmla="*/ 388 h 470"/>
                  <a:gd name="T42" fmla="*/ 302 w 366"/>
                  <a:gd name="T43" fmla="*/ 419 h 470"/>
                  <a:gd name="T44" fmla="*/ 321 w 366"/>
                  <a:gd name="T45" fmla="*/ 444 h 470"/>
                  <a:gd name="T46" fmla="*/ 286 w 366"/>
                  <a:gd name="T47" fmla="*/ 444 h 470"/>
                  <a:gd name="T48" fmla="*/ 267 w 366"/>
                  <a:gd name="T49" fmla="*/ 464 h 470"/>
                  <a:gd name="T50" fmla="*/ 232 w 366"/>
                  <a:gd name="T51" fmla="*/ 468 h 470"/>
                  <a:gd name="T52" fmla="*/ 210 w 366"/>
                  <a:gd name="T53" fmla="*/ 466 h 470"/>
                  <a:gd name="T54" fmla="*/ 191 w 366"/>
                  <a:gd name="T55" fmla="*/ 457 h 470"/>
                  <a:gd name="T56" fmla="*/ 167 w 366"/>
                  <a:gd name="T57" fmla="*/ 448 h 470"/>
                  <a:gd name="T58" fmla="*/ 136 w 366"/>
                  <a:gd name="T59" fmla="*/ 439 h 470"/>
                  <a:gd name="T60" fmla="*/ 127 w 366"/>
                  <a:gd name="T61" fmla="*/ 426 h 470"/>
                  <a:gd name="T62" fmla="*/ 105 w 366"/>
                  <a:gd name="T63" fmla="*/ 399 h 470"/>
                  <a:gd name="T64" fmla="*/ 82 w 366"/>
                  <a:gd name="T65" fmla="*/ 369 h 470"/>
                  <a:gd name="T66" fmla="*/ 56 w 366"/>
                  <a:gd name="T67" fmla="*/ 349 h 470"/>
                  <a:gd name="T68" fmla="*/ 45 w 366"/>
                  <a:gd name="T69" fmla="*/ 324 h 470"/>
                  <a:gd name="T70" fmla="*/ 25 w 366"/>
                  <a:gd name="T71" fmla="*/ 293 h 470"/>
                  <a:gd name="T72" fmla="*/ 19 w 366"/>
                  <a:gd name="T73" fmla="*/ 267 h 470"/>
                  <a:gd name="T74" fmla="*/ 0 w 366"/>
                  <a:gd name="T75" fmla="*/ 249 h 470"/>
                  <a:gd name="T76" fmla="*/ 12 w 366"/>
                  <a:gd name="T77" fmla="*/ 219 h 470"/>
                  <a:gd name="T78" fmla="*/ 14 w 366"/>
                  <a:gd name="T79" fmla="*/ 205 h 470"/>
                  <a:gd name="T80" fmla="*/ 33 w 366"/>
                  <a:gd name="T81" fmla="*/ 179 h 470"/>
                  <a:gd name="T82" fmla="*/ 47 w 366"/>
                  <a:gd name="T83" fmla="*/ 155 h 470"/>
                  <a:gd name="T84" fmla="*/ 45 w 366"/>
                  <a:gd name="T85" fmla="*/ 110 h 4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6"/>
                  <a:gd name="T130" fmla="*/ 0 h 470"/>
                  <a:gd name="T131" fmla="*/ 366 w 366"/>
                  <a:gd name="T132" fmla="*/ 470 h 4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6" h="470">
                    <a:moveTo>
                      <a:pt x="45" y="88"/>
                    </a:moveTo>
                    <a:lnTo>
                      <a:pt x="43" y="75"/>
                    </a:lnTo>
                    <a:lnTo>
                      <a:pt x="66" y="75"/>
                    </a:lnTo>
                    <a:lnTo>
                      <a:pt x="64" y="51"/>
                    </a:lnTo>
                    <a:lnTo>
                      <a:pt x="64" y="27"/>
                    </a:lnTo>
                    <a:lnTo>
                      <a:pt x="82" y="27"/>
                    </a:lnTo>
                    <a:lnTo>
                      <a:pt x="99" y="27"/>
                    </a:lnTo>
                    <a:lnTo>
                      <a:pt x="115" y="27"/>
                    </a:lnTo>
                    <a:lnTo>
                      <a:pt x="132" y="27"/>
                    </a:lnTo>
                    <a:lnTo>
                      <a:pt x="150" y="27"/>
                    </a:lnTo>
                    <a:lnTo>
                      <a:pt x="167" y="27"/>
                    </a:lnTo>
                    <a:lnTo>
                      <a:pt x="185" y="27"/>
                    </a:lnTo>
                    <a:lnTo>
                      <a:pt x="202" y="27"/>
                    </a:lnTo>
                    <a:lnTo>
                      <a:pt x="204" y="22"/>
                    </a:lnTo>
                    <a:lnTo>
                      <a:pt x="206" y="27"/>
                    </a:lnTo>
                    <a:lnTo>
                      <a:pt x="234" y="31"/>
                    </a:lnTo>
                    <a:lnTo>
                      <a:pt x="261" y="33"/>
                    </a:lnTo>
                    <a:lnTo>
                      <a:pt x="265" y="24"/>
                    </a:lnTo>
                    <a:lnTo>
                      <a:pt x="278" y="20"/>
                    </a:lnTo>
                    <a:lnTo>
                      <a:pt x="282" y="7"/>
                    </a:lnTo>
                    <a:lnTo>
                      <a:pt x="288" y="9"/>
                    </a:lnTo>
                    <a:lnTo>
                      <a:pt x="296" y="0"/>
                    </a:lnTo>
                    <a:lnTo>
                      <a:pt x="312" y="16"/>
                    </a:lnTo>
                    <a:lnTo>
                      <a:pt x="325" y="31"/>
                    </a:lnTo>
                    <a:lnTo>
                      <a:pt x="333" y="49"/>
                    </a:lnTo>
                    <a:lnTo>
                      <a:pt x="339" y="77"/>
                    </a:lnTo>
                    <a:lnTo>
                      <a:pt x="345" y="106"/>
                    </a:lnTo>
                    <a:lnTo>
                      <a:pt x="366" y="126"/>
                    </a:lnTo>
                    <a:lnTo>
                      <a:pt x="352" y="137"/>
                    </a:lnTo>
                    <a:lnTo>
                      <a:pt x="339" y="146"/>
                    </a:lnTo>
                    <a:lnTo>
                      <a:pt x="331" y="177"/>
                    </a:lnTo>
                    <a:lnTo>
                      <a:pt x="327" y="210"/>
                    </a:lnTo>
                    <a:lnTo>
                      <a:pt x="325" y="229"/>
                    </a:lnTo>
                    <a:lnTo>
                      <a:pt x="302" y="267"/>
                    </a:lnTo>
                    <a:lnTo>
                      <a:pt x="296" y="294"/>
                    </a:lnTo>
                    <a:lnTo>
                      <a:pt x="284" y="296"/>
                    </a:lnTo>
                    <a:lnTo>
                      <a:pt x="280" y="322"/>
                    </a:lnTo>
                    <a:lnTo>
                      <a:pt x="278" y="349"/>
                    </a:lnTo>
                    <a:lnTo>
                      <a:pt x="263" y="351"/>
                    </a:lnTo>
                    <a:lnTo>
                      <a:pt x="255" y="362"/>
                    </a:lnTo>
                    <a:lnTo>
                      <a:pt x="263" y="369"/>
                    </a:lnTo>
                    <a:lnTo>
                      <a:pt x="284" y="388"/>
                    </a:lnTo>
                    <a:lnTo>
                      <a:pt x="294" y="404"/>
                    </a:lnTo>
                    <a:lnTo>
                      <a:pt x="302" y="419"/>
                    </a:lnTo>
                    <a:lnTo>
                      <a:pt x="315" y="426"/>
                    </a:lnTo>
                    <a:lnTo>
                      <a:pt x="321" y="444"/>
                    </a:lnTo>
                    <a:lnTo>
                      <a:pt x="304" y="444"/>
                    </a:lnTo>
                    <a:lnTo>
                      <a:pt x="286" y="444"/>
                    </a:lnTo>
                    <a:lnTo>
                      <a:pt x="278" y="453"/>
                    </a:lnTo>
                    <a:lnTo>
                      <a:pt x="267" y="464"/>
                    </a:lnTo>
                    <a:lnTo>
                      <a:pt x="241" y="464"/>
                    </a:lnTo>
                    <a:lnTo>
                      <a:pt x="232" y="468"/>
                    </a:lnTo>
                    <a:lnTo>
                      <a:pt x="226" y="464"/>
                    </a:lnTo>
                    <a:lnTo>
                      <a:pt x="210" y="466"/>
                    </a:lnTo>
                    <a:lnTo>
                      <a:pt x="206" y="470"/>
                    </a:lnTo>
                    <a:lnTo>
                      <a:pt x="191" y="457"/>
                    </a:lnTo>
                    <a:lnTo>
                      <a:pt x="175" y="442"/>
                    </a:lnTo>
                    <a:lnTo>
                      <a:pt x="167" y="448"/>
                    </a:lnTo>
                    <a:lnTo>
                      <a:pt x="154" y="450"/>
                    </a:lnTo>
                    <a:lnTo>
                      <a:pt x="136" y="439"/>
                    </a:lnTo>
                    <a:lnTo>
                      <a:pt x="130" y="433"/>
                    </a:lnTo>
                    <a:lnTo>
                      <a:pt x="127" y="426"/>
                    </a:lnTo>
                    <a:lnTo>
                      <a:pt x="115" y="411"/>
                    </a:lnTo>
                    <a:lnTo>
                      <a:pt x="105" y="399"/>
                    </a:lnTo>
                    <a:lnTo>
                      <a:pt x="86" y="380"/>
                    </a:lnTo>
                    <a:lnTo>
                      <a:pt x="82" y="369"/>
                    </a:lnTo>
                    <a:lnTo>
                      <a:pt x="60" y="357"/>
                    </a:lnTo>
                    <a:lnTo>
                      <a:pt x="56" y="349"/>
                    </a:lnTo>
                    <a:lnTo>
                      <a:pt x="41" y="346"/>
                    </a:lnTo>
                    <a:lnTo>
                      <a:pt x="45" y="324"/>
                    </a:lnTo>
                    <a:lnTo>
                      <a:pt x="35" y="307"/>
                    </a:lnTo>
                    <a:lnTo>
                      <a:pt x="25" y="293"/>
                    </a:lnTo>
                    <a:lnTo>
                      <a:pt x="23" y="280"/>
                    </a:lnTo>
                    <a:lnTo>
                      <a:pt x="19" y="267"/>
                    </a:lnTo>
                    <a:lnTo>
                      <a:pt x="10" y="249"/>
                    </a:lnTo>
                    <a:lnTo>
                      <a:pt x="0" y="249"/>
                    </a:lnTo>
                    <a:lnTo>
                      <a:pt x="10" y="230"/>
                    </a:lnTo>
                    <a:lnTo>
                      <a:pt x="12" y="219"/>
                    </a:lnTo>
                    <a:lnTo>
                      <a:pt x="14" y="212"/>
                    </a:lnTo>
                    <a:lnTo>
                      <a:pt x="14" y="205"/>
                    </a:lnTo>
                    <a:lnTo>
                      <a:pt x="25" y="185"/>
                    </a:lnTo>
                    <a:lnTo>
                      <a:pt x="33" y="179"/>
                    </a:lnTo>
                    <a:lnTo>
                      <a:pt x="47" y="179"/>
                    </a:lnTo>
                    <a:lnTo>
                      <a:pt x="47" y="155"/>
                    </a:lnTo>
                    <a:lnTo>
                      <a:pt x="47" y="134"/>
                    </a:lnTo>
                    <a:lnTo>
                      <a:pt x="45" y="110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7" name="Freeform 122"/>
              <p:cNvSpPr>
                <a:spLocks/>
              </p:cNvSpPr>
              <p:nvPr/>
            </p:nvSpPr>
            <p:spPr bwMode="auto">
              <a:xfrm>
                <a:off x="4858047" y="4807385"/>
                <a:ext cx="48804" cy="67444"/>
              </a:xfrm>
              <a:custGeom>
                <a:avLst/>
                <a:gdLst>
                  <a:gd name="T0" fmla="*/ 36 w 41"/>
                  <a:gd name="T1" fmla="*/ 12 h 49"/>
                  <a:gd name="T2" fmla="*/ 36 w 41"/>
                  <a:gd name="T3" fmla="*/ 0 h 49"/>
                  <a:gd name="T4" fmla="*/ 24 w 41"/>
                  <a:gd name="T5" fmla="*/ 0 h 49"/>
                  <a:gd name="T6" fmla="*/ 22 w 41"/>
                  <a:gd name="T7" fmla="*/ 7 h 49"/>
                  <a:gd name="T8" fmla="*/ 2 w 41"/>
                  <a:gd name="T9" fmla="*/ 7 h 49"/>
                  <a:gd name="T10" fmla="*/ 0 w 41"/>
                  <a:gd name="T11" fmla="*/ 9 h 49"/>
                  <a:gd name="T12" fmla="*/ 2 w 41"/>
                  <a:gd name="T13" fmla="*/ 11 h 49"/>
                  <a:gd name="T14" fmla="*/ 6 w 41"/>
                  <a:gd name="T15" fmla="*/ 31 h 49"/>
                  <a:gd name="T16" fmla="*/ 10 w 41"/>
                  <a:gd name="T17" fmla="*/ 49 h 49"/>
                  <a:gd name="T18" fmla="*/ 16 w 41"/>
                  <a:gd name="T19" fmla="*/ 49 h 49"/>
                  <a:gd name="T20" fmla="*/ 28 w 41"/>
                  <a:gd name="T21" fmla="*/ 34 h 49"/>
                  <a:gd name="T22" fmla="*/ 41 w 41"/>
                  <a:gd name="T23" fmla="*/ 20 h 49"/>
                  <a:gd name="T24" fmla="*/ 36 w 41"/>
                  <a:gd name="T25" fmla="*/ 12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36" y="12"/>
                    </a:moveTo>
                    <a:lnTo>
                      <a:pt x="36" y="0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31"/>
                    </a:lnTo>
                    <a:lnTo>
                      <a:pt x="10" y="49"/>
                    </a:lnTo>
                    <a:lnTo>
                      <a:pt x="16" y="49"/>
                    </a:lnTo>
                    <a:lnTo>
                      <a:pt x="28" y="34"/>
                    </a:lnTo>
                    <a:lnTo>
                      <a:pt x="41" y="2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8" name="Freeform 123"/>
              <p:cNvSpPr>
                <a:spLocks/>
              </p:cNvSpPr>
              <p:nvPr/>
            </p:nvSpPr>
            <p:spPr bwMode="auto">
              <a:xfrm>
                <a:off x="4373624" y="4614973"/>
                <a:ext cx="202444" cy="279693"/>
              </a:xfrm>
              <a:custGeom>
                <a:avLst/>
                <a:gdLst>
                  <a:gd name="T0" fmla="*/ 29 w 168"/>
                  <a:gd name="T1" fmla="*/ 145 h 207"/>
                  <a:gd name="T2" fmla="*/ 10 w 168"/>
                  <a:gd name="T3" fmla="*/ 146 h 207"/>
                  <a:gd name="T4" fmla="*/ 10 w 168"/>
                  <a:gd name="T5" fmla="*/ 152 h 207"/>
                  <a:gd name="T6" fmla="*/ 14 w 168"/>
                  <a:gd name="T7" fmla="*/ 159 h 207"/>
                  <a:gd name="T8" fmla="*/ 18 w 168"/>
                  <a:gd name="T9" fmla="*/ 170 h 207"/>
                  <a:gd name="T10" fmla="*/ 14 w 168"/>
                  <a:gd name="T11" fmla="*/ 174 h 207"/>
                  <a:gd name="T12" fmla="*/ 8 w 168"/>
                  <a:gd name="T13" fmla="*/ 170 h 207"/>
                  <a:gd name="T14" fmla="*/ 0 w 168"/>
                  <a:gd name="T15" fmla="*/ 181 h 207"/>
                  <a:gd name="T16" fmla="*/ 20 w 168"/>
                  <a:gd name="T17" fmla="*/ 207 h 207"/>
                  <a:gd name="T18" fmla="*/ 35 w 168"/>
                  <a:gd name="T19" fmla="*/ 194 h 207"/>
                  <a:gd name="T20" fmla="*/ 43 w 168"/>
                  <a:gd name="T21" fmla="*/ 198 h 207"/>
                  <a:gd name="T22" fmla="*/ 55 w 168"/>
                  <a:gd name="T23" fmla="*/ 201 h 207"/>
                  <a:gd name="T24" fmla="*/ 61 w 168"/>
                  <a:gd name="T25" fmla="*/ 194 h 207"/>
                  <a:gd name="T26" fmla="*/ 74 w 168"/>
                  <a:gd name="T27" fmla="*/ 192 h 207"/>
                  <a:gd name="T28" fmla="*/ 76 w 168"/>
                  <a:gd name="T29" fmla="*/ 203 h 207"/>
                  <a:gd name="T30" fmla="*/ 94 w 168"/>
                  <a:gd name="T31" fmla="*/ 187 h 207"/>
                  <a:gd name="T32" fmla="*/ 111 w 168"/>
                  <a:gd name="T33" fmla="*/ 172 h 207"/>
                  <a:gd name="T34" fmla="*/ 115 w 168"/>
                  <a:gd name="T35" fmla="*/ 154 h 207"/>
                  <a:gd name="T36" fmla="*/ 117 w 168"/>
                  <a:gd name="T37" fmla="*/ 134 h 207"/>
                  <a:gd name="T38" fmla="*/ 133 w 168"/>
                  <a:gd name="T39" fmla="*/ 115 h 207"/>
                  <a:gd name="T40" fmla="*/ 148 w 168"/>
                  <a:gd name="T41" fmla="*/ 95 h 207"/>
                  <a:gd name="T42" fmla="*/ 152 w 168"/>
                  <a:gd name="T43" fmla="*/ 77 h 207"/>
                  <a:gd name="T44" fmla="*/ 156 w 168"/>
                  <a:gd name="T45" fmla="*/ 59 h 207"/>
                  <a:gd name="T46" fmla="*/ 158 w 168"/>
                  <a:gd name="T47" fmla="*/ 42 h 207"/>
                  <a:gd name="T48" fmla="*/ 162 w 168"/>
                  <a:gd name="T49" fmla="*/ 24 h 207"/>
                  <a:gd name="T50" fmla="*/ 168 w 168"/>
                  <a:gd name="T51" fmla="*/ 2 h 207"/>
                  <a:gd name="T52" fmla="*/ 150 w 168"/>
                  <a:gd name="T53" fmla="*/ 2 h 207"/>
                  <a:gd name="T54" fmla="*/ 133 w 168"/>
                  <a:gd name="T55" fmla="*/ 0 h 207"/>
                  <a:gd name="T56" fmla="*/ 121 w 168"/>
                  <a:gd name="T57" fmla="*/ 7 h 207"/>
                  <a:gd name="T58" fmla="*/ 113 w 168"/>
                  <a:gd name="T59" fmla="*/ 33 h 207"/>
                  <a:gd name="T60" fmla="*/ 109 w 168"/>
                  <a:gd name="T61" fmla="*/ 44 h 207"/>
                  <a:gd name="T62" fmla="*/ 90 w 168"/>
                  <a:gd name="T63" fmla="*/ 38 h 207"/>
                  <a:gd name="T64" fmla="*/ 70 w 168"/>
                  <a:gd name="T65" fmla="*/ 35 h 207"/>
                  <a:gd name="T66" fmla="*/ 49 w 168"/>
                  <a:gd name="T67" fmla="*/ 35 h 207"/>
                  <a:gd name="T68" fmla="*/ 47 w 168"/>
                  <a:gd name="T69" fmla="*/ 57 h 207"/>
                  <a:gd name="T70" fmla="*/ 70 w 168"/>
                  <a:gd name="T71" fmla="*/ 55 h 207"/>
                  <a:gd name="T72" fmla="*/ 72 w 168"/>
                  <a:gd name="T73" fmla="*/ 71 h 207"/>
                  <a:gd name="T74" fmla="*/ 63 w 168"/>
                  <a:gd name="T75" fmla="*/ 84 h 207"/>
                  <a:gd name="T76" fmla="*/ 74 w 168"/>
                  <a:gd name="T77" fmla="*/ 106 h 207"/>
                  <a:gd name="T78" fmla="*/ 68 w 168"/>
                  <a:gd name="T79" fmla="*/ 139 h 207"/>
                  <a:gd name="T80" fmla="*/ 61 w 168"/>
                  <a:gd name="T81" fmla="*/ 145 h 207"/>
                  <a:gd name="T82" fmla="*/ 59 w 168"/>
                  <a:gd name="T83" fmla="*/ 139 h 207"/>
                  <a:gd name="T84" fmla="*/ 45 w 168"/>
                  <a:gd name="T85" fmla="*/ 143 h 207"/>
                  <a:gd name="T86" fmla="*/ 31 w 168"/>
                  <a:gd name="T87" fmla="*/ 130 h 207"/>
                  <a:gd name="T88" fmla="*/ 29 w 168"/>
                  <a:gd name="T89" fmla="*/ 145 h 2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8"/>
                  <a:gd name="T136" fmla="*/ 0 h 207"/>
                  <a:gd name="T137" fmla="*/ 168 w 168"/>
                  <a:gd name="T138" fmla="*/ 207 h 2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8" h="207">
                    <a:moveTo>
                      <a:pt x="29" y="145"/>
                    </a:moveTo>
                    <a:lnTo>
                      <a:pt x="10" y="146"/>
                    </a:lnTo>
                    <a:lnTo>
                      <a:pt x="10" y="152"/>
                    </a:lnTo>
                    <a:lnTo>
                      <a:pt x="14" y="159"/>
                    </a:lnTo>
                    <a:lnTo>
                      <a:pt x="18" y="170"/>
                    </a:lnTo>
                    <a:lnTo>
                      <a:pt x="14" y="174"/>
                    </a:lnTo>
                    <a:lnTo>
                      <a:pt x="8" y="170"/>
                    </a:lnTo>
                    <a:lnTo>
                      <a:pt x="0" y="181"/>
                    </a:lnTo>
                    <a:lnTo>
                      <a:pt x="20" y="207"/>
                    </a:lnTo>
                    <a:lnTo>
                      <a:pt x="35" y="194"/>
                    </a:lnTo>
                    <a:lnTo>
                      <a:pt x="43" y="198"/>
                    </a:lnTo>
                    <a:lnTo>
                      <a:pt x="55" y="201"/>
                    </a:lnTo>
                    <a:lnTo>
                      <a:pt x="61" y="194"/>
                    </a:lnTo>
                    <a:lnTo>
                      <a:pt x="74" y="192"/>
                    </a:lnTo>
                    <a:lnTo>
                      <a:pt x="76" y="203"/>
                    </a:lnTo>
                    <a:lnTo>
                      <a:pt x="94" y="187"/>
                    </a:lnTo>
                    <a:lnTo>
                      <a:pt x="111" y="172"/>
                    </a:lnTo>
                    <a:lnTo>
                      <a:pt x="115" y="154"/>
                    </a:lnTo>
                    <a:lnTo>
                      <a:pt x="117" y="134"/>
                    </a:lnTo>
                    <a:lnTo>
                      <a:pt x="133" y="115"/>
                    </a:lnTo>
                    <a:lnTo>
                      <a:pt x="148" y="95"/>
                    </a:lnTo>
                    <a:lnTo>
                      <a:pt x="152" y="77"/>
                    </a:lnTo>
                    <a:lnTo>
                      <a:pt x="156" y="59"/>
                    </a:lnTo>
                    <a:lnTo>
                      <a:pt x="158" y="42"/>
                    </a:lnTo>
                    <a:lnTo>
                      <a:pt x="162" y="24"/>
                    </a:lnTo>
                    <a:lnTo>
                      <a:pt x="168" y="2"/>
                    </a:lnTo>
                    <a:lnTo>
                      <a:pt x="150" y="2"/>
                    </a:lnTo>
                    <a:lnTo>
                      <a:pt x="133" y="0"/>
                    </a:lnTo>
                    <a:lnTo>
                      <a:pt x="121" y="7"/>
                    </a:lnTo>
                    <a:lnTo>
                      <a:pt x="113" y="33"/>
                    </a:lnTo>
                    <a:lnTo>
                      <a:pt x="109" y="44"/>
                    </a:lnTo>
                    <a:lnTo>
                      <a:pt x="90" y="38"/>
                    </a:lnTo>
                    <a:lnTo>
                      <a:pt x="70" y="35"/>
                    </a:lnTo>
                    <a:lnTo>
                      <a:pt x="49" y="35"/>
                    </a:lnTo>
                    <a:lnTo>
                      <a:pt x="47" y="57"/>
                    </a:lnTo>
                    <a:lnTo>
                      <a:pt x="70" y="55"/>
                    </a:lnTo>
                    <a:lnTo>
                      <a:pt x="72" y="71"/>
                    </a:lnTo>
                    <a:lnTo>
                      <a:pt x="63" y="84"/>
                    </a:lnTo>
                    <a:lnTo>
                      <a:pt x="74" y="106"/>
                    </a:lnTo>
                    <a:lnTo>
                      <a:pt x="68" y="139"/>
                    </a:lnTo>
                    <a:lnTo>
                      <a:pt x="61" y="145"/>
                    </a:lnTo>
                    <a:lnTo>
                      <a:pt x="59" y="139"/>
                    </a:lnTo>
                    <a:lnTo>
                      <a:pt x="45" y="143"/>
                    </a:lnTo>
                    <a:lnTo>
                      <a:pt x="31" y="130"/>
                    </a:lnTo>
                    <a:lnTo>
                      <a:pt x="29" y="14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9" name="Freeform 124"/>
              <p:cNvSpPr>
                <a:spLocks/>
              </p:cNvSpPr>
              <p:nvPr/>
            </p:nvSpPr>
            <p:spPr bwMode="auto">
              <a:xfrm>
                <a:off x="4989997" y="4583236"/>
                <a:ext cx="216904" cy="301513"/>
              </a:xfrm>
              <a:custGeom>
                <a:avLst/>
                <a:gdLst>
                  <a:gd name="T0" fmla="*/ 82 w 180"/>
                  <a:gd name="T1" fmla="*/ 181 h 222"/>
                  <a:gd name="T2" fmla="*/ 63 w 180"/>
                  <a:gd name="T3" fmla="*/ 170 h 222"/>
                  <a:gd name="T4" fmla="*/ 41 w 180"/>
                  <a:gd name="T5" fmla="*/ 158 h 222"/>
                  <a:gd name="T6" fmla="*/ 22 w 180"/>
                  <a:gd name="T7" fmla="*/ 147 h 222"/>
                  <a:gd name="T8" fmla="*/ 0 w 180"/>
                  <a:gd name="T9" fmla="*/ 134 h 222"/>
                  <a:gd name="T10" fmla="*/ 0 w 180"/>
                  <a:gd name="T11" fmla="*/ 108 h 222"/>
                  <a:gd name="T12" fmla="*/ 16 w 180"/>
                  <a:gd name="T13" fmla="*/ 84 h 222"/>
                  <a:gd name="T14" fmla="*/ 24 w 180"/>
                  <a:gd name="T15" fmla="*/ 64 h 222"/>
                  <a:gd name="T16" fmla="*/ 18 w 180"/>
                  <a:gd name="T17" fmla="*/ 46 h 222"/>
                  <a:gd name="T18" fmla="*/ 10 w 180"/>
                  <a:gd name="T19" fmla="*/ 28 h 222"/>
                  <a:gd name="T20" fmla="*/ 2 w 180"/>
                  <a:gd name="T21" fmla="*/ 9 h 222"/>
                  <a:gd name="T22" fmla="*/ 10 w 180"/>
                  <a:gd name="T23" fmla="*/ 0 h 222"/>
                  <a:gd name="T24" fmla="*/ 28 w 180"/>
                  <a:gd name="T25" fmla="*/ 0 h 222"/>
                  <a:gd name="T26" fmla="*/ 45 w 180"/>
                  <a:gd name="T27" fmla="*/ 0 h 222"/>
                  <a:gd name="T28" fmla="*/ 65 w 180"/>
                  <a:gd name="T29" fmla="*/ 2 h 222"/>
                  <a:gd name="T30" fmla="*/ 92 w 180"/>
                  <a:gd name="T31" fmla="*/ 20 h 222"/>
                  <a:gd name="T32" fmla="*/ 123 w 180"/>
                  <a:gd name="T33" fmla="*/ 26 h 222"/>
                  <a:gd name="T34" fmla="*/ 133 w 180"/>
                  <a:gd name="T35" fmla="*/ 17 h 222"/>
                  <a:gd name="T36" fmla="*/ 156 w 180"/>
                  <a:gd name="T37" fmla="*/ 11 h 222"/>
                  <a:gd name="T38" fmla="*/ 180 w 180"/>
                  <a:gd name="T39" fmla="*/ 15 h 222"/>
                  <a:gd name="T40" fmla="*/ 170 w 180"/>
                  <a:gd name="T41" fmla="*/ 30 h 222"/>
                  <a:gd name="T42" fmla="*/ 158 w 180"/>
                  <a:gd name="T43" fmla="*/ 42 h 222"/>
                  <a:gd name="T44" fmla="*/ 160 w 180"/>
                  <a:gd name="T45" fmla="*/ 64 h 222"/>
                  <a:gd name="T46" fmla="*/ 160 w 180"/>
                  <a:gd name="T47" fmla="*/ 86 h 222"/>
                  <a:gd name="T48" fmla="*/ 160 w 180"/>
                  <a:gd name="T49" fmla="*/ 108 h 222"/>
                  <a:gd name="T50" fmla="*/ 160 w 180"/>
                  <a:gd name="T51" fmla="*/ 130 h 222"/>
                  <a:gd name="T52" fmla="*/ 172 w 180"/>
                  <a:gd name="T53" fmla="*/ 150 h 222"/>
                  <a:gd name="T54" fmla="*/ 160 w 180"/>
                  <a:gd name="T55" fmla="*/ 156 h 222"/>
                  <a:gd name="T56" fmla="*/ 150 w 180"/>
                  <a:gd name="T57" fmla="*/ 170 h 222"/>
                  <a:gd name="T58" fmla="*/ 141 w 180"/>
                  <a:gd name="T59" fmla="*/ 179 h 222"/>
                  <a:gd name="T60" fmla="*/ 131 w 180"/>
                  <a:gd name="T61" fmla="*/ 200 h 222"/>
                  <a:gd name="T62" fmla="*/ 121 w 180"/>
                  <a:gd name="T63" fmla="*/ 220 h 222"/>
                  <a:gd name="T64" fmla="*/ 119 w 180"/>
                  <a:gd name="T65" fmla="*/ 222 h 222"/>
                  <a:gd name="T66" fmla="*/ 102 w 180"/>
                  <a:gd name="T67" fmla="*/ 205 h 222"/>
                  <a:gd name="T68" fmla="*/ 84 w 180"/>
                  <a:gd name="T69" fmla="*/ 190 h 222"/>
                  <a:gd name="T70" fmla="*/ 82 w 180"/>
                  <a:gd name="T71" fmla="*/ 181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0"/>
                  <a:gd name="T109" fmla="*/ 0 h 222"/>
                  <a:gd name="T110" fmla="*/ 180 w 180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0" h="222">
                    <a:moveTo>
                      <a:pt x="82" y="181"/>
                    </a:moveTo>
                    <a:lnTo>
                      <a:pt x="63" y="170"/>
                    </a:lnTo>
                    <a:lnTo>
                      <a:pt x="41" y="158"/>
                    </a:lnTo>
                    <a:lnTo>
                      <a:pt x="22" y="147"/>
                    </a:lnTo>
                    <a:lnTo>
                      <a:pt x="0" y="134"/>
                    </a:lnTo>
                    <a:lnTo>
                      <a:pt x="0" y="108"/>
                    </a:lnTo>
                    <a:lnTo>
                      <a:pt x="16" y="84"/>
                    </a:lnTo>
                    <a:lnTo>
                      <a:pt x="24" y="64"/>
                    </a:lnTo>
                    <a:lnTo>
                      <a:pt x="18" y="46"/>
                    </a:lnTo>
                    <a:lnTo>
                      <a:pt x="10" y="28"/>
                    </a:lnTo>
                    <a:lnTo>
                      <a:pt x="2" y="9"/>
                    </a:lnTo>
                    <a:lnTo>
                      <a:pt x="10" y="0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5" y="2"/>
                    </a:lnTo>
                    <a:lnTo>
                      <a:pt x="92" y="20"/>
                    </a:lnTo>
                    <a:lnTo>
                      <a:pt x="123" y="26"/>
                    </a:lnTo>
                    <a:lnTo>
                      <a:pt x="133" y="17"/>
                    </a:lnTo>
                    <a:lnTo>
                      <a:pt x="156" y="11"/>
                    </a:lnTo>
                    <a:lnTo>
                      <a:pt x="180" y="15"/>
                    </a:lnTo>
                    <a:lnTo>
                      <a:pt x="170" y="30"/>
                    </a:lnTo>
                    <a:lnTo>
                      <a:pt x="158" y="42"/>
                    </a:lnTo>
                    <a:lnTo>
                      <a:pt x="160" y="64"/>
                    </a:lnTo>
                    <a:lnTo>
                      <a:pt x="160" y="86"/>
                    </a:lnTo>
                    <a:lnTo>
                      <a:pt x="160" y="108"/>
                    </a:lnTo>
                    <a:lnTo>
                      <a:pt x="160" y="130"/>
                    </a:lnTo>
                    <a:lnTo>
                      <a:pt x="172" y="150"/>
                    </a:lnTo>
                    <a:lnTo>
                      <a:pt x="160" y="156"/>
                    </a:lnTo>
                    <a:lnTo>
                      <a:pt x="150" y="170"/>
                    </a:lnTo>
                    <a:lnTo>
                      <a:pt x="141" y="179"/>
                    </a:lnTo>
                    <a:lnTo>
                      <a:pt x="131" y="200"/>
                    </a:lnTo>
                    <a:lnTo>
                      <a:pt x="121" y="220"/>
                    </a:lnTo>
                    <a:lnTo>
                      <a:pt x="119" y="222"/>
                    </a:lnTo>
                    <a:lnTo>
                      <a:pt x="102" y="205"/>
                    </a:lnTo>
                    <a:lnTo>
                      <a:pt x="84" y="190"/>
                    </a:lnTo>
                    <a:lnTo>
                      <a:pt x="82" y="18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0" name="Freeform 125"/>
              <p:cNvSpPr>
                <a:spLocks/>
              </p:cNvSpPr>
              <p:nvPr/>
            </p:nvSpPr>
            <p:spPr bwMode="auto">
              <a:xfrm>
                <a:off x="8753297" y="4630842"/>
                <a:ext cx="1808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1" name="Freeform 126"/>
              <p:cNvSpPr>
                <a:spLocks/>
              </p:cNvSpPr>
              <p:nvPr/>
            </p:nvSpPr>
            <p:spPr bwMode="auto">
              <a:xfrm>
                <a:off x="8756913" y="4668532"/>
                <a:ext cx="3615" cy="9919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2 h 6"/>
                  <a:gd name="T4" fmla="*/ 0 w 2"/>
                  <a:gd name="T5" fmla="*/ 0 h 6"/>
                  <a:gd name="T6" fmla="*/ 2 w 2"/>
                  <a:gd name="T7" fmla="*/ 4 h 6"/>
                  <a:gd name="T8" fmla="*/ 2 w 2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2" name="Freeform 127"/>
              <p:cNvSpPr>
                <a:spLocks/>
              </p:cNvSpPr>
              <p:nvPr/>
            </p:nvSpPr>
            <p:spPr bwMode="auto">
              <a:xfrm>
                <a:off x="8762337" y="4688368"/>
                <a:ext cx="1808" cy="198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8767758" y="4666546"/>
                <a:ext cx="1808" cy="198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>
                <a:off x="8760528" y="4680433"/>
                <a:ext cx="1808" cy="198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4145876" y="4283707"/>
                <a:ext cx="319933" cy="307462"/>
              </a:xfrm>
              <a:custGeom>
                <a:avLst/>
                <a:gdLst>
                  <a:gd name="T0" fmla="*/ 178 w 267"/>
                  <a:gd name="T1" fmla="*/ 161 h 225"/>
                  <a:gd name="T2" fmla="*/ 160 w 267"/>
                  <a:gd name="T3" fmla="*/ 166 h 225"/>
                  <a:gd name="T4" fmla="*/ 150 w 267"/>
                  <a:gd name="T5" fmla="*/ 181 h 225"/>
                  <a:gd name="T6" fmla="*/ 141 w 267"/>
                  <a:gd name="T7" fmla="*/ 194 h 225"/>
                  <a:gd name="T8" fmla="*/ 133 w 267"/>
                  <a:gd name="T9" fmla="*/ 214 h 225"/>
                  <a:gd name="T10" fmla="*/ 125 w 267"/>
                  <a:gd name="T11" fmla="*/ 214 h 225"/>
                  <a:gd name="T12" fmla="*/ 127 w 267"/>
                  <a:gd name="T13" fmla="*/ 219 h 225"/>
                  <a:gd name="T14" fmla="*/ 106 w 267"/>
                  <a:gd name="T15" fmla="*/ 221 h 225"/>
                  <a:gd name="T16" fmla="*/ 102 w 267"/>
                  <a:gd name="T17" fmla="*/ 217 h 225"/>
                  <a:gd name="T18" fmla="*/ 98 w 267"/>
                  <a:gd name="T19" fmla="*/ 219 h 225"/>
                  <a:gd name="T20" fmla="*/ 94 w 267"/>
                  <a:gd name="T21" fmla="*/ 223 h 225"/>
                  <a:gd name="T22" fmla="*/ 92 w 267"/>
                  <a:gd name="T23" fmla="*/ 216 h 225"/>
                  <a:gd name="T24" fmla="*/ 92 w 267"/>
                  <a:gd name="T25" fmla="*/ 225 h 225"/>
                  <a:gd name="T26" fmla="*/ 90 w 267"/>
                  <a:gd name="T27" fmla="*/ 221 h 225"/>
                  <a:gd name="T28" fmla="*/ 88 w 267"/>
                  <a:gd name="T29" fmla="*/ 223 h 225"/>
                  <a:gd name="T30" fmla="*/ 80 w 267"/>
                  <a:gd name="T31" fmla="*/ 223 h 225"/>
                  <a:gd name="T32" fmla="*/ 72 w 267"/>
                  <a:gd name="T33" fmla="*/ 223 h 225"/>
                  <a:gd name="T34" fmla="*/ 63 w 267"/>
                  <a:gd name="T35" fmla="*/ 201 h 225"/>
                  <a:gd name="T36" fmla="*/ 63 w 267"/>
                  <a:gd name="T37" fmla="*/ 199 h 225"/>
                  <a:gd name="T38" fmla="*/ 59 w 267"/>
                  <a:gd name="T39" fmla="*/ 196 h 225"/>
                  <a:gd name="T40" fmla="*/ 61 w 267"/>
                  <a:gd name="T41" fmla="*/ 196 h 225"/>
                  <a:gd name="T42" fmla="*/ 55 w 267"/>
                  <a:gd name="T43" fmla="*/ 190 h 225"/>
                  <a:gd name="T44" fmla="*/ 32 w 267"/>
                  <a:gd name="T45" fmla="*/ 175 h 225"/>
                  <a:gd name="T46" fmla="*/ 20 w 267"/>
                  <a:gd name="T47" fmla="*/ 175 h 225"/>
                  <a:gd name="T48" fmla="*/ 24 w 267"/>
                  <a:gd name="T49" fmla="*/ 172 h 225"/>
                  <a:gd name="T50" fmla="*/ 0 w 267"/>
                  <a:gd name="T51" fmla="*/ 177 h 225"/>
                  <a:gd name="T52" fmla="*/ 2 w 267"/>
                  <a:gd name="T53" fmla="*/ 144 h 225"/>
                  <a:gd name="T54" fmla="*/ 4 w 267"/>
                  <a:gd name="T55" fmla="*/ 111 h 225"/>
                  <a:gd name="T56" fmla="*/ 22 w 267"/>
                  <a:gd name="T57" fmla="*/ 86 h 225"/>
                  <a:gd name="T58" fmla="*/ 24 w 267"/>
                  <a:gd name="T59" fmla="*/ 64 h 225"/>
                  <a:gd name="T60" fmla="*/ 20 w 267"/>
                  <a:gd name="T61" fmla="*/ 51 h 225"/>
                  <a:gd name="T62" fmla="*/ 20 w 267"/>
                  <a:gd name="T63" fmla="*/ 49 h 225"/>
                  <a:gd name="T64" fmla="*/ 22 w 267"/>
                  <a:gd name="T65" fmla="*/ 40 h 225"/>
                  <a:gd name="T66" fmla="*/ 28 w 267"/>
                  <a:gd name="T67" fmla="*/ 24 h 225"/>
                  <a:gd name="T68" fmla="*/ 33 w 267"/>
                  <a:gd name="T69" fmla="*/ 7 h 225"/>
                  <a:gd name="T70" fmla="*/ 55 w 267"/>
                  <a:gd name="T71" fmla="*/ 0 h 225"/>
                  <a:gd name="T72" fmla="*/ 76 w 267"/>
                  <a:gd name="T73" fmla="*/ 2 h 225"/>
                  <a:gd name="T74" fmla="*/ 92 w 267"/>
                  <a:gd name="T75" fmla="*/ 16 h 225"/>
                  <a:gd name="T76" fmla="*/ 115 w 267"/>
                  <a:gd name="T77" fmla="*/ 9 h 225"/>
                  <a:gd name="T78" fmla="*/ 131 w 267"/>
                  <a:gd name="T79" fmla="*/ 16 h 225"/>
                  <a:gd name="T80" fmla="*/ 148 w 267"/>
                  <a:gd name="T81" fmla="*/ 22 h 225"/>
                  <a:gd name="T82" fmla="*/ 174 w 267"/>
                  <a:gd name="T83" fmla="*/ 11 h 225"/>
                  <a:gd name="T84" fmla="*/ 197 w 267"/>
                  <a:gd name="T85" fmla="*/ 13 h 225"/>
                  <a:gd name="T86" fmla="*/ 219 w 267"/>
                  <a:gd name="T87" fmla="*/ 15 h 225"/>
                  <a:gd name="T88" fmla="*/ 244 w 267"/>
                  <a:gd name="T89" fmla="*/ 2 h 225"/>
                  <a:gd name="T90" fmla="*/ 254 w 267"/>
                  <a:gd name="T91" fmla="*/ 16 h 225"/>
                  <a:gd name="T92" fmla="*/ 257 w 267"/>
                  <a:gd name="T93" fmla="*/ 33 h 225"/>
                  <a:gd name="T94" fmla="*/ 267 w 267"/>
                  <a:gd name="T95" fmla="*/ 42 h 225"/>
                  <a:gd name="T96" fmla="*/ 261 w 267"/>
                  <a:gd name="T97" fmla="*/ 57 h 225"/>
                  <a:gd name="T98" fmla="*/ 246 w 267"/>
                  <a:gd name="T99" fmla="*/ 69 h 225"/>
                  <a:gd name="T100" fmla="*/ 238 w 267"/>
                  <a:gd name="T101" fmla="*/ 86 h 225"/>
                  <a:gd name="T102" fmla="*/ 230 w 267"/>
                  <a:gd name="T103" fmla="*/ 104 h 225"/>
                  <a:gd name="T104" fmla="*/ 222 w 267"/>
                  <a:gd name="T105" fmla="*/ 122 h 225"/>
                  <a:gd name="T106" fmla="*/ 215 w 267"/>
                  <a:gd name="T107" fmla="*/ 135 h 225"/>
                  <a:gd name="T108" fmla="*/ 205 w 267"/>
                  <a:gd name="T109" fmla="*/ 157 h 225"/>
                  <a:gd name="T110" fmla="*/ 191 w 267"/>
                  <a:gd name="T111" fmla="*/ 175 h 225"/>
                  <a:gd name="T112" fmla="*/ 178 w 267"/>
                  <a:gd name="T113" fmla="*/ 161 h 2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7"/>
                  <a:gd name="T172" fmla="*/ 0 h 225"/>
                  <a:gd name="T173" fmla="*/ 267 w 267"/>
                  <a:gd name="T174" fmla="*/ 225 h 2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7" h="225">
                    <a:moveTo>
                      <a:pt x="178" y="161"/>
                    </a:moveTo>
                    <a:lnTo>
                      <a:pt x="160" y="166"/>
                    </a:lnTo>
                    <a:lnTo>
                      <a:pt x="150" y="181"/>
                    </a:lnTo>
                    <a:lnTo>
                      <a:pt x="141" y="194"/>
                    </a:lnTo>
                    <a:lnTo>
                      <a:pt x="133" y="214"/>
                    </a:lnTo>
                    <a:lnTo>
                      <a:pt x="125" y="214"/>
                    </a:lnTo>
                    <a:lnTo>
                      <a:pt x="127" y="219"/>
                    </a:lnTo>
                    <a:lnTo>
                      <a:pt x="106" y="221"/>
                    </a:lnTo>
                    <a:lnTo>
                      <a:pt x="102" y="217"/>
                    </a:lnTo>
                    <a:lnTo>
                      <a:pt x="98" y="219"/>
                    </a:lnTo>
                    <a:lnTo>
                      <a:pt x="94" y="223"/>
                    </a:lnTo>
                    <a:lnTo>
                      <a:pt x="92" y="216"/>
                    </a:lnTo>
                    <a:lnTo>
                      <a:pt x="92" y="225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80" y="223"/>
                    </a:lnTo>
                    <a:lnTo>
                      <a:pt x="72" y="223"/>
                    </a:lnTo>
                    <a:lnTo>
                      <a:pt x="63" y="201"/>
                    </a:lnTo>
                    <a:lnTo>
                      <a:pt x="63" y="199"/>
                    </a:lnTo>
                    <a:lnTo>
                      <a:pt x="59" y="196"/>
                    </a:lnTo>
                    <a:lnTo>
                      <a:pt x="61" y="196"/>
                    </a:lnTo>
                    <a:lnTo>
                      <a:pt x="55" y="190"/>
                    </a:lnTo>
                    <a:lnTo>
                      <a:pt x="32" y="175"/>
                    </a:lnTo>
                    <a:lnTo>
                      <a:pt x="20" y="175"/>
                    </a:lnTo>
                    <a:lnTo>
                      <a:pt x="24" y="172"/>
                    </a:lnTo>
                    <a:lnTo>
                      <a:pt x="0" y="177"/>
                    </a:lnTo>
                    <a:lnTo>
                      <a:pt x="2" y="144"/>
                    </a:lnTo>
                    <a:lnTo>
                      <a:pt x="4" y="111"/>
                    </a:lnTo>
                    <a:lnTo>
                      <a:pt x="22" y="86"/>
                    </a:lnTo>
                    <a:lnTo>
                      <a:pt x="24" y="64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22" y="40"/>
                    </a:lnTo>
                    <a:lnTo>
                      <a:pt x="28" y="24"/>
                    </a:lnTo>
                    <a:lnTo>
                      <a:pt x="33" y="7"/>
                    </a:lnTo>
                    <a:lnTo>
                      <a:pt x="55" y="0"/>
                    </a:lnTo>
                    <a:lnTo>
                      <a:pt x="76" y="2"/>
                    </a:lnTo>
                    <a:lnTo>
                      <a:pt x="92" y="16"/>
                    </a:lnTo>
                    <a:lnTo>
                      <a:pt x="115" y="9"/>
                    </a:lnTo>
                    <a:lnTo>
                      <a:pt x="131" y="16"/>
                    </a:lnTo>
                    <a:lnTo>
                      <a:pt x="148" y="22"/>
                    </a:lnTo>
                    <a:lnTo>
                      <a:pt x="174" y="11"/>
                    </a:lnTo>
                    <a:lnTo>
                      <a:pt x="197" y="13"/>
                    </a:lnTo>
                    <a:lnTo>
                      <a:pt x="219" y="15"/>
                    </a:lnTo>
                    <a:lnTo>
                      <a:pt x="244" y="2"/>
                    </a:lnTo>
                    <a:lnTo>
                      <a:pt x="254" y="16"/>
                    </a:lnTo>
                    <a:lnTo>
                      <a:pt x="257" y="33"/>
                    </a:lnTo>
                    <a:lnTo>
                      <a:pt x="267" y="42"/>
                    </a:lnTo>
                    <a:lnTo>
                      <a:pt x="261" y="57"/>
                    </a:lnTo>
                    <a:lnTo>
                      <a:pt x="246" y="69"/>
                    </a:lnTo>
                    <a:lnTo>
                      <a:pt x="238" y="86"/>
                    </a:lnTo>
                    <a:lnTo>
                      <a:pt x="230" y="104"/>
                    </a:lnTo>
                    <a:lnTo>
                      <a:pt x="222" y="122"/>
                    </a:lnTo>
                    <a:lnTo>
                      <a:pt x="215" y="135"/>
                    </a:lnTo>
                    <a:lnTo>
                      <a:pt x="205" y="157"/>
                    </a:lnTo>
                    <a:lnTo>
                      <a:pt x="191" y="175"/>
                    </a:lnTo>
                    <a:lnTo>
                      <a:pt x="178" y="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6" name="Freeform 131"/>
              <p:cNvSpPr>
                <a:spLocks/>
              </p:cNvSpPr>
              <p:nvPr/>
            </p:nvSpPr>
            <p:spPr bwMode="auto">
              <a:xfrm>
                <a:off x="4091648" y="4329331"/>
                <a:ext cx="79532" cy="202329"/>
              </a:xfrm>
              <a:custGeom>
                <a:avLst/>
                <a:gdLst>
                  <a:gd name="T0" fmla="*/ 3 w 66"/>
                  <a:gd name="T1" fmla="*/ 33 h 148"/>
                  <a:gd name="T2" fmla="*/ 0 w 66"/>
                  <a:gd name="T3" fmla="*/ 44 h 148"/>
                  <a:gd name="T4" fmla="*/ 13 w 66"/>
                  <a:gd name="T5" fmla="*/ 57 h 148"/>
                  <a:gd name="T6" fmla="*/ 15 w 66"/>
                  <a:gd name="T7" fmla="*/ 75 h 148"/>
                  <a:gd name="T8" fmla="*/ 17 w 66"/>
                  <a:gd name="T9" fmla="*/ 93 h 148"/>
                  <a:gd name="T10" fmla="*/ 17 w 66"/>
                  <a:gd name="T11" fmla="*/ 111 h 148"/>
                  <a:gd name="T12" fmla="*/ 17 w 66"/>
                  <a:gd name="T13" fmla="*/ 130 h 148"/>
                  <a:gd name="T14" fmla="*/ 19 w 66"/>
                  <a:gd name="T15" fmla="*/ 148 h 148"/>
                  <a:gd name="T16" fmla="*/ 42 w 66"/>
                  <a:gd name="T17" fmla="*/ 144 h 148"/>
                  <a:gd name="T18" fmla="*/ 44 w 66"/>
                  <a:gd name="T19" fmla="*/ 111 h 148"/>
                  <a:gd name="T20" fmla="*/ 46 w 66"/>
                  <a:gd name="T21" fmla="*/ 78 h 148"/>
                  <a:gd name="T22" fmla="*/ 64 w 66"/>
                  <a:gd name="T23" fmla="*/ 53 h 148"/>
                  <a:gd name="T24" fmla="*/ 66 w 66"/>
                  <a:gd name="T25" fmla="*/ 31 h 148"/>
                  <a:gd name="T26" fmla="*/ 62 w 66"/>
                  <a:gd name="T27" fmla="*/ 18 h 148"/>
                  <a:gd name="T28" fmla="*/ 62 w 66"/>
                  <a:gd name="T29" fmla="*/ 16 h 148"/>
                  <a:gd name="T30" fmla="*/ 42 w 66"/>
                  <a:gd name="T31" fmla="*/ 0 h 148"/>
                  <a:gd name="T32" fmla="*/ 37 w 66"/>
                  <a:gd name="T33" fmla="*/ 9 h 148"/>
                  <a:gd name="T34" fmla="*/ 37 w 66"/>
                  <a:gd name="T35" fmla="*/ 13 h 148"/>
                  <a:gd name="T36" fmla="*/ 35 w 66"/>
                  <a:gd name="T37" fmla="*/ 14 h 148"/>
                  <a:gd name="T38" fmla="*/ 19 w 66"/>
                  <a:gd name="T39" fmla="*/ 24 h 148"/>
                  <a:gd name="T40" fmla="*/ 3 w 66"/>
                  <a:gd name="T41" fmla="*/ 33 h 1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48"/>
                  <a:gd name="T65" fmla="*/ 66 w 66"/>
                  <a:gd name="T66" fmla="*/ 148 h 1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48">
                    <a:moveTo>
                      <a:pt x="3" y="33"/>
                    </a:moveTo>
                    <a:lnTo>
                      <a:pt x="0" y="44"/>
                    </a:lnTo>
                    <a:lnTo>
                      <a:pt x="13" y="57"/>
                    </a:lnTo>
                    <a:lnTo>
                      <a:pt x="15" y="75"/>
                    </a:lnTo>
                    <a:lnTo>
                      <a:pt x="17" y="93"/>
                    </a:lnTo>
                    <a:lnTo>
                      <a:pt x="17" y="111"/>
                    </a:lnTo>
                    <a:lnTo>
                      <a:pt x="17" y="130"/>
                    </a:lnTo>
                    <a:lnTo>
                      <a:pt x="19" y="148"/>
                    </a:lnTo>
                    <a:lnTo>
                      <a:pt x="42" y="144"/>
                    </a:lnTo>
                    <a:lnTo>
                      <a:pt x="44" y="111"/>
                    </a:lnTo>
                    <a:lnTo>
                      <a:pt x="46" y="78"/>
                    </a:lnTo>
                    <a:lnTo>
                      <a:pt x="64" y="53"/>
                    </a:lnTo>
                    <a:lnTo>
                      <a:pt x="66" y="31"/>
                    </a:lnTo>
                    <a:lnTo>
                      <a:pt x="62" y="18"/>
                    </a:lnTo>
                    <a:lnTo>
                      <a:pt x="62" y="16"/>
                    </a:lnTo>
                    <a:lnTo>
                      <a:pt x="42" y="0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19" y="2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3923548" y="4244035"/>
                <a:ext cx="215098" cy="180510"/>
              </a:xfrm>
              <a:custGeom>
                <a:avLst/>
                <a:gdLst>
                  <a:gd name="T0" fmla="*/ 144 w 178"/>
                  <a:gd name="T1" fmla="*/ 97 h 133"/>
                  <a:gd name="T2" fmla="*/ 139 w 178"/>
                  <a:gd name="T3" fmla="*/ 97 h 133"/>
                  <a:gd name="T4" fmla="*/ 119 w 178"/>
                  <a:gd name="T5" fmla="*/ 93 h 133"/>
                  <a:gd name="T6" fmla="*/ 113 w 178"/>
                  <a:gd name="T7" fmla="*/ 95 h 133"/>
                  <a:gd name="T8" fmla="*/ 86 w 178"/>
                  <a:gd name="T9" fmla="*/ 97 h 133"/>
                  <a:gd name="T10" fmla="*/ 59 w 178"/>
                  <a:gd name="T11" fmla="*/ 97 h 133"/>
                  <a:gd name="T12" fmla="*/ 61 w 178"/>
                  <a:gd name="T13" fmla="*/ 115 h 133"/>
                  <a:gd name="T14" fmla="*/ 63 w 178"/>
                  <a:gd name="T15" fmla="*/ 133 h 133"/>
                  <a:gd name="T16" fmla="*/ 43 w 178"/>
                  <a:gd name="T17" fmla="*/ 122 h 133"/>
                  <a:gd name="T18" fmla="*/ 22 w 178"/>
                  <a:gd name="T19" fmla="*/ 128 h 133"/>
                  <a:gd name="T20" fmla="*/ 8 w 178"/>
                  <a:gd name="T21" fmla="*/ 115 h 133"/>
                  <a:gd name="T22" fmla="*/ 0 w 178"/>
                  <a:gd name="T23" fmla="*/ 111 h 133"/>
                  <a:gd name="T24" fmla="*/ 4 w 178"/>
                  <a:gd name="T25" fmla="*/ 78 h 133"/>
                  <a:gd name="T26" fmla="*/ 12 w 178"/>
                  <a:gd name="T27" fmla="*/ 73 h 133"/>
                  <a:gd name="T28" fmla="*/ 24 w 178"/>
                  <a:gd name="T29" fmla="*/ 62 h 133"/>
                  <a:gd name="T30" fmla="*/ 30 w 178"/>
                  <a:gd name="T31" fmla="*/ 53 h 133"/>
                  <a:gd name="T32" fmla="*/ 31 w 178"/>
                  <a:gd name="T33" fmla="*/ 40 h 133"/>
                  <a:gd name="T34" fmla="*/ 47 w 178"/>
                  <a:gd name="T35" fmla="*/ 46 h 133"/>
                  <a:gd name="T36" fmla="*/ 51 w 178"/>
                  <a:gd name="T37" fmla="*/ 36 h 133"/>
                  <a:gd name="T38" fmla="*/ 55 w 178"/>
                  <a:gd name="T39" fmla="*/ 33 h 133"/>
                  <a:gd name="T40" fmla="*/ 63 w 178"/>
                  <a:gd name="T41" fmla="*/ 22 h 133"/>
                  <a:gd name="T42" fmla="*/ 76 w 178"/>
                  <a:gd name="T43" fmla="*/ 22 h 133"/>
                  <a:gd name="T44" fmla="*/ 78 w 178"/>
                  <a:gd name="T45" fmla="*/ 13 h 133"/>
                  <a:gd name="T46" fmla="*/ 107 w 178"/>
                  <a:gd name="T47" fmla="*/ 0 h 133"/>
                  <a:gd name="T48" fmla="*/ 129 w 178"/>
                  <a:gd name="T49" fmla="*/ 2 h 133"/>
                  <a:gd name="T50" fmla="*/ 131 w 178"/>
                  <a:gd name="T51" fmla="*/ 22 h 133"/>
                  <a:gd name="T52" fmla="*/ 148 w 178"/>
                  <a:gd name="T53" fmla="*/ 40 h 133"/>
                  <a:gd name="T54" fmla="*/ 146 w 178"/>
                  <a:gd name="T55" fmla="*/ 40 h 133"/>
                  <a:gd name="T56" fmla="*/ 144 w 178"/>
                  <a:gd name="T57" fmla="*/ 47 h 133"/>
                  <a:gd name="T58" fmla="*/ 158 w 178"/>
                  <a:gd name="T59" fmla="*/ 58 h 133"/>
                  <a:gd name="T60" fmla="*/ 166 w 178"/>
                  <a:gd name="T61" fmla="*/ 57 h 133"/>
                  <a:gd name="T62" fmla="*/ 172 w 178"/>
                  <a:gd name="T63" fmla="*/ 64 h 133"/>
                  <a:gd name="T64" fmla="*/ 178 w 178"/>
                  <a:gd name="T65" fmla="*/ 75 h 133"/>
                  <a:gd name="T66" fmla="*/ 178 w 178"/>
                  <a:gd name="T67" fmla="*/ 77 h 133"/>
                  <a:gd name="T68" fmla="*/ 176 w 178"/>
                  <a:gd name="T69" fmla="*/ 78 h 133"/>
                  <a:gd name="T70" fmla="*/ 160 w 178"/>
                  <a:gd name="T71" fmla="*/ 88 h 133"/>
                  <a:gd name="T72" fmla="*/ 144 w 178"/>
                  <a:gd name="T73" fmla="*/ 97 h 1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133"/>
                  <a:gd name="T113" fmla="*/ 178 w 178"/>
                  <a:gd name="T114" fmla="*/ 133 h 1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133">
                    <a:moveTo>
                      <a:pt x="144" y="97"/>
                    </a:moveTo>
                    <a:lnTo>
                      <a:pt x="139" y="97"/>
                    </a:lnTo>
                    <a:lnTo>
                      <a:pt x="119" y="93"/>
                    </a:lnTo>
                    <a:lnTo>
                      <a:pt x="113" y="95"/>
                    </a:lnTo>
                    <a:lnTo>
                      <a:pt x="86" y="97"/>
                    </a:lnTo>
                    <a:lnTo>
                      <a:pt x="59" y="97"/>
                    </a:lnTo>
                    <a:lnTo>
                      <a:pt x="61" y="115"/>
                    </a:lnTo>
                    <a:lnTo>
                      <a:pt x="63" y="133"/>
                    </a:lnTo>
                    <a:lnTo>
                      <a:pt x="43" y="122"/>
                    </a:lnTo>
                    <a:lnTo>
                      <a:pt x="22" y="128"/>
                    </a:lnTo>
                    <a:lnTo>
                      <a:pt x="8" y="115"/>
                    </a:lnTo>
                    <a:lnTo>
                      <a:pt x="0" y="111"/>
                    </a:lnTo>
                    <a:lnTo>
                      <a:pt x="4" y="78"/>
                    </a:lnTo>
                    <a:lnTo>
                      <a:pt x="12" y="73"/>
                    </a:lnTo>
                    <a:lnTo>
                      <a:pt x="24" y="62"/>
                    </a:lnTo>
                    <a:lnTo>
                      <a:pt x="30" y="53"/>
                    </a:lnTo>
                    <a:lnTo>
                      <a:pt x="31" y="40"/>
                    </a:lnTo>
                    <a:lnTo>
                      <a:pt x="47" y="46"/>
                    </a:lnTo>
                    <a:lnTo>
                      <a:pt x="51" y="36"/>
                    </a:lnTo>
                    <a:lnTo>
                      <a:pt x="55" y="33"/>
                    </a:lnTo>
                    <a:lnTo>
                      <a:pt x="63" y="22"/>
                    </a:lnTo>
                    <a:lnTo>
                      <a:pt x="76" y="22"/>
                    </a:lnTo>
                    <a:lnTo>
                      <a:pt x="78" y="13"/>
                    </a:lnTo>
                    <a:lnTo>
                      <a:pt x="107" y="0"/>
                    </a:lnTo>
                    <a:lnTo>
                      <a:pt x="129" y="2"/>
                    </a:lnTo>
                    <a:lnTo>
                      <a:pt x="131" y="22"/>
                    </a:lnTo>
                    <a:lnTo>
                      <a:pt x="148" y="40"/>
                    </a:lnTo>
                    <a:lnTo>
                      <a:pt x="146" y="40"/>
                    </a:lnTo>
                    <a:lnTo>
                      <a:pt x="144" y="47"/>
                    </a:lnTo>
                    <a:lnTo>
                      <a:pt x="158" y="58"/>
                    </a:lnTo>
                    <a:lnTo>
                      <a:pt x="166" y="57"/>
                    </a:lnTo>
                    <a:lnTo>
                      <a:pt x="172" y="64"/>
                    </a:lnTo>
                    <a:lnTo>
                      <a:pt x="178" y="75"/>
                    </a:lnTo>
                    <a:lnTo>
                      <a:pt x="178" y="77"/>
                    </a:lnTo>
                    <a:lnTo>
                      <a:pt x="176" y="78"/>
                    </a:lnTo>
                    <a:lnTo>
                      <a:pt x="160" y="88"/>
                    </a:lnTo>
                    <a:lnTo>
                      <a:pt x="144" y="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8" name="Freeform 133"/>
              <p:cNvSpPr>
                <a:spLocks/>
              </p:cNvSpPr>
              <p:nvPr/>
            </p:nvSpPr>
            <p:spPr bwMode="auto">
              <a:xfrm>
                <a:off x="4301325" y="4307511"/>
                <a:ext cx="209674" cy="366970"/>
              </a:xfrm>
              <a:custGeom>
                <a:avLst/>
                <a:gdLst>
                  <a:gd name="T0" fmla="*/ 160 w 173"/>
                  <a:gd name="T1" fmla="*/ 74 h 271"/>
                  <a:gd name="T2" fmla="*/ 134 w 173"/>
                  <a:gd name="T3" fmla="*/ 74 h 271"/>
                  <a:gd name="T4" fmla="*/ 123 w 173"/>
                  <a:gd name="T5" fmla="*/ 79 h 271"/>
                  <a:gd name="T6" fmla="*/ 142 w 173"/>
                  <a:gd name="T7" fmla="*/ 103 h 271"/>
                  <a:gd name="T8" fmla="*/ 158 w 173"/>
                  <a:gd name="T9" fmla="*/ 132 h 271"/>
                  <a:gd name="T10" fmla="*/ 146 w 173"/>
                  <a:gd name="T11" fmla="*/ 152 h 271"/>
                  <a:gd name="T12" fmla="*/ 134 w 173"/>
                  <a:gd name="T13" fmla="*/ 172 h 271"/>
                  <a:gd name="T14" fmla="*/ 142 w 173"/>
                  <a:gd name="T15" fmla="*/ 205 h 271"/>
                  <a:gd name="T16" fmla="*/ 154 w 173"/>
                  <a:gd name="T17" fmla="*/ 222 h 271"/>
                  <a:gd name="T18" fmla="*/ 167 w 173"/>
                  <a:gd name="T19" fmla="*/ 238 h 271"/>
                  <a:gd name="T20" fmla="*/ 173 w 173"/>
                  <a:gd name="T21" fmla="*/ 260 h 271"/>
                  <a:gd name="T22" fmla="*/ 169 w 173"/>
                  <a:gd name="T23" fmla="*/ 271 h 271"/>
                  <a:gd name="T24" fmla="*/ 150 w 173"/>
                  <a:gd name="T25" fmla="*/ 265 h 271"/>
                  <a:gd name="T26" fmla="*/ 130 w 173"/>
                  <a:gd name="T27" fmla="*/ 262 h 271"/>
                  <a:gd name="T28" fmla="*/ 109 w 173"/>
                  <a:gd name="T29" fmla="*/ 262 h 271"/>
                  <a:gd name="T30" fmla="*/ 86 w 173"/>
                  <a:gd name="T31" fmla="*/ 262 h 271"/>
                  <a:gd name="T32" fmla="*/ 64 w 173"/>
                  <a:gd name="T33" fmla="*/ 262 h 271"/>
                  <a:gd name="T34" fmla="*/ 47 w 173"/>
                  <a:gd name="T35" fmla="*/ 258 h 271"/>
                  <a:gd name="T36" fmla="*/ 29 w 173"/>
                  <a:gd name="T37" fmla="*/ 256 h 271"/>
                  <a:gd name="T38" fmla="*/ 29 w 173"/>
                  <a:gd name="T39" fmla="*/ 233 h 271"/>
                  <a:gd name="T40" fmla="*/ 27 w 173"/>
                  <a:gd name="T41" fmla="*/ 222 h 271"/>
                  <a:gd name="T42" fmla="*/ 25 w 173"/>
                  <a:gd name="T43" fmla="*/ 216 h 271"/>
                  <a:gd name="T44" fmla="*/ 12 w 173"/>
                  <a:gd name="T45" fmla="*/ 214 h 271"/>
                  <a:gd name="T46" fmla="*/ 4 w 173"/>
                  <a:gd name="T47" fmla="*/ 201 h 271"/>
                  <a:gd name="T48" fmla="*/ 0 w 173"/>
                  <a:gd name="T49" fmla="*/ 201 h 271"/>
                  <a:gd name="T50" fmla="*/ 2 w 173"/>
                  <a:gd name="T51" fmla="*/ 198 h 271"/>
                  <a:gd name="T52" fmla="*/ 10 w 173"/>
                  <a:gd name="T53" fmla="*/ 178 h 271"/>
                  <a:gd name="T54" fmla="*/ 19 w 173"/>
                  <a:gd name="T55" fmla="*/ 165 h 271"/>
                  <a:gd name="T56" fmla="*/ 29 w 173"/>
                  <a:gd name="T57" fmla="*/ 150 h 271"/>
                  <a:gd name="T58" fmla="*/ 47 w 173"/>
                  <a:gd name="T59" fmla="*/ 145 h 271"/>
                  <a:gd name="T60" fmla="*/ 60 w 173"/>
                  <a:gd name="T61" fmla="*/ 159 h 271"/>
                  <a:gd name="T62" fmla="*/ 74 w 173"/>
                  <a:gd name="T63" fmla="*/ 141 h 271"/>
                  <a:gd name="T64" fmla="*/ 84 w 173"/>
                  <a:gd name="T65" fmla="*/ 119 h 271"/>
                  <a:gd name="T66" fmla="*/ 91 w 173"/>
                  <a:gd name="T67" fmla="*/ 106 h 271"/>
                  <a:gd name="T68" fmla="*/ 99 w 173"/>
                  <a:gd name="T69" fmla="*/ 88 h 271"/>
                  <a:gd name="T70" fmla="*/ 107 w 173"/>
                  <a:gd name="T71" fmla="*/ 70 h 271"/>
                  <a:gd name="T72" fmla="*/ 115 w 173"/>
                  <a:gd name="T73" fmla="*/ 53 h 271"/>
                  <a:gd name="T74" fmla="*/ 130 w 173"/>
                  <a:gd name="T75" fmla="*/ 41 h 271"/>
                  <a:gd name="T76" fmla="*/ 136 w 173"/>
                  <a:gd name="T77" fmla="*/ 26 h 271"/>
                  <a:gd name="T78" fmla="*/ 126 w 173"/>
                  <a:gd name="T79" fmla="*/ 17 h 271"/>
                  <a:gd name="T80" fmla="*/ 123 w 173"/>
                  <a:gd name="T81" fmla="*/ 0 h 271"/>
                  <a:gd name="T82" fmla="*/ 132 w 173"/>
                  <a:gd name="T83" fmla="*/ 0 h 271"/>
                  <a:gd name="T84" fmla="*/ 144 w 173"/>
                  <a:gd name="T85" fmla="*/ 24 h 271"/>
                  <a:gd name="T86" fmla="*/ 146 w 173"/>
                  <a:gd name="T87" fmla="*/ 50 h 271"/>
                  <a:gd name="T88" fmla="*/ 160 w 173"/>
                  <a:gd name="T89" fmla="*/ 74 h 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271"/>
                  <a:gd name="T137" fmla="*/ 173 w 173"/>
                  <a:gd name="T138" fmla="*/ 271 h 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271">
                    <a:moveTo>
                      <a:pt x="160" y="74"/>
                    </a:moveTo>
                    <a:lnTo>
                      <a:pt x="134" y="74"/>
                    </a:lnTo>
                    <a:lnTo>
                      <a:pt x="123" y="79"/>
                    </a:lnTo>
                    <a:lnTo>
                      <a:pt x="142" y="103"/>
                    </a:lnTo>
                    <a:lnTo>
                      <a:pt x="158" y="132"/>
                    </a:lnTo>
                    <a:lnTo>
                      <a:pt x="146" y="152"/>
                    </a:lnTo>
                    <a:lnTo>
                      <a:pt x="134" y="172"/>
                    </a:lnTo>
                    <a:lnTo>
                      <a:pt x="142" y="205"/>
                    </a:lnTo>
                    <a:lnTo>
                      <a:pt x="154" y="222"/>
                    </a:lnTo>
                    <a:lnTo>
                      <a:pt x="167" y="238"/>
                    </a:lnTo>
                    <a:lnTo>
                      <a:pt x="173" y="260"/>
                    </a:lnTo>
                    <a:lnTo>
                      <a:pt x="169" y="271"/>
                    </a:lnTo>
                    <a:lnTo>
                      <a:pt x="150" y="265"/>
                    </a:lnTo>
                    <a:lnTo>
                      <a:pt x="130" y="262"/>
                    </a:lnTo>
                    <a:lnTo>
                      <a:pt x="109" y="262"/>
                    </a:lnTo>
                    <a:lnTo>
                      <a:pt x="86" y="262"/>
                    </a:lnTo>
                    <a:lnTo>
                      <a:pt x="64" y="262"/>
                    </a:lnTo>
                    <a:lnTo>
                      <a:pt x="47" y="258"/>
                    </a:lnTo>
                    <a:lnTo>
                      <a:pt x="29" y="256"/>
                    </a:lnTo>
                    <a:lnTo>
                      <a:pt x="29" y="233"/>
                    </a:lnTo>
                    <a:lnTo>
                      <a:pt x="27" y="222"/>
                    </a:lnTo>
                    <a:lnTo>
                      <a:pt x="25" y="216"/>
                    </a:lnTo>
                    <a:lnTo>
                      <a:pt x="12" y="214"/>
                    </a:lnTo>
                    <a:lnTo>
                      <a:pt x="4" y="201"/>
                    </a:lnTo>
                    <a:lnTo>
                      <a:pt x="0" y="201"/>
                    </a:lnTo>
                    <a:lnTo>
                      <a:pt x="2" y="198"/>
                    </a:lnTo>
                    <a:lnTo>
                      <a:pt x="10" y="178"/>
                    </a:lnTo>
                    <a:lnTo>
                      <a:pt x="19" y="165"/>
                    </a:lnTo>
                    <a:lnTo>
                      <a:pt x="29" y="150"/>
                    </a:lnTo>
                    <a:lnTo>
                      <a:pt x="47" y="145"/>
                    </a:lnTo>
                    <a:lnTo>
                      <a:pt x="60" y="159"/>
                    </a:lnTo>
                    <a:lnTo>
                      <a:pt x="74" y="141"/>
                    </a:lnTo>
                    <a:lnTo>
                      <a:pt x="84" y="119"/>
                    </a:lnTo>
                    <a:lnTo>
                      <a:pt x="91" y="106"/>
                    </a:lnTo>
                    <a:lnTo>
                      <a:pt x="99" y="88"/>
                    </a:lnTo>
                    <a:lnTo>
                      <a:pt x="107" y="70"/>
                    </a:lnTo>
                    <a:lnTo>
                      <a:pt x="115" y="53"/>
                    </a:lnTo>
                    <a:lnTo>
                      <a:pt x="130" y="41"/>
                    </a:lnTo>
                    <a:lnTo>
                      <a:pt x="136" y="26"/>
                    </a:lnTo>
                    <a:lnTo>
                      <a:pt x="126" y="17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44" y="24"/>
                    </a:lnTo>
                    <a:lnTo>
                      <a:pt x="146" y="50"/>
                    </a:lnTo>
                    <a:lnTo>
                      <a:pt x="160" y="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9" name="Freeform 134"/>
              <p:cNvSpPr>
                <a:spLocks/>
              </p:cNvSpPr>
              <p:nvPr/>
            </p:nvSpPr>
            <p:spPr bwMode="auto">
              <a:xfrm>
                <a:off x="4464003" y="4376937"/>
                <a:ext cx="350663" cy="281676"/>
              </a:xfrm>
              <a:custGeom>
                <a:avLst/>
                <a:gdLst>
                  <a:gd name="T0" fmla="*/ 102 w 292"/>
                  <a:gd name="T1" fmla="*/ 56 h 208"/>
                  <a:gd name="T2" fmla="*/ 100 w 292"/>
                  <a:gd name="T3" fmla="*/ 49 h 208"/>
                  <a:gd name="T4" fmla="*/ 131 w 292"/>
                  <a:gd name="T5" fmla="*/ 43 h 208"/>
                  <a:gd name="T6" fmla="*/ 148 w 292"/>
                  <a:gd name="T7" fmla="*/ 23 h 208"/>
                  <a:gd name="T8" fmla="*/ 166 w 292"/>
                  <a:gd name="T9" fmla="*/ 5 h 208"/>
                  <a:gd name="T10" fmla="*/ 187 w 292"/>
                  <a:gd name="T11" fmla="*/ 0 h 208"/>
                  <a:gd name="T12" fmla="*/ 197 w 292"/>
                  <a:gd name="T13" fmla="*/ 14 h 208"/>
                  <a:gd name="T14" fmla="*/ 207 w 292"/>
                  <a:gd name="T15" fmla="*/ 31 h 208"/>
                  <a:gd name="T16" fmla="*/ 203 w 292"/>
                  <a:gd name="T17" fmla="*/ 53 h 208"/>
                  <a:gd name="T18" fmla="*/ 218 w 292"/>
                  <a:gd name="T19" fmla="*/ 56 h 208"/>
                  <a:gd name="T20" fmla="*/ 222 w 292"/>
                  <a:gd name="T21" fmla="*/ 64 h 208"/>
                  <a:gd name="T22" fmla="*/ 244 w 292"/>
                  <a:gd name="T23" fmla="*/ 76 h 208"/>
                  <a:gd name="T24" fmla="*/ 248 w 292"/>
                  <a:gd name="T25" fmla="*/ 87 h 208"/>
                  <a:gd name="T26" fmla="*/ 267 w 292"/>
                  <a:gd name="T27" fmla="*/ 106 h 208"/>
                  <a:gd name="T28" fmla="*/ 277 w 292"/>
                  <a:gd name="T29" fmla="*/ 118 h 208"/>
                  <a:gd name="T30" fmla="*/ 289 w 292"/>
                  <a:gd name="T31" fmla="*/ 133 h 208"/>
                  <a:gd name="T32" fmla="*/ 292 w 292"/>
                  <a:gd name="T33" fmla="*/ 140 h 208"/>
                  <a:gd name="T34" fmla="*/ 281 w 292"/>
                  <a:gd name="T35" fmla="*/ 139 h 208"/>
                  <a:gd name="T36" fmla="*/ 263 w 292"/>
                  <a:gd name="T37" fmla="*/ 137 h 208"/>
                  <a:gd name="T38" fmla="*/ 246 w 292"/>
                  <a:gd name="T39" fmla="*/ 135 h 208"/>
                  <a:gd name="T40" fmla="*/ 236 w 292"/>
                  <a:gd name="T41" fmla="*/ 142 h 208"/>
                  <a:gd name="T42" fmla="*/ 220 w 292"/>
                  <a:gd name="T43" fmla="*/ 142 h 208"/>
                  <a:gd name="T44" fmla="*/ 197 w 292"/>
                  <a:gd name="T45" fmla="*/ 149 h 208"/>
                  <a:gd name="T46" fmla="*/ 187 w 292"/>
                  <a:gd name="T47" fmla="*/ 148 h 208"/>
                  <a:gd name="T48" fmla="*/ 178 w 292"/>
                  <a:gd name="T49" fmla="*/ 162 h 208"/>
                  <a:gd name="T50" fmla="*/ 156 w 292"/>
                  <a:gd name="T51" fmla="*/ 157 h 208"/>
                  <a:gd name="T52" fmla="*/ 135 w 292"/>
                  <a:gd name="T53" fmla="*/ 151 h 208"/>
                  <a:gd name="T54" fmla="*/ 111 w 292"/>
                  <a:gd name="T55" fmla="*/ 139 h 208"/>
                  <a:gd name="T56" fmla="*/ 94 w 292"/>
                  <a:gd name="T57" fmla="*/ 160 h 208"/>
                  <a:gd name="T58" fmla="*/ 94 w 292"/>
                  <a:gd name="T59" fmla="*/ 177 h 208"/>
                  <a:gd name="T60" fmla="*/ 76 w 292"/>
                  <a:gd name="T61" fmla="*/ 177 h 208"/>
                  <a:gd name="T62" fmla="*/ 59 w 292"/>
                  <a:gd name="T63" fmla="*/ 175 h 208"/>
                  <a:gd name="T64" fmla="*/ 47 w 292"/>
                  <a:gd name="T65" fmla="*/ 182 h 208"/>
                  <a:gd name="T66" fmla="*/ 39 w 292"/>
                  <a:gd name="T67" fmla="*/ 208 h 208"/>
                  <a:gd name="T68" fmla="*/ 33 w 292"/>
                  <a:gd name="T69" fmla="*/ 186 h 208"/>
                  <a:gd name="T70" fmla="*/ 20 w 292"/>
                  <a:gd name="T71" fmla="*/ 170 h 208"/>
                  <a:gd name="T72" fmla="*/ 8 w 292"/>
                  <a:gd name="T73" fmla="*/ 153 h 208"/>
                  <a:gd name="T74" fmla="*/ 0 w 292"/>
                  <a:gd name="T75" fmla="*/ 120 h 208"/>
                  <a:gd name="T76" fmla="*/ 12 w 292"/>
                  <a:gd name="T77" fmla="*/ 100 h 208"/>
                  <a:gd name="T78" fmla="*/ 24 w 292"/>
                  <a:gd name="T79" fmla="*/ 80 h 208"/>
                  <a:gd name="T80" fmla="*/ 43 w 292"/>
                  <a:gd name="T81" fmla="*/ 75 h 208"/>
                  <a:gd name="T82" fmla="*/ 49 w 292"/>
                  <a:gd name="T83" fmla="*/ 76 h 208"/>
                  <a:gd name="T84" fmla="*/ 61 w 292"/>
                  <a:gd name="T85" fmla="*/ 75 h 208"/>
                  <a:gd name="T86" fmla="*/ 92 w 292"/>
                  <a:gd name="T87" fmla="*/ 69 h 208"/>
                  <a:gd name="T88" fmla="*/ 102 w 292"/>
                  <a:gd name="T89" fmla="*/ 56 h 2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2"/>
                  <a:gd name="T136" fmla="*/ 0 h 208"/>
                  <a:gd name="T137" fmla="*/ 292 w 292"/>
                  <a:gd name="T138" fmla="*/ 208 h 2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2" h="208">
                    <a:moveTo>
                      <a:pt x="102" y="56"/>
                    </a:moveTo>
                    <a:lnTo>
                      <a:pt x="100" y="49"/>
                    </a:lnTo>
                    <a:lnTo>
                      <a:pt x="131" y="43"/>
                    </a:lnTo>
                    <a:lnTo>
                      <a:pt x="148" y="23"/>
                    </a:lnTo>
                    <a:lnTo>
                      <a:pt x="166" y="5"/>
                    </a:lnTo>
                    <a:lnTo>
                      <a:pt x="187" y="0"/>
                    </a:lnTo>
                    <a:lnTo>
                      <a:pt x="197" y="14"/>
                    </a:lnTo>
                    <a:lnTo>
                      <a:pt x="207" y="31"/>
                    </a:lnTo>
                    <a:lnTo>
                      <a:pt x="203" y="53"/>
                    </a:lnTo>
                    <a:lnTo>
                      <a:pt x="218" y="56"/>
                    </a:lnTo>
                    <a:lnTo>
                      <a:pt x="222" y="64"/>
                    </a:lnTo>
                    <a:lnTo>
                      <a:pt x="244" y="76"/>
                    </a:lnTo>
                    <a:lnTo>
                      <a:pt x="248" y="87"/>
                    </a:lnTo>
                    <a:lnTo>
                      <a:pt x="267" y="106"/>
                    </a:lnTo>
                    <a:lnTo>
                      <a:pt x="277" y="118"/>
                    </a:lnTo>
                    <a:lnTo>
                      <a:pt x="289" y="133"/>
                    </a:lnTo>
                    <a:lnTo>
                      <a:pt x="292" y="140"/>
                    </a:lnTo>
                    <a:lnTo>
                      <a:pt x="281" y="139"/>
                    </a:lnTo>
                    <a:lnTo>
                      <a:pt x="263" y="137"/>
                    </a:lnTo>
                    <a:lnTo>
                      <a:pt x="246" y="135"/>
                    </a:lnTo>
                    <a:lnTo>
                      <a:pt x="236" y="142"/>
                    </a:lnTo>
                    <a:lnTo>
                      <a:pt x="220" y="142"/>
                    </a:lnTo>
                    <a:lnTo>
                      <a:pt x="197" y="149"/>
                    </a:lnTo>
                    <a:lnTo>
                      <a:pt x="187" y="148"/>
                    </a:lnTo>
                    <a:lnTo>
                      <a:pt x="178" y="162"/>
                    </a:lnTo>
                    <a:lnTo>
                      <a:pt x="156" y="157"/>
                    </a:lnTo>
                    <a:lnTo>
                      <a:pt x="135" y="151"/>
                    </a:lnTo>
                    <a:lnTo>
                      <a:pt x="111" y="139"/>
                    </a:lnTo>
                    <a:lnTo>
                      <a:pt x="94" y="160"/>
                    </a:lnTo>
                    <a:lnTo>
                      <a:pt x="94" y="177"/>
                    </a:lnTo>
                    <a:lnTo>
                      <a:pt x="76" y="177"/>
                    </a:lnTo>
                    <a:lnTo>
                      <a:pt x="59" y="175"/>
                    </a:lnTo>
                    <a:lnTo>
                      <a:pt x="47" y="182"/>
                    </a:lnTo>
                    <a:lnTo>
                      <a:pt x="39" y="208"/>
                    </a:lnTo>
                    <a:lnTo>
                      <a:pt x="33" y="186"/>
                    </a:lnTo>
                    <a:lnTo>
                      <a:pt x="20" y="170"/>
                    </a:lnTo>
                    <a:lnTo>
                      <a:pt x="8" y="153"/>
                    </a:lnTo>
                    <a:lnTo>
                      <a:pt x="0" y="120"/>
                    </a:lnTo>
                    <a:lnTo>
                      <a:pt x="12" y="100"/>
                    </a:lnTo>
                    <a:lnTo>
                      <a:pt x="24" y="80"/>
                    </a:lnTo>
                    <a:lnTo>
                      <a:pt x="43" y="75"/>
                    </a:lnTo>
                    <a:lnTo>
                      <a:pt x="49" y="76"/>
                    </a:lnTo>
                    <a:lnTo>
                      <a:pt x="61" y="75"/>
                    </a:lnTo>
                    <a:lnTo>
                      <a:pt x="92" y="69"/>
                    </a:lnTo>
                    <a:lnTo>
                      <a:pt x="102" y="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0" name="Freeform 135"/>
              <p:cNvSpPr>
                <a:spLocks/>
              </p:cNvSpPr>
              <p:nvPr/>
            </p:nvSpPr>
            <p:spPr bwMode="auto">
              <a:xfrm>
                <a:off x="3623495" y="4283707"/>
                <a:ext cx="75917" cy="23803"/>
              </a:xfrm>
              <a:custGeom>
                <a:avLst/>
                <a:gdLst>
                  <a:gd name="T0" fmla="*/ 2 w 64"/>
                  <a:gd name="T1" fmla="*/ 7 h 16"/>
                  <a:gd name="T2" fmla="*/ 0 w 64"/>
                  <a:gd name="T3" fmla="*/ 16 h 16"/>
                  <a:gd name="T4" fmla="*/ 18 w 64"/>
                  <a:gd name="T5" fmla="*/ 11 h 16"/>
                  <a:gd name="T6" fmla="*/ 35 w 64"/>
                  <a:gd name="T7" fmla="*/ 5 h 16"/>
                  <a:gd name="T8" fmla="*/ 64 w 64"/>
                  <a:gd name="T9" fmla="*/ 11 h 16"/>
                  <a:gd name="T10" fmla="*/ 58 w 64"/>
                  <a:gd name="T11" fmla="*/ 5 h 16"/>
                  <a:gd name="T12" fmla="*/ 31 w 64"/>
                  <a:gd name="T13" fmla="*/ 0 h 16"/>
                  <a:gd name="T14" fmla="*/ 27 w 64"/>
                  <a:gd name="T15" fmla="*/ 4 h 16"/>
                  <a:gd name="T16" fmla="*/ 4 w 64"/>
                  <a:gd name="T17" fmla="*/ 4 h 16"/>
                  <a:gd name="T18" fmla="*/ 4 w 64"/>
                  <a:gd name="T19" fmla="*/ 7 h 16"/>
                  <a:gd name="T20" fmla="*/ 25 w 64"/>
                  <a:gd name="T21" fmla="*/ 7 h 16"/>
                  <a:gd name="T22" fmla="*/ 14 w 64"/>
                  <a:gd name="T23" fmla="*/ 11 h 16"/>
                  <a:gd name="T24" fmla="*/ 2 w 64"/>
                  <a:gd name="T25" fmla="*/ 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6"/>
                  <a:gd name="T41" fmla="*/ 64 w 64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6">
                    <a:moveTo>
                      <a:pt x="2" y="7"/>
                    </a:moveTo>
                    <a:lnTo>
                      <a:pt x="0" y="16"/>
                    </a:lnTo>
                    <a:lnTo>
                      <a:pt x="18" y="11"/>
                    </a:lnTo>
                    <a:lnTo>
                      <a:pt x="35" y="5"/>
                    </a:lnTo>
                    <a:lnTo>
                      <a:pt x="64" y="11"/>
                    </a:lnTo>
                    <a:lnTo>
                      <a:pt x="58" y="5"/>
                    </a:lnTo>
                    <a:lnTo>
                      <a:pt x="31" y="0"/>
                    </a:lnTo>
                    <a:lnTo>
                      <a:pt x="2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5" y="7"/>
                    </a:lnTo>
                    <a:lnTo>
                      <a:pt x="14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3983197" y="4370987"/>
                <a:ext cx="121106" cy="204314"/>
              </a:xfrm>
              <a:custGeom>
                <a:avLst/>
                <a:gdLst>
                  <a:gd name="T0" fmla="*/ 88 w 99"/>
                  <a:gd name="T1" fmla="*/ 130 h 152"/>
                  <a:gd name="T2" fmla="*/ 72 w 99"/>
                  <a:gd name="T3" fmla="*/ 135 h 152"/>
                  <a:gd name="T4" fmla="*/ 54 w 99"/>
                  <a:gd name="T5" fmla="*/ 141 h 152"/>
                  <a:gd name="T6" fmla="*/ 39 w 99"/>
                  <a:gd name="T7" fmla="*/ 146 h 152"/>
                  <a:gd name="T8" fmla="*/ 23 w 99"/>
                  <a:gd name="T9" fmla="*/ 152 h 152"/>
                  <a:gd name="T10" fmla="*/ 2 w 99"/>
                  <a:gd name="T11" fmla="*/ 146 h 152"/>
                  <a:gd name="T12" fmla="*/ 10 w 99"/>
                  <a:gd name="T13" fmla="*/ 141 h 152"/>
                  <a:gd name="T14" fmla="*/ 4 w 99"/>
                  <a:gd name="T15" fmla="*/ 123 h 152"/>
                  <a:gd name="T16" fmla="*/ 0 w 99"/>
                  <a:gd name="T17" fmla="*/ 104 h 152"/>
                  <a:gd name="T18" fmla="*/ 8 w 99"/>
                  <a:gd name="T19" fmla="*/ 88 h 152"/>
                  <a:gd name="T20" fmla="*/ 16 w 99"/>
                  <a:gd name="T21" fmla="*/ 71 h 152"/>
                  <a:gd name="T22" fmla="*/ 12 w 99"/>
                  <a:gd name="T23" fmla="*/ 40 h 152"/>
                  <a:gd name="T24" fmla="*/ 10 w 99"/>
                  <a:gd name="T25" fmla="*/ 22 h 152"/>
                  <a:gd name="T26" fmla="*/ 8 w 99"/>
                  <a:gd name="T27" fmla="*/ 4 h 152"/>
                  <a:gd name="T28" fmla="*/ 35 w 99"/>
                  <a:gd name="T29" fmla="*/ 4 h 152"/>
                  <a:gd name="T30" fmla="*/ 62 w 99"/>
                  <a:gd name="T31" fmla="*/ 2 h 152"/>
                  <a:gd name="T32" fmla="*/ 68 w 99"/>
                  <a:gd name="T33" fmla="*/ 0 h 152"/>
                  <a:gd name="T34" fmla="*/ 72 w 99"/>
                  <a:gd name="T35" fmla="*/ 7 h 152"/>
                  <a:gd name="T36" fmla="*/ 80 w 99"/>
                  <a:gd name="T37" fmla="*/ 29 h 152"/>
                  <a:gd name="T38" fmla="*/ 80 w 99"/>
                  <a:gd name="T39" fmla="*/ 40 h 152"/>
                  <a:gd name="T40" fmla="*/ 82 w 99"/>
                  <a:gd name="T41" fmla="*/ 57 h 152"/>
                  <a:gd name="T42" fmla="*/ 86 w 99"/>
                  <a:gd name="T43" fmla="*/ 71 h 152"/>
                  <a:gd name="T44" fmla="*/ 86 w 99"/>
                  <a:gd name="T45" fmla="*/ 91 h 152"/>
                  <a:gd name="T46" fmla="*/ 88 w 99"/>
                  <a:gd name="T47" fmla="*/ 110 h 152"/>
                  <a:gd name="T48" fmla="*/ 99 w 99"/>
                  <a:gd name="T49" fmla="*/ 121 h 152"/>
                  <a:gd name="T50" fmla="*/ 88 w 99"/>
                  <a:gd name="T51" fmla="*/ 130 h 152"/>
                  <a:gd name="T52" fmla="*/ 80 w 99"/>
                  <a:gd name="T53" fmla="*/ 123 h 152"/>
                  <a:gd name="T54" fmla="*/ 88 w 99"/>
                  <a:gd name="T55" fmla="*/ 130 h 1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9"/>
                  <a:gd name="T85" fmla="*/ 0 h 152"/>
                  <a:gd name="T86" fmla="*/ 99 w 99"/>
                  <a:gd name="T87" fmla="*/ 152 h 1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9" h="152">
                    <a:moveTo>
                      <a:pt x="88" y="130"/>
                    </a:moveTo>
                    <a:lnTo>
                      <a:pt x="72" y="135"/>
                    </a:lnTo>
                    <a:lnTo>
                      <a:pt x="54" y="141"/>
                    </a:lnTo>
                    <a:lnTo>
                      <a:pt x="39" y="146"/>
                    </a:lnTo>
                    <a:lnTo>
                      <a:pt x="23" y="152"/>
                    </a:lnTo>
                    <a:lnTo>
                      <a:pt x="2" y="146"/>
                    </a:lnTo>
                    <a:lnTo>
                      <a:pt x="10" y="141"/>
                    </a:lnTo>
                    <a:lnTo>
                      <a:pt x="4" y="123"/>
                    </a:lnTo>
                    <a:lnTo>
                      <a:pt x="0" y="104"/>
                    </a:lnTo>
                    <a:lnTo>
                      <a:pt x="8" y="88"/>
                    </a:lnTo>
                    <a:lnTo>
                      <a:pt x="16" y="71"/>
                    </a:lnTo>
                    <a:lnTo>
                      <a:pt x="12" y="40"/>
                    </a:lnTo>
                    <a:lnTo>
                      <a:pt x="10" y="22"/>
                    </a:lnTo>
                    <a:lnTo>
                      <a:pt x="8" y="4"/>
                    </a:lnTo>
                    <a:lnTo>
                      <a:pt x="35" y="4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2" y="7"/>
                    </a:lnTo>
                    <a:lnTo>
                      <a:pt x="80" y="29"/>
                    </a:lnTo>
                    <a:lnTo>
                      <a:pt x="80" y="40"/>
                    </a:lnTo>
                    <a:lnTo>
                      <a:pt x="82" y="57"/>
                    </a:lnTo>
                    <a:lnTo>
                      <a:pt x="86" y="71"/>
                    </a:lnTo>
                    <a:lnTo>
                      <a:pt x="86" y="91"/>
                    </a:lnTo>
                    <a:lnTo>
                      <a:pt x="88" y="110"/>
                    </a:lnTo>
                    <a:lnTo>
                      <a:pt x="99" y="121"/>
                    </a:lnTo>
                    <a:lnTo>
                      <a:pt x="88" y="130"/>
                    </a:lnTo>
                    <a:lnTo>
                      <a:pt x="80" y="123"/>
                    </a:lnTo>
                    <a:lnTo>
                      <a:pt x="88" y="1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2" name="Freeform 137"/>
              <p:cNvSpPr>
                <a:spLocks/>
              </p:cNvSpPr>
              <p:nvPr/>
            </p:nvSpPr>
            <p:spPr bwMode="auto">
              <a:xfrm>
                <a:off x="3665068" y="4319412"/>
                <a:ext cx="198829" cy="176544"/>
              </a:xfrm>
              <a:custGeom>
                <a:avLst/>
                <a:gdLst>
                  <a:gd name="T0" fmla="*/ 148 w 164"/>
                  <a:gd name="T1" fmla="*/ 31 h 129"/>
                  <a:gd name="T2" fmla="*/ 144 w 164"/>
                  <a:gd name="T3" fmla="*/ 38 h 129"/>
                  <a:gd name="T4" fmla="*/ 146 w 164"/>
                  <a:gd name="T5" fmla="*/ 38 h 129"/>
                  <a:gd name="T6" fmla="*/ 158 w 164"/>
                  <a:gd name="T7" fmla="*/ 60 h 129"/>
                  <a:gd name="T8" fmla="*/ 156 w 164"/>
                  <a:gd name="T9" fmla="*/ 78 h 129"/>
                  <a:gd name="T10" fmla="*/ 160 w 164"/>
                  <a:gd name="T11" fmla="*/ 82 h 129"/>
                  <a:gd name="T12" fmla="*/ 162 w 164"/>
                  <a:gd name="T13" fmla="*/ 87 h 129"/>
                  <a:gd name="T14" fmla="*/ 164 w 164"/>
                  <a:gd name="T15" fmla="*/ 96 h 129"/>
                  <a:gd name="T16" fmla="*/ 162 w 164"/>
                  <a:gd name="T17" fmla="*/ 100 h 129"/>
                  <a:gd name="T18" fmla="*/ 152 w 164"/>
                  <a:gd name="T19" fmla="*/ 102 h 129"/>
                  <a:gd name="T20" fmla="*/ 156 w 164"/>
                  <a:gd name="T21" fmla="*/ 113 h 129"/>
                  <a:gd name="T22" fmla="*/ 148 w 164"/>
                  <a:gd name="T23" fmla="*/ 122 h 129"/>
                  <a:gd name="T24" fmla="*/ 146 w 164"/>
                  <a:gd name="T25" fmla="*/ 122 h 129"/>
                  <a:gd name="T26" fmla="*/ 142 w 164"/>
                  <a:gd name="T27" fmla="*/ 124 h 129"/>
                  <a:gd name="T28" fmla="*/ 131 w 164"/>
                  <a:gd name="T29" fmla="*/ 129 h 129"/>
                  <a:gd name="T30" fmla="*/ 125 w 164"/>
                  <a:gd name="T31" fmla="*/ 124 h 129"/>
                  <a:gd name="T32" fmla="*/ 119 w 164"/>
                  <a:gd name="T33" fmla="*/ 100 h 129"/>
                  <a:gd name="T34" fmla="*/ 107 w 164"/>
                  <a:gd name="T35" fmla="*/ 100 h 129"/>
                  <a:gd name="T36" fmla="*/ 97 w 164"/>
                  <a:gd name="T37" fmla="*/ 102 h 129"/>
                  <a:gd name="T38" fmla="*/ 99 w 164"/>
                  <a:gd name="T39" fmla="*/ 85 h 129"/>
                  <a:gd name="T40" fmla="*/ 86 w 164"/>
                  <a:gd name="T41" fmla="*/ 64 h 129"/>
                  <a:gd name="T42" fmla="*/ 55 w 164"/>
                  <a:gd name="T43" fmla="*/ 71 h 129"/>
                  <a:gd name="T44" fmla="*/ 39 w 164"/>
                  <a:gd name="T45" fmla="*/ 87 h 129"/>
                  <a:gd name="T46" fmla="*/ 37 w 164"/>
                  <a:gd name="T47" fmla="*/ 80 h 129"/>
                  <a:gd name="T48" fmla="*/ 31 w 164"/>
                  <a:gd name="T49" fmla="*/ 73 h 129"/>
                  <a:gd name="T50" fmla="*/ 27 w 164"/>
                  <a:gd name="T51" fmla="*/ 67 h 129"/>
                  <a:gd name="T52" fmla="*/ 21 w 164"/>
                  <a:gd name="T53" fmla="*/ 62 h 129"/>
                  <a:gd name="T54" fmla="*/ 10 w 164"/>
                  <a:gd name="T55" fmla="*/ 49 h 129"/>
                  <a:gd name="T56" fmla="*/ 10 w 164"/>
                  <a:gd name="T57" fmla="*/ 45 h 129"/>
                  <a:gd name="T58" fmla="*/ 8 w 164"/>
                  <a:gd name="T59" fmla="*/ 45 h 129"/>
                  <a:gd name="T60" fmla="*/ 6 w 164"/>
                  <a:gd name="T61" fmla="*/ 40 h 129"/>
                  <a:gd name="T62" fmla="*/ 0 w 164"/>
                  <a:gd name="T63" fmla="*/ 42 h 129"/>
                  <a:gd name="T64" fmla="*/ 6 w 164"/>
                  <a:gd name="T65" fmla="*/ 32 h 129"/>
                  <a:gd name="T66" fmla="*/ 27 w 164"/>
                  <a:gd name="T67" fmla="*/ 23 h 129"/>
                  <a:gd name="T68" fmla="*/ 27 w 164"/>
                  <a:gd name="T69" fmla="*/ 10 h 129"/>
                  <a:gd name="T70" fmla="*/ 31 w 164"/>
                  <a:gd name="T71" fmla="*/ 0 h 129"/>
                  <a:gd name="T72" fmla="*/ 51 w 164"/>
                  <a:gd name="T73" fmla="*/ 3 h 129"/>
                  <a:gd name="T74" fmla="*/ 82 w 164"/>
                  <a:gd name="T75" fmla="*/ 7 h 129"/>
                  <a:gd name="T76" fmla="*/ 80 w 164"/>
                  <a:gd name="T77" fmla="*/ 12 h 129"/>
                  <a:gd name="T78" fmla="*/ 94 w 164"/>
                  <a:gd name="T79" fmla="*/ 12 h 129"/>
                  <a:gd name="T80" fmla="*/ 101 w 164"/>
                  <a:gd name="T81" fmla="*/ 16 h 129"/>
                  <a:gd name="T82" fmla="*/ 115 w 164"/>
                  <a:gd name="T83" fmla="*/ 14 h 129"/>
                  <a:gd name="T84" fmla="*/ 129 w 164"/>
                  <a:gd name="T85" fmla="*/ 9 h 129"/>
                  <a:gd name="T86" fmla="*/ 132 w 164"/>
                  <a:gd name="T87" fmla="*/ 5 h 129"/>
                  <a:gd name="T88" fmla="*/ 140 w 164"/>
                  <a:gd name="T89" fmla="*/ 23 h 129"/>
                  <a:gd name="T90" fmla="*/ 148 w 164"/>
                  <a:gd name="T91" fmla="*/ 3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4"/>
                  <a:gd name="T139" fmla="*/ 0 h 129"/>
                  <a:gd name="T140" fmla="*/ 164 w 164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4" h="129">
                    <a:moveTo>
                      <a:pt x="148" y="31"/>
                    </a:moveTo>
                    <a:lnTo>
                      <a:pt x="144" y="38"/>
                    </a:lnTo>
                    <a:lnTo>
                      <a:pt x="146" y="38"/>
                    </a:lnTo>
                    <a:lnTo>
                      <a:pt x="158" y="60"/>
                    </a:lnTo>
                    <a:lnTo>
                      <a:pt x="156" y="78"/>
                    </a:lnTo>
                    <a:lnTo>
                      <a:pt x="160" y="82"/>
                    </a:lnTo>
                    <a:lnTo>
                      <a:pt x="162" y="87"/>
                    </a:lnTo>
                    <a:lnTo>
                      <a:pt x="164" y="96"/>
                    </a:lnTo>
                    <a:lnTo>
                      <a:pt x="162" y="100"/>
                    </a:lnTo>
                    <a:lnTo>
                      <a:pt x="152" y="102"/>
                    </a:lnTo>
                    <a:lnTo>
                      <a:pt x="156" y="113"/>
                    </a:lnTo>
                    <a:lnTo>
                      <a:pt x="148" y="122"/>
                    </a:lnTo>
                    <a:lnTo>
                      <a:pt x="146" y="122"/>
                    </a:lnTo>
                    <a:lnTo>
                      <a:pt x="142" y="124"/>
                    </a:lnTo>
                    <a:lnTo>
                      <a:pt x="131" y="129"/>
                    </a:lnTo>
                    <a:lnTo>
                      <a:pt x="125" y="124"/>
                    </a:lnTo>
                    <a:lnTo>
                      <a:pt x="119" y="100"/>
                    </a:lnTo>
                    <a:lnTo>
                      <a:pt x="107" y="100"/>
                    </a:lnTo>
                    <a:lnTo>
                      <a:pt x="97" y="102"/>
                    </a:lnTo>
                    <a:lnTo>
                      <a:pt x="99" y="85"/>
                    </a:lnTo>
                    <a:lnTo>
                      <a:pt x="86" y="64"/>
                    </a:lnTo>
                    <a:lnTo>
                      <a:pt x="55" y="71"/>
                    </a:lnTo>
                    <a:lnTo>
                      <a:pt x="39" y="87"/>
                    </a:lnTo>
                    <a:lnTo>
                      <a:pt x="37" y="80"/>
                    </a:lnTo>
                    <a:lnTo>
                      <a:pt x="31" y="73"/>
                    </a:lnTo>
                    <a:lnTo>
                      <a:pt x="27" y="67"/>
                    </a:lnTo>
                    <a:lnTo>
                      <a:pt x="21" y="62"/>
                    </a:lnTo>
                    <a:lnTo>
                      <a:pt x="10" y="49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6" y="40"/>
                    </a:lnTo>
                    <a:lnTo>
                      <a:pt x="0" y="42"/>
                    </a:lnTo>
                    <a:lnTo>
                      <a:pt x="6" y="32"/>
                    </a:lnTo>
                    <a:lnTo>
                      <a:pt x="27" y="23"/>
                    </a:lnTo>
                    <a:lnTo>
                      <a:pt x="27" y="10"/>
                    </a:lnTo>
                    <a:lnTo>
                      <a:pt x="31" y="0"/>
                    </a:lnTo>
                    <a:lnTo>
                      <a:pt x="51" y="3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94" y="12"/>
                    </a:lnTo>
                    <a:lnTo>
                      <a:pt x="101" y="16"/>
                    </a:lnTo>
                    <a:lnTo>
                      <a:pt x="115" y="14"/>
                    </a:lnTo>
                    <a:lnTo>
                      <a:pt x="129" y="9"/>
                    </a:lnTo>
                    <a:lnTo>
                      <a:pt x="132" y="5"/>
                    </a:lnTo>
                    <a:lnTo>
                      <a:pt x="140" y="23"/>
                    </a:lnTo>
                    <a:lnTo>
                      <a:pt x="148" y="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3623495" y="4319412"/>
                <a:ext cx="81340" cy="57526"/>
              </a:xfrm>
              <a:custGeom>
                <a:avLst/>
                <a:gdLst>
                  <a:gd name="T0" fmla="*/ 35 w 68"/>
                  <a:gd name="T1" fmla="*/ 25 h 42"/>
                  <a:gd name="T2" fmla="*/ 31 w 68"/>
                  <a:gd name="T3" fmla="*/ 31 h 42"/>
                  <a:gd name="T4" fmla="*/ 35 w 68"/>
                  <a:gd name="T5" fmla="*/ 38 h 42"/>
                  <a:gd name="T6" fmla="*/ 37 w 68"/>
                  <a:gd name="T7" fmla="*/ 42 h 42"/>
                  <a:gd name="T8" fmla="*/ 43 w 68"/>
                  <a:gd name="T9" fmla="*/ 32 h 42"/>
                  <a:gd name="T10" fmla="*/ 64 w 68"/>
                  <a:gd name="T11" fmla="*/ 23 h 42"/>
                  <a:gd name="T12" fmla="*/ 64 w 68"/>
                  <a:gd name="T13" fmla="*/ 10 h 42"/>
                  <a:gd name="T14" fmla="*/ 68 w 68"/>
                  <a:gd name="T15" fmla="*/ 0 h 42"/>
                  <a:gd name="T16" fmla="*/ 49 w 68"/>
                  <a:gd name="T17" fmla="*/ 1 h 42"/>
                  <a:gd name="T18" fmla="*/ 29 w 68"/>
                  <a:gd name="T19" fmla="*/ 3 h 42"/>
                  <a:gd name="T20" fmla="*/ 0 w 68"/>
                  <a:gd name="T21" fmla="*/ 9 h 42"/>
                  <a:gd name="T22" fmla="*/ 12 w 68"/>
                  <a:gd name="T23" fmla="*/ 9 h 42"/>
                  <a:gd name="T24" fmla="*/ 8 w 68"/>
                  <a:gd name="T25" fmla="*/ 14 h 42"/>
                  <a:gd name="T26" fmla="*/ 20 w 68"/>
                  <a:gd name="T27" fmla="*/ 16 h 42"/>
                  <a:gd name="T28" fmla="*/ 18 w 68"/>
                  <a:gd name="T29" fmla="*/ 20 h 42"/>
                  <a:gd name="T30" fmla="*/ 33 w 68"/>
                  <a:gd name="T31" fmla="*/ 18 h 42"/>
                  <a:gd name="T32" fmla="*/ 39 w 68"/>
                  <a:gd name="T33" fmla="*/ 21 h 42"/>
                  <a:gd name="T34" fmla="*/ 25 w 68"/>
                  <a:gd name="T35" fmla="*/ 23 h 42"/>
                  <a:gd name="T36" fmla="*/ 35 w 68"/>
                  <a:gd name="T37" fmla="*/ 25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42"/>
                  <a:gd name="T59" fmla="*/ 68 w 68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42">
                    <a:moveTo>
                      <a:pt x="35" y="25"/>
                    </a:moveTo>
                    <a:lnTo>
                      <a:pt x="31" y="31"/>
                    </a:lnTo>
                    <a:lnTo>
                      <a:pt x="35" y="38"/>
                    </a:lnTo>
                    <a:lnTo>
                      <a:pt x="37" y="42"/>
                    </a:lnTo>
                    <a:lnTo>
                      <a:pt x="43" y="32"/>
                    </a:lnTo>
                    <a:lnTo>
                      <a:pt x="64" y="23"/>
                    </a:lnTo>
                    <a:lnTo>
                      <a:pt x="64" y="10"/>
                    </a:lnTo>
                    <a:lnTo>
                      <a:pt x="68" y="0"/>
                    </a:lnTo>
                    <a:lnTo>
                      <a:pt x="49" y="1"/>
                    </a:lnTo>
                    <a:lnTo>
                      <a:pt x="29" y="3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8" y="14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33" y="18"/>
                    </a:lnTo>
                    <a:lnTo>
                      <a:pt x="39" y="21"/>
                    </a:lnTo>
                    <a:lnTo>
                      <a:pt x="25" y="23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4" name="Freeform 139"/>
              <p:cNvSpPr>
                <a:spLocks/>
              </p:cNvSpPr>
              <p:nvPr/>
            </p:nvSpPr>
            <p:spPr bwMode="auto">
              <a:xfrm>
                <a:off x="3842208" y="4384872"/>
                <a:ext cx="160872" cy="206298"/>
              </a:xfrm>
              <a:custGeom>
                <a:avLst/>
                <a:gdLst>
                  <a:gd name="T0" fmla="*/ 76 w 135"/>
                  <a:gd name="T1" fmla="*/ 11 h 152"/>
                  <a:gd name="T2" fmla="*/ 68 w 135"/>
                  <a:gd name="T3" fmla="*/ 7 h 152"/>
                  <a:gd name="T4" fmla="*/ 53 w 135"/>
                  <a:gd name="T5" fmla="*/ 9 h 152"/>
                  <a:gd name="T6" fmla="*/ 49 w 135"/>
                  <a:gd name="T7" fmla="*/ 0 h 152"/>
                  <a:gd name="T8" fmla="*/ 41 w 135"/>
                  <a:gd name="T9" fmla="*/ 6 h 152"/>
                  <a:gd name="T10" fmla="*/ 31 w 135"/>
                  <a:gd name="T11" fmla="*/ 11 h 152"/>
                  <a:gd name="T12" fmla="*/ 18 w 135"/>
                  <a:gd name="T13" fmla="*/ 9 h 152"/>
                  <a:gd name="T14" fmla="*/ 12 w 135"/>
                  <a:gd name="T15" fmla="*/ 13 h 152"/>
                  <a:gd name="T16" fmla="*/ 10 w 135"/>
                  <a:gd name="T17" fmla="*/ 31 h 152"/>
                  <a:gd name="T18" fmla="*/ 14 w 135"/>
                  <a:gd name="T19" fmla="*/ 35 h 152"/>
                  <a:gd name="T20" fmla="*/ 16 w 135"/>
                  <a:gd name="T21" fmla="*/ 40 h 152"/>
                  <a:gd name="T22" fmla="*/ 18 w 135"/>
                  <a:gd name="T23" fmla="*/ 49 h 152"/>
                  <a:gd name="T24" fmla="*/ 16 w 135"/>
                  <a:gd name="T25" fmla="*/ 53 h 152"/>
                  <a:gd name="T26" fmla="*/ 6 w 135"/>
                  <a:gd name="T27" fmla="*/ 55 h 152"/>
                  <a:gd name="T28" fmla="*/ 10 w 135"/>
                  <a:gd name="T29" fmla="*/ 66 h 152"/>
                  <a:gd name="T30" fmla="*/ 2 w 135"/>
                  <a:gd name="T31" fmla="*/ 75 h 152"/>
                  <a:gd name="T32" fmla="*/ 0 w 135"/>
                  <a:gd name="T33" fmla="*/ 75 h 152"/>
                  <a:gd name="T34" fmla="*/ 2 w 135"/>
                  <a:gd name="T35" fmla="*/ 97 h 152"/>
                  <a:gd name="T36" fmla="*/ 2 w 135"/>
                  <a:gd name="T37" fmla="*/ 101 h 152"/>
                  <a:gd name="T38" fmla="*/ 16 w 135"/>
                  <a:gd name="T39" fmla="*/ 113 h 152"/>
                  <a:gd name="T40" fmla="*/ 25 w 135"/>
                  <a:gd name="T41" fmla="*/ 123 h 152"/>
                  <a:gd name="T42" fmla="*/ 22 w 135"/>
                  <a:gd name="T43" fmla="*/ 152 h 152"/>
                  <a:gd name="T44" fmla="*/ 51 w 135"/>
                  <a:gd name="T45" fmla="*/ 143 h 152"/>
                  <a:gd name="T46" fmla="*/ 78 w 135"/>
                  <a:gd name="T47" fmla="*/ 134 h 152"/>
                  <a:gd name="T48" fmla="*/ 72 w 135"/>
                  <a:gd name="T49" fmla="*/ 132 h 152"/>
                  <a:gd name="T50" fmla="*/ 101 w 135"/>
                  <a:gd name="T51" fmla="*/ 132 h 152"/>
                  <a:gd name="T52" fmla="*/ 86 w 135"/>
                  <a:gd name="T53" fmla="*/ 132 h 152"/>
                  <a:gd name="T54" fmla="*/ 105 w 135"/>
                  <a:gd name="T55" fmla="*/ 130 h 152"/>
                  <a:gd name="T56" fmla="*/ 117 w 135"/>
                  <a:gd name="T57" fmla="*/ 132 h 152"/>
                  <a:gd name="T58" fmla="*/ 121 w 135"/>
                  <a:gd name="T59" fmla="*/ 135 h 152"/>
                  <a:gd name="T60" fmla="*/ 129 w 135"/>
                  <a:gd name="T61" fmla="*/ 130 h 152"/>
                  <a:gd name="T62" fmla="*/ 123 w 135"/>
                  <a:gd name="T63" fmla="*/ 112 h 152"/>
                  <a:gd name="T64" fmla="*/ 119 w 135"/>
                  <a:gd name="T65" fmla="*/ 93 h 152"/>
                  <a:gd name="T66" fmla="*/ 127 w 135"/>
                  <a:gd name="T67" fmla="*/ 77 h 152"/>
                  <a:gd name="T68" fmla="*/ 135 w 135"/>
                  <a:gd name="T69" fmla="*/ 60 h 152"/>
                  <a:gd name="T70" fmla="*/ 131 w 135"/>
                  <a:gd name="T71" fmla="*/ 29 h 152"/>
                  <a:gd name="T72" fmla="*/ 111 w 135"/>
                  <a:gd name="T73" fmla="*/ 18 h 152"/>
                  <a:gd name="T74" fmla="*/ 90 w 135"/>
                  <a:gd name="T75" fmla="*/ 24 h 152"/>
                  <a:gd name="T76" fmla="*/ 76 w 135"/>
                  <a:gd name="T77" fmla="*/ 11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5"/>
                  <a:gd name="T118" fmla="*/ 0 h 152"/>
                  <a:gd name="T119" fmla="*/ 135 w 135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5" h="152">
                    <a:moveTo>
                      <a:pt x="76" y="11"/>
                    </a:moveTo>
                    <a:lnTo>
                      <a:pt x="68" y="7"/>
                    </a:lnTo>
                    <a:lnTo>
                      <a:pt x="53" y="9"/>
                    </a:lnTo>
                    <a:lnTo>
                      <a:pt x="49" y="0"/>
                    </a:lnTo>
                    <a:lnTo>
                      <a:pt x="41" y="6"/>
                    </a:lnTo>
                    <a:lnTo>
                      <a:pt x="31" y="11"/>
                    </a:lnTo>
                    <a:lnTo>
                      <a:pt x="18" y="9"/>
                    </a:lnTo>
                    <a:lnTo>
                      <a:pt x="12" y="13"/>
                    </a:lnTo>
                    <a:lnTo>
                      <a:pt x="10" y="31"/>
                    </a:lnTo>
                    <a:lnTo>
                      <a:pt x="14" y="35"/>
                    </a:lnTo>
                    <a:lnTo>
                      <a:pt x="16" y="40"/>
                    </a:lnTo>
                    <a:lnTo>
                      <a:pt x="18" y="49"/>
                    </a:lnTo>
                    <a:lnTo>
                      <a:pt x="16" y="53"/>
                    </a:lnTo>
                    <a:lnTo>
                      <a:pt x="6" y="55"/>
                    </a:lnTo>
                    <a:lnTo>
                      <a:pt x="10" y="66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16" y="113"/>
                    </a:lnTo>
                    <a:lnTo>
                      <a:pt x="25" y="123"/>
                    </a:lnTo>
                    <a:lnTo>
                      <a:pt x="22" y="152"/>
                    </a:lnTo>
                    <a:lnTo>
                      <a:pt x="51" y="143"/>
                    </a:lnTo>
                    <a:lnTo>
                      <a:pt x="78" y="134"/>
                    </a:lnTo>
                    <a:lnTo>
                      <a:pt x="72" y="132"/>
                    </a:lnTo>
                    <a:lnTo>
                      <a:pt x="101" y="132"/>
                    </a:lnTo>
                    <a:lnTo>
                      <a:pt x="86" y="132"/>
                    </a:lnTo>
                    <a:lnTo>
                      <a:pt x="105" y="130"/>
                    </a:lnTo>
                    <a:lnTo>
                      <a:pt x="117" y="132"/>
                    </a:lnTo>
                    <a:lnTo>
                      <a:pt x="121" y="135"/>
                    </a:lnTo>
                    <a:lnTo>
                      <a:pt x="129" y="130"/>
                    </a:lnTo>
                    <a:lnTo>
                      <a:pt x="123" y="112"/>
                    </a:lnTo>
                    <a:lnTo>
                      <a:pt x="119" y="93"/>
                    </a:lnTo>
                    <a:lnTo>
                      <a:pt x="127" y="77"/>
                    </a:lnTo>
                    <a:lnTo>
                      <a:pt x="135" y="60"/>
                    </a:lnTo>
                    <a:lnTo>
                      <a:pt x="131" y="29"/>
                    </a:lnTo>
                    <a:lnTo>
                      <a:pt x="111" y="18"/>
                    </a:lnTo>
                    <a:lnTo>
                      <a:pt x="90" y="24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5" name="Freeform 140"/>
              <p:cNvSpPr>
                <a:spLocks/>
              </p:cNvSpPr>
              <p:nvPr/>
            </p:nvSpPr>
            <p:spPr bwMode="auto">
              <a:xfrm>
                <a:off x="3713874" y="4406692"/>
                <a:ext cx="81340" cy="99181"/>
              </a:xfrm>
              <a:custGeom>
                <a:avLst/>
                <a:gdLst>
                  <a:gd name="T0" fmla="*/ 68 w 68"/>
                  <a:gd name="T1" fmla="*/ 36 h 73"/>
                  <a:gd name="T2" fmla="*/ 56 w 68"/>
                  <a:gd name="T3" fmla="*/ 51 h 73"/>
                  <a:gd name="T4" fmla="*/ 47 w 68"/>
                  <a:gd name="T5" fmla="*/ 65 h 73"/>
                  <a:gd name="T6" fmla="*/ 41 w 68"/>
                  <a:gd name="T7" fmla="*/ 73 h 73"/>
                  <a:gd name="T8" fmla="*/ 18 w 68"/>
                  <a:gd name="T9" fmla="*/ 62 h 73"/>
                  <a:gd name="T10" fmla="*/ 21 w 68"/>
                  <a:gd name="T11" fmla="*/ 58 h 73"/>
                  <a:gd name="T12" fmla="*/ 16 w 68"/>
                  <a:gd name="T13" fmla="*/ 54 h 73"/>
                  <a:gd name="T14" fmla="*/ 2 w 68"/>
                  <a:gd name="T15" fmla="*/ 40 h 73"/>
                  <a:gd name="T16" fmla="*/ 8 w 68"/>
                  <a:gd name="T17" fmla="*/ 34 h 73"/>
                  <a:gd name="T18" fmla="*/ 2 w 68"/>
                  <a:gd name="T19" fmla="*/ 32 h 73"/>
                  <a:gd name="T20" fmla="*/ 6 w 68"/>
                  <a:gd name="T21" fmla="*/ 27 h 73"/>
                  <a:gd name="T22" fmla="*/ 0 w 68"/>
                  <a:gd name="T23" fmla="*/ 23 h 73"/>
                  <a:gd name="T24" fmla="*/ 16 w 68"/>
                  <a:gd name="T25" fmla="*/ 7 h 73"/>
                  <a:gd name="T26" fmla="*/ 47 w 68"/>
                  <a:gd name="T27" fmla="*/ 0 h 73"/>
                  <a:gd name="T28" fmla="*/ 60 w 68"/>
                  <a:gd name="T29" fmla="*/ 21 h 73"/>
                  <a:gd name="T30" fmla="*/ 58 w 68"/>
                  <a:gd name="T31" fmla="*/ 38 h 73"/>
                  <a:gd name="T32" fmla="*/ 68 w 68"/>
                  <a:gd name="T33" fmla="*/ 36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3"/>
                  <a:gd name="T53" fmla="*/ 68 w 68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3">
                    <a:moveTo>
                      <a:pt x="68" y="36"/>
                    </a:moveTo>
                    <a:lnTo>
                      <a:pt x="56" y="51"/>
                    </a:lnTo>
                    <a:lnTo>
                      <a:pt x="47" y="65"/>
                    </a:lnTo>
                    <a:lnTo>
                      <a:pt x="41" y="73"/>
                    </a:lnTo>
                    <a:lnTo>
                      <a:pt x="18" y="62"/>
                    </a:lnTo>
                    <a:lnTo>
                      <a:pt x="21" y="58"/>
                    </a:lnTo>
                    <a:lnTo>
                      <a:pt x="16" y="54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2" y="32"/>
                    </a:lnTo>
                    <a:lnTo>
                      <a:pt x="6" y="27"/>
                    </a:lnTo>
                    <a:lnTo>
                      <a:pt x="0" y="23"/>
                    </a:lnTo>
                    <a:lnTo>
                      <a:pt x="16" y="7"/>
                    </a:lnTo>
                    <a:lnTo>
                      <a:pt x="47" y="0"/>
                    </a:lnTo>
                    <a:lnTo>
                      <a:pt x="60" y="21"/>
                    </a:lnTo>
                    <a:lnTo>
                      <a:pt x="58" y="3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6" name="Freeform 141"/>
              <p:cNvSpPr>
                <a:spLocks/>
              </p:cNvSpPr>
              <p:nvPr/>
            </p:nvSpPr>
            <p:spPr bwMode="auto">
              <a:xfrm>
                <a:off x="4068150" y="4370987"/>
                <a:ext cx="48804" cy="162658"/>
              </a:xfrm>
              <a:custGeom>
                <a:avLst/>
                <a:gdLst>
                  <a:gd name="T0" fmla="*/ 20 w 41"/>
                  <a:gd name="T1" fmla="*/ 4 h 121"/>
                  <a:gd name="T2" fmla="*/ 0 w 41"/>
                  <a:gd name="T3" fmla="*/ 0 h 121"/>
                  <a:gd name="T4" fmla="*/ 4 w 41"/>
                  <a:gd name="T5" fmla="*/ 7 h 121"/>
                  <a:gd name="T6" fmla="*/ 12 w 41"/>
                  <a:gd name="T7" fmla="*/ 29 h 121"/>
                  <a:gd name="T8" fmla="*/ 12 w 41"/>
                  <a:gd name="T9" fmla="*/ 40 h 121"/>
                  <a:gd name="T10" fmla="*/ 14 w 41"/>
                  <a:gd name="T11" fmla="*/ 57 h 121"/>
                  <a:gd name="T12" fmla="*/ 18 w 41"/>
                  <a:gd name="T13" fmla="*/ 71 h 121"/>
                  <a:gd name="T14" fmla="*/ 18 w 41"/>
                  <a:gd name="T15" fmla="*/ 91 h 121"/>
                  <a:gd name="T16" fmla="*/ 20 w 41"/>
                  <a:gd name="T17" fmla="*/ 110 h 121"/>
                  <a:gd name="T18" fmla="*/ 31 w 41"/>
                  <a:gd name="T19" fmla="*/ 121 h 121"/>
                  <a:gd name="T20" fmla="*/ 41 w 41"/>
                  <a:gd name="T21" fmla="*/ 119 h 121"/>
                  <a:gd name="T22" fmla="*/ 39 w 41"/>
                  <a:gd name="T23" fmla="*/ 101 h 121"/>
                  <a:gd name="T24" fmla="*/ 39 w 41"/>
                  <a:gd name="T25" fmla="*/ 82 h 121"/>
                  <a:gd name="T26" fmla="*/ 39 w 41"/>
                  <a:gd name="T27" fmla="*/ 64 h 121"/>
                  <a:gd name="T28" fmla="*/ 37 w 41"/>
                  <a:gd name="T29" fmla="*/ 46 h 121"/>
                  <a:gd name="T30" fmla="*/ 35 w 41"/>
                  <a:gd name="T31" fmla="*/ 28 h 121"/>
                  <a:gd name="T32" fmla="*/ 22 w 41"/>
                  <a:gd name="T33" fmla="*/ 15 h 121"/>
                  <a:gd name="T34" fmla="*/ 25 w 41"/>
                  <a:gd name="T35" fmla="*/ 4 h 121"/>
                  <a:gd name="T36" fmla="*/ 20 w 41"/>
                  <a:gd name="T37" fmla="*/ 4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121"/>
                  <a:gd name="T59" fmla="*/ 41 w 41"/>
                  <a:gd name="T60" fmla="*/ 121 h 1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121">
                    <a:moveTo>
                      <a:pt x="20" y="4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12" y="29"/>
                    </a:lnTo>
                    <a:lnTo>
                      <a:pt x="12" y="40"/>
                    </a:lnTo>
                    <a:lnTo>
                      <a:pt x="14" y="57"/>
                    </a:lnTo>
                    <a:lnTo>
                      <a:pt x="18" y="71"/>
                    </a:lnTo>
                    <a:lnTo>
                      <a:pt x="18" y="91"/>
                    </a:lnTo>
                    <a:lnTo>
                      <a:pt x="20" y="110"/>
                    </a:lnTo>
                    <a:lnTo>
                      <a:pt x="31" y="121"/>
                    </a:lnTo>
                    <a:lnTo>
                      <a:pt x="41" y="119"/>
                    </a:lnTo>
                    <a:lnTo>
                      <a:pt x="39" y="101"/>
                    </a:lnTo>
                    <a:lnTo>
                      <a:pt x="39" y="82"/>
                    </a:lnTo>
                    <a:lnTo>
                      <a:pt x="39" y="64"/>
                    </a:lnTo>
                    <a:lnTo>
                      <a:pt x="37" y="46"/>
                    </a:lnTo>
                    <a:lnTo>
                      <a:pt x="35" y="28"/>
                    </a:lnTo>
                    <a:lnTo>
                      <a:pt x="22" y="15"/>
                    </a:lnTo>
                    <a:lnTo>
                      <a:pt x="25" y="4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7" name="Freeform 142"/>
              <p:cNvSpPr>
                <a:spLocks/>
              </p:cNvSpPr>
              <p:nvPr/>
            </p:nvSpPr>
            <p:spPr bwMode="auto">
              <a:xfrm>
                <a:off x="3844016" y="3531912"/>
                <a:ext cx="544070" cy="579218"/>
              </a:xfrm>
              <a:custGeom>
                <a:avLst/>
                <a:gdLst>
                  <a:gd name="T0" fmla="*/ 0 w 452"/>
                  <a:gd name="T1" fmla="*/ 221 h 424"/>
                  <a:gd name="T2" fmla="*/ 21 w 452"/>
                  <a:gd name="T3" fmla="*/ 245 h 424"/>
                  <a:gd name="T4" fmla="*/ 62 w 452"/>
                  <a:gd name="T5" fmla="*/ 271 h 424"/>
                  <a:gd name="T6" fmla="*/ 99 w 452"/>
                  <a:gd name="T7" fmla="*/ 296 h 424"/>
                  <a:gd name="T8" fmla="*/ 133 w 452"/>
                  <a:gd name="T9" fmla="*/ 320 h 424"/>
                  <a:gd name="T10" fmla="*/ 166 w 452"/>
                  <a:gd name="T11" fmla="*/ 344 h 424"/>
                  <a:gd name="T12" fmla="*/ 199 w 452"/>
                  <a:gd name="T13" fmla="*/ 367 h 424"/>
                  <a:gd name="T14" fmla="*/ 214 w 452"/>
                  <a:gd name="T15" fmla="*/ 386 h 424"/>
                  <a:gd name="T16" fmla="*/ 257 w 452"/>
                  <a:gd name="T17" fmla="*/ 408 h 424"/>
                  <a:gd name="T18" fmla="*/ 282 w 452"/>
                  <a:gd name="T19" fmla="*/ 424 h 424"/>
                  <a:gd name="T20" fmla="*/ 318 w 452"/>
                  <a:gd name="T21" fmla="*/ 419 h 424"/>
                  <a:gd name="T22" fmla="*/ 353 w 452"/>
                  <a:gd name="T23" fmla="*/ 384 h 424"/>
                  <a:gd name="T24" fmla="*/ 403 w 452"/>
                  <a:gd name="T25" fmla="*/ 353 h 424"/>
                  <a:gd name="T26" fmla="*/ 452 w 452"/>
                  <a:gd name="T27" fmla="*/ 320 h 424"/>
                  <a:gd name="T28" fmla="*/ 417 w 452"/>
                  <a:gd name="T29" fmla="*/ 298 h 424"/>
                  <a:gd name="T30" fmla="*/ 394 w 452"/>
                  <a:gd name="T31" fmla="*/ 258 h 424"/>
                  <a:gd name="T32" fmla="*/ 403 w 452"/>
                  <a:gd name="T33" fmla="*/ 221 h 424"/>
                  <a:gd name="T34" fmla="*/ 394 w 452"/>
                  <a:gd name="T35" fmla="*/ 166 h 424"/>
                  <a:gd name="T36" fmla="*/ 390 w 452"/>
                  <a:gd name="T37" fmla="*/ 137 h 424"/>
                  <a:gd name="T38" fmla="*/ 366 w 452"/>
                  <a:gd name="T39" fmla="*/ 97 h 424"/>
                  <a:gd name="T40" fmla="*/ 358 w 452"/>
                  <a:gd name="T41" fmla="*/ 57 h 424"/>
                  <a:gd name="T42" fmla="*/ 366 w 452"/>
                  <a:gd name="T43" fmla="*/ 7 h 424"/>
                  <a:gd name="T44" fmla="*/ 337 w 452"/>
                  <a:gd name="T45" fmla="*/ 0 h 424"/>
                  <a:gd name="T46" fmla="*/ 296 w 452"/>
                  <a:gd name="T47" fmla="*/ 4 h 424"/>
                  <a:gd name="T48" fmla="*/ 249 w 452"/>
                  <a:gd name="T49" fmla="*/ 4 h 424"/>
                  <a:gd name="T50" fmla="*/ 193 w 452"/>
                  <a:gd name="T51" fmla="*/ 20 h 424"/>
                  <a:gd name="T52" fmla="*/ 162 w 452"/>
                  <a:gd name="T53" fmla="*/ 35 h 424"/>
                  <a:gd name="T54" fmla="*/ 148 w 452"/>
                  <a:gd name="T55" fmla="*/ 49 h 424"/>
                  <a:gd name="T56" fmla="*/ 154 w 452"/>
                  <a:gd name="T57" fmla="*/ 84 h 424"/>
                  <a:gd name="T58" fmla="*/ 162 w 452"/>
                  <a:gd name="T59" fmla="*/ 113 h 424"/>
                  <a:gd name="T60" fmla="*/ 109 w 452"/>
                  <a:gd name="T61" fmla="*/ 124 h 424"/>
                  <a:gd name="T62" fmla="*/ 96 w 452"/>
                  <a:gd name="T63" fmla="*/ 150 h 424"/>
                  <a:gd name="T64" fmla="*/ 60 w 452"/>
                  <a:gd name="T65" fmla="*/ 166 h 424"/>
                  <a:gd name="T66" fmla="*/ 23 w 452"/>
                  <a:gd name="T67" fmla="*/ 185 h 4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2"/>
                  <a:gd name="T103" fmla="*/ 0 h 424"/>
                  <a:gd name="T104" fmla="*/ 452 w 452"/>
                  <a:gd name="T105" fmla="*/ 424 h 4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2" h="424">
                    <a:moveTo>
                      <a:pt x="6" y="194"/>
                    </a:moveTo>
                    <a:lnTo>
                      <a:pt x="0" y="221"/>
                    </a:lnTo>
                    <a:lnTo>
                      <a:pt x="0" y="230"/>
                    </a:lnTo>
                    <a:lnTo>
                      <a:pt x="21" y="245"/>
                    </a:lnTo>
                    <a:lnTo>
                      <a:pt x="41" y="258"/>
                    </a:lnTo>
                    <a:lnTo>
                      <a:pt x="62" y="271"/>
                    </a:lnTo>
                    <a:lnTo>
                      <a:pt x="84" y="285"/>
                    </a:lnTo>
                    <a:lnTo>
                      <a:pt x="99" y="296"/>
                    </a:lnTo>
                    <a:lnTo>
                      <a:pt x="117" y="309"/>
                    </a:lnTo>
                    <a:lnTo>
                      <a:pt x="133" y="320"/>
                    </a:lnTo>
                    <a:lnTo>
                      <a:pt x="148" y="331"/>
                    </a:lnTo>
                    <a:lnTo>
                      <a:pt x="166" y="344"/>
                    </a:lnTo>
                    <a:lnTo>
                      <a:pt x="181" y="355"/>
                    </a:lnTo>
                    <a:lnTo>
                      <a:pt x="199" y="367"/>
                    </a:lnTo>
                    <a:lnTo>
                      <a:pt x="214" y="378"/>
                    </a:lnTo>
                    <a:lnTo>
                      <a:pt x="214" y="386"/>
                    </a:lnTo>
                    <a:lnTo>
                      <a:pt x="226" y="395"/>
                    </a:lnTo>
                    <a:lnTo>
                      <a:pt x="257" y="408"/>
                    </a:lnTo>
                    <a:lnTo>
                      <a:pt x="257" y="424"/>
                    </a:lnTo>
                    <a:lnTo>
                      <a:pt x="282" y="424"/>
                    </a:lnTo>
                    <a:lnTo>
                      <a:pt x="300" y="422"/>
                    </a:lnTo>
                    <a:lnTo>
                      <a:pt x="318" y="419"/>
                    </a:lnTo>
                    <a:lnTo>
                      <a:pt x="335" y="400"/>
                    </a:lnTo>
                    <a:lnTo>
                      <a:pt x="353" y="384"/>
                    </a:lnTo>
                    <a:lnTo>
                      <a:pt x="378" y="369"/>
                    </a:lnTo>
                    <a:lnTo>
                      <a:pt x="403" y="353"/>
                    </a:lnTo>
                    <a:lnTo>
                      <a:pt x="429" y="336"/>
                    </a:lnTo>
                    <a:lnTo>
                      <a:pt x="452" y="320"/>
                    </a:lnTo>
                    <a:lnTo>
                      <a:pt x="442" y="302"/>
                    </a:lnTo>
                    <a:lnTo>
                      <a:pt x="417" y="298"/>
                    </a:lnTo>
                    <a:lnTo>
                      <a:pt x="409" y="278"/>
                    </a:lnTo>
                    <a:lnTo>
                      <a:pt x="394" y="258"/>
                    </a:lnTo>
                    <a:lnTo>
                      <a:pt x="405" y="249"/>
                    </a:lnTo>
                    <a:lnTo>
                      <a:pt x="403" y="221"/>
                    </a:lnTo>
                    <a:lnTo>
                      <a:pt x="403" y="194"/>
                    </a:lnTo>
                    <a:lnTo>
                      <a:pt x="394" y="166"/>
                    </a:lnTo>
                    <a:lnTo>
                      <a:pt x="395" y="159"/>
                    </a:lnTo>
                    <a:lnTo>
                      <a:pt x="390" y="137"/>
                    </a:lnTo>
                    <a:lnTo>
                      <a:pt x="384" y="115"/>
                    </a:lnTo>
                    <a:lnTo>
                      <a:pt x="366" y="97"/>
                    </a:lnTo>
                    <a:lnTo>
                      <a:pt x="349" y="75"/>
                    </a:lnTo>
                    <a:lnTo>
                      <a:pt x="358" y="57"/>
                    </a:lnTo>
                    <a:lnTo>
                      <a:pt x="368" y="40"/>
                    </a:lnTo>
                    <a:lnTo>
                      <a:pt x="366" y="7"/>
                    </a:lnTo>
                    <a:lnTo>
                      <a:pt x="370" y="0"/>
                    </a:lnTo>
                    <a:lnTo>
                      <a:pt x="337" y="0"/>
                    </a:lnTo>
                    <a:lnTo>
                      <a:pt x="319" y="0"/>
                    </a:lnTo>
                    <a:lnTo>
                      <a:pt x="296" y="4"/>
                    </a:lnTo>
                    <a:lnTo>
                      <a:pt x="273" y="4"/>
                    </a:lnTo>
                    <a:lnTo>
                      <a:pt x="249" y="4"/>
                    </a:lnTo>
                    <a:lnTo>
                      <a:pt x="222" y="11"/>
                    </a:lnTo>
                    <a:lnTo>
                      <a:pt x="193" y="20"/>
                    </a:lnTo>
                    <a:lnTo>
                      <a:pt x="183" y="26"/>
                    </a:lnTo>
                    <a:lnTo>
                      <a:pt x="162" y="35"/>
                    </a:lnTo>
                    <a:lnTo>
                      <a:pt x="142" y="44"/>
                    </a:lnTo>
                    <a:lnTo>
                      <a:pt x="148" y="49"/>
                    </a:lnTo>
                    <a:lnTo>
                      <a:pt x="150" y="68"/>
                    </a:lnTo>
                    <a:lnTo>
                      <a:pt x="154" y="84"/>
                    </a:lnTo>
                    <a:lnTo>
                      <a:pt x="168" y="106"/>
                    </a:lnTo>
                    <a:lnTo>
                      <a:pt x="162" y="113"/>
                    </a:lnTo>
                    <a:lnTo>
                      <a:pt x="138" y="113"/>
                    </a:lnTo>
                    <a:lnTo>
                      <a:pt x="109" y="124"/>
                    </a:lnTo>
                    <a:lnTo>
                      <a:pt x="111" y="139"/>
                    </a:lnTo>
                    <a:lnTo>
                      <a:pt x="96" y="150"/>
                    </a:lnTo>
                    <a:lnTo>
                      <a:pt x="80" y="159"/>
                    </a:lnTo>
                    <a:lnTo>
                      <a:pt x="60" y="166"/>
                    </a:lnTo>
                    <a:lnTo>
                      <a:pt x="41" y="175"/>
                    </a:lnTo>
                    <a:lnTo>
                      <a:pt x="23" y="185"/>
                    </a:lnTo>
                    <a:lnTo>
                      <a:pt x="6" y="19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8" name="Freeform 143"/>
              <p:cNvSpPr>
                <a:spLocks/>
              </p:cNvSpPr>
              <p:nvPr/>
            </p:nvSpPr>
            <p:spPr bwMode="auto">
              <a:xfrm>
                <a:off x="3699412" y="3791767"/>
                <a:ext cx="14459" cy="21820"/>
              </a:xfrm>
              <a:custGeom>
                <a:avLst/>
                <a:gdLst>
                  <a:gd name="T0" fmla="*/ 14 w 14"/>
                  <a:gd name="T1" fmla="*/ 0 h 15"/>
                  <a:gd name="T2" fmla="*/ 12 w 14"/>
                  <a:gd name="T3" fmla="*/ 11 h 15"/>
                  <a:gd name="T4" fmla="*/ 0 w 14"/>
                  <a:gd name="T5" fmla="*/ 15 h 15"/>
                  <a:gd name="T6" fmla="*/ 14 w 1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5"/>
                  <a:gd name="T14" fmla="*/ 14 w 1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5">
                    <a:moveTo>
                      <a:pt x="14" y="0"/>
                    </a:moveTo>
                    <a:lnTo>
                      <a:pt x="12" y="1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9" name="Freeform 144"/>
              <p:cNvSpPr>
                <a:spLocks/>
              </p:cNvSpPr>
              <p:nvPr/>
            </p:nvSpPr>
            <p:spPr bwMode="auto">
              <a:xfrm>
                <a:off x="3632533" y="3809621"/>
                <a:ext cx="14459" cy="11901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0 w 11"/>
                  <a:gd name="T5" fmla="*/ 2 h 9"/>
                  <a:gd name="T6" fmla="*/ 11 w 1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9"/>
                  <a:gd name="T14" fmla="*/ 11 w 1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9">
                    <a:moveTo>
                      <a:pt x="11" y="0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0" name="Freeform 145"/>
              <p:cNvSpPr>
                <a:spLocks/>
              </p:cNvSpPr>
              <p:nvPr/>
            </p:nvSpPr>
            <p:spPr bwMode="auto">
              <a:xfrm>
                <a:off x="3657840" y="3821522"/>
                <a:ext cx="12653" cy="5952"/>
              </a:xfrm>
              <a:custGeom>
                <a:avLst/>
                <a:gdLst>
                  <a:gd name="T0" fmla="*/ 10 w 10"/>
                  <a:gd name="T1" fmla="*/ 0 h 6"/>
                  <a:gd name="T2" fmla="*/ 8 w 10"/>
                  <a:gd name="T3" fmla="*/ 6 h 6"/>
                  <a:gd name="T4" fmla="*/ 0 w 10"/>
                  <a:gd name="T5" fmla="*/ 0 h 6"/>
                  <a:gd name="T6" fmla="*/ 10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"/>
                  <a:gd name="T14" fmla="*/ 10 w 1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">
                    <a:moveTo>
                      <a:pt x="10" y="0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1" name="Freeform 146"/>
              <p:cNvSpPr>
                <a:spLocks/>
              </p:cNvSpPr>
              <p:nvPr/>
            </p:nvSpPr>
            <p:spPr bwMode="auto">
              <a:xfrm>
                <a:off x="3713874" y="3781850"/>
                <a:ext cx="9038" cy="5952"/>
              </a:xfrm>
              <a:custGeom>
                <a:avLst/>
                <a:gdLst>
                  <a:gd name="T0" fmla="*/ 6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  <a:gd name="T6" fmla="*/ 6 w 8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6" y="3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2" name="Freeform 147"/>
              <p:cNvSpPr>
                <a:spLocks/>
              </p:cNvSpPr>
              <p:nvPr/>
            </p:nvSpPr>
            <p:spPr bwMode="auto">
              <a:xfrm>
                <a:off x="3422858" y="4192460"/>
                <a:ext cx="7230" cy="1983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2 h 2"/>
                  <a:gd name="T4" fmla="*/ 0 w 6"/>
                  <a:gd name="T5" fmla="*/ 0 h 2"/>
                  <a:gd name="T6" fmla="*/ 6 w 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3" name="Freeform 148"/>
              <p:cNvSpPr>
                <a:spLocks/>
              </p:cNvSpPr>
              <p:nvPr/>
            </p:nvSpPr>
            <p:spPr bwMode="auto">
              <a:xfrm>
                <a:off x="3936201" y="3559683"/>
                <a:ext cx="1808" cy="198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4" name="Freeform 149"/>
              <p:cNvSpPr>
                <a:spLocks/>
              </p:cNvSpPr>
              <p:nvPr/>
            </p:nvSpPr>
            <p:spPr bwMode="auto">
              <a:xfrm>
                <a:off x="4319398" y="3654897"/>
                <a:ext cx="417542" cy="444334"/>
              </a:xfrm>
              <a:custGeom>
                <a:avLst/>
                <a:gdLst>
                  <a:gd name="T0" fmla="*/ 327 w 348"/>
                  <a:gd name="T1" fmla="*/ 327 h 327"/>
                  <a:gd name="T2" fmla="*/ 325 w 348"/>
                  <a:gd name="T3" fmla="*/ 314 h 327"/>
                  <a:gd name="T4" fmla="*/ 348 w 348"/>
                  <a:gd name="T5" fmla="*/ 314 h 327"/>
                  <a:gd name="T6" fmla="*/ 346 w 348"/>
                  <a:gd name="T7" fmla="*/ 290 h 327"/>
                  <a:gd name="T8" fmla="*/ 346 w 348"/>
                  <a:gd name="T9" fmla="*/ 266 h 327"/>
                  <a:gd name="T10" fmla="*/ 344 w 348"/>
                  <a:gd name="T11" fmla="*/ 245 h 327"/>
                  <a:gd name="T12" fmla="*/ 342 w 348"/>
                  <a:gd name="T13" fmla="*/ 223 h 327"/>
                  <a:gd name="T14" fmla="*/ 342 w 348"/>
                  <a:gd name="T15" fmla="*/ 199 h 327"/>
                  <a:gd name="T16" fmla="*/ 340 w 348"/>
                  <a:gd name="T17" fmla="*/ 177 h 327"/>
                  <a:gd name="T18" fmla="*/ 338 w 348"/>
                  <a:gd name="T19" fmla="*/ 155 h 327"/>
                  <a:gd name="T20" fmla="*/ 336 w 348"/>
                  <a:gd name="T21" fmla="*/ 133 h 327"/>
                  <a:gd name="T22" fmla="*/ 335 w 348"/>
                  <a:gd name="T23" fmla="*/ 109 h 327"/>
                  <a:gd name="T24" fmla="*/ 335 w 348"/>
                  <a:gd name="T25" fmla="*/ 87 h 327"/>
                  <a:gd name="T26" fmla="*/ 333 w 348"/>
                  <a:gd name="T27" fmla="*/ 69 h 327"/>
                  <a:gd name="T28" fmla="*/ 331 w 348"/>
                  <a:gd name="T29" fmla="*/ 51 h 327"/>
                  <a:gd name="T30" fmla="*/ 335 w 348"/>
                  <a:gd name="T31" fmla="*/ 36 h 327"/>
                  <a:gd name="T32" fmla="*/ 323 w 348"/>
                  <a:gd name="T33" fmla="*/ 27 h 327"/>
                  <a:gd name="T34" fmla="*/ 290 w 348"/>
                  <a:gd name="T35" fmla="*/ 20 h 327"/>
                  <a:gd name="T36" fmla="*/ 286 w 348"/>
                  <a:gd name="T37" fmla="*/ 11 h 327"/>
                  <a:gd name="T38" fmla="*/ 257 w 348"/>
                  <a:gd name="T39" fmla="*/ 5 h 327"/>
                  <a:gd name="T40" fmla="*/ 241 w 348"/>
                  <a:gd name="T41" fmla="*/ 14 h 327"/>
                  <a:gd name="T42" fmla="*/ 225 w 348"/>
                  <a:gd name="T43" fmla="*/ 23 h 327"/>
                  <a:gd name="T44" fmla="*/ 227 w 348"/>
                  <a:gd name="T45" fmla="*/ 56 h 327"/>
                  <a:gd name="T46" fmla="*/ 206 w 348"/>
                  <a:gd name="T47" fmla="*/ 69 h 327"/>
                  <a:gd name="T48" fmla="*/ 181 w 348"/>
                  <a:gd name="T49" fmla="*/ 58 h 327"/>
                  <a:gd name="T50" fmla="*/ 155 w 348"/>
                  <a:gd name="T51" fmla="*/ 47 h 327"/>
                  <a:gd name="T52" fmla="*/ 130 w 348"/>
                  <a:gd name="T53" fmla="*/ 40 h 327"/>
                  <a:gd name="T54" fmla="*/ 120 w 348"/>
                  <a:gd name="T55" fmla="*/ 18 h 327"/>
                  <a:gd name="T56" fmla="*/ 97 w 348"/>
                  <a:gd name="T57" fmla="*/ 12 h 327"/>
                  <a:gd name="T58" fmla="*/ 74 w 348"/>
                  <a:gd name="T59" fmla="*/ 7 h 327"/>
                  <a:gd name="T60" fmla="*/ 42 w 348"/>
                  <a:gd name="T61" fmla="*/ 0 h 327"/>
                  <a:gd name="T62" fmla="*/ 40 w 348"/>
                  <a:gd name="T63" fmla="*/ 20 h 327"/>
                  <a:gd name="T64" fmla="*/ 27 w 348"/>
                  <a:gd name="T65" fmla="*/ 31 h 327"/>
                  <a:gd name="T66" fmla="*/ 13 w 348"/>
                  <a:gd name="T67" fmla="*/ 42 h 327"/>
                  <a:gd name="T68" fmla="*/ 13 w 348"/>
                  <a:gd name="T69" fmla="*/ 62 h 327"/>
                  <a:gd name="T70" fmla="*/ 1 w 348"/>
                  <a:gd name="T71" fmla="*/ 69 h 327"/>
                  <a:gd name="T72" fmla="*/ 0 w 348"/>
                  <a:gd name="T73" fmla="*/ 76 h 327"/>
                  <a:gd name="T74" fmla="*/ 9 w 348"/>
                  <a:gd name="T75" fmla="*/ 104 h 327"/>
                  <a:gd name="T76" fmla="*/ 9 w 348"/>
                  <a:gd name="T77" fmla="*/ 131 h 327"/>
                  <a:gd name="T78" fmla="*/ 11 w 348"/>
                  <a:gd name="T79" fmla="*/ 159 h 327"/>
                  <a:gd name="T80" fmla="*/ 0 w 348"/>
                  <a:gd name="T81" fmla="*/ 168 h 327"/>
                  <a:gd name="T82" fmla="*/ 15 w 348"/>
                  <a:gd name="T83" fmla="*/ 188 h 327"/>
                  <a:gd name="T84" fmla="*/ 23 w 348"/>
                  <a:gd name="T85" fmla="*/ 208 h 327"/>
                  <a:gd name="T86" fmla="*/ 48 w 348"/>
                  <a:gd name="T87" fmla="*/ 212 h 327"/>
                  <a:gd name="T88" fmla="*/ 58 w 348"/>
                  <a:gd name="T89" fmla="*/ 230 h 327"/>
                  <a:gd name="T90" fmla="*/ 89 w 348"/>
                  <a:gd name="T91" fmla="*/ 237 h 327"/>
                  <a:gd name="T92" fmla="*/ 109 w 348"/>
                  <a:gd name="T93" fmla="*/ 252 h 327"/>
                  <a:gd name="T94" fmla="*/ 124 w 348"/>
                  <a:gd name="T95" fmla="*/ 243 h 327"/>
                  <a:gd name="T96" fmla="*/ 146 w 348"/>
                  <a:gd name="T97" fmla="*/ 232 h 327"/>
                  <a:gd name="T98" fmla="*/ 169 w 348"/>
                  <a:gd name="T99" fmla="*/ 243 h 327"/>
                  <a:gd name="T100" fmla="*/ 190 w 348"/>
                  <a:gd name="T101" fmla="*/ 255 h 327"/>
                  <a:gd name="T102" fmla="*/ 214 w 348"/>
                  <a:gd name="T103" fmla="*/ 266 h 327"/>
                  <a:gd name="T104" fmla="*/ 235 w 348"/>
                  <a:gd name="T105" fmla="*/ 279 h 327"/>
                  <a:gd name="T106" fmla="*/ 259 w 348"/>
                  <a:gd name="T107" fmla="*/ 290 h 327"/>
                  <a:gd name="T108" fmla="*/ 282 w 348"/>
                  <a:gd name="T109" fmla="*/ 303 h 327"/>
                  <a:gd name="T110" fmla="*/ 303 w 348"/>
                  <a:gd name="T111" fmla="*/ 314 h 327"/>
                  <a:gd name="T112" fmla="*/ 327 w 348"/>
                  <a:gd name="T113" fmla="*/ 327 h 3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27"/>
                  <a:gd name="T173" fmla="*/ 348 w 348"/>
                  <a:gd name="T174" fmla="*/ 327 h 3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27">
                    <a:moveTo>
                      <a:pt x="327" y="327"/>
                    </a:moveTo>
                    <a:lnTo>
                      <a:pt x="325" y="314"/>
                    </a:lnTo>
                    <a:lnTo>
                      <a:pt x="348" y="314"/>
                    </a:lnTo>
                    <a:lnTo>
                      <a:pt x="346" y="290"/>
                    </a:lnTo>
                    <a:lnTo>
                      <a:pt x="346" y="266"/>
                    </a:lnTo>
                    <a:lnTo>
                      <a:pt x="344" y="245"/>
                    </a:lnTo>
                    <a:lnTo>
                      <a:pt x="342" y="223"/>
                    </a:lnTo>
                    <a:lnTo>
                      <a:pt x="342" y="199"/>
                    </a:lnTo>
                    <a:lnTo>
                      <a:pt x="340" y="177"/>
                    </a:lnTo>
                    <a:lnTo>
                      <a:pt x="338" y="155"/>
                    </a:lnTo>
                    <a:lnTo>
                      <a:pt x="336" y="133"/>
                    </a:lnTo>
                    <a:lnTo>
                      <a:pt x="335" y="109"/>
                    </a:lnTo>
                    <a:lnTo>
                      <a:pt x="335" y="87"/>
                    </a:lnTo>
                    <a:lnTo>
                      <a:pt x="333" y="69"/>
                    </a:lnTo>
                    <a:lnTo>
                      <a:pt x="331" y="51"/>
                    </a:lnTo>
                    <a:lnTo>
                      <a:pt x="335" y="36"/>
                    </a:lnTo>
                    <a:lnTo>
                      <a:pt x="323" y="27"/>
                    </a:lnTo>
                    <a:lnTo>
                      <a:pt x="290" y="20"/>
                    </a:lnTo>
                    <a:lnTo>
                      <a:pt x="286" y="11"/>
                    </a:lnTo>
                    <a:lnTo>
                      <a:pt x="257" y="5"/>
                    </a:lnTo>
                    <a:lnTo>
                      <a:pt x="241" y="14"/>
                    </a:lnTo>
                    <a:lnTo>
                      <a:pt x="225" y="23"/>
                    </a:lnTo>
                    <a:lnTo>
                      <a:pt x="227" y="56"/>
                    </a:lnTo>
                    <a:lnTo>
                      <a:pt x="206" y="69"/>
                    </a:lnTo>
                    <a:lnTo>
                      <a:pt x="181" y="58"/>
                    </a:lnTo>
                    <a:lnTo>
                      <a:pt x="155" y="47"/>
                    </a:lnTo>
                    <a:lnTo>
                      <a:pt x="130" y="40"/>
                    </a:lnTo>
                    <a:lnTo>
                      <a:pt x="120" y="18"/>
                    </a:lnTo>
                    <a:lnTo>
                      <a:pt x="97" y="12"/>
                    </a:lnTo>
                    <a:lnTo>
                      <a:pt x="74" y="7"/>
                    </a:lnTo>
                    <a:lnTo>
                      <a:pt x="42" y="0"/>
                    </a:lnTo>
                    <a:lnTo>
                      <a:pt x="40" y="20"/>
                    </a:lnTo>
                    <a:lnTo>
                      <a:pt x="27" y="31"/>
                    </a:lnTo>
                    <a:lnTo>
                      <a:pt x="13" y="42"/>
                    </a:lnTo>
                    <a:lnTo>
                      <a:pt x="13" y="62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9" y="104"/>
                    </a:lnTo>
                    <a:lnTo>
                      <a:pt x="9" y="131"/>
                    </a:lnTo>
                    <a:lnTo>
                      <a:pt x="11" y="159"/>
                    </a:lnTo>
                    <a:lnTo>
                      <a:pt x="0" y="168"/>
                    </a:lnTo>
                    <a:lnTo>
                      <a:pt x="15" y="188"/>
                    </a:lnTo>
                    <a:lnTo>
                      <a:pt x="23" y="208"/>
                    </a:lnTo>
                    <a:lnTo>
                      <a:pt x="48" y="212"/>
                    </a:lnTo>
                    <a:lnTo>
                      <a:pt x="58" y="230"/>
                    </a:lnTo>
                    <a:lnTo>
                      <a:pt x="89" y="237"/>
                    </a:lnTo>
                    <a:lnTo>
                      <a:pt x="109" y="252"/>
                    </a:lnTo>
                    <a:lnTo>
                      <a:pt x="124" y="243"/>
                    </a:lnTo>
                    <a:lnTo>
                      <a:pt x="146" y="232"/>
                    </a:lnTo>
                    <a:lnTo>
                      <a:pt x="169" y="243"/>
                    </a:lnTo>
                    <a:lnTo>
                      <a:pt x="190" y="255"/>
                    </a:lnTo>
                    <a:lnTo>
                      <a:pt x="214" y="266"/>
                    </a:lnTo>
                    <a:lnTo>
                      <a:pt x="235" y="279"/>
                    </a:lnTo>
                    <a:lnTo>
                      <a:pt x="259" y="290"/>
                    </a:lnTo>
                    <a:lnTo>
                      <a:pt x="282" y="303"/>
                    </a:lnTo>
                    <a:lnTo>
                      <a:pt x="303" y="314"/>
                    </a:lnTo>
                    <a:lnTo>
                      <a:pt x="327" y="3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auto">
              <a:xfrm>
                <a:off x="3742793" y="3920703"/>
                <a:ext cx="441040" cy="480038"/>
              </a:xfrm>
              <a:custGeom>
                <a:avLst/>
                <a:gdLst>
                  <a:gd name="T0" fmla="*/ 80 w 366"/>
                  <a:gd name="T1" fmla="*/ 333 h 355"/>
                  <a:gd name="T2" fmla="*/ 94 w 366"/>
                  <a:gd name="T3" fmla="*/ 355 h 355"/>
                  <a:gd name="T4" fmla="*/ 113 w 366"/>
                  <a:gd name="T5" fmla="*/ 353 h 355"/>
                  <a:gd name="T6" fmla="*/ 131 w 366"/>
                  <a:gd name="T7" fmla="*/ 342 h 355"/>
                  <a:gd name="T8" fmla="*/ 150 w 366"/>
                  <a:gd name="T9" fmla="*/ 349 h 355"/>
                  <a:gd name="T10" fmla="*/ 162 w 366"/>
                  <a:gd name="T11" fmla="*/ 311 h 355"/>
                  <a:gd name="T12" fmla="*/ 180 w 366"/>
                  <a:gd name="T13" fmla="*/ 291 h 355"/>
                  <a:gd name="T14" fmla="*/ 197 w 366"/>
                  <a:gd name="T15" fmla="*/ 284 h 355"/>
                  <a:gd name="T16" fmla="*/ 205 w 366"/>
                  <a:gd name="T17" fmla="*/ 271 h 355"/>
                  <a:gd name="T18" fmla="*/ 226 w 366"/>
                  <a:gd name="T19" fmla="*/ 260 h 355"/>
                  <a:gd name="T20" fmla="*/ 257 w 366"/>
                  <a:gd name="T21" fmla="*/ 238 h 355"/>
                  <a:gd name="T22" fmla="*/ 283 w 366"/>
                  <a:gd name="T23" fmla="*/ 240 h 355"/>
                  <a:gd name="T24" fmla="*/ 328 w 366"/>
                  <a:gd name="T25" fmla="*/ 232 h 355"/>
                  <a:gd name="T26" fmla="*/ 363 w 366"/>
                  <a:gd name="T27" fmla="*/ 210 h 355"/>
                  <a:gd name="T28" fmla="*/ 365 w 366"/>
                  <a:gd name="T29" fmla="*/ 176 h 355"/>
                  <a:gd name="T30" fmla="*/ 366 w 366"/>
                  <a:gd name="T31" fmla="*/ 139 h 355"/>
                  <a:gd name="T32" fmla="*/ 341 w 366"/>
                  <a:gd name="T33" fmla="*/ 123 h 355"/>
                  <a:gd name="T34" fmla="*/ 298 w 366"/>
                  <a:gd name="T35" fmla="*/ 101 h 355"/>
                  <a:gd name="T36" fmla="*/ 283 w 366"/>
                  <a:gd name="T37" fmla="*/ 82 h 355"/>
                  <a:gd name="T38" fmla="*/ 250 w 366"/>
                  <a:gd name="T39" fmla="*/ 59 h 355"/>
                  <a:gd name="T40" fmla="*/ 217 w 366"/>
                  <a:gd name="T41" fmla="*/ 35 h 355"/>
                  <a:gd name="T42" fmla="*/ 183 w 366"/>
                  <a:gd name="T43" fmla="*/ 11 h 355"/>
                  <a:gd name="T44" fmla="*/ 148 w 366"/>
                  <a:gd name="T45" fmla="*/ 0 h 355"/>
                  <a:gd name="T46" fmla="*/ 131 w 366"/>
                  <a:gd name="T47" fmla="*/ 26 h 355"/>
                  <a:gd name="T48" fmla="*/ 137 w 366"/>
                  <a:gd name="T49" fmla="*/ 77 h 355"/>
                  <a:gd name="T50" fmla="*/ 141 w 366"/>
                  <a:gd name="T51" fmla="*/ 126 h 355"/>
                  <a:gd name="T52" fmla="*/ 146 w 366"/>
                  <a:gd name="T53" fmla="*/ 178 h 355"/>
                  <a:gd name="T54" fmla="*/ 154 w 366"/>
                  <a:gd name="T55" fmla="*/ 207 h 355"/>
                  <a:gd name="T56" fmla="*/ 129 w 366"/>
                  <a:gd name="T57" fmla="*/ 227 h 355"/>
                  <a:gd name="T58" fmla="*/ 86 w 366"/>
                  <a:gd name="T59" fmla="*/ 227 h 355"/>
                  <a:gd name="T60" fmla="*/ 63 w 366"/>
                  <a:gd name="T61" fmla="*/ 225 h 355"/>
                  <a:gd name="T62" fmla="*/ 28 w 366"/>
                  <a:gd name="T63" fmla="*/ 234 h 355"/>
                  <a:gd name="T64" fmla="*/ 4 w 366"/>
                  <a:gd name="T65" fmla="*/ 245 h 355"/>
                  <a:gd name="T66" fmla="*/ 6 w 366"/>
                  <a:gd name="T67" fmla="*/ 269 h 355"/>
                  <a:gd name="T68" fmla="*/ 18 w 366"/>
                  <a:gd name="T69" fmla="*/ 302 h 355"/>
                  <a:gd name="T70" fmla="*/ 30 w 366"/>
                  <a:gd name="T71" fmla="*/ 307 h 355"/>
                  <a:gd name="T72" fmla="*/ 51 w 366"/>
                  <a:gd name="T73" fmla="*/ 309 h 355"/>
                  <a:gd name="T74" fmla="*/ 68 w 366"/>
                  <a:gd name="T75" fmla="*/ 300 h 355"/>
                  <a:gd name="T76" fmla="*/ 84 w 366"/>
                  <a:gd name="T77" fmla="*/ 326 h 3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55"/>
                  <a:gd name="T119" fmla="*/ 366 w 366"/>
                  <a:gd name="T120" fmla="*/ 355 h 3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55">
                    <a:moveTo>
                      <a:pt x="84" y="326"/>
                    </a:moveTo>
                    <a:lnTo>
                      <a:pt x="80" y="333"/>
                    </a:lnTo>
                    <a:lnTo>
                      <a:pt x="82" y="333"/>
                    </a:lnTo>
                    <a:lnTo>
                      <a:pt x="94" y="355"/>
                    </a:lnTo>
                    <a:lnTo>
                      <a:pt x="100" y="351"/>
                    </a:lnTo>
                    <a:lnTo>
                      <a:pt x="113" y="353"/>
                    </a:lnTo>
                    <a:lnTo>
                      <a:pt x="123" y="348"/>
                    </a:lnTo>
                    <a:lnTo>
                      <a:pt x="131" y="342"/>
                    </a:lnTo>
                    <a:lnTo>
                      <a:pt x="135" y="351"/>
                    </a:lnTo>
                    <a:lnTo>
                      <a:pt x="150" y="349"/>
                    </a:lnTo>
                    <a:lnTo>
                      <a:pt x="154" y="316"/>
                    </a:lnTo>
                    <a:lnTo>
                      <a:pt x="162" y="311"/>
                    </a:lnTo>
                    <a:lnTo>
                      <a:pt x="174" y="300"/>
                    </a:lnTo>
                    <a:lnTo>
                      <a:pt x="180" y="291"/>
                    </a:lnTo>
                    <a:lnTo>
                      <a:pt x="181" y="278"/>
                    </a:lnTo>
                    <a:lnTo>
                      <a:pt x="197" y="284"/>
                    </a:lnTo>
                    <a:lnTo>
                      <a:pt x="201" y="274"/>
                    </a:lnTo>
                    <a:lnTo>
                      <a:pt x="205" y="271"/>
                    </a:lnTo>
                    <a:lnTo>
                      <a:pt x="213" y="260"/>
                    </a:lnTo>
                    <a:lnTo>
                      <a:pt x="226" y="260"/>
                    </a:lnTo>
                    <a:lnTo>
                      <a:pt x="228" y="251"/>
                    </a:lnTo>
                    <a:lnTo>
                      <a:pt x="257" y="238"/>
                    </a:lnTo>
                    <a:lnTo>
                      <a:pt x="279" y="240"/>
                    </a:lnTo>
                    <a:lnTo>
                      <a:pt x="283" y="240"/>
                    </a:lnTo>
                    <a:lnTo>
                      <a:pt x="302" y="232"/>
                    </a:lnTo>
                    <a:lnTo>
                      <a:pt x="328" y="232"/>
                    </a:lnTo>
                    <a:lnTo>
                      <a:pt x="351" y="231"/>
                    </a:lnTo>
                    <a:lnTo>
                      <a:pt x="363" y="210"/>
                    </a:lnTo>
                    <a:lnTo>
                      <a:pt x="365" y="192"/>
                    </a:lnTo>
                    <a:lnTo>
                      <a:pt x="365" y="176"/>
                    </a:lnTo>
                    <a:lnTo>
                      <a:pt x="366" y="157"/>
                    </a:lnTo>
                    <a:lnTo>
                      <a:pt x="366" y="139"/>
                    </a:lnTo>
                    <a:lnTo>
                      <a:pt x="341" y="139"/>
                    </a:lnTo>
                    <a:lnTo>
                      <a:pt x="341" y="123"/>
                    </a:lnTo>
                    <a:lnTo>
                      <a:pt x="310" y="110"/>
                    </a:lnTo>
                    <a:lnTo>
                      <a:pt x="298" y="101"/>
                    </a:lnTo>
                    <a:lnTo>
                      <a:pt x="298" y="93"/>
                    </a:lnTo>
                    <a:lnTo>
                      <a:pt x="283" y="82"/>
                    </a:lnTo>
                    <a:lnTo>
                      <a:pt x="265" y="70"/>
                    </a:lnTo>
                    <a:lnTo>
                      <a:pt x="250" y="59"/>
                    </a:lnTo>
                    <a:lnTo>
                      <a:pt x="232" y="46"/>
                    </a:lnTo>
                    <a:lnTo>
                      <a:pt x="217" y="35"/>
                    </a:lnTo>
                    <a:lnTo>
                      <a:pt x="201" y="24"/>
                    </a:lnTo>
                    <a:lnTo>
                      <a:pt x="183" y="11"/>
                    </a:lnTo>
                    <a:lnTo>
                      <a:pt x="168" y="0"/>
                    </a:lnTo>
                    <a:lnTo>
                      <a:pt x="148" y="0"/>
                    </a:lnTo>
                    <a:lnTo>
                      <a:pt x="129" y="0"/>
                    </a:lnTo>
                    <a:lnTo>
                      <a:pt x="131" y="26"/>
                    </a:lnTo>
                    <a:lnTo>
                      <a:pt x="133" y="51"/>
                    </a:lnTo>
                    <a:lnTo>
                      <a:pt x="137" y="77"/>
                    </a:lnTo>
                    <a:lnTo>
                      <a:pt x="139" y="103"/>
                    </a:lnTo>
                    <a:lnTo>
                      <a:pt x="141" y="126"/>
                    </a:lnTo>
                    <a:lnTo>
                      <a:pt x="143" y="152"/>
                    </a:lnTo>
                    <a:lnTo>
                      <a:pt x="146" y="178"/>
                    </a:lnTo>
                    <a:lnTo>
                      <a:pt x="148" y="203"/>
                    </a:lnTo>
                    <a:lnTo>
                      <a:pt x="154" y="207"/>
                    </a:lnTo>
                    <a:lnTo>
                      <a:pt x="150" y="227"/>
                    </a:lnTo>
                    <a:lnTo>
                      <a:pt x="129" y="227"/>
                    </a:lnTo>
                    <a:lnTo>
                      <a:pt x="107" y="227"/>
                    </a:lnTo>
                    <a:lnTo>
                      <a:pt x="86" y="227"/>
                    </a:lnTo>
                    <a:lnTo>
                      <a:pt x="65" y="227"/>
                    </a:lnTo>
                    <a:lnTo>
                      <a:pt x="63" y="225"/>
                    </a:lnTo>
                    <a:lnTo>
                      <a:pt x="31" y="232"/>
                    </a:lnTo>
                    <a:lnTo>
                      <a:pt x="28" y="234"/>
                    </a:lnTo>
                    <a:lnTo>
                      <a:pt x="14" y="227"/>
                    </a:lnTo>
                    <a:lnTo>
                      <a:pt x="4" y="245"/>
                    </a:lnTo>
                    <a:lnTo>
                      <a:pt x="0" y="245"/>
                    </a:lnTo>
                    <a:lnTo>
                      <a:pt x="6" y="269"/>
                    </a:lnTo>
                    <a:lnTo>
                      <a:pt x="12" y="278"/>
                    </a:lnTo>
                    <a:lnTo>
                      <a:pt x="18" y="302"/>
                    </a:lnTo>
                    <a:lnTo>
                      <a:pt x="16" y="307"/>
                    </a:lnTo>
                    <a:lnTo>
                      <a:pt x="30" y="307"/>
                    </a:lnTo>
                    <a:lnTo>
                      <a:pt x="37" y="311"/>
                    </a:lnTo>
                    <a:lnTo>
                      <a:pt x="51" y="309"/>
                    </a:lnTo>
                    <a:lnTo>
                      <a:pt x="65" y="304"/>
                    </a:lnTo>
                    <a:lnTo>
                      <a:pt x="68" y="300"/>
                    </a:lnTo>
                    <a:lnTo>
                      <a:pt x="76" y="318"/>
                    </a:lnTo>
                    <a:lnTo>
                      <a:pt x="84" y="3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6" name="Freeform 151"/>
              <p:cNvSpPr>
                <a:spLocks/>
              </p:cNvSpPr>
              <p:nvPr/>
            </p:nvSpPr>
            <p:spPr bwMode="auto">
              <a:xfrm>
                <a:off x="4435081" y="3565633"/>
                <a:ext cx="7230" cy="1983"/>
              </a:xfrm>
              <a:custGeom>
                <a:avLst/>
                <a:gdLst>
                  <a:gd name="T0" fmla="*/ 6 w 6"/>
                  <a:gd name="T1" fmla="*/ 2 h 2"/>
                  <a:gd name="T2" fmla="*/ 4 w 6"/>
                  <a:gd name="T3" fmla="*/ 2 h 2"/>
                  <a:gd name="T4" fmla="*/ 0 w 6"/>
                  <a:gd name="T5" fmla="*/ 0 h 2"/>
                  <a:gd name="T6" fmla="*/ 6 w 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7" name="Freeform 152"/>
              <p:cNvSpPr>
                <a:spLocks/>
              </p:cNvSpPr>
              <p:nvPr/>
            </p:nvSpPr>
            <p:spPr bwMode="auto">
              <a:xfrm>
                <a:off x="3619881" y="3847309"/>
                <a:ext cx="325357" cy="406645"/>
              </a:xfrm>
              <a:custGeom>
                <a:avLst/>
                <a:gdLst>
                  <a:gd name="T0" fmla="*/ 14 w 271"/>
                  <a:gd name="T1" fmla="*/ 260 h 300"/>
                  <a:gd name="T2" fmla="*/ 8 w 271"/>
                  <a:gd name="T3" fmla="*/ 269 h 300"/>
                  <a:gd name="T4" fmla="*/ 14 w 271"/>
                  <a:gd name="T5" fmla="*/ 242 h 300"/>
                  <a:gd name="T6" fmla="*/ 20 w 271"/>
                  <a:gd name="T7" fmla="*/ 212 h 300"/>
                  <a:gd name="T8" fmla="*/ 14 w 271"/>
                  <a:gd name="T9" fmla="*/ 189 h 300"/>
                  <a:gd name="T10" fmla="*/ 16 w 271"/>
                  <a:gd name="T11" fmla="*/ 165 h 300"/>
                  <a:gd name="T12" fmla="*/ 0 w 271"/>
                  <a:gd name="T13" fmla="*/ 150 h 300"/>
                  <a:gd name="T14" fmla="*/ 0 w 271"/>
                  <a:gd name="T15" fmla="*/ 156 h 300"/>
                  <a:gd name="T16" fmla="*/ 2 w 271"/>
                  <a:gd name="T17" fmla="*/ 143 h 300"/>
                  <a:gd name="T18" fmla="*/ 23 w 271"/>
                  <a:gd name="T19" fmla="*/ 143 h 300"/>
                  <a:gd name="T20" fmla="*/ 45 w 271"/>
                  <a:gd name="T21" fmla="*/ 143 h 300"/>
                  <a:gd name="T22" fmla="*/ 68 w 271"/>
                  <a:gd name="T23" fmla="*/ 143 h 300"/>
                  <a:gd name="T24" fmla="*/ 90 w 271"/>
                  <a:gd name="T25" fmla="*/ 143 h 300"/>
                  <a:gd name="T26" fmla="*/ 90 w 271"/>
                  <a:gd name="T27" fmla="*/ 123 h 300"/>
                  <a:gd name="T28" fmla="*/ 90 w 271"/>
                  <a:gd name="T29" fmla="*/ 103 h 300"/>
                  <a:gd name="T30" fmla="*/ 113 w 271"/>
                  <a:gd name="T31" fmla="*/ 92 h 300"/>
                  <a:gd name="T32" fmla="*/ 113 w 271"/>
                  <a:gd name="T33" fmla="*/ 62 h 300"/>
                  <a:gd name="T34" fmla="*/ 113 w 271"/>
                  <a:gd name="T35" fmla="*/ 31 h 300"/>
                  <a:gd name="T36" fmla="*/ 133 w 271"/>
                  <a:gd name="T37" fmla="*/ 31 h 300"/>
                  <a:gd name="T38" fmla="*/ 150 w 271"/>
                  <a:gd name="T39" fmla="*/ 31 h 300"/>
                  <a:gd name="T40" fmla="*/ 168 w 271"/>
                  <a:gd name="T41" fmla="*/ 31 h 300"/>
                  <a:gd name="T42" fmla="*/ 187 w 271"/>
                  <a:gd name="T43" fmla="*/ 31 h 300"/>
                  <a:gd name="T44" fmla="*/ 187 w 271"/>
                  <a:gd name="T45" fmla="*/ 0 h 300"/>
                  <a:gd name="T46" fmla="*/ 208 w 271"/>
                  <a:gd name="T47" fmla="*/ 15 h 300"/>
                  <a:gd name="T48" fmla="*/ 228 w 271"/>
                  <a:gd name="T49" fmla="*/ 28 h 300"/>
                  <a:gd name="T50" fmla="*/ 249 w 271"/>
                  <a:gd name="T51" fmla="*/ 41 h 300"/>
                  <a:gd name="T52" fmla="*/ 271 w 271"/>
                  <a:gd name="T53" fmla="*/ 55 h 300"/>
                  <a:gd name="T54" fmla="*/ 251 w 271"/>
                  <a:gd name="T55" fmla="*/ 55 h 300"/>
                  <a:gd name="T56" fmla="*/ 232 w 271"/>
                  <a:gd name="T57" fmla="*/ 55 h 300"/>
                  <a:gd name="T58" fmla="*/ 234 w 271"/>
                  <a:gd name="T59" fmla="*/ 81 h 300"/>
                  <a:gd name="T60" fmla="*/ 236 w 271"/>
                  <a:gd name="T61" fmla="*/ 106 h 300"/>
                  <a:gd name="T62" fmla="*/ 240 w 271"/>
                  <a:gd name="T63" fmla="*/ 132 h 300"/>
                  <a:gd name="T64" fmla="*/ 242 w 271"/>
                  <a:gd name="T65" fmla="*/ 158 h 300"/>
                  <a:gd name="T66" fmla="*/ 244 w 271"/>
                  <a:gd name="T67" fmla="*/ 181 h 300"/>
                  <a:gd name="T68" fmla="*/ 246 w 271"/>
                  <a:gd name="T69" fmla="*/ 207 h 300"/>
                  <a:gd name="T70" fmla="*/ 249 w 271"/>
                  <a:gd name="T71" fmla="*/ 233 h 300"/>
                  <a:gd name="T72" fmla="*/ 251 w 271"/>
                  <a:gd name="T73" fmla="*/ 258 h 300"/>
                  <a:gd name="T74" fmla="*/ 257 w 271"/>
                  <a:gd name="T75" fmla="*/ 262 h 300"/>
                  <a:gd name="T76" fmla="*/ 253 w 271"/>
                  <a:gd name="T77" fmla="*/ 282 h 300"/>
                  <a:gd name="T78" fmla="*/ 232 w 271"/>
                  <a:gd name="T79" fmla="*/ 282 h 300"/>
                  <a:gd name="T80" fmla="*/ 210 w 271"/>
                  <a:gd name="T81" fmla="*/ 282 h 300"/>
                  <a:gd name="T82" fmla="*/ 189 w 271"/>
                  <a:gd name="T83" fmla="*/ 282 h 300"/>
                  <a:gd name="T84" fmla="*/ 168 w 271"/>
                  <a:gd name="T85" fmla="*/ 282 h 300"/>
                  <a:gd name="T86" fmla="*/ 166 w 271"/>
                  <a:gd name="T87" fmla="*/ 280 h 300"/>
                  <a:gd name="T88" fmla="*/ 134 w 271"/>
                  <a:gd name="T89" fmla="*/ 287 h 300"/>
                  <a:gd name="T90" fmla="*/ 131 w 271"/>
                  <a:gd name="T91" fmla="*/ 289 h 300"/>
                  <a:gd name="T92" fmla="*/ 117 w 271"/>
                  <a:gd name="T93" fmla="*/ 282 h 300"/>
                  <a:gd name="T94" fmla="*/ 107 w 271"/>
                  <a:gd name="T95" fmla="*/ 300 h 300"/>
                  <a:gd name="T96" fmla="*/ 103 w 271"/>
                  <a:gd name="T97" fmla="*/ 300 h 300"/>
                  <a:gd name="T98" fmla="*/ 86 w 271"/>
                  <a:gd name="T99" fmla="*/ 284 h 300"/>
                  <a:gd name="T100" fmla="*/ 70 w 271"/>
                  <a:gd name="T101" fmla="*/ 267 h 300"/>
                  <a:gd name="T102" fmla="*/ 49 w 271"/>
                  <a:gd name="T103" fmla="*/ 254 h 300"/>
                  <a:gd name="T104" fmla="*/ 31 w 271"/>
                  <a:gd name="T105" fmla="*/ 258 h 300"/>
                  <a:gd name="T106" fmla="*/ 14 w 271"/>
                  <a:gd name="T107" fmla="*/ 260 h 3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1"/>
                  <a:gd name="T163" fmla="*/ 0 h 300"/>
                  <a:gd name="T164" fmla="*/ 271 w 271"/>
                  <a:gd name="T165" fmla="*/ 300 h 3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1" h="300">
                    <a:moveTo>
                      <a:pt x="14" y="260"/>
                    </a:moveTo>
                    <a:lnTo>
                      <a:pt x="8" y="269"/>
                    </a:lnTo>
                    <a:lnTo>
                      <a:pt x="14" y="242"/>
                    </a:lnTo>
                    <a:lnTo>
                      <a:pt x="20" y="212"/>
                    </a:lnTo>
                    <a:lnTo>
                      <a:pt x="14" y="189"/>
                    </a:lnTo>
                    <a:lnTo>
                      <a:pt x="16" y="165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2" y="143"/>
                    </a:lnTo>
                    <a:lnTo>
                      <a:pt x="23" y="143"/>
                    </a:lnTo>
                    <a:lnTo>
                      <a:pt x="45" y="143"/>
                    </a:lnTo>
                    <a:lnTo>
                      <a:pt x="68" y="143"/>
                    </a:lnTo>
                    <a:lnTo>
                      <a:pt x="90" y="143"/>
                    </a:lnTo>
                    <a:lnTo>
                      <a:pt x="90" y="123"/>
                    </a:lnTo>
                    <a:lnTo>
                      <a:pt x="90" y="103"/>
                    </a:lnTo>
                    <a:lnTo>
                      <a:pt x="113" y="92"/>
                    </a:lnTo>
                    <a:lnTo>
                      <a:pt x="113" y="62"/>
                    </a:lnTo>
                    <a:lnTo>
                      <a:pt x="113" y="31"/>
                    </a:lnTo>
                    <a:lnTo>
                      <a:pt x="133" y="31"/>
                    </a:lnTo>
                    <a:lnTo>
                      <a:pt x="150" y="31"/>
                    </a:lnTo>
                    <a:lnTo>
                      <a:pt x="168" y="31"/>
                    </a:lnTo>
                    <a:lnTo>
                      <a:pt x="187" y="31"/>
                    </a:lnTo>
                    <a:lnTo>
                      <a:pt x="187" y="0"/>
                    </a:lnTo>
                    <a:lnTo>
                      <a:pt x="208" y="15"/>
                    </a:lnTo>
                    <a:lnTo>
                      <a:pt x="228" y="28"/>
                    </a:lnTo>
                    <a:lnTo>
                      <a:pt x="249" y="41"/>
                    </a:lnTo>
                    <a:lnTo>
                      <a:pt x="271" y="55"/>
                    </a:lnTo>
                    <a:lnTo>
                      <a:pt x="251" y="55"/>
                    </a:lnTo>
                    <a:lnTo>
                      <a:pt x="232" y="55"/>
                    </a:lnTo>
                    <a:lnTo>
                      <a:pt x="234" y="81"/>
                    </a:lnTo>
                    <a:lnTo>
                      <a:pt x="236" y="106"/>
                    </a:lnTo>
                    <a:lnTo>
                      <a:pt x="240" y="132"/>
                    </a:lnTo>
                    <a:lnTo>
                      <a:pt x="242" y="158"/>
                    </a:lnTo>
                    <a:lnTo>
                      <a:pt x="244" y="181"/>
                    </a:lnTo>
                    <a:lnTo>
                      <a:pt x="246" y="207"/>
                    </a:lnTo>
                    <a:lnTo>
                      <a:pt x="249" y="233"/>
                    </a:lnTo>
                    <a:lnTo>
                      <a:pt x="251" y="258"/>
                    </a:lnTo>
                    <a:lnTo>
                      <a:pt x="257" y="262"/>
                    </a:lnTo>
                    <a:lnTo>
                      <a:pt x="253" y="282"/>
                    </a:lnTo>
                    <a:lnTo>
                      <a:pt x="232" y="282"/>
                    </a:lnTo>
                    <a:lnTo>
                      <a:pt x="210" y="282"/>
                    </a:lnTo>
                    <a:lnTo>
                      <a:pt x="189" y="282"/>
                    </a:lnTo>
                    <a:lnTo>
                      <a:pt x="168" y="282"/>
                    </a:lnTo>
                    <a:lnTo>
                      <a:pt x="166" y="280"/>
                    </a:lnTo>
                    <a:lnTo>
                      <a:pt x="134" y="287"/>
                    </a:lnTo>
                    <a:lnTo>
                      <a:pt x="131" y="289"/>
                    </a:lnTo>
                    <a:lnTo>
                      <a:pt x="117" y="282"/>
                    </a:lnTo>
                    <a:lnTo>
                      <a:pt x="107" y="300"/>
                    </a:lnTo>
                    <a:lnTo>
                      <a:pt x="103" y="300"/>
                    </a:lnTo>
                    <a:lnTo>
                      <a:pt x="86" y="284"/>
                    </a:lnTo>
                    <a:lnTo>
                      <a:pt x="70" y="267"/>
                    </a:lnTo>
                    <a:lnTo>
                      <a:pt x="49" y="254"/>
                    </a:lnTo>
                    <a:lnTo>
                      <a:pt x="31" y="258"/>
                    </a:lnTo>
                    <a:lnTo>
                      <a:pt x="14" y="26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8" name="Freeform 153"/>
              <p:cNvSpPr>
                <a:spLocks/>
              </p:cNvSpPr>
              <p:nvPr/>
            </p:nvSpPr>
            <p:spPr bwMode="auto">
              <a:xfrm>
                <a:off x="3726525" y="3565633"/>
                <a:ext cx="319933" cy="267789"/>
              </a:xfrm>
              <a:custGeom>
                <a:avLst/>
                <a:gdLst>
                  <a:gd name="T0" fmla="*/ 136 w 265"/>
                  <a:gd name="T1" fmla="*/ 49 h 197"/>
                  <a:gd name="T2" fmla="*/ 117 w 265"/>
                  <a:gd name="T3" fmla="*/ 62 h 197"/>
                  <a:gd name="T4" fmla="*/ 95 w 265"/>
                  <a:gd name="T5" fmla="*/ 73 h 197"/>
                  <a:gd name="T6" fmla="*/ 85 w 265"/>
                  <a:gd name="T7" fmla="*/ 91 h 197"/>
                  <a:gd name="T8" fmla="*/ 76 w 265"/>
                  <a:gd name="T9" fmla="*/ 109 h 197"/>
                  <a:gd name="T10" fmla="*/ 78 w 265"/>
                  <a:gd name="T11" fmla="*/ 131 h 197"/>
                  <a:gd name="T12" fmla="*/ 68 w 265"/>
                  <a:gd name="T13" fmla="*/ 148 h 197"/>
                  <a:gd name="T14" fmla="*/ 56 w 265"/>
                  <a:gd name="T15" fmla="*/ 166 h 197"/>
                  <a:gd name="T16" fmla="*/ 41 w 265"/>
                  <a:gd name="T17" fmla="*/ 177 h 197"/>
                  <a:gd name="T18" fmla="*/ 23 w 265"/>
                  <a:gd name="T19" fmla="*/ 188 h 197"/>
                  <a:gd name="T20" fmla="*/ 0 w 265"/>
                  <a:gd name="T21" fmla="*/ 197 h 197"/>
                  <a:gd name="T22" fmla="*/ 23 w 265"/>
                  <a:gd name="T23" fmla="*/ 197 h 197"/>
                  <a:gd name="T24" fmla="*/ 48 w 265"/>
                  <a:gd name="T25" fmla="*/ 197 h 197"/>
                  <a:gd name="T26" fmla="*/ 74 w 265"/>
                  <a:gd name="T27" fmla="*/ 197 h 197"/>
                  <a:gd name="T28" fmla="*/ 97 w 265"/>
                  <a:gd name="T29" fmla="*/ 197 h 197"/>
                  <a:gd name="T30" fmla="*/ 103 w 265"/>
                  <a:gd name="T31" fmla="*/ 170 h 197"/>
                  <a:gd name="T32" fmla="*/ 120 w 265"/>
                  <a:gd name="T33" fmla="*/ 161 h 197"/>
                  <a:gd name="T34" fmla="*/ 138 w 265"/>
                  <a:gd name="T35" fmla="*/ 151 h 197"/>
                  <a:gd name="T36" fmla="*/ 157 w 265"/>
                  <a:gd name="T37" fmla="*/ 142 h 197"/>
                  <a:gd name="T38" fmla="*/ 177 w 265"/>
                  <a:gd name="T39" fmla="*/ 135 h 197"/>
                  <a:gd name="T40" fmla="*/ 193 w 265"/>
                  <a:gd name="T41" fmla="*/ 126 h 197"/>
                  <a:gd name="T42" fmla="*/ 208 w 265"/>
                  <a:gd name="T43" fmla="*/ 115 h 197"/>
                  <a:gd name="T44" fmla="*/ 206 w 265"/>
                  <a:gd name="T45" fmla="*/ 100 h 197"/>
                  <a:gd name="T46" fmla="*/ 235 w 265"/>
                  <a:gd name="T47" fmla="*/ 89 h 197"/>
                  <a:gd name="T48" fmla="*/ 259 w 265"/>
                  <a:gd name="T49" fmla="*/ 89 h 197"/>
                  <a:gd name="T50" fmla="*/ 265 w 265"/>
                  <a:gd name="T51" fmla="*/ 82 h 197"/>
                  <a:gd name="T52" fmla="*/ 251 w 265"/>
                  <a:gd name="T53" fmla="*/ 60 h 197"/>
                  <a:gd name="T54" fmla="*/ 247 w 265"/>
                  <a:gd name="T55" fmla="*/ 44 h 197"/>
                  <a:gd name="T56" fmla="*/ 245 w 265"/>
                  <a:gd name="T57" fmla="*/ 25 h 197"/>
                  <a:gd name="T58" fmla="*/ 239 w 265"/>
                  <a:gd name="T59" fmla="*/ 20 h 197"/>
                  <a:gd name="T60" fmla="*/ 224 w 265"/>
                  <a:gd name="T61" fmla="*/ 16 h 197"/>
                  <a:gd name="T62" fmla="*/ 218 w 265"/>
                  <a:gd name="T63" fmla="*/ 16 h 197"/>
                  <a:gd name="T64" fmla="*/ 181 w 265"/>
                  <a:gd name="T65" fmla="*/ 14 h 197"/>
                  <a:gd name="T66" fmla="*/ 169 w 265"/>
                  <a:gd name="T67" fmla="*/ 0 h 197"/>
                  <a:gd name="T68" fmla="*/ 157 w 265"/>
                  <a:gd name="T69" fmla="*/ 11 h 197"/>
                  <a:gd name="T70" fmla="*/ 148 w 265"/>
                  <a:gd name="T71" fmla="*/ 29 h 197"/>
                  <a:gd name="T72" fmla="*/ 136 w 265"/>
                  <a:gd name="T73" fmla="*/ 49 h 1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5"/>
                  <a:gd name="T112" fmla="*/ 0 h 197"/>
                  <a:gd name="T113" fmla="*/ 265 w 265"/>
                  <a:gd name="T114" fmla="*/ 197 h 1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5" h="197">
                    <a:moveTo>
                      <a:pt x="136" y="49"/>
                    </a:moveTo>
                    <a:lnTo>
                      <a:pt x="117" y="62"/>
                    </a:lnTo>
                    <a:lnTo>
                      <a:pt x="95" y="73"/>
                    </a:lnTo>
                    <a:lnTo>
                      <a:pt x="85" y="91"/>
                    </a:lnTo>
                    <a:lnTo>
                      <a:pt x="76" y="109"/>
                    </a:lnTo>
                    <a:lnTo>
                      <a:pt x="78" y="131"/>
                    </a:lnTo>
                    <a:lnTo>
                      <a:pt x="68" y="148"/>
                    </a:lnTo>
                    <a:lnTo>
                      <a:pt x="56" y="166"/>
                    </a:lnTo>
                    <a:lnTo>
                      <a:pt x="41" y="177"/>
                    </a:lnTo>
                    <a:lnTo>
                      <a:pt x="23" y="188"/>
                    </a:lnTo>
                    <a:lnTo>
                      <a:pt x="0" y="197"/>
                    </a:lnTo>
                    <a:lnTo>
                      <a:pt x="23" y="197"/>
                    </a:lnTo>
                    <a:lnTo>
                      <a:pt x="48" y="197"/>
                    </a:lnTo>
                    <a:lnTo>
                      <a:pt x="74" y="197"/>
                    </a:lnTo>
                    <a:lnTo>
                      <a:pt x="97" y="197"/>
                    </a:lnTo>
                    <a:lnTo>
                      <a:pt x="103" y="170"/>
                    </a:lnTo>
                    <a:lnTo>
                      <a:pt x="120" y="161"/>
                    </a:lnTo>
                    <a:lnTo>
                      <a:pt x="138" y="151"/>
                    </a:lnTo>
                    <a:lnTo>
                      <a:pt x="157" y="142"/>
                    </a:lnTo>
                    <a:lnTo>
                      <a:pt x="177" y="135"/>
                    </a:lnTo>
                    <a:lnTo>
                      <a:pt x="193" y="126"/>
                    </a:lnTo>
                    <a:lnTo>
                      <a:pt x="208" y="115"/>
                    </a:lnTo>
                    <a:lnTo>
                      <a:pt x="206" y="100"/>
                    </a:lnTo>
                    <a:lnTo>
                      <a:pt x="235" y="89"/>
                    </a:lnTo>
                    <a:lnTo>
                      <a:pt x="259" y="89"/>
                    </a:lnTo>
                    <a:lnTo>
                      <a:pt x="265" y="82"/>
                    </a:lnTo>
                    <a:lnTo>
                      <a:pt x="251" y="60"/>
                    </a:lnTo>
                    <a:lnTo>
                      <a:pt x="247" y="44"/>
                    </a:lnTo>
                    <a:lnTo>
                      <a:pt x="245" y="25"/>
                    </a:lnTo>
                    <a:lnTo>
                      <a:pt x="239" y="20"/>
                    </a:lnTo>
                    <a:lnTo>
                      <a:pt x="224" y="16"/>
                    </a:lnTo>
                    <a:lnTo>
                      <a:pt x="218" y="16"/>
                    </a:lnTo>
                    <a:lnTo>
                      <a:pt x="181" y="14"/>
                    </a:lnTo>
                    <a:lnTo>
                      <a:pt x="169" y="0"/>
                    </a:lnTo>
                    <a:lnTo>
                      <a:pt x="157" y="11"/>
                    </a:lnTo>
                    <a:lnTo>
                      <a:pt x="148" y="29"/>
                    </a:lnTo>
                    <a:lnTo>
                      <a:pt x="136" y="4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9" name="Freeform 154"/>
              <p:cNvSpPr>
                <a:spLocks/>
              </p:cNvSpPr>
              <p:nvPr/>
            </p:nvSpPr>
            <p:spPr bwMode="auto">
              <a:xfrm>
                <a:off x="4077188" y="3966325"/>
                <a:ext cx="422966" cy="384825"/>
              </a:xfrm>
              <a:custGeom>
                <a:avLst/>
                <a:gdLst>
                  <a:gd name="T0" fmla="*/ 37 w 348"/>
                  <a:gd name="T1" fmla="*/ 260 h 283"/>
                  <a:gd name="T2" fmla="*/ 29 w 348"/>
                  <a:gd name="T3" fmla="*/ 261 h 283"/>
                  <a:gd name="T4" fmla="*/ 15 w 348"/>
                  <a:gd name="T5" fmla="*/ 250 h 283"/>
                  <a:gd name="T6" fmla="*/ 17 w 348"/>
                  <a:gd name="T7" fmla="*/ 243 h 283"/>
                  <a:gd name="T8" fmla="*/ 19 w 348"/>
                  <a:gd name="T9" fmla="*/ 243 h 283"/>
                  <a:gd name="T10" fmla="*/ 2 w 348"/>
                  <a:gd name="T11" fmla="*/ 225 h 283"/>
                  <a:gd name="T12" fmla="*/ 0 w 348"/>
                  <a:gd name="T13" fmla="*/ 205 h 283"/>
                  <a:gd name="T14" fmla="*/ 4 w 348"/>
                  <a:gd name="T15" fmla="*/ 205 h 283"/>
                  <a:gd name="T16" fmla="*/ 23 w 348"/>
                  <a:gd name="T17" fmla="*/ 197 h 283"/>
                  <a:gd name="T18" fmla="*/ 49 w 348"/>
                  <a:gd name="T19" fmla="*/ 197 h 283"/>
                  <a:gd name="T20" fmla="*/ 72 w 348"/>
                  <a:gd name="T21" fmla="*/ 196 h 283"/>
                  <a:gd name="T22" fmla="*/ 84 w 348"/>
                  <a:gd name="T23" fmla="*/ 175 h 283"/>
                  <a:gd name="T24" fmla="*/ 86 w 348"/>
                  <a:gd name="T25" fmla="*/ 157 h 283"/>
                  <a:gd name="T26" fmla="*/ 86 w 348"/>
                  <a:gd name="T27" fmla="*/ 141 h 283"/>
                  <a:gd name="T28" fmla="*/ 87 w 348"/>
                  <a:gd name="T29" fmla="*/ 122 h 283"/>
                  <a:gd name="T30" fmla="*/ 87 w 348"/>
                  <a:gd name="T31" fmla="*/ 104 h 283"/>
                  <a:gd name="T32" fmla="*/ 105 w 348"/>
                  <a:gd name="T33" fmla="*/ 102 h 283"/>
                  <a:gd name="T34" fmla="*/ 123 w 348"/>
                  <a:gd name="T35" fmla="*/ 99 h 283"/>
                  <a:gd name="T36" fmla="*/ 140 w 348"/>
                  <a:gd name="T37" fmla="*/ 80 h 283"/>
                  <a:gd name="T38" fmla="*/ 158 w 348"/>
                  <a:gd name="T39" fmla="*/ 64 h 283"/>
                  <a:gd name="T40" fmla="*/ 183 w 348"/>
                  <a:gd name="T41" fmla="*/ 49 h 283"/>
                  <a:gd name="T42" fmla="*/ 208 w 348"/>
                  <a:gd name="T43" fmla="*/ 33 h 283"/>
                  <a:gd name="T44" fmla="*/ 234 w 348"/>
                  <a:gd name="T45" fmla="*/ 16 h 283"/>
                  <a:gd name="T46" fmla="*/ 257 w 348"/>
                  <a:gd name="T47" fmla="*/ 0 h 283"/>
                  <a:gd name="T48" fmla="*/ 288 w 348"/>
                  <a:gd name="T49" fmla="*/ 7 h 283"/>
                  <a:gd name="T50" fmla="*/ 308 w 348"/>
                  <a:gd name="T51" fmla="*/ 22 h 283"/>
                  <a:gd name="T52" fmla="*/ 323 w 348"/>
                  <a:gd name="T53" fmla="*/ 13 h 283"/>
                  <a:gd name="T54" fmla="*/ 327 w 348"/>
                  <a:gd name="T55" fmla="*/ 31 h 283"/>
                  <a:gd name="T56" fmla="*/ 329 w 348"/>
                  <a:gd name="T57" fmla="*/ 49 h 283"/>
                  <a:gd name="T58" fmla="*/ 348 w 348"/>
                  <a:gd name="T59" fmla="*/ 77 h 283"/>
                  <a:gd name="T60" fmla="*/ 343 w 348"/>
                  <a:gd name="T61" fmla="*/ 86 h 283"/>
                  <a:gd name="T62" fmla="*/ 341 w 348"/>
                  <a:gd name="T63" fmla="*/ 104 h 283"/>
                  <a:gd name="T64" fmla="*/ 341 w 348"/>
                  <a:gd name="T65" fmla="*/ 122 h 283"/>
                  <a:gd name="T66" fmla="*/ 339 w 348"/>
                  <a:gd name="T67" fmla="*/ 141 h 283"/>
                  <a:gd name="T68" fmla="*/ 339 w 348"/>
                  <a:gd name="T69" fmla="*/ 159 h 283"/>
                  <a:gd name="T70" fmla="*/ 329 w 348"/>
                  <a:gd name="T71" fmla="*/ 174 h 283"/>
                  <a:gd name="T72" fmla="*/ 317 w 348"/>
                  <a:gd name="T73" fmla="*/ 188 h 283"/>
                  <a:gd name="T74" fmla="*/ 308 w 348"/>
                  <a:gd name="T75" fmla="*/ 201 h 283"/>
                  <a:gd name="T76" fmla="*/ 298 w 348"/>
                  <a:gd name="T77" fmla="*/ 216 h 283"/>
                  <a:gd name="T78" fmla="*/ 298 w 348"/>
                  <a:gd name="T79" fmla="*/ 236 h 283"/>
                  <a:gd name="T80" fmla="*/ 273 w 348"/>
                  <a:gd name="T81" fmla="*/ 249 h 283"/>
                  <a:gd name="T82" fmla="*/ 251 w 348"/>
                  <a:gd name="T83" fmla="*/ 247 h 283"/>
                  <a:gd name="T84" fmla="*/ 228 w 348"/>
                  <a:gd name="T85" fmla="*/ 245 h 283"/>
                  <a:gd name="T86" fmla="*/ 202 w 348"/>
                  <a:gd name="T87" fmla="*/ 256 h 283"/>
                  <a:gd name="T88" fmla="*/ 185 w 348"/>
                  <a:gd name="T89" fmla="*/ 250 h 283"/>
                  <a:gd name="T90" fmla="*/ 169 w 348"/>
                  <a:gd name="T91" fmla="*/ 243 h 283"/>
                  <a:gd name="T92" fmla="*/ 146 w 348"/>
                  <a:gd name="T93" fmla="*/ 250 h 283"/>
                  <a:gd name="T94" fmla="*/ 130 w 348"/>
                  <a:gd name="T95" fmla="*/ 236 h 283"/>
                  <a:gd name="T96" fmla="*/ 109 w 348"/>
                  <a:gd name="T97" fmla="*/ 234 h 283"/>
                  <a:gd name="T98" fmla="*/ 87 w 348"/>
                  <a:gd name="T99" fmla="*/ 241 h 283"/>
                  <a:gd name="T100" fmla="*/ 82 w 348"/>
                  <a:gd name="T101" fmla="*/ 258 h 283"/>
                  <a:gd name="T102" fmla="*/ 76 w 348"/>
                  <a:gd name="T103" fmla="*/ 274 h 283"/>
                  <a:gd name="T104" fmla="*/ 74 w 348"/>
                  <a:gd name="T105" fmla="*/ 283 h 283"/>
                  <a:gd name="T106" fmla="*/ 54 w 348"/>
                  <a:gd name="T107" fmla="*/ 267 h 283"/>
                  <a:gd name="T108" fmla="*/ 49 w 348"/>
                  <a:gd name="T109" fmla="*/ 276 h 283"/>
                  <a:gd name="T110" fmla="*/ 49 w 348"/>
                  <a:gd name="T111" fmla="*/ 280 h 283"/>
                  <a:gd name="T112" fmla="*/ 49 w 348"/>
                  <a:gd name="T113" fmla="*/ 278 h 283"/>
                  <a:gd name="T114" fmla="*/ 43 w 348"/>
                  <a:gd name="T115" fmla="*/ 267 h 283"/>
                  <a:gd name="T116" fmla="*/ 37 w 348"/>
                  <a:gd name="T117" fmla="*/ 260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8"/>
                  <a:gd name="T178" fmla="*/ 0 h 283"/>
                  <a:gd name="T179" fmla="*/ 348 w 348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8" h="283">
                    <a:moveTo>
                      <a:pt x="37" y="260"/>
                    </a:moveTo>
                    <a:lnTo>
                      <a:pt x="29" y="261"/>
                    </a:lnTo>
                    <a:lnTo>
                      <a:pt x="15" y="250"/>
                    </a:lnTo>
                    <a:lnTo>
                      <a:pt x="17" y="243"/>
                    </a:lnTo>
                    <a:lnTo>
                      <a:pt x="19" y="243"/>
                    </a:lnTo>
                    <a:lnTo>
                      <a:pt x="2" y="225"/>
                    </a:lnTo>
                    <a:lnTo>
                      <a:pt x="0" y="205"/>
                    </a:lnTo>
                    <a:lnTo>
                      <a:pt x="4" y="205"/>
                    </a:lnTo>
                    <a:lnTo>
                      <a:pt x="23" y="197"/>
                    </a:lnTo>
                    <a:lnTo>
                      <a:pt x="49" y="197"/>
                    </a:lnTo>
                    <a:lnTo>
                      <a:pt x="72" y="196"/>
                    </a:lnTo>
                    <a:lnTo>
                      <a:pt x="84" y="175"/>
                    </a:lnTo>
                    <a:lnTo>
                      <a:pt x="86" y="157"/>
                    </a:lnTo>
                    <a:lnTo>
                      <a:pt x="86" y="141"/>
                    </a:lnTo>
                    <a:lnTo>
                      <a:pt x="87" y="122"/>
                    </a:lnTo>
                    <a:lnTo>
                      <a:pt x="87" y="104"/>
                    </a:lnTo>
                    <a:lnTo>
                      <a:pt x="105" y="102"/>
                    </a:lnTo>
                    <a:lnTo>
                      <a:pt x="123" y="99"/>
                    </a:lnTo>
                    <a:lnTo>
                      <a:pt x="140" y="80"/>
                    </a:lnTo>
                    <a:lnTo>
                      <a:pt x="158" y="64"/>
                    </a:lnTo>
                    <a:lnTo>
                      <a:pt x="183" y="49"/>
                    </a:lnTo>
                    <a:lnTo>
                      <a:pt x="208" y="33"/>
                    </a:lnTo>
                    <a:lnTo>
                      <a:pt x="234" y="16"/>
                    </a:lnTo>
                    <a:lnTo>
                      <a:pt x="257" y="0"/>
                    </a:lnTo>
                    <a:lnTo>
                      <a:pt x="288" y="7"/>
                    </a:lnTo>
                    <a:lnTo>
                      <a:pt x="308" y="22"/>
                    </a:lnTo>
                    <a:lnTo>
                      <a:pt x="323" y="13"/>
                    </a:lnTo>
                    <a:lnTo>
                      <a:pt x="327" y="31"/>
                    </a:lnTo>
                    <a:lnTo>
                      <a:pt x="329" y="49"/>
                    </a:lnTo>
                    <a:lnTo>
                      <a:pt x="348" y="77"/>
                    </a:lnTo>
                    <a:lnTo>
                      <a:pt x="343" y="86"/>
                    </a:lnTo>
                    <a:lnTo>
                      <a:pt x="341" y="104"/>
                    </a:lnTo>
                    <a:lnTo>
                      <a:pt x="341" y="122"/>
                    </a:lnTo>
                    <a:lnTo>
                      <a:pt x="339" y="141"/>
                    </a:lnTo>
                    <a:lnTo>
                      <a:pt x="339" y="159"/>
                    </a:lnTo>
                    <a:lnTo>
                      <a:pt x="329" y="174"/>
                    </a:lnTo>
                    <a:lnTo>
                      <a:pt x="317" y="188"/>
                    </a:lnTo>
                    <a:lnTo>
                      <a:pt x="308" y="201"/>
                    </a:lnTo>
                    <a:lnTo>
                      <a:pt x="298" y="216"/>
                    </a:lnTo>
                    <a:lnTo>
                      <a:pt x="298" y="236"/>
                    </a:lnTo>
                    <a:lnTo>
                      <a:pt x="273" y="249"/>
                    </a:lnTo>
                    <a:lnTo>
                      <a:pt x="251" y="247"/>
                    </a:lnTo>
                    <a:lnTo>
                      <a:pt x="228" y="245"/>
                    </a:lnTo>
                    <a:lnTo>
                      <a:pt x="202" y="256"/>
                    </a:lnTo>
                    <a:lnTo>
                      <a:pt x="185" y="250"/>
                    </a:lnTo>
                    <a:lnTo>
                      <a:pt x="169" y="243"/>
                    </a:lnTo>
                    <a:lnTo>
                      <a:pt x="146" y="250"/>
                    </a:lnTo>
                    <a:lnTo>
                      <a:pt x="130" y="236"/>
                    </a:lnTo>
                    <a:lnTo>
                      <a:pt x="109" y="234"/>
                    </a:lnTo>
                    <a:lnTo>
                      <a:pt x="87" y="241"/>
                    </a:lnTo>
                    <a:lnTo>
                      <a:pt x="82" y="258"/>
                    </a:lnTo>
                    <a:lnTo>
                      <a:pt x="76" y="274"/>
                    </a:lnTo>
                    <a:lnTo>
                      <a:pt x="74" y="283"/>
                    </a:lnTo>
                    <a:lnTo>
                      <a:pt x="54" y="267"/>
                    </a:lnTo>
                    <a:lnTo>
                      <a:pt x="49" y="276"/>
                    </a:lnTo>
                    <a:lnTo>
                      <a:pt x="49" y="280"/>
                    </a:lnTo>
                    <a:lnTo>
                      <a:pt x="49" y="278"/>
                    </a:lnTo>
                    <a:lnTo>
                      <a:pt x="43" y="267"/>
                    </a:lnTo>
                    <a:lnTo>
                      <a:pt x="37" y="26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0" name="Freeform 155"/>
              <p:cNvSpPr>
                <a:spLocks/>
              </p:cNvSpPr>
              <p:nvPr/>
            </p:nvSpPr>
            <p:spPr bwMode="auto">
              <a:xfrm>
                <a:off x="3603612" y="4192460"/>
                <a:ext cx="160872" cy="140836"/>
              </a:xfrm>
              <a:custGeom>
                <a:avLst/>
                <a:gdLst>
                  <a:gd name="T0" fmla="*/ 28 w 135"/>
                  <a:gd name="T1" fmla="*/ 6 h 105"/>
                  <a:gd name="T2" fmla="*/ 22 w 135"/>
                  <a:gd name="T3" fmla="*/ 15 h 105"/>
                  <a:gd name="T4" fmla="*/ 12 w 135"/>
                  <a:gd name="T5" fmla="*/ 32 h 105"/>
                  <a:gd name="T6" fmla="*/ 0 w 135"/>
                  <a:gd name="T7" fmla="*/ 48 h 105"/>
                  <a:gd name="T8" fmla="*/ 16 w 135"/>
                  <a:gd name="T9" fmla="*/ 66 h 105"/>
                  <a:gd name="T10" fmla="*/ 22 w 135"/>
                  <a:gd name="T11" fmla="*/ 61 h 105"/>
                  <a:gd name="T12" fmla="*/ 16 w 135"/>
                  <a:gd name="T13" fmla="*/ 64 h 105"/>
                  <a:gd name="T14" fmla="*/ 20 w 135"/>
                  <a:gd name="T15" fmla="*/ 68 h 105"/>
                  <a:gd name="T16" fmla="*/ 20 w 135"/>
                  <a:gd name="T17" fmla="*/ 74 h 105"/>
                  <a:gd name="T18" fmla="*/ 43 w 135"/>
                  <a:gd name="T19" fmla="*/ 74 h 105"/>
                  <a:gd name="T20" fmla="*/ 47 w 135"/>
                  <a:gd name="T21" fmla="*/ 70 h 105"/>
                  <a:gd name="T22" fmla="*/ 74 w 135"/>
                  <a:gd name="T23" fmla="*/ 75 h 105"/>
                  <a:gd name="T24" fmla="*/ 80 w 135"/>
                  <a:gd name="T25" fmla="*/ 81 h 105"/>
                  <a:gd name="T26" fmla="*/ 51 w 135"/>
                  <a:gd name="T27" fmla="*/ 75 h 105"/>
                  <a:gd name="T28" fmla="*/ 34 w 135"/>
                  <a:gd name="T29" fmla="*/ 81 h 105"/>
                  <a:gd name="T30" fmla="*/ 16 w 135"/>
                  <a:gd name="T31" fmla="*/ 86 h 105"/>
                  <a:gd name="T32" fmla="*/ 18 w 135"/>
                  <a:gd name="T33" fmla="*/ 97 h 105"/>
                  <a:gd name="T34" fmla="*/ 34 w 135"/>
                  <a:gd name="T35" fmla="*/ 96 h 105"/>
                  <a:gd name="T36" fmla="*/ 43 w 135"/>
                  <a:gd name="T37" fmla="*/ 94 h 105"/>
                  <a:gd name="T38" fmla="*/ 43 w 135"/>
                  <a:gd name="T39" fmla="*/ 96 h 105"/>
                  <a:gd name="T40" fmla="*/ 22 w 135"/>
                  <a:gd name="T41" fmla="*/ 97 h 105"/>
                  <a:gd name="T42" fmla="*/ 16 w 135"/>
                  <a:gd name="T43" fmla="*/ 105 h 105"/>
                  <a:gd name="T44" fmla="*/ 45 w 135"/>
                  <a:gd name="T45" fmla="*/ 99 h 105"/>
                  <a:gd name="T46" fmla="*/ 65 w 135"/>
                  <a:gd name="T47" fmla="*/ 97 h 105"/>
                  <a:gd name="T48" fmla="*/ 84 w 135"/>
                  <a:gd name="T49" fmla="*/ 96 h 105"/>
                  <a:gd name="T50" fmla="*/ 104 w 135"/>
                  <a:gd name="T51" fmla="*/ 99 h 105"/>
                  <a:gd name="T52" fmla="*/ 135 w 135"/>
                  <a:gd name="T53" fmla="*/ 103 h 105"/>
                  <a:gd name="T54" fmla="*/ 129 w 135"/>
                  <a:gd name="T55" fmla="*/ 79 h 105"/>
                  <a:gd name="T56" fmla="*/ 123 w 135"/>
                  <a:gd name="T57" fmla="*/ 70 h 105"/>
                  <a:gd name="T58" fmla="*/ 117 w 135"/>
                  <a:gd name="T59" fmla="*/ 46 h 105"/>
                  <a:gd name="T60" fmla="*/ 100 w 135"/>
                  <a:gd name="T61" fmla="*/ 30 h 105"/>
                  <a:gd name="T62" fmla="*/ 84 w 135"/>
                  <a:gd name="T63" fmla="*/ 13 h 105"/>
                  <a:gd name="T64" fmla="*/ 63 w 135"/>
                  <a:gd name="T65" fmla="*/ 0 h 105"/>
                  <a:gd name="T66" fmla="*/ 45 w 135"/>
                  <a:gd name="T67" fmla="*/ 4 h 105"/>
                  <a:gd name="T68" fmla="*/ 28 w 135"/>
                  <a:gd name="T69" fmla="*/ 6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5"/>
                  <a:gd name="T106" fmla="*/ 0 h 105"/>
                  <a:gd name="T107" fmla="*/ 135 w 135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5" h="105">
                    <a:moveTo>
                      <a:pt x="28" y="6"/>
                    </a:moveTo>
                    <a:lnTo>
                      <a:pt x="22" y="15"/>
                    </a:lnTo>
                    <a:lnTo>
                      <a:pt x="12" y="32"/>
                    </a:lnTo>
                    <a:lnTo>
                      <a:pt x="0" y="48"/>
                    </a:lnTo>
                    <a:lnTo>
                      <a:pt x="16" y="66"/>
                    </a:lnTo>
                    <a:lnTo>
                      <a:pt x="22" y="61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0" y="74"/>
                    </a:lnTo>
                    <a:lnTo>
                      <a:pt x="43" y="74"/>
                    </a:lnTo>
                    <a:lnTo>
                      <a:pt x="47" y="70"/>
                    </a:lnTo>
                    <a:lnTo>
                      <a:pt x="74" y="75"/>
                    </a:lnTo>
                    <a:lnTo>
                      <a:pt x="80" y="81"/>
                    </a:lnTo>
                    <a:lnTo>
                      <a:pt x="51" y="75"/>
                    </a:lnTo>
                    <a:lnTo>
                      <a:pt x="34" y="81"/>
                    </a:lnTo>
                    <a:lnTo>
                      <a:pt x="16" y="86"/>
                    </a:lnTo>
                    <a:lnTo>
                      <a:pt x="18" y="97"/>
                    </a:lnTo>
                    <a:lnTo>
                      <a:pt x="34" y="96"/>
                    </a:lnTo>
                    <a:lnTo>
                      <a:pt x="43" y="94"/>
                    </a:lnTo>
                    <a:lnTo>
                      <a:pt x="43" y="96"/>
                    </a:lnTo>
                    <a:lnTo>
                      <a:pt x="22" y="97"/>
                    </a:lnTo>
                    <a:lnTo>
                      <a:pt x="16" y="105"/>
                    </a:lnTo>
                    <a:lnTo>
                      <a:pt x="45" y="99"/>
                    </a:lnTo>
                    <a:lnTo>
                      <a:pt x="65" y="97"/>
                    </a:lnTo>
                    <a:lnTo>
                      <a:pt x="84" y="96"/>
                    </a:lnTo>
                    <a:lnTo>
                      <a:pt x="104" y="99"/>
                    </a:lnTo>
                    <a:lnTo>
                      <a:pt x="135" y="103"/>
                    </a:lnTo>
                    <a:lnTo>
                      <a:pt x="129" y="79"/>
                    </a:lnTo>
                    <a:lnTo>
                      <a:pt x="123" y="70"/>
                    </a:lnTo>
                    <a:lnTo>
                      <a:pt x="117" y="46"/>
                    </a:lnTo>
                    <a:lnTo>
                      <a:pt x="100" y="30"/>
                    </a:lnTo>
                    <a:lnTo>
                      <a:pt x="84" y="13"/>
                    </a:lnTo>
                    <a:lnTo>
                      <a:pt x="63" y="0"/>
                    </a:lnTo>
                    <a:lnTo>
                      <a:pt x="45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1" name="Freeform 156"/>
              <p:cNvSpPr>
                <a:spLocks/>
              </p:cNvSpPr>
              <p:nvPr/>
            </p:nvSpPr>
            <p:spPr bwMode="auto">
              <a:xfrm>
                <a:off x="4263365" y="3523976"/>
                <a:ext cx="106645" cy="226134"/>
              </a:xfrm>
              <a:custGeom>
                <a:avLst/>
                <a:gdLst>
                  <a:gd name="T0" fmla="*/ 58 w 87"/>
                  <a:gd name="T1" fmla="*/ 159 h 166"/>
                  <a:gd name="T2" fmla="*/ 46 w 87"/>
                  <a:gd name="T3" fmla="*/ 166 h 166"/>
                  <a:gd name="T4" fmla="*/ 41 w 87"/>
                  <a:gd name="T5" fmla="*/ 144 h 166"/>
                  <a:gd name="T6" fmla="*/ 35 w 87"/>
                  <a:gd name="T7" fmla="*/ 122 h 166"/>
                  <a:gd name="T8" fmla="*/ 17 w 87"/>
                  <a:gd name="T9" fmla="*/ 104 h 166"/>
                  <a:gd name="T10" fmla="*/ 0 w 87"/>
                  <a:gd name="T11" fmla="*/ 82 h 166"/>
                  <a:gd name="T12" fmla="*/ 9 w 87"/>
                  <a:gd name="T13" fmla="*/ 64 h 166"/>
                  <a:gd name="T14" fmla="*/ 19 w 87"/>
                  <a:gd name="T15" fmla="*/ 47 h 166"/>
                  <a:gd name="T16" fmla="*/ 17 w 87"/>
                  <a:gd name="T17" fmla="*/ 14 h 166"/>
                  <a:gd name="T18" fmla="*/ 21 w 87"/>
                  <a:gd name="T19" fmla="*/ 7 h 166"/>
                  <a:gd name="T20" fmla="*/ 46 w 87"/>
                  <a:gd name="T21" fmla="*/ 0 h 166"/>
                  <a:gd name="T22" fmla="*/ 54 w 87"/>
                  <a:gd name="T23" fmla="*/ 5 h 166"/>
                  <a:gd name="T24" fmla="*/ 60 w 87"/>
                  <a:gd name="T25" fmla="*/ 12 h 166"/>
                  <a:gd name="T26" fmla="*/ 72 w 87"/>
                  <a:gd name="T27" fmla="*/ 5 h 166"/>
                  <a:gd name="T28" fmla="*/ 62 w 87"/>
                  <a:gd name="T29" fmla="*/ 31 h 166"/>
                  <a:gd name="T30" fmla="*/ 76 w 87"/>
                  <a:gd name="T31" fmla="*/ 47 h 166"/>
                  <a:gd name="T32" fmla="*/ 64 w 87"/>
                  <a:gd name="T33" fmla="*/ 62 h 166"/>
                  <a:gd name="T34" fmla="*/ 54 w 87"/>
                  <a:gd name="T35" fmla="*/ 76 h 166"/>
                  <a:gd name="T36" fmla="*/ 74 w 87"/>
                  <a:gd name="T37" fmla="*/ 87 h 166"/>
                  <a:gd name="T38" fmla="*/ 87 w 87"/>
                  <a:gd name="T39" fmla="*/ 97 h 166"/>
                  <a:gd name="T40" fmla="*/ 85 w 87"/>
                  <a:gd name="T41" fmla="*/ 117 h 166"/>
                  <a:gd name="T42" fmla="*/ 72 w 87"/>
                  <a:gd name="T43" fmla="*/ 128 h 166"/>
                  <a:gd name="T44" fmla="*/ 58 w 87"/>
                  <a:gd name="T45" fmla="*/ 139 h 166"/>
                  <a:gd name="T46" fmla="*/ 58 w 87"/>
                  <a:gd name="T47" fmla="*/ 159 h 1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7"/>
                  <a:gd name="T73" fmla="*/ 0 h 166"/>
                  <a:gd name="T74" fmla="*/ 87 w 87"/>
                  <a:gd name="T75" fmla="*/ 166 h 16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7" h="166">
                    <a:moveTo>
                      <a:pt x="58" y="159"/>
                    </a:moveTo>
                    <a:lnTo>
                      <a:pt x="46" y="166"/>
                    </a:lnTo>
                    <a:lnTo>
                      <a:pt x="41" y="144"/>
                    </a:lnTo>
                    <a:lnTo>
                      <a:pt x="35" y="122"/>
                    </a:lnTo>
                    <a:lnTo>
                      <a:pt x="17" y="104"/>
                    </a:lnTo>
                    <a:lnTo>
                      <a:pt x="0" y="82"/>
                    </a:lnTo>
                    <a:lnTo>
                      <a:pt x="9" y="64"/>
                    </a:lnTo>
                    <a:lnTo>
                      <a:pt x="19" y="47"/>
                    </a:lnTo>
                    <a:lnTo>
                      <a:pt x="17" y="14"/>
                    </a:lnTo>
                    <a:lnTo>
                      <a:pt x="21" y="7"/>
                    </a:lnTo>
                    <a:lnTo>
                      <a:pt x="46" y="0"/>
                    </a:lnTo>
                    <a:lnTo>
                      <a:pt x="54" y="5"/>
                    </a:lnTo>
                    <a:lnTo>
                      <a:pt x="60" y="12"/>
                    </a:lnTo>
                    <a:lnTo>
                      <a:pt x="72" y="5"/>
                    </a:lnTo>
                    <a:lnTo>
                      <a:pt x="62" y="31"/>
                    </a:lnTo>
                    <a:lnTo>
                      <a:pt x="76" y="47"/>
                    </a:lnTo>
                    <a:lnTo>
                      <a:pt x="64" y="62"/>
                    </a:lnTo>
                    <a:lnTo>
                      <a:pt x="54" y="76"/>
                    </a:lnTo>
                    <a:lnTo>
                      <a:pt x="74" y="87"/>
                    </a:lnTo>
                    <a:lnTo>
                      <a:pt x="87" y="97"/>
                    </a:lnTo>
                    <a:lnTo>
                      <a:pt x="85" y="117"/>
                    </a:lnTo>
                    <a:lnTo>
                      <a:pt x="72" y="128"/>
                    </a:lnTo>
                    <a:lnTo>
                      <a:pt x="58" y="139"/>
                    </a:lnTo>
                    <a:lnTo>
                      <a:pt x="58" y="1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2" name="Freeform 157"/>
              <p:cNvSpPr>
                <a:spLocks/>
              </p:cNvSpPr>
              <p:nvPr/>
            </p:nvSpPr>
            <p:spPr bwMode="auto">
              <a:xfrm>
                <a:off x="3762676" y="4458268"/>
                <a:ext cx="110259" cy="132904"/>
              </a:xfrm>
              <a:custGeom>
                <a:avLst/>
                <a:gdLst>
                  <a:gd name="T0" fmla="*/ 88 w 91"/>
                  <a:gd name="T1" fmla="*/ 99 h 99"/>
                  <a:gd name="T2" fmla="*/ 64 w 91"/>
                  <a:gd name="T3" fmla="*/ 86 h 99"/>
                  <a:gd name="T4" fmla="*/ 41 w 91"/>
                  <a:gd name="T5" fmla="*/ 71 h 99"/>
                  <a:gd name="T6" fmla="*/ 19 w 91"/>
                  <a:gd name="T7" fmla="*/ 55 h 99"/>
                  <a:gd name="T8" fmla="*/ 0 w 91"/>
                  <a:gd name="T9" fmla="*/ 37 h 99"/>
                  <a:gd name="T10" fmla="*/ 6 w 91"/>
                  <a:gd name="T11" fmla="*/ 29 h 99"/>
                  <a:gd name="T12" fmla="*/ 15 w 91"/>
                  <a:gd name="T13" fmla="*/ 15 h 99"/>
                  <a:gd name="T14" fmla="*/ 27 w 91"/>
                  <a:gd name="T15" fmla="*/ 0 h 99"/>
                  <a:gd name="T16" fmla="*/ 39 w 91"/>
                  <a:gd name="T17" fmla="*/ 0 h 99"/>
                  <a:gd name="T18" fmla="*/ 45 w 91"/>
                  <a:gd name="T19" fmla="*/ 24 h 99"/>
                  <a:gd name="T20" fmla="*/ 51 w 91"/>
                  <a:gd name="T21" fmla="*/ 29 h 99"/>
                  <a:gd name="T22" fmla="*/ 62 w 91"/>
                  <a:gd name="T23" fmla="*/ 24 h 99"/>
                  <a:gd name="T24" fmla="*/ 66 w 91"/>
                  <a:gd name="T25" fmla="*/ 22 h 99"/>
                  <a:gd name="T26" fmla="*/ 68 w 91"/>
                  <a:gd name="T27" fmla="*/ 44 h 99"/>
                  <a:gd name="T28" fmla="*/ 68 w 91"/>
                  <a:gd name="T29" fmla="*/ 48 h 99"/>
                  <a:gd name="T30" fmla="*/ 82 w 91"/>
                  <a:gd name="T31" fmla="*/ 60 h 99"/>
                  <a:gd name="T32" fmla="*/ 91 w 91"/>
                  <a:gd name="T33" fmla="*/ 70 h 99"/>
                  <a:gd name="T34" fmla="*/ 88 w 91"/>
                  <a:gd name="T35" fmla="*/ 99 h 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1"/>
                  <a:gd name="T55" fmla="*/ 0 h 99"/>
                  <a:gd name="T56" fmla="*/ 91 w 91"/>
                  <a:gd name="T57" fmla="*/ 99 h 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1" h="99">
                    <a:moveTo>
                      <a:pt x="88" y="99"/>
                    </a:moveTo>
                    <a:lnTo>
                      <a:pt x="64" y="86"/>
                    </a:lnTo>
                    <a:lnTo>
                      <a:pt x="41" y="71"/>
                    </a:lnTo>
                    <a:lnTo>
                      <a:pt x="19" y="55"/>
                    </a:lnTo>
                    <a:lnTo>
                      <a:pt x="0" y="37"/>
                    </a:lnTo>
                    <a:lnTo>
                      <a:pt x="6" y="29"/>
                    </a:lnTo>
                    <a:lnTo>
                      <a:pt x="15" y="15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45" y="24"/>
                    </a:lnTo>
                    <a:lnTo>
                      <a:pt x="51" y="29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68" y="44"/>
                    </a:lnTo>
                    <a:lnTo>
                      <a:pt x="68" y="48"/>
                    </a:lnTo>
                    <a:lnTo>
                      <a:pt x="82" y="60"/>
                    </a:lnTo>
                    <a:lnTo>
                      <a:pt x="91" y="70"/>
                    </a:lnTo>
                    <a:lnTo>
                      <a:pt x="88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3" name="Freeform 158"/>
              <p:cNvSpPr>
                <a:spLocks/>
              </p:cNvSpPr>
              <p:nvPr/>
            </p:nvSpPr>
            <p:spPr bwMode="auto">
              <a:xfrm>
                <a:off x="1830414" y="4422561"/>
                <a:ext cx="88570" cy="75377"/>
              </a:xfrm>
              <a:custGeom>
                <a:avLst/>
                <a:gdLst>
                  <a:gd name="T0" fmla="*/ 0 w 72"/>
                  <a:gd name="T1" fmla="*/ 37 h 57"/>
                  <a:gd name="T2" fmla="*/ 2 w 72"/>
                  <a:gd name="T3" fmla="*/ 19 h 57"/>
                  <a:gd name="T4" fmla="*/ 0 w 72"/>
                  <a:gd name="T5" fmla="*/ 2 h 57"/>
                  <a:gd name="T6" fmla="*/ 10 w 72"/>
                  <a:gd name="T7" fmla="*/ 0 h 57"/>
                  <a:gd name="T8" fmla="*/ 16 w 72"/>
                  <a:gd name="T9" fmla="*/ 10 h 57"/>
                  <a:gd name="T10" fmla="*/ 25 w 72"/>
                  <a:gd name="T11" fmla="*/ 13 h 57"/>
                  <a:gd name="T12" fmla="*/ 31 w 72"/>
                  <a:gd name="T13" fmla="*/ 19 h 57"/>
                  <a:gd name="T14" fmla="*/ 62 w 72"/>
                  <a:gd name="T15" fmla="*/ 10 h 57"/>
                  <a:gd name="T16" fmla="*/ 66 w 72"/>
                  <a:gd name="T17" fmla="*/ 11 h 57"/>
                  <a:gd name="T18" fmla="*/ 72 w 72"/>
                  <a:gd name="T19" fmla="*/ 19 h 57"/>
                  <a:gd name="T20" fmla="*/ 54 w 72"/>
                  <a:gd name="T21" fmla="*/ 33 h 57"/>
                  <a:gd name="T22" fmla="*/ 64 w 72"/>
                  <a:gd name="T23" fmla="*/ 50 h 57"/>
                  <a:gd name="T24" fmla="*/ 45 w 72"/>
                  <a:gd name="T25" fmla="*/ 57 h 57"/>
                  <a:gd name="T26" fmla="*/ 41 w 72"/>
                  <a:gd name="T27" fmla="*/ 43 h 57"/>
                  <a:gd name="T28" fmla="*/ 37 w 72"/>
                  <a:gd name="T29" fmla="*/ 46 h 57"/>
                  <a:gd name="T30" fmla="*/ 27 w 72"/>
                  <a:gd name="T31" fmla="*/ 37 h 57"/>
                  <a:gd name="T32" fmla="*/ 6 w 72"/>
                  <a:gd name="T33" fmla="*/ 30 h 57"/>
                  <a:gd name="T34" fmla="*/ 0 w 72"/>
                  <a:gd name="T35" fmla="*/ 37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37"/>
                    </a:moveTo>
                    <a:lnTo>
                      <a:pt x="2" y="19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6" y="10"/>
                    </a:lnTo>
                    <a:lnTo>
                      <a:pt x="25" y="13"/>
                    </a:lnTo>
                    <a:lnTo>
                      <a:pt x="31" y="19"/>
                    </a:lnTo>
                    <a:lnTo>
                      <a:pt x="62" y="10"/>
                    </a:lnTo>
                    <a:lnTo>
                      <a:pt x="66" y="11"/>
                    </a:lnTo>
                    <a:lnTo>
                      <a:pt x="72" y="19"/>
                    </a:lnTo>
                    <a:lnTo>
                      <a:pt x="54" y="33"/>
                    </a:lnTo>
                    <a:lnTo>
                      <a:pt x="64" y="50"/>
                    </a:lnTo>
                    <a:lnTo>
                      <a:pt x="45" y="57"/>
                    </a:lnTo>
                    <a:lnTo>
                      <a:pt x="41" y="43"/>
                    </a:lnTo>
                    <a:lnTo>
                      <a:pt x="37" y="46"/>
                    </a:lnTo>
                    <a:lnTo>
                      <a:pt x="27" y="37"/>
                    </a:lnTo>
                    <a:lnTo>
                      <a:pt x="6" y="3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4" name="Freeform 159"/>
              <p:cNvSpPr>
                <a:spLocks/>
              </p:cNvSpPr>
              <p:nvPr/>
            </p:nvSpPr>
            <p:spPr bwMode="auto">
              <a:xfrm>
                <a:off x="1918984" y="4424545"/>
                <a:ext cx="63263" cy="71412"/>
              </a:xfrm>
              <a:custGeom>
                <a:avLst/>
                <a:gdLst>
                  <a:gd name="T0" fmla="*/ 31 w 53"/>
                  <a:gd name="T1" fmla="*/ 30 h 53"/>
                  <a:gd name="T2" fmla="*/ 39 w 53"/>
                  <a:gd name="T3" fmla="*/ 31 h 53"/>
                  <a:gd name="T4" fmla="*/ 37 w 53"/>
                  <a:gd name="T5" fmla="*/ 26 h 53"/>
                  <a:gd name="T6" fmla="*/ 29 w 53"/>
                  <a:gd name="T7" fmla="*/ 24 h 53"/>
                  <a:gd name="T8" fmla="*/ 23 w 53"/>
                  <a:gd name="T9" fmla="*/ 19 h 53"/>
                  <a:gd name="T10" fmla="*/ 8 w 53"/>
                  <a:gd name="T11" fmla="*/ 11 h 53"/>
                  <a:gd name="T12" fmla="*/ 2 w 53"/>
                  <a:gd name="T13" fmla="*/ 6 h 53"/>
                  <a:gd name="T14" fmla="*/ 0 w 53"/>
                  <a:gd name="T15" fmla="*/ 0 h 53"/>
                  <a:gd name="T16" fmla="*/ 21 w 53"/>
                  <a:gd name="T17" fmla="*/ 2 h 53"/>
                  <a:gd name="T18" fmla="*/ 37 w 53"/>
                  <a:gd name="T19" fmla="*/ 11 h 53"/>
                  <a:gd name="T20" fmla="*/ 53 w 53"/>
                  <a:gd name="T21" fmla="*/ 20 h 53"/>
                  <a:gd name="T22" fmla="*/ 53 w 53"/>
                  <a:gd name="T23" fmla="*/ 39 h 53"/>
                  <a:gd name="T24" fmla="*/ 45 w 53"/>
                  <a:gd name="T25" fmla="*/ 44 h 53"/>
                  <a:gd name="T26" fmla="*/ 39 w 53"/>
                  <a:gd name="T27" fmla="*/ 53 h 53"/>
                  <a:gd name="T28" fmla="*/ 33 w 53"/>
                  <a:gd name="T29" fmla="*/ 46 h 53"/>
                  <a:gd name="T30" fmla="*/ 31 w 53"/>
                  <a:gd name="T31" fmla="*/ 30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53"/>
                  <a:gd name="T50" fmla="*/ 53 w 53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53">
                    <a:moveTo>
                      <a:pt x="31" y="30"/>
                    </a:moveTo>
                    <a:lnTo>
                      <a:pt x="39" y="31"/>
                    </a:lnTo>
                    <a:lnTo>
                      <a:pt x="37" y="26"/>
                    </a:lnTo>
                    <a:lnTo>
                      <a:pt x="29" y="24"/>
                    </a:lnTo>
                    <a:lnTo>
                      <a:pt x="23" y="19"/>
                    </a:lnTo>
                    <a:lnTo>
                      <a:pt x="8" y="11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37" y="11"/>
                    </a:lnTo>
                    <a:lnTo>
                      <a:pt x="53" y="20"/>
                    </a:lnTo>
                    <a:lnTo>
                      <a:pt x="53" y="39"/>
                    </a:lnTo>
                    <a:lnTo>
                      <a:pt x="45" y="44"/>
                    </a:lnTo>
                    <a:lnTo>
                      <a:pt x="39" y="53"/>
                    </a:lnTo>
                    <a:lnTo>
                      <a:pt x="33" y="46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5" name="Freeform 160"/>
              <p:cNvSpPr>
                <a:spLocks/>
              </p:cNvSpPr>
              <p:nvPr/>
            </p:nvSpPr>
            <p:spPr bwMode="auto">
              <a:xfrm>
                <a:off x="2591389" y="4543562"/>
                <a:ext cx="79532" cy="117033"/>
              </a:xfrm>
              <a:custGeom>
                <a:avLst/>
                <a:gdLst>
                  <a:gd name="T0" fmla="*/ 53 w 66"/>
                  <a:gd name="T1" fmla="*/ 24 h 86"/>
                  <a:gd name="T2" fmla="*/ 31 w 66"/>
                  <a:gd name="T3" fmla="*/ 5 h 86"/>
                  <a:gd name="T4" fmla="*/ 16 w 66"/>
                  <a:gd name="T5" fmla="*/ 0 h 86"/>
                  <a:gd name="T6" fmla="*/ 12 w 66"/>
                  <a:gd name="T7" fmla="*/ 9 h 86"/>
                  <a:gd name="T8" fmla="*/ 4 w 66"/>
                  <a:gd name="T9" fmla="*/ 29 h 86"/>
                  <a:gd name="T10" fmla="*/ 14 w 66"/>
                  <a:gd name="T11" fmla="*/ 58 h 86"/>
                  <a:gd name="T12" fmla="*/ 0 w 66"/>
                  <a:gd name="T13" fmla="*/ 80 h 86"/>
                  <a:gd name="T14" fmla="*/ 16 w 66"/>
                  <a:gd name="T15" fmla="*/ 84 h 86"/>
                  <a:gd name="T16" fmla="*/ 37 w 66"/>
                  <a:gd name="T17" fmla="*/ 86 h 86"/>
                  <a:gd name="T18" fmla="*/ 53 w 66"/>
                  <a:gd name="T19" fmla="*/ 62 h 86"/>
                  <a:gd name="T20" fmla="*/ 66 w 66"/>
                  <a:gd name="T21" fmla="*/ 40 h 86"/>
                  <a:gd name="T22" fmla="*/ 60 w 66"/>
                  <a:gd name="T23" fmla="*/ 27 h 86"/>
                  <a:gd name="T24" fmla="*/ 60 w 66"/>
                  <a:gd name="T25" fmla="*/ 31 h 86"/>
                  <a:gd name="T26" fmla="*/ 53 w 66"/>
                  <a:gd name="T27" fmla="*/ 24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86"/>
                  <a:gd name="T44" fmla="*/ 66 w 66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86">
                    <a:moveTo>
                      <a:pt x="53" y="24"/>
                    </a:moveTo>
                    <a:lnTo>
                      <a:pt x="31" y="5"/>
                    </a:lnTo>
                    <a:lnTo>
                      <a:pt x="16" y="0"/>
                    </a:lnTo>
                    <a:lnTo>
                      <a:pt x="12" y="9"/>
                    </a:lnTo>
                    <a:lnTo>
                      <a:pt x="4" y="29"/>
                    </a:lnTo>
                    <a:lnTo>
                      <a:pt x="14" y="58"/>
                    </a:lnTo>
                    <a:lnTo>
                      <a:pt x="0" y="80"/>
                    </a:lnTo>
                    <a:lnTo>
                      <a:pt x="16" y="84"/>
                    </a:lnTo>
                    <a:lnTo>
                      <a:pt x="37" y="86"/>
                    </a:lnTo>
                    <a:lnTo>
                      <a:pt x="53" y="62"/>
                    </a:lnTo>
                    <a:lnTo>
                      <a:pt x="66" y="40"/>
                    </a:lnTo>
                    <a:lnTo>
                      <a:pt x="60" y="27"/>
                    </a:lnTo>
                    <a:lnTo>
                      <a:pt x="60" y="31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6" name="Freeform 161"/>
              <p:cNvSpPr>
                <a:spLocks/>
              </p:cNvSpPr>
              <p:nvPr/>
            </p:nvSpPr>
            <p:spPr bwMode="auto">
              <a:xfrm>
                <a:off x="1931636" y="4333299"/>
                <a:ext cx="327165" cy="533597"/>
              </a:xfrm>
              <a:custGeom>
                <a:avLst/>
                <a:gdLst>
                  <a:gd name="T0" fmla="*/ 107 w 270"/>
                  <a:gd name="T1" fmla="*/ 36 h 395"/>
                  <a:gd name="T2" fmla="*/ 97 w 270"/>
                  <a:gd name="T3" fmla="*/ 33 h 395"/>
                  <a:gd name="T4" fmla="*/ 78 w 270"/>
                  <a:gd name="T5" fmla="*/ 69 h 395"/>
                  <a:gd name="T6" fmla="*/ 50 w 270"/>
                  <a:gd name="T7" fmla="*/ 104 h 395"/>
                  <a:gd name="T8" fmla="*/ 41 w 270"/>
                  <a:gd name="T9" fmla="*/ 87 h 395"/>
                  <a:gd name="T10" fmla="*/ 33 w 270"/>
                  <a:gd name="T11" fmla="*/ 111 h 395"/>
                  <a:gd name="T12" fmla="*/ 33 w 270"/>
                  <a:gd name="T13" fmla="*/ 131 h 395"/>
                  <a:gd name="T14" fmla="*/ 33 w 270"/>
                  <a:gd name="T15" fmla="*/ 162 h 395"/>
                  <a:gd name="T16" fmla="*/ 37 w 270"/>
                  <a:gd name="T17" fmla="*/ 199 h 395"/>
                  <a:gd name="T18" fmla="*/ 25 w 270"/>
                  <a:gd name="T19" fmla="*/ 228 h 395"/>
                  <a:gd name="T20" fmla="*/ 7 w 270"/>
                  <a:gd name="T21" fmla="*/ 246 h 395"/>
                  <a:gd name="T22" fmla="*/ 2 w 270"/>
                  <a:gd name="T23" fmla="*/ 259 h 395"/>
                  <a:gd name="T24" fmla="*/ 35 w 270"/>
                  <a:gd name="T25" fmla="*/ 285 h 395"/>
                  <a:gd name="T26" fmla="*/ 82 w 270"/>
                  <a:gd name="T27" fmla="*/ 296 h 395"/>
                  <a:gd name="T28" fmla="*/ 95 w 270"/>
                  <a:gd name="T29" fmla="*/ 307 h 395"/>
                  <a:gd name="T30" fmla="*/ 124 w 270"/>
                  <a:gd name="T31" fmla="*/ 338 h 395"/>
                  <a:gd name="T32" fmla="*/ 157 w 270"/>
                  <a:gd name="T33" fmla="*/ 349 h 395"/>
                  <a:gd name="T34" fmla="*/ 196 w 270"/>
                  <a:gd name="T35" fmla="*/ 356 h 395"/>
                  <a:gd name="T36" fmla="*/ 202 w 270"/>
                  <a:gd name="T37" fmla="*/ 395 h 395"/>
                  <a:gd name="T38" fmla="*/ 214 w 270"/>
                  <a:gd name="T39" fmla="*/ 329 h 395"/>
                  <a:gd name="T40" fmla="*/ 198 w 270"/>
                  <a:gd name="T41" fmla="*/ 279 h 395"/>
                  <a:gd name="T42" fmla="*/ 220 w 270"/>
                  <a:gd name="T43" fmla="*/ 274 h 395"/>
                  <a:gd name="T44" fmla="*/ 204 w 270"/>
                  <a:gd name="T45" fmla="*/ 254 h 395"/>
                  <a:gd name="T46" fmla="*/ 243 w 270"/>
                  <a:gd name="T47" fmla="*/ 254 h 395"/>
                  <a:gd name="T48" fmla="*/ 245 w 270"/>
                  <a:gd name="T49" fmla="*/ 252 h 395"/>
                  <a:gd name="T50" fmla="*/ 267 w 270"/>
                  <a:gd name="T51" fmla="*/ 263 h 395"/>
                  <a:gd name="T52" fmla="*/ 267 w 270"/>
                  <a:gd name="T53" fmla="*/ 245 h 395"/>
                  <a:gd name="T54" fmla="*/ 261 w 270"/>
                  <a:gd name="T55" fmla="*/ 215 h 395"/>
                  <a:gd name="T56" fmla="*/ 255 w 270"/>
                  <a:gd name="T57" fmla="*/ 166 h 395"/>
                  <a:gd name="T58" fmla="*/ 241 w 270"/>
                  <a:gd name="T59" fmla="*/ 148 h 395"/>
                  <a:gd name="T60" fmla="*/ 202 w 270"/>
                  <a:gd name="T61" fmla="*/ 128 h 395"/>
                  <a:gd name="T62" fmla="*/ 167 w 270"/>
                  <a:gd name="T63" fmla="*/ 126 h 395"/>
                  <a:gd name="T64" fmla="*/ 152 w 270"/>
                  <a:gd name="T65" fmla="*/ 102 h 395"/>
                  <a:gd name="T66" fmla="*/ 130 w 270"/>
                  <a:gd name="T67" fmla="*/ 75 h 395"/>
                  <a:gd name="T68" fmla="*/ 154 w 270"/>
                  <a:gd name="T69" fmla="*/ 34 h 395"/>
                  <a:gd name="T70" fmla="*/ 181 w 270"/>
                  <a:gd name="T71" fmla="*/ 11 h 395"/>
                  <a:gd name="T72" fmla="*/ 169 w 270"/>
                  <a:gd name="T73" fmla="*/ 0 h 395"/>
                  <a:gd name="T74" fmla="*/ 126 w 270"/>
                  <a:gd name="T75" fmla="*/ 25 h 3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0"/>
                  <a:gd name="T115" fmla="*/ 0 h 395"/>
                  <a:gd name="T116" fmla="*/ 270 w 270"/>
                  <a:gd name="T117" fmla="*/ 395 h 3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0" h="395">
                    <a:moveTo>
                      <a:pt x="115" y="25"/>
                    </a:moveTo>
                    <a:lnTo>
                      <a:pt x="107" y="36"/>
                    </a:lnTo>
                    <a:lnTo>
                      <a:pt x="109" y="31"/>
                    </a:lnTo>
                    <a:lnTo>
                      <a:pt x="97" y="33"/>
                    </a:lnTo>
                    <a:lnTo>
                      <a:pt x="80" y="51"/>
                    </a:lnTo>
                    <a:lnTo>
                      <a:pt x="78" y="69"/>
                    </a:lnTo>
                    <a:lnTo>
                      <a:pt x="52" y="91"/>
                    </a:lnTo>
                    <a:lnTo>
                      <a:pt x="50" y="104"/>
                    </a:lnTo>
                    <a:lnTo>
                      <a:pt x="45" y="93"/>
                    </a:lnTo>
                    <a:lnTo>
                      <a:pt x="41" y="87"/>
                    </a:lnTo>
                    <a:lnTo>
                      <a:pt x="41" y="106"/>
                    </a:lnTo>
                    <a:lnTo>
                      <a:pt x="33" y="111"/>
                    </a:lnTo>
                    <a:lnTo>
                      <a:pt x="27" y="120"/>
                    </a:lnTo>
                    <a:lnTo>
                      <a:pt x="33" y="131"/>
                    </a:lnTo>
                    <a:lnTo>
                      <a:pt x="39" y="153"/>
                    </a:lnTo>
                    <a:lnTo>
                      <a:pt x="33" y="162"/>
                    </a:lnTo>
                    <a:lnTo>
                      <a:pt x="35" y="181"/>
                    </a:lnTo>
                    <a:lnTo>
                      <a:pt x="37" y="199"/>
                    </a:lnTo>
                    <a:lnTo>
                      <a:pt x="41" y="203"/>
                    </a:lnTo>
                    <a:lnTo>
                      <a:pt x="25" y="228"/>
                    </a:lnTo>
                    <a:lnTo>
                      <a:pt x="11" y="234"/>
                    </a:lnTo>
                    <a:lnTo>
                      <a:pt x="7" y="246"/>
                    </a:lnTo>
                    <a:lnTo>
                      <a:pt x="0" y="252"/>
                    </a:lnTo>
                    <a:lnTo>
                      <a:pt x="2" y="259"/>
                    </a:lnTo>
                    <a:lnTo>
                      <a:pt x="19" y="272"/>
                    </a:lnTo>
                    <a:lnTo>
                      <a:pt x="35" y="285"/>
                    </a:lnTo>
                    <a:lnTo>
                      <a:pt x="56" y="285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95" y="307"/>
                    </a:lnTo>
                    <a:lnTo>
                      <a:pt x="109" y="320"/>
                    </a:lnTo>
                    <a:lnTo>
                      <a:pt x="124" y="338"/>
                    </a:lnTo>
                    <a:lnTo>
                      <a:pt x="130" y="349"/>
                    </a:lnTo>
                    <a:lnTo>
                      <a:pt x="157" y="349"/>
                    </a:lnTo>
                    <a:lnTo>
                      <a:pt x="175" y="349"/>
                    </a:lnTo>
                    <a:lnTo>
                      <a:pt x="196" y="356"/>
                    </a:lnTo>
                    <a:lnTo>
                      <a:pt x="189" y="385"/>
                    </a:lnTo>
                    <a:lnTo>
                      <a:pt x="202" y="395"/>
                    </a:lnTo>
                    <a:lnTo>
                      <a:pt x="208" y="362"/>
                    </a:lnTo>
                    <a:lnTo>
                      <a:pt x="214" y="329"/>
                    </a:lnTo>
                    <a:lnTo>
                      <a:pt x="204" y="303"/>
                    </a:lnTo>
                    <a:lnTo>
                      <a:pt x="198" y="279"/>
                    </a:lnTo>
                    <a:lnTo>
                      <a:pt x="214" y="279"/>
                    </a:lnTo>
                    <a:lnTo>
                      <a:pt x="220" y="274"/>
                    </a:lnTo>
                    <a:lnTo>
                      <a:pt x="206" y="268"/>
                    </a:lnTo>
                    <a:lnTo>
                      <a:pt x="204" y="254"/>
                    </a:lnTo>
                    <a:lnTo>
                      <a:pt x="224" y="254"/>
                    </a:lnTo>
                    <a:lnTo>
                      <a:pt x="243" y="254"/>
                    </a:lnTo>
                    <a:lnTo>
                      <a:pt x="239" y="250"/>
                    </a:lnTo>
                    <a:lnTo>
                      <a:pt x="245" y="252"/>
                    </a:lnTo>
                    <a:lnTo>
                      <a:pt x="257" y="243"/>
                    </a:lnTo>
                    <a:lnTo>
                      <a:pt x="267" y="263"/>
                    </a:lnTo>
                    <a:lnTo>
                      <a:pt x="270" y="265"/>
                    </a:lnTo>
                    <a:lnTo>
                      <a:pt x="267" y="245"/>
                    </a:lnTo>
                    <a:lnTo>
                      <a:pt x="253" y="226"/>
                    </a:lnTo>
                    <a:lnTo>
                      <a:pt x="261" y="215"/>
                    </a:lnTo>
                    <a:lnTo>
                      <a:pt x="249" y="186"/>
                    </a:lnTo>
                    <a:lnTo>
                      <a:pt x="255" y="166"/>
                    </a:lnTo>
                    <a:lnTo>
                      <a:pt x="261" y="146"/>
                    </a:lnTo>
                    <a:lnTo>
                      <a:pt x="241" y="148"/>
                    </a:lnTo>
                    <a:lnTo>
                      <a:pt x="222" y="148"/>
                    </a:lnTo>
                    <a:lnTo>
                      <a:pt x="202" y="128"/>
                    </a:lnTo>
                    <a:lnTo>
                      <a:pt x="185" y="126"/>
                    </a:lnTo>
                    <a:lnTo>
                      <a:pt x="167" y="126"/>
                    </a:lnTo>
                    <a:lnTo>
                      <a:pt x="150" y="117"/>
                    </a:lnTo>
                    <a:lnTo>
                      <a:pt x="152" y="102"/>
                    </a:lnTo>
                    <a:lnTo>
                      <a:pt x="140" y="75"/>
                    </a:lnTo>
                    <a:lnTo>
                      <a:pt x="130" y="75"/>
                    </a:lnTo>
                    <a:lnTo>
                      <a:pt x="140" y="55"/>
                    </a:lnTo>
                    <a:lnTo>
                      <a:pt x="154" y="34"/>
                    </a:lnTo>
                    <a:lnTo>
                      <a:pt x="165" y="14"/>
                    </a:lnTo>
                    <a:lnTo>
                      <a:pt x="181" y="11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48" y="12"/>
                    </a:lnTo>
                    <a:lnTo>
                      <a:pt x="126" y="25"/>
                    </a:lnTo>
                    <a:lnTo>
                      <a:pt x="115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7" name="Freeform 162"/>
              <p:cNvSpPr>
                <a:spLocks/>
              </p:cNvSpPr>
              <p:nvPr/>
            </p:nvSpPr>
            <p:spPr bwMode="auto">
              <a:xfrm>
                <a:off x="2410636" y="4454299"/>
                <a:ext cx="133757" cy="234068"/>
              </a:xfrm>
              <a:custGeom>
                <a:avLst/>
                <a:gdLst>
                  <a:gd name="T0" fmla="*/ 88 w 109"/>
                  <a:gd name="T1" fmla="*/ 125 h 174"/>
                  <a:gd name="T2" fmla="*/ 76 w 109"/>
                  <a:gd name="T3" fmla="*/ 112 h 174"/>
                  <a:gd name="T4" fmla="*/ 78 w 109"/>
                  <a:gd name="T5" fmla="*/ 92 h 174"/>
                  <a:gd name="T6" fmla="*/ 88 w 109"/>
                  <a:gd name="T7" fmla="*/ 86 h 174"/>
                  <a:gd name="T8" fmla="*/ 92 w 109"/>
                  <a:gd name="T9" fmla="*/ 73 h 174"/>
                  <a:gd name="T10" fmla="*/ 92 w 109"/>
                  <a:gd name="T11" fmla="*/ 55 h 174"/>
                  <a:gd name="T12" fmla="*/ 66 w 109"/>
                  <a:gd name="T13" fmla="*/ 40 h 174"/>
                  <a:gd name="T14" fmla="*/ 62 w 109"/>
                  <a:gd name="T15" fmla="*/ 50 h 174"/>
                  <a:gd name="T16" fmla="*/ 64 w 109"/>
                  <a:gd name="T17" fmla="*/ 26 h 174"/>
                  <a:gd name="T18" fmla="*/ 51 w 109"/>
                  <a:gd name="T19" fmla="*/ 15 h 174"/>
                  <a:gd name="T20" fmla="*/ 37 w 109"/>
                  <a:gd name="T21" fmla="*/ 6 h 174"/>
                  <a:gd name="T22" fmla="*/ 43 w 109"/>
                  <a:gd name="T23" fmla="*/ 9 h 174"/>
                  <a:gd name="T24" fmla="*/ 33 w 109"/>
                  <a:gd name="T25" fmla="*/ 0 h 174"/>
                  <a:gd name="T26" fmla="*/ 37 w 109"/>
                  <a:gd name="T27" fmla="*/ 6 h 174"/>
                  <a:gd name="T28" fmla="*/ 16 w 109"/>
                  <a:gd name="T29" fmla="*/ 24 h 174"/>
                  <a:gd name="T30" fmla="*/ 25 w 109"/>
                  <a:gd name="T31" fmla="*/ 35 h 174"/>
                  <a:gd name="T32" fmla="*/ 10 w 109"/>
                  <a:gd name="T33" fmla="*/ 44 h 174"/>
                  <a:gd name="T34" fmla="*/ 0 w 109"/>
                  <a:gd name="T35" fmla="*/ 62 h 174"/>
                  <a:gd name="T36" fmla="*/ 14 w 109"/>
                  <a:gd name="T37" fmla="*/ 81 h 174"/>
                  <a:gd name="T38" fmla="*/ 25 w 109"/>
                  <a:gd name="T39" fmla="*/ 81 h 174"/>
                  <a:gd name="T40" fmla="*/ 27 w 109"/>
                  <a:gd name="T41" fmla="*/ 93 h 174"/>
                  <a:gd name="T42" fmla="*/ 37 w 109"/>
                  <a:gd name="T43" fmla="*/ 106 h 174"/>
                  <a:gd name="T44" fmla="*/ 31 w 109"/>
                  <a:gd name="T45" fmla="*/ 126 h 174"/>
                  <a:gd name="T46" fmla="*/ 35 w 109"/>
                  <a:gd name="T47" fmla="*/ 156 h 174"/>
                  <a:gd name="T48" fmla="*/ 49 w 109"/>
                  <a:gd name="T49" fmla="*/ 174 h 174"/>
                  <a:gd name="T50" fmla="*/ 62 w 109"/>
                  <a:gd name="T51" fmla="*/ 172 h 174"/>
                  <a:gd name="T52" fmla="*/ 86 w 109"/>
                  <a:gd name="T53" fmla="*/ 163 h 174"/>
                  <a:gd name="T54" fmla="*/ 109 w 109"/>
                  <a:gd name="T55" fmla="*/ 157 h 174"/>
                  <a:gd name="T56" fmla="*/ 97 w 109"/>
                  <a:gd name="T57" fmla="*/ 141 h 174"/>
                  <a:gd name="T58" fmla="*/ 88 w 109"/>
                  <a:gd name="T59" fmla="*/ 125 h 1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9"/>
                  <a:gd name="T91" fmla="*/ 0 h 174"/>
                  <a:gd name="T92" fmla="*/ 109 w 109"/>
                  <a:gd name="T93" fmla="*/ 174 h 1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9" h="174">
                    <a:moveTo>
                      <a:pt x="88" y="125"/>
                    </a:moveTo>
                    <a:lnTo>
                      <a:pt x="76" y="112"/>
                    </a:lnTo>
                    <a:lnTo>
                      <a:pt x="78" y="92"/>
                    </a:lnTo>
                    <a:lnTo>
                      <a:pt x="88" y="86"/>
                    </a:lnTo>
                    <a:lnTo>
                      <a:pt x="92" y="73"/>
                    </a:lnTo>
                    <a:lnTo>
                      <a:pt x="92" y="55"/>
                    </a:lnTo>
                    <a:lnTo>
                      <a:pt x="66" y="40"/>
                    </a:lnTo>
                    <a:lnTo>
                      <a:pt x="62" y="50"/>
                    </a:lnTo>
                    <a:lnTo>
                      <a:pt x="64" y="26"/>
                    </a:lnTo>
                    <a:lnTo>
                      <a:pt x="51" y="1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33" y="0"/>
                    </a:lnTo>
                    <a:lnTo>
                      <a:pt x="37" y="6"/>
                    </a:lnTo>
                    <a:lnTo>
                      <a:pt x="16" y="24"/>
                    </a:lnTo>
                    <a:lnTo>
                      <a:pt x="25" y="35"/>
                    </a:lnTo>
                    <a:lnTo>
                      <a:pt x="10" y="44"/>
                    </a:lnTo>
                    <a:lnTo>
                      <a:pt x="0" y="62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7" y="93"/>
                    </a:lnTo>
                    <a:lnTo>
                      <a:pt x="37" y="106"/>
                    </a:lnTo>
                    <a:lnTo>
                      <a:pt x="31" y="126"/>
                    </a:lnTo>
                    <a:lnTo>
                      <a:pt x="35" y="156"/>
                    </a:lnTo>
                    <a:lnTo>
                      <a:pt x="49" y="174"/>
                    </a:lnTo>
                    <a:lnTo>
                      <a:pt x="62" y="172"/>
                    </a:lnTo>
                    <a:lnTo>
                      <a:pt x="86" y="163"/>
                    </a:lnTo>
                    <a:lnTo>
                      <a:pt x="109" y="157"/>
                    </a:lnTo>
                    <a:lnTo>
                      <a:pt x="97" y="141"/>
                    </a:lnTo>
                    <a:lnTo>
                      <a:pt x="88" y="1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8" name="Freeform 163"/>
              <p:cNvSpPr>
                <a:spLocks/>
              </p:cNvSpPr>
              <p:nvPr/>
            </p:nvSpPr>
            <p:spPr bwMode="auto">
              <a:xfrm>
                <a:off x="2502819" y="4541580"/>
                <a:ext cx="106645" cy="130920"/>
              </a:xfrm>
              <a:custGeom>
                <a:avLst/>
                <a:gdLst>
                  <a:gd name="T0" fmla="*/ 12 w 88"/>
                  <a:gd name="T1" fmla="*/ 61 h 97"/>
                  <a:gd name="T2" fmla="*/ 0 w 88"/>
                  <a:gd name="T3" fmla="*/ 48 h 97"/>
                  <a:gd name="T4" fmla="*/ 2 w 88"/>
                  <a:gd name="T5" fmla="*/ 28 h 97"/>
                  <a:gd name="T6" fmla="*/ 12 w 88"/>
                  <a:gd name="T7" fmla="*/ 22 h 97"/>
                  <a:gd name="T8" fmla="*/ 16 w 88"/>
                  <a:gd name="T9" fmla="*/ 9 h 97"/>
                  <a:gd name="T10" fmla="*/ 19 w 88"/>
                  <a:gd name="T11" fmla="*/ 0 h 97"/>
                  <a:gd name="T12" fmla="*/ 47 w 88"/>
                  <a:gd name="T13" fmla="*/ 2 h 97"/>
                  <a:gd name="T14" fmla="*/ 66 w 88"/>
                  <a:gd name="T15" fmla="*/ 0 h 97"/>
                  <a:gd name="T16" fmla="*/ 88 w 88"/>
                  <a:gd name="T17" fmla="*/ 2 h 97"/>
                  <a:gd name="T18" fmla="*/ 86 w 88"/>
                  <a:gd name="T19" fmla="*/ 13 h 97"/>
                  <a:gd name="T20" fmla="*/ 78 w 88"/>
                  <a:gd name="T21" fmla="*/ 33 h 97"/>
                  <a:gd name="T22" fmla="*/ 88 w 88"/>
                  <a:gd name="T23" fmla="*/ 62 h 97"/>
                  <a:gd name="T24" fmla="*/ 74 w 88"/>
                  <a:gd name="T25" fmla="*/ 84 h 97"/>
                  <a:gd name="T26" fmla="*/ 60 w 88"/>
                  <a:gd name="T27" fmla="*/ 81 h 97"/>
                  <a:gd name="T28" fmla="*/ 41 w 88"/>
                  <a:gd name="T29" fmla="*/ 84 h 97"/>
                  <a:gd name="T30" fmla="*/ 43 w 88"/>
                  <a:gd name="T31" fmla="*/ 97 h 97"/>
                  <a:gd name="T32" fmla="*/ 33 w 88"/>
                  <a:gd name="T33" fmla="*/ 93 h 97"/>
                  <a:gd name="T34" fmla="*/ 21 w 88"/>
                  <a:gd name="T35" fmla="*/ 77 h 97"/>
                  <a:gd name="T36" fmla="*/ 12 w 88"/>
                  <a:gd name="T37" fmla="*/ 61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8"/>
                  <a:gd name="T58" fmla="*/ 0 h 97"/>
                  <a:gd name="T59" fmla="*/ 88 w 88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8" h="97">
                    <a:moveTo>
                      <a:pt x="12" y="61"/>
                    </a:moveTo>
                    <a:lnTo>
                      <a:pt x="0" y="48"/>
                    </a:lnTo>
                    <a:lnTo>
                      <a:pt x="2" y="28"/>
                    </a:lnTo>
                    <a:lnTo>
                      <a:pt x="12" y="22"/>
                    </a:lnTo>
                    <a:lnTo>
                      <a:pt x="16" y="9"/>
                    </a:lnTo>
                    <a:lnTo>
                      <a:pt x="19" y="0"/>
                    </a:lnTo>
                    <a:lnTo>
                      <a:pt x="47" y="2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86" y="13"/>
                    </a:lnTo>
                    <a:lnTo>
                      <a:pt x="78" y="33"/>
                    </a:lnTo>
                    <a:lnTo>
                      <a:pt x="88" y="62"/>
                    </a:lnTo>
                    <a:lnTo>
                      <a:pt x="74" y="84"/>
                    </a:lnTo>
                    <a:lnTo>
                      <a:pt x="60" y="81"/>
                    </a:lnTo>
                    <a:lnTo>
                      <a:pt x="41" y="84"/>
                    </a:lnTo>
                    <a:lnTo>
                      <a:pt x="43" y="97"/>
                    </a:lnTo>
                    <a:lnTo>
                      <a:pt x="33" y="93"/>
                    </a:lnTo>
                    <a:lnTo>
                      <a:pt x="21" y="77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9" name="Freeform 164"/>
              <p:cNvSpPr>
                <a:spLocks/>
              </p:cNvSpPr>
              <p:nvPr/>
            </p:nvSpPr>
            <p:spPr bwMode="auto">
              <a:xfrm>
                <a:off x="2403404" y="4380904"/>
                <a:ext cx="25307" cy="21820"/>
              </a:xfrm>
              <a:custGeom>
                <a:avLst/>
                <a:gdLst>
                  <a:gd name="T0" fmla="*/ 6 w 20"/>
                  <a:gd name="T1" fmla="*/ 2 h 17"/>
                  <a:gd name="T2" fmla="*/ 20 w 20"/>
                  <a:gd name="T3" fmla="*/ 0 h 17"/>
                  <a:gd name="T4" fmla="*/ 14 w 20"/>
                  <a:gd name="T5" fmla="*/ 17 h 17"/>
                  <a:gd name="T6" fmla="*/ 0 w 20"/>
                  <a:gd name="T7" fmla="*/ 15 h 17"/>
                  <a:gd name="T8" fmla="*/ 8 w 20"/>
                  <a:gd name="T9" fmla="*/ 6 h 17"/>
                  <a:gd name="T10" fmla="*/ 6 w 20"/>
                  <a:gd name="T11" fmla="*/ 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6" y="2"/>
                    </a:moveTo>
                    <a:lnTo>
                      <a:pt x="20" y="0"/>
                    </a:lnTo>
                    <a:lnTo>
                      <a:pt x="14" y="17"/>
                    </a:lnTo>
                    <a:lnTo>
                      <a:pt x="0" y="15"/>
                    </a:lnTo>
                    <a:lnTo>
                      <a:pt x="8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0" name="Freeform 165"/>
              <p:cNvSpPr>
                <a:spLocks/>
              </p:cNvSpPr>
              <p:nvPr/>
            </p:nvSpPr>
            <p:spPr bwMode="auto">
              <a:xfrm>
                <a:off x="2090700" y="4337265"/>
                <a:ext cx="366931" cy="370937"/>
              </a:xfrm>
              <a:custGeom>
                <a:avLst/>
                <a:gdLst>
                  <a:gd name="T0" fmla="*/ 251 w 304"/>
                  <a:gd name="T1" fmla="*/ 55 h 273"/>
                  <a:gd name="T2" fmla="*/ 238 w 304"/>
                  <a:gd name="T3" fmla="*/ 52 h 273"/>
                  <a:gd name="T4" fmla="*/ 236 w 304"/>
                  <a:gd name="T5" fmla="*/ 44 h 273"/>
                  <a:gd name="T6" fmla="*/ 234 w 304"/>
                  <a:gd name="T7" fmla="*/ 37 h 273"/>
                  <a:gd name="T8" fmla="*/ 218 w 304"/>
                  <a:gd name="T9" fmla="*/ 41 h 273"/>
                  <a:gd name="T10" fmla="*/ 166 w 304"/>
                  <a:gd name="T11" fmla="*/ 41 h 273"/>
                  <a:gd name="T12" fmla="*/ 123 w 304"/>
                  <a:gd name="T13" fmla="*/ 41 h 273"/>
                  <a:gd name="T14" fmla="*/ 90 w 304"/>
                  <a:gd name="T15" fmla="*/ 17 h 273"/>
                  <a:gd name="T16" fmla="*/ 74 w 304"/>
                  <a:gd name="T17" fmla="*/ 9 h 273"/>
                  <a:gd name="T18" fmla="*/ 80 w 304"/>
                  <a:gd name="T19" fmla="*/ 17 h 273"/>
                  <a:gd name="T20" fmla="*/ 47 w 304"/>
                  <a:gd name="T21" fmla="*/ 33 h 273"/>
                  <a:gd name="T22" fmla="*/ 43 w 304"/>
                  <a:gd name="T23" fmla="*/ 75 h 273"/>
                  <a:gd name="T24" fmla="*/ 43 w 304"/>
                  <a:gd name="T25" fmla="*/ 39 h 273"/>
                  <a:gd name="T26" fmla="*/ 51 w 304"/>
                  <a:gd name="T27" fmla="*/ 8 h 273"/>
                  <a:gd name="T28" fmla="*/ 24 w 304"/>
                  <a:gd name="T29" fmla="*/ 31 h 273"/>
                  <a:gd name="T30" fmla="*/ 0 w 304"/>
                  <a:gd name="T31" fmla="*/ 72 h 273"/>
                  <a:gd name="T32" fmla="*/ 22 w 304"/>
                  <a:gd name="T33" fmla="*/ 99 h 273"/>
                  <a:gd name="T34" fmla="*/ 37 w 304"/>
                  <a:gd name="T35" fmla="*/ 123 h 273"/>
                  <a:gd name="T36" fmla="*/ 72 w 304"/>
                  <a:gd name="T37" fmla="*/ 125 h 273"/>
                  <a:gd name="T38" fmla="*/ 111 w 304"/>
                  <a:gd name="T39" fmla="*/ 145 h 273"/>
                  <a:gd name="T40" fmla="*/ 125 w 304"/>
                  <a:gd name="T41" fmla="*/ 163 h 273"/>
                  <a:gd name="T42" fmla="*/ 131 w 304"/>
                  <a:gd name="T43" fmla="*/ 212 h 273"/>
                  <a:gd name="T44" fmla="*/ 137 w 304"/>
                  <a:gd name="T45" fmla="*/ 242 h 273"/>
                  <a:gd name="T46" fmla="*/ 158 w 304"/>
                  <a:gd name="T47" fmla="*/ 273 h 273"/>
                  <a:gd name="T48" fmla="*/ 174 w 304"/>
                  <a:gd name="T49" fmla="*/ 273 h 273"/>
                  <a:gd name="T50" fmla="*/ 216 w 304"/>
                  <a:gd name="T51" fmla="*/ 240 h 273"/>
                  <a:gd name="T52" fmla="*/ 207 w 304"/>
                  <a:gd name="T53" fmla="*/ 229 h 273"/>
                  <a:gd name="T54" fmla="*/ 191 w 304"/>
                  <a:gd name="T55" fmla="*/ 189 h 273"/>
                  <a:gd name="T56" fmla="*/ 234 w 304"/>
                  <a:gd name="T57" fmla="*/ 203 h 273"/>
                  <a:gd name="T58" fmla="*/ 257 w 304"/>
                  <a:gd name="T59" fmla="*/ 187 h 273"/>
                  <a:gd name="T60" fmla="*/ 283 w 304"/>
                  <a:gd name="T61" fmla="*/ 167 h 273"/>
                  <a:gd name="T62" fmla="*/ 267 w 304"/>
                  <a:gd name="T63" fmla="*/ 148 h 273"/>
                  <a:gd name="T64" fmla="*/ 292 w 304"/>
                  <a:gd name="T65" fmla="*/ 121 h 273"/>
                  <a:gd name="T66" fmla="*/ 304 w 304"/>
                  <a:gd name="T67" fmla="*/ 92 h 273"/>
                  <a:gd name="T68" fmla="*/ 279 w 304"/>
                  <a:gd name="T69" fmla="*/ 86 h 273"/>
                  <a:gd name="T70" fmla="*/ 269 w 304"/>
                  <a:gd name="T71" fmla="*/ 84 h 273"/>
                  <a:gd name="T72" fmla="*/ 283 w 304"/>
                  <a:gd name="T73" fmla="*/ 70 h 273"/>
                  <a:gd name="T74" fmla="*/ 261 w 304"/>
                  <a:gd name="T75" fmla="*/ 59 h 273"/>
                  <a:gd name="T76" fmla="*/ 253 w 304"/>
                  <a:gd name="T77" fmla="*/ 59 h 2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4"/>
                  <a:gd name="T118" fmla="*/ 0 h 273"/>
                  <a:gd name="T119" fmla="*/ 304 w 304"/>
                  <a:gd name="T120" fmla="*/ 273 h 2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4" h="273">
                    <a:moveTo>
                      <a:pt x="253" y="59"/>
                    </a:moveTo>
                    <a:lnTo>
                      <a:pt x="251" y="55"/>
                    </a:lnTo>
                    <a:lnTo>
                      <a:pt x="246" y="50"/>
                    </a:lnTo>
                    <a:lnTo>
                      <a:pt x="238" y="52"/>
                    </a:lnTo>
                    <a:lnTo>
                      <a:pt x="242" y="50"/>
                    </a:lnTo>
                    <a:lnTo>
                      <a:pt x="236" y="44"/>
                    </a:lnTo>
                    <a:lnTo>
                      <a:pt x="259" y="37"/>
                    </a:lnTo>
                    <a:lnTo>
                      <a:pt x="234" y="37"/>
                    </a:lnTo>
                    <a:lnTo>
                      <a:pt x="209" y="37"/>
                    </a:lnTo>
                    <a:lnTo>
                      <a:pt x="218" y="41"/>
                    </a:lnTo>
                    <a:lnTo>
                      <a:pt x="195" y="50"/>
                    </a:lnTo>
                    <a:lnTo>
                      <a:pt x="166" y="41"/>
                    </a:lnTo>
                    <a:lnTo>
                      <a:pt x="144" y="41"/>
                    </a:lnTo>
                    <a:lnTo>
                      <a:pt x="123" y="41"/>
                    </a:lnTo>
                    <a:lnTo>
                      <a:pt x="115" y="26"/>
                    </a:lnTo>
                    <a:lnTo>
                      <a:pt x="90" y="17"/>
                    </a:lnTo>
                    <a:lnTo>
                      <a:pt x="82" y="0"/>
                    </a:lnTo>
                    <a:lnTo>
                      <a:pt x="74" y="9"/>
                    </a:lnTo>
                    <a:lnTo>
                      <a:pt x="86" y="17"/>
                    </a:lnTo>
                    <a:lnTo>
                      <a:pt x="80" y="17"/>
                    </a:lnTo>
                    <a:lnTo>
                      <a:pt x="51" y="28"/>
                    </a:lnTo>
                    <a:lnTo>
                      <a:pt x="47" y="33"/>
                    </a:lnTo>
                    <a:lnTo>
                      <a:pt x="53" y="62"/>
                    </a:lnTo>
                    <a:lnTo>
                      <a:pt x="43" y="75"/>
                    </a:lnTo>
                    <a:lnTo>
                      <a:pt x="29" y="59"/>
                    </a:lnTo>
                    <a:lnTo>
                      <a:pt x="43" y="39"/>
                    </a:lnTo>
                    <a:lnTo>
                      <a:pt x="35" y="19"/>
                    </a:lnTo>
                    <a:lnTo>
                      <a:pt x="51" y="8"/>
                    </a:lnTo>
                    <a:lnTo>
                      <a:pt x="35" y="11"/>
                    </a:lnTo>
                    <a:lnTo>
                      <a:pt x="24" y="31"/>
                    </a:lnTo>
                    <a:lnTo>
                      <a:pt x="10" y="52"/>
                    </a:lnTo>
                    <a:lnTo>
                      <a:pt x="0" y="72"/>
                    </a:lnTo>
                    <a:lnTo>
                      <a:pt x="10" y="72"/>
                    </a:lnTo>
                    <a:lnTo>
                      <a:pt x="22" y="99"/>
                    </a:lnTo>
                    <a:lnTo>
                      <a:pt x="20" y="114"/>
                    </a:lnTo>
                    <a:lnTo>
                      <a:pt x="37" y="123"/>
                    </a:lnTo>
                    <a:lnTo>
                      <a:pt x="55" y="123"/>
                    </a:lnTo>
                    <a:lnTo>
                      <a:pt x="72" y="125"/>
                    </a:lnTo>
                    <a:lnTo>
                      <a:pt x="92" y="145"/>
                    </a:lnTo>
                    <a:lnTo>
                      <a:pt x="111" y="145"/>
                    </a:lnTo>
                    <a:lnTo>
                      <a:pt x="131" y="143"/>
                    </a:lnTo>
                    <a:lnTo>
                      <a:pt x="125" y="163"/>
                    </a:lnTo>
                    <a:lnTo>
                      <a:pt x="119" y="183"/>
                    </a:lnTo>
                    <a:lnTo>
                      <a:pt x="131" y="212"/>
                    </a:lnTo>
                    <a:lnTo>
                      <a:pt x="123" y="223"/>
                    </a:lnTo>
                    <a:lnTo>
                      <a:pt x="137" y="242"/>
                    </a:lnTo>
                    <a:lnTo>
                      <a:pt x="140" y="262"/>
                    </a:lnTo>
                    <a:lnTo>
                      <a:pt x="158" y="273"/>
                    </a:lnTo>
                    <a:lnTo>
                      <a:pt x="172" y="271"/>
                    </a:lnTo>
                    <a:lnTo>
                      <a:pt x="174" y="273"/>
                    </a:lnTo>
                    <a:lnTo>
                      <a:pt x="197" y="256"/>
                    </a:lnTo>
                    <a:lnTo>
                      <a:pt x="216" y="240"/>
                    </a:lnTo>
                    <a:lnTo>
                      <a:pt x="220" y="232"/>
                    </a:lnTo>
                    <a:lnTo>
                      <a:pt x="207" y="229"/>
                    </a:lnTo>
                    <a:lnTo>
                      <a:pt x="199" y="201"/>
                    </a:lnTo>
                    <a:lnTo>
                      <a:pt x="191" y="189"/>
                    </a:lnTo>
                    <a:lnTo>
                      <a:pt x="214" y="196"/>
                    </a:lnTo>
                    <a:lnTo>
                      <a:pt x="234" y="203"/>
                    </a:lnTo>
                    <a:lnTo>
                      <a:pt x="238" y="194"/>
                    </a:lnTo>
                    <a:lnTo>
                      <a:pt x="257" y="187"/>
                    </a:lnTo>
                    <a:lnTo>
                      <a:pt x="277" y="179"/>
                    </a:lnTo>
                    <a:lnTo>
                      <a:pt x="283" y="167"/>
                    </a:lnTo>
                    <a:lnTo>
                      <a:pt x="281" y="167"/>
                    </a:lnTo>
                    <a:lnTo>
                      <a:pt x="267" y="148"/>
                    </a:lnTo>
                    <a:lnTo>
                      <a:pt x="277" y="130"/>
                    </a:lnTo>
                    <a:lnTo>
                      <a:pt x="292" y="121"/>
                    </a:lnTo>
                    <a:lnTo>
                      <a:pt x="283" y="110"/>
                    </a:lnTo>
                    <a:lnTo>
                      <a:pt x="304" y="92"/>
                    </a:lnTo>
                    <a:lnTo>
                      <a:pt x="300" y="86"/>
                    </a:lnTo>
                    <a:lnTo>
                      <a:pt x="279" y="86"/>
                    </a:lnTo>
                    <a:lnTo>
                      <a:pt x="263" y="86"/>
                    </a:lnTo>
                    <a:lnTo>
                      <a:pt x="269" y="84"/>
                    </a:lnTo>
                    <a:lnTo>
                      <a:pt x="277" y="73"/>
                    </a:lnTo>
                    <a:lnTo>
                      <a:pt x="283" y="70"/>
                    </a:lnTo>
                    <a:lnTo>
                      <a:pt x="269" y="57"/>
                    </a:lnTo>
                    <a:lnTo>
                      <a:pt x="261" y="59"/>
                    </a:lnTo>
                    <a:lnTo>
                      <a:pt x="251" y="53"/>
                    </a:lnTo>
                    <a:lnTo>
                      <a:pt x="253" y="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1" name="Freeform 166"/>
              <p:cNvSpPr>
                <a:spLocks/>
              </p:cNvSpPr>
              <p:nvPr/>
            </p:nvSpPr>
            <p:spPr bwMode="auto">
              <a:xfrm>
                <a:off x="2338334" y="4370987"/>
                <a:ext cx="14459" cy="1983"/>
              </a:xfrm>
              <a:custGeom>
                <a:avLst/>
                <a:gdLst>
                  <a:gd name="T0" fmla="*/ 11 w 11"/>
                  <a:gd name="T1" fmla="*/ 2 h 2"/>
                  <a:gd name="T2" fmla="*/ 0 w 11"/>
                  <a:gd name="T3" fmla="*/ 0 h 2"/>
                  <a:gd name="T4" fmla="*/ 11 w 1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"/>
                  <a:gd name="T11" fmla="*/ 11 w 1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">
                    <a:moveTo>
                      <a:pt x="11" y="2"/>
                    </a:moveTo>
                    <a:lnTo>
                      <a:pt x="0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2" name="Freeform 167"/>
              <p:cNvSpPr>
                <a:spLocks/>
              </p:cNvSpPr>
              <p:nvPr/>
            </p:nvSpPr>
            <p:spPr bwMode="auto">
              <a:xfrm>
                <a:off x="1821377" y="3980212"/>
                <a:ext cx="276553" cy="103149"/>
              </a:xfrm>
              <a:custGeom>
                <a:avLst/>
                <a:gdLst>
                  <a:gd name="T0" fmla="*/ 162 w 232"/>
                  <a:gd name="T1" fmla="*/ 31 h 77"/>
                  <a:gd name="T2" fmla="*/ 164 w 232"/>
                  <a:gd name="T3" fmla="*/ 33 h 77"/>
                  <a:gd name="T4" fmla="*/ 140 w 232"/>
                  <a:gd name="T5" fmla="*/ 22 h 77"/>
                  <a:gd name="T6" fmla="*/ 117 w 232"/>
                  <a:gd name="T7" fmla="*/ 13 h 77"/>
                  <a:gd name="T8" fmla="*/ 101 w 232"/>
                  <a:gd name="T9" fmla="*/ 6 h 77"/>
                  <a:gd name="T10" fmla="*/ 84 w 232"/>
                  <a:gd name="T11" fmla="*/ 2 h 77"/>
                  <a:gd name="T12" fmla="*/ 76 w 232"/>
                  <a:gd name="T13" fmla="*/ 0 h 77"/>
                  <a:gd name="T14" fmla="*/ 51 w 232"/>
                  <a:gd name="T15" fmla="*/ 6 h 77"/>
                  <a:gd name="T16" fmla="*/ 24 w 232"/>
                  <a:gd name="T17" fmla="*/ 11 h 77"/>
                  <a:gd name="T18" fmla="*/ 12 w 232"/>
                  <a:gd name="T19" fmla="*/ 26 h 77"/>
                  <a:gd name="T20" fmla="*/ 0 w 232"/>
                  <a:gd name="T21" fmla="*/ 33 h 77"/>
                  <a:gd name="T22" fmla="*/ 8 w 232"/>
                  <a:gd name="T23" fmla="*/ 29 h 77"/>
                  <a:gd name="T24" fmla="*/ 26 w 232"/>
                  <a:gd name="T25" fmla="*/ 22 h 77"/>
                  <a:gd name="T26" fmla="*/ 45 w 232"/>
                  <a:gd name="T27" fmla="*/ 15 h 77"/>
                  <a:gd name="T28" fmla="*/ 72 w 232"/>
                  <a:gd name="T29" fmla="*/ 15 h 77"/>
                  <a:gd name="T30" fmla="*/ 63 w 232"/>
                  <a:gd name="T31" fmla="*/ 18 h 77"/>
                  <a:gd name="T32" fmla="*/ 82 w 232"/>
                  <a:gd name="T33" fmla="*/ 24 h 77"/>
                  <a:gd name="T34" fmla="*/ 94 w 232"/>
                  <a:gd name="T35" fmla="*/ 27 h 77"/>
                  <a:gd name="T36" fmla="*/ 100 w 232"/>
                  <a:gd name="T37" fmla="*/ 31 h 77"/>
                  <a:gd name="T38" fmla="*/ 131 w 232"/>
                  <a:gd name="T39" fmla="*/ 37 h 77"/>
                  <a:gd name="T40" fmla="*/ 137 w 232"/>
                  <a:gd name="T41" fmla="*/ 51 h 77"/>
                  <a:gd name="T42" fmla="*/ 164 w 232"/>
                  <a:gd name="T43" fmla="*/ 62 h 77"/>
                  <a:gd name="T44" fmla="*/ 152 w 232"/>
                  <a:gd name="T45" fmla="*/ 77 h 77"/>
                  <a:gd name="T46" fmla="*/ 174 w 232"/>
                  <a:gd name="T47" fmla="*/ 77 h 77"/>
                  <a:gd name="T48" fmla="*/ 195 w 232"/>
                  <a:gd name="T49" fmla="*/ 77 h 77"/>
                  <a:gd name="T50" fmla="*/ 213 w 232"/>
                  <a:gd name="T51" fmla="*/ 73 h 77"/>
                  <a:gd name="T52" fmla="*/ 232 w 232"/>
                  <a:gd name="T53" fmla="*/ 71 h 77"/>
                  <a:gd name="T54" fmla="*/ 214 w 232"/>
                  <a:gd name="T55" fmla="*/ 64 h 77"/>
                  <a:gd name="T56" fmla="*/ 199 w 232"/>
                  <a:gd name="T57" fmla="*/ 57 h 77"/>
                  <a:gd name="T58" fmla="*/ 197 w 232"/>
                  <a:gd name="T59" fmla="*/ 49 h 77"/>
                  <a:gd name="T60" fmla="*/ 181 w 232"/>
                  <a:gd name="T61" fmla="*/ 44 h 77"/>
                  <a:gd name="T62" fmla="*/ 166 w 232"/>
                  <a:gd name="T63" fmla="*/ 37 h 77"/>
                  <a:gd name="T64" fmla="*/ 162 w 232"/>
                  <a:gd name="T65" fmla="*/ 31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77"/>
                  <a:gd name="T101" fmla="*/ 232 w 232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77">
                    <a:moveTo>
                      <a:pt x="162" y="31"/>
                    </a:moveTo>
                    <a:lnTo>
                      <a:pt x="164" y="33"/>
                    </a:lnTo>
                    <a:lnTo>
                      <a:pt x="140" y="22"/>
                    </a:lnTo>
                    <a:lnTo>
                      <a:pt x="117" y="13"/>
                    </a:lnTo>
                    <a:lnTo>
                      <a:pt x="101" y="6"/>
                    </a:lnTo>
                    <a:lnTo>
                      <a:pt x="84" y="2"/>
                    </a:lnTo>
                    <a:lnTo>
                      <a:pt x="76" y="0"/>
                    </a:lnTo>
                    <a:lnTo>
                      <a:pt x="51" y="6"/>
                    </a:lnTo>
                    <a:lnTo>
                      <a:pt x="24" y="11"/>
                    </a:lnTo>
                    <a:lnTo>
                      <a:pt x="12" y="26"/>
                    </a:lnTo>
                    <a:lnTo>
                      <a:pt x="0" y="33"/>
                    </a:lnTo>
                    <a:lnTo>
                      <a:pt x="8" y="29"/>
                    </a:lnTo>
                    <a:lnTo>
                      <a:pt x="26" y="22"/>
                    </a:lnTo>
                    <a:lnTo>
                      <a:pt x="45" y="15"/>
                    </a:lnTo>
                    <a:lnTo>
                      <a:pt x="72" y="15"/>
                    </a:lnTo>
                    <a:lnTo>
                      <a:pt x="63" y="18"/>
                    </a:lnTo>
                    <a:lnTo>
                      <a:pt x="82" y="24"/>
                    </a:lnTo>
                    <a:lnTo>
                      <a:pt x="94" y="27"/>
                    </a:lnTo>
                    <a:lnTo>
                      <a:pt x="100" y="31"/>
                    </a:lnTo>
                    <a:lnTo>
                      <a:pt x="131" y="37"/>
                    </a:lnTo>
                    <a:lnTo>
                      <a:pt x="137" y="51"/>
                    </a:lnTo>
                    <a:lnTo>
                      <a:pt x="164" y="62"/>
                    </a:lnTo>
                    <a:lnTo>
                      <a:pt x="152" y="77"/>
                    </a:lnTo>
                    <a:lnTo>
                      <a:pt x="174" y="77"/>
                    </a:lnTo>
                    <a:lnTo>
                      <a:pt x="195" y="77"/>
                    </a:lnTo>
                    <a:lnTo>
                      <a:pt x="213" y="73"/>
                    </a:lnTo>
                    <a:lnTo>
                      <a:pt x="232" y="71"/>
                    </a:lnTo>
                    <a:lnTo>
                      <a:pt x="214" y="64"/>
                    </a:lnTo>
                    <a:lnTo>
                      <a:pt x="199" y="57"/>
                    </a:lnTo>
                    <a:lnTo>
                      <a:pt x="197" y="49"/>
                    </a:lnTo>
                    <a:lnTo>
                      <a:pt x="181" y="44"/>
                    </a:lnTo>
                    <a:lnTo>
                      <a:pt x="166" y="37"/>
                    </a:lnTo>
                    <a:lnTo>
                      <a:pt x="162" y="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3" name="Freeform 168"/>
              <p:cNvSpPr>
                <a:spLocks/>
              </p:cNvSpPr>
              <p:nvPr/>
            </p:nvSpPr>
            <p:spPr bwMode="auto">
              <a:xfrm>
                <a:off x="1864758" y="4019884"/>
                <a:ext cx="14459" cy="11901"/>
              </a:xfrm>
              <a:custGeom>
                <a:avLst/>
                <a:gdLst>
                  <a:gd name="T0" fmla="*/ 0 w 12"/>
                  <a:gd name="T1" fmla="*/ 9 h 9"/>
                  <a:gd name="T2" fmla="*/ 12 w 12"/>
                  <a:gd name="T3" fmla="*/ 9 h 9"/>
                  <a:gd name="T4" fmla="*/ 4 w 12"/>
                  <a:gd name="T5" fmla="*/ 0 h 9"/>
                  <a:gd name="T6" fmla="*/ 0 w 12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0" y="9"/>
                    </a:moveTo>
                    <a:lnTo>
                      <a:pt x="12" y="9"/>
                    </a:lnTo>
                    <a:lnTo>
                      <a:pt x="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4" name="Freeform 169"/>
              <p:cNvSpPr>
                <a:spLocks/>
              </p:cNvSpPr>
              <p:nvPr/>
            </p:nvSpPr>
            <p:spPr bwMode="auto">
              <a:xfrm>
                <a:off x="1900909" y="4101214"/>
                <a:ext cx="9038" cy="5952"/>
              </a:xfrm>
              <a:custGeom>
                <a:avLst/>
                <a:gdLst>
                  <a:gd name="T0" fmla="*/ 8 w 8"/>
                  <a:gd name="T1" fmla="*/ 1 h 3"/>
                  <a:gd name="T2" fmla="*/ 6 w 8"/>
                  <a:gd name="T3" fmla="*/ 1 h 3"/>
                  <a:gd name="T4" fmla="*/ 4 w 8"/>
                  <a:gd name="T5" fmla="*/ 1 h 3"/>
                  <a:gd name="T6" fmla="*/ 2 w 8"/>
                  <a:gd name="T7" fmla="*/ 1 h 3"/>
                  <a:gd name="T8" fmla="*/ 2 w 8"/>
                  <a:gd name="T9" fmla="*/ 0 h 3"/>
                  <a:gd name="T10" fmla="*/ 0 w 8"/>
                  <a:gd name="T11" fmla="*/ 0 h 3"/>
                  <a:gd name="T12" fmla="*/ 0 w 8"/>
                  <a:gd name="T13" fmla="*/ 1 h 3"/>
                  <a:gd name="T14" fmla="*/ 2 w 8"/>
                  <a:gd name="T15" fmla="*/ 1 h 3"/>
                  <a:gd name="T16" fmla="*/ 2 w 8"/>
                  <a:gd name="T17" fmla="*/ 3 h 3"/>
                  <a:gd name="T18" fmla="*/ 4 w 8"/>
                  <a:gd name="T19" fmla="*/ 3 h 3"/>
                  <a:gd name="T20" fmla="*/ 6 w 8"/>
                  <a:gd name="T21" fmla="*/ 3 h 3"/>
                  <a:gd name="T22" fmla="*/ 6 w 8"/>
                  <a:gd name="T23" fmla="*/ 1 h 3"/>
                  <a:gd name="T24" fmla="*/ 6 w 8"/>
                  <a:gd name="T25" fmla="*/ 3 h 3"/>
                  <a:gd name="T26" fmla="*/ 8 w 8"/>
                  <a:gd name="T27" fmla="*/ 3 h 3"/>
                  <a:gd name="T28" fmla="*/ 8 w 8"/>
                  <a:gd name="T29" fmla="*/ 1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3"/>
                  <a:gd name="T47" fmla="*/ 8 w 8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3">
                    <a:moveTo>
                      <a:pt x="8" y="1"/>
                    </a:move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5" name="Freeform 170"/>
              <p:cNvSpPr>
                <a:spLocks/>
              </p:cNvSpPr>
              <p:nvPr/>
            </p:nvSpPr>
            <p:spPr bwMode="auto">
              <a:xfrm>
                <a:off x="1940675" y="4089312"/>
                <a:ext cx="5424" cy="1983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6" name="Freeform 171"/>
              <p:cNvSpPr>
                <a:spLocks/>
              </p:cNvSpPr>
              <p:nvPr/>
            </p:nvSpPr>
            <p:spPr bwMode="auto">
              <a:xfrm>
                <a:off x="1937060" y="4091295"/>
                <a:ext cx="3615" cy="1983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2 w 3"/>
                  <a:gd name="T9" fmla="*/ 2 h 2"/>
                  <a:gd name="T10" fmla="*/ 2 w 3"/>
                  <a:gd name="T11" fmla="*/ 0 h 2"/>
                  <a:gd name="T12" fmla="*/ 3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7" name="Freeform 172"/>
              <p:cNvSpPr>
                <a:spLocks/>
              </p:cNvSpPr>
              <p:nvPr/>
            </p:nvSpPr>
            <p:spPr bwMode="auto">
              <a:xfrm>
                <a:off x="2343755" y="4134935"/>
                <a:ext cx="5424" cy="1983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2 h 2"/>
                  <a:gd name="T10" fmla="*/ 1 w 3"/>
                  <a:gd name="T11" fmla="*/ 0 h 2"/>
                  <a:gd name="T12" fmla="*/ 3 w 3"/>
                  <a:gd name="T13" fmla="*/ 0 h 2"/>
                  <a:gd name="T14" fmla="*/ 1 w 3"/>
                  <a:gd name="T15" fmla="*/ 0 h 2"/>
                  <a:gd name="T16" fmla="*/ 3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8" name="Freeform 173"/>
              <p:cNvSpPr>
                <a:spLocks/>
              </p:cNvSpPr>
              <p:nvPr/>
            </p:nvSpPr>
            <p:spPr bwMode="auto">
              <a:xfrm>
                <a:off x="2352794" y="4123032"/>
                <a:ext cx="5424" cy="3967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9" name="Freeform 174"/>
              <p:cNvSpPr>
                <a:spLocks/>
              </p:cNvSpPr>
              <p:nvPr/>
            </p:nvSpPr>
            <p:spPr bwMode="auto">
              <a:xfrm>
                <a:off x="2350988" y="4130967"/>
                <a:ext cx="5424" cy="3967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0 h 1"/>
                  <a:gd name="T4" fmla="*/ 2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2 w 4"/>
                  <a:gd name="T11" fmla="*/ 0 h 1"/>
                  <a:gd name="T12" fmla="*/ 4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0" name="Freeform 175"/>
              <p:cNvSpPr>
                <a:spLocks/>
              </p:cNvSpPr>
              <p:nvPr/>
            </p:nvSpPr>
            <p:spPr bwMode="auto">
              <a:xfrm>
                <a:off x="2345564" y="4136919"/>
                <a:ext cx="3615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1" name="Freeform 176"/>
              <p:cNvSpPr>
                <a:spLocks/>
              </p:cNvSpPr>
              <p:nvPr/>
            </p:nvSpPr>
            <p:spPr bwMode="auto">
              <a:xfrm>
                <a:off x="2345564" y="4136919"/>
                <a:ext cx="3615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2" name="Freeform 177"/>
              <p:cNvSpPr>
                <a:spLocks/>
              </p:cNvSpPr>
              <p:nvPr/>
            </p:nvSpPr>
            <p:spPr bwMode="auto">
              <a:xfrm>
                <a:off x="2150349" y="4085345"/>
                <a:ext cx="97606" cy="77361"/>
              </a:xfrm>
              <a:custGeom>
                <a:avLst/>
                <a:gdLst>
                  <a:gd name="T0" fmla="*/ 8 w 80"/>
                  <a:gd name="T1" fmla="*/ 3 h 55"/>
                  <a:gd name="T2" fmla="*/ 4 w 80"/>
                  <a:gd name="T3" fmla="*/ 22 h 55"/>
                  <a:gd name="T4" fmla="*/ 0 w 80"/>
                  <a:gd name="T5" fmla="*/ 29 h 55"/>
                  <a:gd name="T6" fmla="*/ 2 w 80"/>
                  <a:gd name="T7" fmla="*/ 44 h 55"/>
                  <a:gd name="T8" fmla="*/ 10 w 80"/>
                  <a:gd name="T9" fmla="*/ 55 h 55"/>
                  <a:gd name="T10" fmla="*/ 19 w 80"/>
                  <a:gd name="T11" fmla="*/ 42 h 55"/>
                  <a:gd name="T12" fmla="*/ 31 w 80"/>
                  <a:gd name="T13" fmla="*/ 36 h 55"/>
                  <a:gd name="T14" fmla="*/ 41 w 80"/>
                  <a:gd name="T15" fmla="*/ 36 h 55"/>
                  <a:gd name="T16" fmla="*/ 70 w 80"/>
                  <a:gd name="T17" fmla="*/ 38 h 55"/>
                  <a:gd name="T18" fmla="*/ 80 w 80"/>
                  <a:gd name="T19" fmla="*/ 29 h 55"/>
                  <a:gd name="T20" fmla="*/ 54 w 80"/>
                  <a:gd name="T21" fmla="*/ 18 h 55"/>
                  <a:gd name="T22" fmla="*/ 60 w 80"/>
                  <a:gd name="T23" fmla="*/ 14 h 55"/>
                  <a:gd name="T24" fmla="*/ 49 w 80"/>
                  <a:gd name="T25" fmla="*/ 9 h 55"/>
                  <a:gd name="T26" fmla="*/ 17 w 80"/>
                  <a:gd name="T27" fmla="*/ 0 h 55"/>
                  <a:gd name="T28" fmla="*/ 8 w 80"/>
                  <a:gd name="T29" fmla="*/ 3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55"/>
                  <a:gd name="T47" fmla="*/ 80 w 80"/>
                  <a:gd name="T48" fmla="*/ 55 h 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55">
                    <a:moveTo>
                      <a:pt x="8" y="3"/>
                    </a:moveTo>
                    <a:lnTo>
                      <a:pt x="4" y="22"/>
                    </a:lnTo>
                    <a:lnTo>
                      <a:pt x="0" y="29"/>
                    </a:lnTo>
                    <a:lnTo>
                      <a:pt x="2" y="44"/>
                    </a:lnTo>
                    <a:lnTo>
                      <a:pt x="10" y="55"/>
                    </a:lnTo>
                    <a:lnTo>
                      <a:pt x="19" y="42"/>
                    </a:lnTo>
                    <a:lnTo>
                      <a:pt x="31" y="36"/>
                    </a:lnTo>
                    <a:lnTo>
                      <a:pt x="41" y="36"/>
                    </a:lnTo>
                    <a:lnTo>
                      <a:pt x="70" y="38"/>
                    </a:lnTo>
                    <a:lnTo>
                      <a:pt x="80" y="29"/>
                    </a:lnTo>
                    <a:lnTo>
                      <a:pt x="54" y="18"/>
                    </a:lnTo>
                    <a:lnTo>
                      <a:pt x="60" y="14"/>
                    </a:lnTo>
                    <a:lnTo>
                      <a:pt x="49" y="9"/>
                    </a:lnTo>
                    <a:lnTo>
                      <a:pt x="1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3" name="Freeform 178"/>
              <p:cNvSpPr>
                <a:spLocks/>
              </p:cNvSpPr>
              <p:nvPr/>
            </p:nvSpPr>
            <p:spPr bwMode="auto">
              <a:xfrm>
                <a:off x="2083471" y="4089312"/>
                <a:ext cx="77726" cy="55541"/>
              </a:xfrm>
              <a:custGeom>
                <a:avLst/>
                <a:gdLst>
                  <a:gd name="T0" fmla="*/ 65 w 65"/>
                  <a:gd name="T1" fmla="*/ 2 h 43"/>
                  <a:gd name="T2" fmla="*/ 61 w 65"/>
                  <a:gd name="T3" fmla="*/ 21 h 43"/>
                  <a:gd name="T4" fmla="*/ 57 w 65"/>
                  <a:gd name="T5" fmla="*/ 28 h 43"/>
                  <a:gd name="T6" fmla="*/ 59 w 65"/>
                  <a:gd name="T7" fmla="*/ 43 h 43"/>
                  <a:gd name="T8" fmla="*/ 37 w 65"/>
                  <a:gd name="T9" fmla="*/ 41 h 43"/>
                  <a:gd name="T10" fmla="*/ 14 w 65"/>
                  <a:gd name="T11" fmla="*/ 41 h 43"/>
                  <a:gd name="T12" fmla="*/ 0 w 65"/>
                  <a:gd name="T13" fmla="*/ 33 h 43"/>
                  <a:gd name="T14" fmla="*/ 12 w 65"/>
                  <a:gd name="T15" fmla="*/ 30 h 43"/>
                  <a:gd name="T16" fmla="*/ 30 w 65"/>
                  <a:gd name="T17" fmla="*/ 30 h 43"/>
                  <a:gd name="T18" fmla="*/ 49 w 65"/>
                  <a:gd name="T19" fmla="*/ 32 h 43"/>
                  <a:gd name="T20" fmla="*/ 41 w 65"/>
                  <a:gd name="T21" fmla="*/ 13 h 43"/>
                  <a:gd name="T22" fmla="*/ 32 w 65"/>
                  <a:gd name="T23" fmla="*/ 4 h 43"/>
                  <a:gd name="T24" fmla="*/ 30 w 65"/>
                  <a:gd name="T25" fmla="*/ 0 h 43"/>
                  <a:gd name="T26" fmla="*/ 51 w 65"/>
                  <a:gd name="T27" fmla="*/ 2 h 43"/>
                  <a:gd name="T28" fmla="*/ 65 w 65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43"/>
                  <a:gd name="T47" fmla="*/ 65 w 6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43">
                    <a:moveTo>
                      <a:pt x="65" y="2"/>
                    </a:moveTo>
                    <a:lnTo>
                      <a:pt x="61" y="21"/>
                    </a:lnTo>
                    <a:lnTo>
                      <a:pt x="57" y="28"/>
                    </a:lnTo>
                    <a:lnTo>
                      <a:pt x="59" y="43"/>
                    </a:lnTo>
                    <a:lnTo>
                      <a:pt x="37" y="41"/>
                    </a:lnTo>
                    <a:lnTo>
                      <a:pt x="14" y="41"/>
                    </a:lnTo>
                    <a:lnTo>
                      <a:pt x="0" y="33"/>
                    </a:lnTo>
                    <a:lnTo>
                      <a:pt x="12" y="30"/>
                    </a:lnTo>
                    <a:lnTo>
                      <a:pt x="30" y="30"/>
                    </a:lnTo>
                    <a:lnTo>
                      <a:pt x="49" y="32"/>
                    </a:lnTo>
                    <a:lnTo>
                      <a:pt x="41" y="13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51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" name="Freeform 179"/>
              <p:cNvSpPr>
                <a:spLocks/>
              </p:cNvSpPr>
              <p:nvPr/>
            </p:nvSpPr>
            <p:spPr bwMode="auto">
              <a:xfrm>
                <a:off x="2153964" y="4023851"/>
                <a:ext cx="3615" cy="1983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0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" name="Freeform 180"/>
              <p:cNvSpPr>
                <a:spLocks/>
              </p:cNvSpPr>
              <p:nvPr/>
            </p:nvSpPr>
            <p:spPr bwMode="auto">
              <a:xfrm>
                <a:off x="2164809" y="4023851"/>
                <a:ext cx="5424" cy="198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6" name="Freeform 181"/>
              <p:cNvSpPr>
                <a:spLocks/>
              </p:cNvSpPr>
              <p:nvPr/>
            </p:nvSpPr>
            <p:spPr bwMode="auto">
              <a:xfrm>
                <a:off x="2430519" y="4275772"/>
                <a:ext cx="5424" cy="991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3 h 9"/>
                  <a:gd name="T4" fmla="*/ 4 w 4"/>
                  <a:gd name="T5" fmla="*/ 0 h 9"/>
                  <a:gd name="T6" fmla="*/ 4 w 4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4" y="9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7" name="Freeform 182"/>
              <p:cNvSpPr>
                <a:spLocks/>
              </p:cNvSpPr>
              <p:nvPr/>
            </p:nvSpPr>
            <p:spPr bwMode="auto">
              <a:xfrm>
                <a:off x="1752690" y="4370987"/>
                <a:ext cx="90376" cy="101165"/>
              </a:xfrm>
              <a:custGeom>
                <a:avLst/>
                <a:gdLst>
                  <a:gd name="T0" fmla="*/ 15 w 74"/>
                  <a:gd name="T1" fmla="*/ 36 h 73"/>
                  <a:gd name="T2" fmla="*/ 0 w 74"/>
                  <a:gd name="T3" fmla="*/ 18 h 73"/>
                  <a:gd name="T4" fmla="*/ 4 w 74"/>
                  <a:gd name="T5" fmla="*/ 7 h 73"/>
                  <a:gd name="T6" fmla="*/ 4 w 74"/>
                  <a:gd name="T7" fmla="*/ 4 h 73"/>
                  <a:gd name="T8" fmla="*/ 6 w 74"/>
                  <a:gd name="T9" fmla="*/ 0 h 73"/>
                  <a:gd name="T10" fmla="*/ 39 w 74"/>
                  <a:gd name="T11" fmla="*/ 5 h 73"/>
                  <a:gd name="T12" fmla="*/ 50 w 74"/>
                  <a:gd name="T13" fmla="*/ 4 h 73"/>
                  <a:gd name="T14" fmla="*/ 62 w 74"/>
                  <a:gd name="T15" fmla="*/ 20 h 73"/>
                  <a:gd name="T16" fmla="*/ 74 w 74"/>
                  <a:gd name="T17" fmla="*/ 36 h 73"/>
                  <a:gd name="T18" fmla="*/ 64 w 74"/>
                  <a:gd name="T19" fmla="*/ 38 h 73"/>
                  <a:gd name="T20" fmla="*/ 66 w 74"/>
                  <a:gd name="T21" fmla="*/ 55 h 73"/>
                  <a:gd name="T22" fmla="*/ 64 w 74"/>
                  <a:gd name="T23" fmla="*/ 73 h 73"/>
                  <a:gd name="T24" fmla="*/ 52 w 74"/>
                  <a:gd name="T25" fmla="*/ 57 h 73"/>
                  <a:gd name="T26" fmla="*/ 52 w 74"/>
                  <a:gd name="T27" fmla="*/ 64 h 73"/>
                  <a:gd name="T28" fmla="*/ 48 w 74"/>
                  <a:gd name="T29" fmla="*/ 57 h 73"/>
                  <a:gd name="T30" fmla="*/ 43 w 74"/>
                  <a:gd name="T31" fmla="*/ 42 h 73"/>
                  <a:gd name="T32" fmla="*/ 27 w 74"/>
                  <a:gd name="T33" fmla="*/ 31 h 73"/>
                  <a:gd name="T34" fmla="*/ 13 w 74"/>
                  <a:gd name="T35" fmla="*/ 20 h 73"/>
                  <a:gd name="T36" fmla="*/ 19 w 74"/>
                  <a:gd name="T37" fmla="*/ 33 h 73"/>
                  <a:gd name="T38" fmla="*/ 15 w 74"/>
                  <a:gd name="T39" fmla="*/ 36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4"/>
                  <a:gd name="T61" fmla="*/ 0 h 73"/>
                  <a:gd name="T62" fmla="*/ 74 w 74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4" h="73">
                    <a:moveTo>
                      <a:pt x="15" y="36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39" y="5"/>
                    </a:lnTo>
                    <a:lnTo>
                      <a:pt x="50" y="4"/>
                    </a:lnTo>
                    <a:lnTo>
                      <a:pt x="62" y="20"/>
                    </a:lnTo>
                    <a:lnTo>
                      <a:pt x="74" y="36"/>
                    </a:lnTo>
                    <a:lnTo>
                      <a:pt x="64" y="38"/>
                    </a:lnTo>
                    <a:lnTo>
                      <a:pt x="66" y="55"/>
                    </a:lnTo>
                    <a:lnTo>
                      <a:pt x="64" y="73"/>
                    </a:lnTo>
                    <a:lnTo>
                      <a:pt x="52" y="57"/>
                    </a:lnTo>
                    <a:lnTo>
                      <a:pt x="52" y="64"/>
                    </a:lnTo>
                    <a:lnTo>
                      <a:pt x="48" y="57"/>
                    </a:lnTo>
                    <a:lnTo>
                      <a:pt x="43" y="42"/>
                    </a:lnTo>
                    <a:lnTo>
                      <a:pt x="27" y="31"/>
                    </a:lnTo>
                    <a:lnTo>
                      <a:pt x="13" y="20"/>
                    </a:lnTo>
                    <a:lnTo>
                      <a:pt x="19" y="33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8" name="Freeform 183"/>
              <p:cNvSpPr>
                <a:spLocks/>
              </p:cNvSpPr>
              <p:nvPr/>
            </p:nvSpPr>
            <p:spPr bwMode="auto">
              <a:xfrm>
                <a:off x="2186500" y="4321396"/>
                <a:ext cx="3615" cy="793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9" name="Freeform 184"/>
              <p:cNvSpPr>
                <a:spLocks/>
              </p:cNvSpPr>
              <p:nvPr/>
            </p:nvSpPr>
            <p:spPr bwMode="auto">
              <a:xfrm>
                <a:off x="2466668" y="4299576"/>
                <a:ext cx="5424" cy="7935"/>
              </a:xfrm>
              <a:custGeom>
                <a:avLst/>
                <a:gdLst>
                  <a:gd name="T0" fmla="*/ 4 w 4"/>
                  <a:gd name="T1" fmla="*/ 4 h 5"/>
                  <a:gd name="T2" fmla="*/ 2 w 4"/>
                  <a:gd name="T3" fmla="*/ 5 h 5"/>
                  <a:gd name="T4" fmla="*/ 0 w 4"/>
                  <a:gd name="T5" fmla="*/ 0 h 5"/>
                  <a:gd name="T6" fmla="*/ 4 w 4"/>
                  <a:gd name="T7" fmla="*/ 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4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0" name="Freeform 185"/>
              <p:cNvSpPr>
                <a:spLocks/>
              </p:cNvSpPr>
              <p:nvPr/>
            </p:nvSpPr>
            <p:spPr bwMode="auto">
              <a:xfrm>
                <a:off x="2423287" y="4226182"/>
                <a:ext cx="5424" cy="11901"/>
              </a:xfrm>
              <a:custGeom>
                <a:avLst/>
                <a:gdLst>
                  <a:gd name="T0" fmla="*/ 4 w 4"/>
                  <a:gd name="T1" fmla="*/ 7 h 9"/>
                  <a:gd name="T2" fmla="*/ 2 w 4"/>
                  <a:gd name="T3" fmla="*/ 9 h 9"/>
                  <a:gd name="T4" fmla="*/ 0 w 4"/>
                  <a:gd name="T5" fmla="*/ 0 h 9"/>
                  <a:gd name="T6" fmla="*/ 4 w 4"/>
                  <a:gd name="T7" fmla="*/ 0 h 9"/>
                  <a:gd name="T8" fmla="*/ 4 w 4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4" y="7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1" name="Freeform 186"/>
              <p:cNvSpPr>
                <a:spLocks/>
              </p:cNvSpPr>
              <p:nvPr/>
            </p:nvSpPr>
            <p:spPr bwMode="auto">
              <a:xfrm>
                <a:off x="1649661" y="4261887"/>
                <a:ext cx="61457" cy="43639"/>
              </a:xfrm>
              <a:custGeom>
                <a:avLst/>
                <a:gdLst>
                  <a:gd name="T0" fmla="*/ 51 w 51"/>
                  <a:gd name="T1" fmla="*/ 24 h 32"/>
                  <a:gd name="T2" fmla="*/ 45 w 51"/>
                  <a:gd name="T3" fmla="*/ 32 h 32"/>
                  <a:gd name="T4" fmla="*/ 33 w 51"/>
                  <a:gd name="T5" fmla="*/ 28 h 32"/>
                  <a:gd name="T6" fmla="*/ 18 w 51"/>
                  <a:gd name="T7" fmla="*/ 22 h 32"/>
                  <a:gd name="T8" fmla="*/ 0 w 51"/>
                  <a:gd name="T9" fmla="*/ 17 h 32"/>
                  <a:gd name="T10" fmla="*/ 20 w 51"/>
                  <a:gd name="T11" fmla="*/ 0 h 32"/>
                  <a:gd name="T12" fmla="*/ 33 w 51"/>
                  <a:gd name="T13" fmla="*/ 10 h 32"/>
                  <a:gd name="T14" fmla="*/ 51 w 51"/>
                  <a:gd name="T15" fmla="*/ 13 h 32"/>
                  <a:gd name="T16" fmla="*/ 51 w 51"/>
                  <a:gd name="T17" fmla="*/ 24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32"/>
                  <a:gd name="T29" fmla="*/ 51 w 51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32">
                    <a:moveTo>
                      <a:pt x="51" y="24"/>
                    </a:moveTo>
                    <a:lnTo>
                      <a:pt x="45" y="32"/>
                    </a:lnTo>
                    <a:lnTo>
                      <a:pt x="33" y="28"/>
                    </a:lnTo>
                    <a:lnTo>
                      <a:pt x="18" y="22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33" y="10"/>
                    </a:lnTo>
                    <a:lnTo>
                      <a:pt x="51" y="13"/>
                    </a:lnTo>
                    <a:lnTo>
                      <a:pt x="51" y="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2" name="Freeform 187"/>
              <p:cNvSpPr>
                <a:spLocks/>
              </p:cNvSpPr>
              <p:nvPr/>
            </p:nvSpPr>
            <p:spPr bwMode="auto">
              <a:xfrm>
                <a:off x="2407019" y="4335281"/>
                <a:ext cx="7230" cy="5952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4 w 6"/>
                  <a:gd name="T7" fmla="*/ 2 h 6"/>
                  <a:gd name="T8" fmla="*/ 2 w 6"/>
                  <a:gd name="T9" fmla="*/ 2 h 6"/>
                  <a:gd name="T10" fmla="*/ 2 w 6"/>
                  <a:gd name="T11" fmla="*/ 4 h 6"/>
                  <a:gd name="T12" fmla="*/ 2 w 6"/>
                  <a:gd name="T13" fmla="*/ 6 h 6"/>
                  <a:gd name="T14" fmla="*/ 0 w 6"/>
                  <a:gd name="T15" fmla="*/ 6 h 6"/>
                  <a:gd name="T16" fmla="*/ 2 w 6"/>
                  <a:gd name="T17" fmla="*/ 6 h 6"/>
                  <a:gd name="T18" fmla="*/ 4 w 6"/>
                  <a:gd name="T19" fmla="*/ 6 h 6"/>
                  <a:gd name="T20" fmla="*/ 4 w 6"/>
                  <a:gd name="T21" fmla="*/ 4 h 6"/>
                  <a:gd name="T22" fmla="*/ 6 w 6"/>
                  <a:gd name="T23" fmla="*/ 4 h 6"/>
                  <a:gd name="T24" fmla="*/ 4 w 6"/>
                  <a:gd name="T25" fmla="*/ 4 h 6"/>
                  <a:gd name="T26" fmla="*/ 4 w 6"/>
                  <a:gd name="T27" fmla="*/ 2 h 6"/>
                  <a:gd name="T28" fmla="*/ 6 w 6"/>
                  <a:gd name="T29" fmla="*/ 2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6"/>
                  <a:gd name="T47" fmla="*/ 6 w 6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3" name="Freeform 188"/>
              <p:cNvSpPr>
                <a:spLocks/>
              </p:cNvSpPr>
              <p:nvPr/>
            </p:nvSpPr>
            <p:spPr bwMode="auto">
              <a:xfrm>
                <a:off x="1671351" y="4216263"/>
                <a:ext cx="168102" cy="95214"/>
              </a:xfrm>
              <a:custGeom>
                <a:avLst/>
                <a:gdLst>
                  <a:gd name="T0" fmla="*/ 74 w 140"/>
                  <a:gd name="T1" fmla="*/ 47 h 69"/>
                  <a:gd name="T2" fmla="*/ 66 w 140"/>
                  <a:gd name="T3" fmla="*/ 49 h 69"/>
                  <a:gd name="T4" fmla="*/ 56 w 140"/>
                  <a:gd name="T5" fmla="*/ 55 h 69"/>
                  <a:gd name="T6" fmla="*/ 46 w 140"/>
                  <a:gd name="T7" fmla="*/ 69 h 69"/>
                  <a:gd name="T8" fmla="*/ 42 w 140"/>
                  <a:gd name="T9" fmla="*/ 69 h 69"/>
                  <a:gd name="T10" fmla="*/ 38 w 140"/>
                  <a:gd name="T11" fmla="*/ 60 h 69"/>
                  <a:gd name="T12" fmla="*/ 31 w 140"/>
                  <a:gd name="T13" fmla="*/ 58 h 69"/>
                  <a:gd name="T14" fmla="*/ 31 w 140"/>
                  <a:gd name="T15" fmla="*/ 47 h 69"/>
                  <a:gd name="T16" fmla="*/ 13 w 140"/>
                  <a:gd name="T17" fmla="*/ 44 h 69"/>
                  <a:gd name="T18" fmla="*/ 0 w 140"/>
                  <a:gd name="T19" fmla="*/ 34 h 69"/>
                  <a:gd name="T20" fmla="*/ 13 w 140"/>
                  <a:gd name="T21" fmla="*/ 16 h 69"/>
                  <a:gd name="T22" fmla="*/ 27 w 140"/>
                  <a:gd name="T23" fmla="*/ 3 h 69"/>
                  <a:gd name="T24" fmla="*/ 31 w 140"/>
                  <a:gd name="T25" fmla="*/ 3 h 69"/>
                  <a:gd name="T26" fmla="*/ 52 w 140"/>
                  <a:gd name="T27" fmla="*/ 2 h 69"/>
                  <a:gd name="T28" fmla="*/ 74 w 140"/>
                  <a:gd name="T29" fmla="*/ 0 h 69"/>
                  <a:gd name="T30" fmla="*/ 91 w 140"/>
                  <a:gd name="T31" fmla="*/ 0 h 69"/>
                  <a:gd name="T32" fmla="*/ 109 w 140"/>
                  <a:gd name="T33" fmla="*/ 2 h 69"/>
                  <a:gd name="T34" fmla="*/ 124 w 140"/>
                  <a:gd name="T35" fmla="*/ 11 h 69"/>
                  <a:gd name="T36" fmla="*/ 120 w 140"/>
                  <a:gd name="T37" fmla="*/ 9 h 69"/>
                  <a:gd name="T38" fmla="*/ 122 w 140"/>
                  <a:gd name="T39" fmla="*/ 14 h 69"/>
                  <a:gd name="T40" fmla="*/ 130 w 140"/>
                  <a:gd name="T41" fmla="*/ 14 h 69"/>
                  <a:gd name="T42" fmla="*/ 140 w 140"/>
                  <a:gd name="T43" fmla="*/ 22 h 69"/>
                  <a:gd name="T44" fmla="*/ 120 w 140"/>
                  <a:gd name="T45" fmla="*/ 23 h 69"/>
                  <a:gd name="T46" fmla="*/ 103 w 140"/>
                  <a:gd name="T47" fmla="*/ 27 h 69"/>
                  <a:gd name="T48" fmla="*/ 74 w 140"/>
                  <a:gd name="T49" fmla="*/ 47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69"/>
                  <a:gd name="T77" fmla="*/ 140 w 140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69">
                    <a:moveTo>
                      <a:pt x="74" y="47"/>
                    </a:moveTo>
                    <a:lnTo>
                      <a:pt x="66" y="49"/>
                    </a:lnTo>
                    <a:lnTo>
                      <a:pt x="56" y="55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0"/>
                    </a:lnTo>
                    <a:lnTo>
                      <a:pt x="31" y="58"/>
                    </a:lnTo>
                    <a:lnTo>
                      <a:pt x="31" y="47"/>
                    </a:lnTo>
                    <a:lnTo>
                      <a:pt x="13" y="44"/>
                    </a:lnTo>
                    <a:lnTo>
                      <a:pt x="0" y="34"/>
                    </a:lnTo>
                    <a:lnTo>
                      <a:pt x="13" y="16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52" y="2"/>
                    </a:lnTo>
                    <a:lnTo>
                      <a:pt x="74" y="0"/>
                    </a:lnTo>
                    <a:lnTo>
                      <a:pt x="91" y="0"/>
                    </a:lnTo>
                    <a:lnTo>
                      <a:pt x="109" y="2"/>
                    </a:lnTo>
                    <a:lnTo>
                      <a:pt x="124" y="11"/>
                    </a:lnTo>
                    <a:lnTo>
                      <a:pt x="120" y="9"/>
                    </a:lnTo>
                    <a:lnTo>
                      <a:pt x="122" y="14"/>
                    </a:lnTo>
                    <a:lnTo>
                      <a:pt x="130" y="14"/>
                    </a:lnTo>
                    <a:lnTo>
                      <a:pt x="140" y="22"/>
                    </a:lnTo>
                    <a:lnTo>
                      <a:pt x="120" y="23"/>
                    </a:lnTo>
                    <a:lnTo>
                      <a:pt x="103" y="27"/>
                    </a:lnTo>
                    <a:lnTo>
                      <a:pt x="74" y="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4" name="Freeform 189"/>
              <p:cNvSpPr>
                <a:spLocks/>
              </p:cNvSpPr>
              <p:nvPr/>
            </p:nvSpPr>
            <p:spPr bwMode="auto">
              <a:xfrm>
                <a:off x="2428711" y="4251969"/>
                <a:ext cx="10845" cy="9919"/>
              </a:xfrm>
              <a:custGeom>
                <a:avLst/>
                <a:gdLst>
                  <a:gd name="T0" fmla="*/ 7 w 9"/>
                  <a:gd name="T1" fmla="*/ 8 h 9"/>
                  <a:gd name="T2" fmla="*/ 0 w 9"/>
                  <a:gd name="T3" fmla="*/ 0 h 9"/>
                  <a:gd name="T4" fmla="*/ 9 w 9"/>
                  <a:gd name="T5" fmla="*/ 9 h 9"/>
                  <a:gd name="T6" fmla="*/ 7 w 9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7" y="8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5" name="Freeform 190"/>
              <p:cNvSpPr>
                <a:spLocks/>
              </p:cNvSpPr>
              <p:nvPr/>
            </p:nvSpPr>
            <p:spPr bwMode="auto">
              <a:xfrm>
                <a:off x="1712924" y="4246018"/>
                <a:ext cx="126528" cy="132904"/>
              </a:xfrm>
              <a:custGeom>
                <a:avLst/>
                <a:gdLst>
                  <a:gd name="T0" fmla="*/ 41 w 107"/>
                  <a:gd name="T1" fmla="*/ 25 h 98"/>
                  <a:gd name="T2" fmla="*/ 33 w 107"/>
                  <a:gd name="T3" fmla="*/ 27 h 98"/>
                  <a:gd name="T4" fmla="*/ 23 w 107"/>
                  <a:gd name="T5" fmla="*/ 33 h 98"/>
                  <a:gd name="T6" fmla="*/ 13 w 107"/>
                  <a:gd name="T7" fmla="*/ 47 h 98"/>
                  <a:gd name="T8" fmla="*/ 9 w 107"/>
                  <a:gd name="T9" fmla="*/ 47 h 98"/>
                  <a:gd name="T10" fmla="*/ 0 w 107"/>
                  <a:gd name="T11" fmla="*/ 49 h 98"/>
                  <a:gd name="T12" fmla="*/ 21 w 107"/>
                  <a:gd name="T13" fmla="*/ 71 h 98"/>
                  <a:gd name="T14" fmla="*/ 41 w 107"/>
                  <a:gd name="T15" fmla="*/ 93 h 98"/>
                  <a:gd name="T16" fmla="*/ 74 w 107"/>
                  <a:gd name="T17" fmla="*/ 98 h 98"/>
                  <a:gd name="T18" fmla="*/ 85 w 107"/>
                  <a:gd name="T19" fmla="*/ 97 h 98"/>
                  <a:gd name="T20" fmla="*/ 85 w 107"/>
                  <a:gd name="T21" fmla="*/ 82 h 98"/>
                  <a:gd name="T22" fmla="*/ 87 w 107"/>
                  <a:gd name="T23" fmla="*/ 69 h 98"/>
                  <a:gd name="T24" fmla="*/ 91 w 107"/>
                  <a:gd name="T25" fmla="*/ 55 h 98"/>
                  <a:gd name="T26" fmla="*/ 93 w 107"/>
                  <a:gd name="T27" fmla="*/ 60 h 98"/>
                  <a:gd name="T28" fmla="*/ 97 w 107"/>
                  <a:gd name="T29" fmla="*/ 42 h 98"/>
                  <a:gd name="T30" fmla="*/ 99 w 107"/>
                  <a:gd name="T31" fmla="*/ 22 h 98"/>
                  <a:gd name="T32" fmla="*/ 99 w 107"/>
                  <a:gd name="T33" fmla="*/ 3 h 98"/>
                  <a:gd name="T34" fmla="*/ 107 w 107"/>
                  <a:gd name="T35" fmla="*/ 0 h 98"/>
                  <a:gd name="T36" fmla="*/ 87 w 107"/>
                  <a:gd name="T37" fmla="*/ 1 h 98"/>
                  <a:gd name="T38" fmla="*/ 70 w 107"/>
                  <a:gd name="T39" fmla="*/ 5 h 98"/>
                  <a:gd name="T40" fmla="*/ 41 w 107"/>
                  <a:gd name="T41" fmla="*/ 25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98"/>
                  <a:gd name="T65" fmla="*/ 107 w 107"/>
                  <a:gd name="T66" fmla="*/ 98 h 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98">
                    <a:moveTo>
                      <a:pt x="41" y="25"/>
                    </a:moveTo>
                    <a:lnTo>
                      <a:pt x="33" y="27"/>
                    </a:lnTo>
                    <a:lnTo>
                      <a:pt x="23" y="33"/>
                    </a:lnTo>
                    <a:lnTo>
                      <a:pt x="13" y="47"/>
                    </a:lnTo>
                    <a:lnTo>
                      <a:pt x="9" y="47"/>
                    </a:lnTo>
                    <a:lnTo>
                      <a:pt x="0" y="49"/>
                    </a:lnTo>
                    <a:lnTo>
                      <a:pt x="21" y="71"/>
                    </a:lnTo>
                    <a:lnTo>
                      <a:pt x="41" y="93"/>
                    </a:lnTo>
                    <a:lnTo>
                      <a:pt x="74" y="98"/>
                    </a:lnTo>
                    <a:lnTo>
                      <a:pt x="85" y="97"/>
                    </a:lnTo>
                    <a:lnTo>
                      <a:pt x="85" y="82"/>
                    </a:lnTo>
                    <a:lnTo>
                      <a:pt x="87" y="69"/>
                    </a:lnTo>
                    <a:lnTo>
                      <a:pt x="91" y="55"/>
                    </a:lnTo>
                    <a:lnTo>
                      <a:pt x="93" y="60"/>
                    </a:lnTo>
                    <a:lnTo>
                      <a:pt x="97" y="42"/>
                    </a:lnTo>
                    <a:lnTo>
                      <a:pt x="99" y="22"/>
                    </a:lnTo>
                    <a:lnTo>
                      <a:pt x="99" y="3"/>
                    </a:lnTo>
                    <a:lnTo>
                      <a:pt x="107" y="0"/>
                    </a:lnTo>
                    <a:lnTo>
                      <a:pt x="87" y="1"/>
                    </a:lnTo>
                    <a:lnTo>
                      <a:pt x="70" y="5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6" name="Freeform 191"/>
              <p:cNvSpPr>
                <a:spLocks/>
              </p:cNvSpPr>
              <p:nvPr/>
            </p:nvSpPr>
            <p:spPr bwMode="auto">
              <a:xfrm>
                <a:off x="2423287" y="4297591"/>
                <a:ext cx="5424" cy="793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0 h 6"/>
                  <a:gd name="T4" fmla="*/ 0 w 4"/>
                  <a:gd name="T5" fmla="*/ 2 h 6"/>
                  <a:gd name="T6" fmla="*/ 4 w 4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7" name="Freeform 192"/>
              <p:cNvSpPr>
                <a:spLocks/>
              </p:cNvSpPr>
              <p:nvPr/>
            </p:nvSpPr>
            <p:spPr bwMode="auto">
              <a:xfrm>
                <a:off x="2396174" y="4172623"/>
                <a:ext cx="3615" cy="198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8" name="Freeform 193"/>
              <p:cNvSpPr>
                <a:spLocks/>
              </p:cNvSpPr>
              <p:nvPr/>
            </p:nvSpPr>
            <p:spPr bwMode="auto">
              <a:xfrm>
                <a:off x="2388945" y="4166672"/>
                <a:ext cx="7230" cy="5952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3 w 5"/>
                  <a:gd name="T5" fmla="*/ 2 h 4"/>
                  <a:gd name="T6" fmla="*/ 5 w 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9" name="Freeform 194"/>
              <p:cNvSpPr>
                <a:spLocks/>
              </p:cNvSpPr>
              <p:nvPr/>
            </p:nvSpPr>
            <p:spPr bwMode="auto">
              <a:xfrm>
                <a:off x="2416057" y="4202379"/>
                <a:ext cx="7230" cy="7935"/>
              </a:xfrm>
              <a:custGeom>
                <a:avLst/>
                <a:gdLst>
                  <a:gd name="T0" fmla="*/ 4 w 6"/>
                  <a:gd name="T1" fmla="*/ 0 h 5"/>
                  <a:gd name="T2" fmla="*/ 6 w 6"/>
                  <a:gd name="T3" fmla="*/ 1 h 5"/>
                  <a:gd name="T4" fmla="*/ 0 w 6"/>
                  <a:gd name="T5" fmla="*/ 5 h 5"/>
                  <a:gd name="T6" fmla="*/ 4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4" y="0"/>
                    </a:moveTo>
                    <a:lnTo>
                      <a:pt x="6" y="1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0" name="Freeform 195"/>
              <p:cNvSpPr>
                <a:spLocks/>
              </p:cNvSpPr>
              <p:nvPr/>
            </p:nvSpPr>
            <p:spPr bwMode="auto">
              <a:xfrm>
                <a:off x="2385330" y="4140886"/>
                <a:ext cx="3615" cy="1983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2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1" name="Freeform 196"/>
              <p:cNvSpPr>
                <a:spLocks/>
              </p:cNvSpPr>
              <p:nvPr/>
            </p:nvSpPr>
            <p:spPr bwMode="auto">
              <a:xfrm>
                <a:off x="2416057" y="4174606"/>
                <a:ext cx="5424" cy="3967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2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2" name="Freeform 197"/>
              <p:cNvSpPr>
                <a:spLocks/>
              </p:cNvSpPr>
              <p:nvPr/>
            </p:nvSpPr>
            <p:spPr bwMode="auto">
              <a:xfrm>
                <a:off x="2417866" y="4156755"/>
                <a:ext cx="3615" cy="5952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3" name="Freeform 198"/>
              <p:cNvSpPr>
                <a:spLocks/>
              </p:cNvSpPr>
              <p:nvPr/>
            </p:nvSpPr>
            <p:spPr bwMode="auto">
              <a:xfrm>
                <a:off x="1678582" y="4130967"/>
                <a:ext cx="39766" cy="85296"/>
              </a:xfrm>
              <a:custGeom>
                <a:avLst/>
                <a:gdLst>
                  <a:gd name="T0" fmla="*/ 20 w 32"/>
                  <a:gd name="T1" fmla="*/ 51 h 62"/>
                  <a:gd name="T2" fmla="*/ 8 w 32"/>
                  <a:gd name="T3" fmla="*/ 62 h 62"/>
                  <a:gd name="T4" fmla="*/ 0 w 32"/>
                  <a:gd name="T5" fmla="*/ 62 h 62"/>
                  <a:gd name="T6" fmla="*/ 4 w 32"/>
                  <a:gd name="T7" fmla="*/ 38 h 62"/>
                  <a:gd name="T8" fmla="*/ 8 w 32"/>
                  <a:gd name="T9" fmla="*/ 16 h 62"/>
                  <a:gd name="T10" fmla="*/ 30 w 32"/>
                  <a:gd name="T11" fmla="*/ 0 h 62"/>
                  <a:gd name="T12" fmla="*/ 32 w 32"/>
                  <a:gd name="T13" fmla="*/ 3 h 62"/>
                  <a:gd name="T14" fmla="*/ 26 w 32"/>
                  <a:gd name="T15" fmla="*/ 27 h 62"/>
                  <a:gd name="T16" fmla="*/ 20 w 32"/>
                  <a:gd name="T17" fmla="*/ 5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62"/>
                  <a:gd name="T29" fmla="*/ 32 w 3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62">
                    <a:moveTo>
                      <a:pt x="20" y="51"/>
                    </a:moveTo>
                    <a:lnTo>
                      <a:pt x="8" y="62"/>
                    </a:lnTo>
                    <a:lnTo>
                      <a:pt x="0" y="62"/>
                    </a:lnTo>
                    <a:lnTo>
                      <a:pt x="4" y="38"/>
                    </a:lnTo>
                    <a:lnTo>
                      <a:pt x="8" y="16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26" y="27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4" name="Freeform 199"/>
              <p:cNvSpPr>
                <a:spLocks/>
              </p:cNvSpPr>
              <p:nvPr/>
            </p:nvSpPr>
            <p:spPr bwMode="auto">
              <a:xfrm>
                <a:off x="1595434" y="4152787"/>
                <a:ext cx="110259" cy="130920"/>
              </a:xfrm>
              <a:custGeom>
                <a:avLst/>
                <a:gdLst>
                  <a:gd name="T0" fmla="*/ 8 w 92"/>
                  <a:gd name="T1" fmla="*/ 86 h 97"/>
                  <a:gd name="T2" fmla="*/ 0 w 92"/>
                  <a:gd name="T3" fmla="*/ 79 h 97"/>
                  <a:gd name="T4" fmla="*/ 2 w 92"/>
                  <a:gd name="T5" fmla="*/ 60 h 97"/>
                  <a:gd name="T6" fmla="*/ 16 w 92"/>
                  <a:gd name="T7" fmla="*/ 42 h 97"/>
                  <a:gd name="T8" fmla="*/ 45 w 92"/>
                  <a:gd name="T9" fmla="*/ 38 h 97"/>
                  <a:gd name="T10" fmla="*/ 29 w 92"/>
                  <a:gd name="T11" fmla="*/ 15 h 97"/>
                  <a:gd name="T12" fmla="*/ 35 w 92"/>
                  <a:gd name="T13" fmla="*/ 13 h 97"/>
                  <a:gd name="T14" fmla="*/ 37 w 92"/>
                  <a:gd name="T15" fmla="*/ 0 h 97"/>
                  <a:gd name="T16" fmla="*/ 59 w 92"/>
                  <a:gd name="T17" fmla="*/ 0 h 97"/>
                  <a:gd name="T18" fmla="*/ 78 w 92"/>
                  <a:gd name="T19" fmla="*/ 0 h 97"/>
                  <a:gd name="T20" fmla="*/ 74 w 92"/>
                  <a:gd name="T21" fmla="*/ 22 h 97"/>
                  <a:gd name="T22" fmla="*/ 70 w 92"/>
                  <a:gd name="T23" fmla="*/ 46 h 97"/>
                  <a:gd name="T24" fmla="*/ 78 w 92"/>
                  <a:gd name="T25" fmla="*/ 46 h 97"/>
                  <a:gd name="T26" fmla="*/ 86 w 92"/>
                  <a:gd name="T27" fmla="*/ 48 h 97"/>
                  <a:gd name="T28" fmla="*/ 92 w 92"/>
                  <a:gd name="T29" fmla="*/ 49 h 97"/>
                  <a:gd name="T30" fmla="*/ 78 w 92"/>
                  <a:gd name="T31" fmla="*/ 62 h 97"/>
                  <a:gd name="T32" fmla="*/ 65 w 92"/>
                  <a:gd name="T33" fmla="*/ 80 h 97"/>
                  <a:gd name="T34" fmla="*/ 45 w 92"/>
                  <a:gd name="T35" fmla="*/ 97 h 97"/>
                  <a:gd name="T36" fmla="*/ 28 w 92"/>
                  <a:gd name="T37" fmla="*/ 91 h 97"/>
                  <a:gd name="T38" fmla="*/ 8 w 92"/>
                  <a:gd name="T39" fmla="*/ 86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2"/>
                  <a:gd name="T61" fmla="*/ 0 h 97"/>
                  <a:gd name="T62" fmla="*/ 92 w 92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2" h="97">
                    <a:moveTo>
                      <a:pt x="8" y="86"/>
                    </a:moveTo>
                    <a:lnTo>
                      <a:pt x="0" y="79"/>
                    </a:lnTo>
                    <a:lnTo>
                      <a:pt x="2" y="60"/>
                    </a:lnTo>
                    <a:lnTo>
                      <a:pt x="16" y="42"/>
                    </a:lnTo>
                    <a:lnTo>
                      <a:pt x="45" y="38"/>
                    </a:lnTo>
                    <a:lnTo>
                      <a:pt x="29" y="15"/>
                    </a:lnTo>
                    <a:lnTo>
                      <a:pt x="35" y="13"/>
                    </a:lnTo>
                    <a:lnTo>
                      <a:pt x="37" y="0"/>
                    </a:lnTo>
                    <a:lnTo>
                      <a:pt x="59" y="0"/>
                    </a:lnTo>
                    <a:lnTo>
                      <a:pt x="78" y="0"/>
                    </a:lnTo>
                    <a:lnTo>
                      <a:pt x="74" y="22"/>
                    </a:lnTo>
                    <a:lnTo>
                      <a:pt x="70" y="46"/>
                    </a:lnTo>
                    <a:lnTo>
                      <a:pt x="78" y="46"/>
                    </a:lnTo>
                    <a:lnTo>
                      <a:pt x="86" y="48"/>
                    </a:lnTo>
                    <a:lnTo>
                      <a:pt x="92" y="49"/>
                    </a:lnTo>
                    <a:lnTo>
                      <a:pt x="78" y="62"/>
                    </a:lnTo>
                    <a:lnTo>
                      <a:pt x="65" y="80"/>
                    </a:lnTo>
                    <a:lnTo>
                      <a:pt x="45" y="97"/>
                    </a:lnTo>
                    <a:lnTo>
                      <a:pt x="28" y="91"/>
                    </a:lnTo>
                    <a:lnTo>
                      <a:pt x="8" y="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5" name="Freeform 200"/>
              <p:cNvSpPr>
                <a:spLocks/>
              </p:cNvSpPr>
              <p:nvPr/>
            </p:nvSpPr>
            <p:spPr bwMode="auto">
              <a:xfrm>
                <a:off x="1980441" y="4130967"/>
                <a:ext cx="54225" cy="21820"/>
              </a:xfrm>
              <a:custGeom>
                <a:avLst/>
                <a:gdLst>
                  <a:gd name="T0" fmla="*/ 17 w 46"/>
                  <a:gd name="T1" fmla="*/ 0 h 16"/>
                  <a:gd name="T2" fmla="*/ 0 w 46"/>
                  <a:gd name="T3" fmla="*/ 5 h 16"/>
                  <a:gd name="T4" fmla="*/ 25 w 46"/>
                  <a:gd name="T5" fmla="*/ 16 h 16"/>
                  <a:gd name="T6" fmla="*/ 46 w 46"/>
                  <a:gd name="T7" fmla="*/ 14 h 16"/>
                  <a:gd name="T8" fmla="*/ 17 w 4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6"/>
                  <a:gd name="T17" fmla="*/ 46 w 4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6">
                    <a:moveTo>
                      <a:pt x="17" y="0"/>
                    </a:moveTo>
                    <a:lnTo>
                      <a:pt x="0" y="5"/>
                    </a:lnTo>
                    <a:lnTo>
                      <a:pt x="25" y="16"/>
                    </a:lnTo>
                    <a:lnTo>
                      <a:pt x="46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6" name="Freeform 201"/>
              <p:cNvSpPr>
                <a:spLocks/>
              </p:cNvSpPr>
              <p:nvPr/>
            </p:nvSpPr>
            <p:spPr bwMode="auto">
              <a:xfrm>
                <a:off x="2278685" y="4130967"/>
                <a:ext cx="41574" cy="17853"/>
              </a:xfrm>
              <a:custGeom>
                <a:avLst/>
                <a:gdLst>
                  <a:gd name="T0" fmla="*/ 35 w 35"/>
                  <a:gd name="T1" fmla="*/ 5 h 12"/>
                  <a:gd name="T2" fmla="*/ 33 w 35"/>
                  <a:gd name="T3" fmla="*/ 7 h 12"/>
                  <a:gd name="T4" fmla="*/ 10 w 35"/>
                  <a:gd name="T5" fmla="*/ 12 h 12"/>
                  <a:gd name="T6" fmla="*/ 0 w 35"/>
                  <a:gd name="T7" fmla="*/ 9 h 12"/>
                  <a:gd name="T8" fmla="*/ 4 w 35"/>
                  <a:gd name="T9" fmla="*/ 0 h 12"/>
                  <a:gd name="T10" fmla="*/ 35 w 35"/>
                  <a:gd name="T11" fmla="*/ 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2"/>
                  <a:gd name="T20" fmla="*/ 35 w 3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2">
                    <a:moveTo>
                      <a:pt x="35" y="5"/>
                    </a:moveTo>
                    <a:lnTo>
                      <a:pt x="33" y="7"/>
                    </a:lnTo>
                    <a:lnTo>
                      <a:pt x="10" y="12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7" name="Freeform 202"/>
              <p:cNvSpPr>
                <a:spLocks/>
              </p:cNvSpPr>
              <p:nvPr/>
            </p:nvSpPr>
            <p:spPr bwMode="auto">
              <a:xfrm>
                <a:off x="2338334" y="4152787"/>
                <a:ext cx="7230" cy="3967"/>
              </a:xfrm>
              <a:custGeom>
                <a:avLst/>
                <a:gdLst>
                  <a:gd name="T0" fmla="*/ 5 w 5"/>
                  <a:gd name="T1" fmla="*/ 2 h 2"/>
                  <a:gd name="T2" fmla="*/ 2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5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8" name="Freeform 203"/>
              <p:cNvSpPr>
                <a:spLocks/>
              </p:cNvSpPr>
              <p:nvPr/>
            </p:nvSpPr>
            <p:spPr bwMode="auto">
              <a:xfrm>
                <a:off x="1049556" y="3672749"/>
                <a:ext cx="715786" cy="587153"/>
              </a:xfrm>
              <a:custGeom>
                <a:avLst/>
                <a:gdLst>
                  <a:gd name="T0" fmla="*/ 76 w 594"/>
                  <a:gd name="T1" fmla="*/ 209 h 434"/>
                  <a:gd name="T2" fmla="*/ 49 w 594"/>
                  <a:gd name="T3" fmla="*/ 152 h 434"/>
                  <a:gd name="T4" fmla="*/ 20 w 594"/>
                  <a:gd name="T5" fmla="*/ 126 h 434"/>
                  <a:gd name="T6" fmla="*/ 30 w 594"/>
                  <a:gd name="T7" fmla="*/ 94 h 434"/>
                  <a:gd name="T8" fmla="*/ 4 w 594"/>
                  <a:gd name="T9" fmla="*/ 33 h 434"/>
                  <a:gd name="T10" fmla="*/ 53 w 594"/>
                  <a:gd name="T11" fmla="*/ 0 h 434"/>
                  <a:gd name="T12" fmla="*/ 104 w 594"/>
                  <a:gd name="T13" fmla="*/ 24 h 434"/>
                  <a:gd name="T14" fmla="*/ 182 w 594"/>
                  <a:gd name="T15" fmla="*/ 31 h 434"/>
                  <a:gd name="T16" fmla="*/ 240 w 594"/>
                  <a:gd name="T17" fmla="*/ 44 h 434"/>
                  <a:gd name="T18" fmla="*/ 273 w 594"/>
                  <a:gd name="T19" fmla="*/ 88 h 434"/>
                  <a:gd name="T20" fmla="*/ 328 w 594"/>
                  <a:gd name="T21" fmla="*/ 95 h 434"/>
                  <a:gd name="T22" fmla="*/ 361 w 594"/>
                  <a:gd name="T23" fmla="*/ 156 h 434"/>
                  <a:gd name="T24" fmla="*/ 361 w 594"/>
                  <a:gd name="T25" fmla="*/ 223 h 434"/>
                  <a:gd name="T26" fmla="*/ 372 w 594"/>
                  <a:gd name="T27" fmla="*/ 300 h 434"/>
                  <a:gd name="T28" fmla="*/ 388 w 594"/>
                  <a:gd name="T29" fmla="*/ 333 h 434"/>
                  <a:gd name="T30" fmla="*/ 454 w 594"/>
                  <a:gd name="T31" fmla="*/ 337 h 434"/>
                  <a:gd name="T32" fmla="*/ 487 w 594"/>
                  <a:gd name="T33" fmla="*/ 333 h 434"/>
                  <a:gd name="T34" fmla="*/ 513 w 594"/>
                  <a:gd name="T35" fmla="*/ 282 h 434"/>
                  <a:gd name="T36" fmla="*/ 579 w 594"/>
                  <a:gd name="T37" fmla="*/ 267 h 434"/>
                  <a:gd name="T38" fmla="*/ 594 w 594"/>
                  <a:gd name="T39" fmla="*/ 275 h 434"/>
                  <a:gd name="T40" fmla="*/ 571 w 594"/>
                  <a:gd name="T41" fmla="*/ 317 h 434"/>
                  <a:gd name="T42" fmla="*/ 555 w 594"/>
                  <a:gd name="T43" fmla="*/ 333 h 434"/>
                  <a:gd name="T44" fmla="*/ 511 w 594"/>
                  <a:gd name="T45" fmla="*/ 355 h 434"/>
                  <a:gd name="T46" fmla="*/ 481 w 594"/>
                  <a:gd name="T47" fmla="*/ 370 h 434"/>
                  <a:gd name="T48" fmla="*/ 454 w 594"/>
                  <a:gd name="T49" fmla="*/ 415 h 434"/>
                  <a:gd name="T50" fmla="*/ 409 w 594"/>
                  <a:gd name="T51" fmla="*/ 392 h 434"/>
                  <a:gd name="T52" fmla="*/ 394 w 594"/>
                  <a:gd name="T53" fmla="*/ 392 h 434"/>
                  <a:gd name="T54" fmla="*/ 355 w 594"/>
                  <a:gd name="T55" fmla="*/ 404 h 434"/>
                  <a:gd name="T56" fmla="*/ 281 w 594"/>
                  <a:gd name="T57" fmla="*/ 373 h 434"/>
                  <a:gd name="T58" fmla="*/ 226 w 594"/>
                  <a:gd name="T59" fmla="*/ 344 h 434"/>
                  <a:gd name="T60" fmla="*/ 180 w 594"/>
                  <a:gd name="T61" fmla="*/ 307 h 434"/>
                  <a:gd name="T62" fmla="*/ 182 w 594"/>
                  <a:gd name="T63" fmla="*/ 282 h 434"/>
                  <a:gd name="T64" fmla="*/ 172 w 594"/>
                  <a:gd name="T65" fmla="*/ 229 h 434"/>
                  <a:gd name="T66" fmla="*/ 152 w 594"/>
                  <a:gd name="T67" fmla="*/ 198 h 434"/>
                  <a:gd name="T68" fmla="*/ 141 w 594"/>
                  <a:gd name="T69" fmla="*/ 181 h 434"/>
                  <a:gd name="T70" fmla="*/ 119 w 594"/>
                  <a:gd name="T71" fmla="*/ 165 h 434"/>
                  <a:gd name="T72" fmla="*/ 104 w 594"/>
                  <a:gd name="T73" fmla="*/ 119 h 434"/>
                  <a:gd name="T74" fmla="*/ 80 w 594"/>
                  <a:gd name="T75" fmla="*/ 83 h 434"/>
                  <a:gd name="T76" fmla="*/ 57 w 594"/>
                  <a:gd name="T77" fmla="*/ 28 h 434"/>
                  <a:gd name="T78" fmla="*/ 35 w 594"/>
                  <a:gd name="T79" fmla="*/ 68 h 434"/>
                  <a:gd name="T80" fmla="*/ 65 w 594"/>
                  <a:gd name="T81" fmla="*/ 125 h 434"/>
                  <a:gd name="T82" fmla="*/ 76 w 594"/>
                  <a:gd name="T83" fmla="*/ 169 h 434"/>
                  <a:gd name="T84" fmla="*/ 100 w 594"/>
                  <a:gd name="T85" fmla="*/ 214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4"/>
                  <a:gd name="T130" fmla="*/ 0 h 434"/>
                  <a:gd name="T131" fmla="*/ 594 w 594"/>
                  <a:gd name="T132" fmla="*/ 434 h 4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4" h="434">
                    <a:moveTo>
                      <a:pt x="104" y="225"/>
                    </a:moveTo>
                    <a:lnTo>
                      <a:pt x="88" y="231"/>
                    </a:lnTo>
                    <a:lnTo>
                      <a:pt x="76" y="209"/>
                    </a:lnTo>
                    <a:lnTo>
                      <a:pt x="55" y="189"/>
                    </a:lnTo>
                    <a:lnTo>
                      <a:pt x="57" y="170"/>
                    </a:lnTo>
                    <a:lnTo>
                      <a:pt x="49" y="152"/>
                    </a:lnTo>
                    <a:lnTo>
                      <a:pt x="43" y="137"/>
                    </a:lnTo>
                    <a:lnTo>
                      <a:pt x="30" y="137"/>
                    </a:lnTo>
                    <a:lnTo>
                      <a:pt x="20" y="126"/>
                    </a:lnTo>
                    <a:lnTo>
                      <a:pt x="8" y="116"/>
                    </a:lnTo>
                    <a:lnTo>
                      <a:pt x="26" y="117"/>
                    </a:lnTo>
                    <a:lnTo>
                      <a:pt x="30" y="94"/>
                    </a:lnTo>
                    <a:lnTo>
                      <a:pt x="18" y="79"/>
                    </a:lnTo>
                    <a:lnTo>
                      <a:pt x="6" y="63"/>
                    </a:lnTo>
                    <a:lnTo>
                      <a:pt x="4" y="33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53" y="0"/>
                    </a:lnTo>
                    <a:lnTo>
                      <a:pt x="69" y="8"/>
                    </a:lnTo>
                    <a:lnTo>
                      <a:pt x="86" y="15"/>
                    </a:lnTo>
                    <a:lnTo>
                      <a:pt x="104" y="24"/>
                    </a:lnTo>
                    <a:lnTo>
                      <a:pt x="119" y="31"/>
                    </a:lnTo>
                    <a:lnTo>
                      <a:pt x="150" y="31"/>
                    </a:lnTo>
                    <a:lnTo>
                      <a:pt x="182" y="31"/>
                    </a:lnTo>
                    <a:lnTo>
                      <a:pt x="185" y="20"/>
                    </a:lnTo>
                    <a:lnTo>
                      <a:pt x="220" y="20"/>
                    </a:lnTo>
                    <a:lnTo>
                      <a:pt x="240" y="44"/>
                    </a:lnTo>
                    <a:lnTo>
                      <a:pt x="246" y="68"/>
                    </a:lnTo>
                    <a:lnTo>
                      <a:pt x="259" y="77"/>
                    </a:lnTo>
                    <a:lnTo>
                      <a:pt x="273" y="88"/>
                    </a:lnTo>
                    <a:lnTo>
                      <a:pt x="289" y="70"/>
                    </a:lnTo>
                    <a:lnTo>
                      <a:pt x="318" y="73"/>
                    </a:lnTo>
                    <a:lnTo>
                      <a:pt x="328" y="95"/>
                    </a:lnTo>
                    <a:lnTo>
                      <a:pt x="337" y="117"/>
                    </a:lnTo>
                    <a:lnTo>
                      <a:pt x="345" y="145"/>
                    </a:lnTo>
                    <a:lnTo>
                      <a:pt x="361" y="156"/>
                    </a:lnTo>
                    <a:lnTo>
                      <a:pt x="386" y="159"/>
                    </a:lnTo>
                    <a:lnTo>
                      <a:pt x="372" y="192"/>
                    </a:lnTo>
                    <a:lnTo>
                      <a:pt x="361" y="223"/>
                    </a:lnTo>
                    <a:lnTo>
                      <a:pt x="357" y="256"/>
                    </a:lnTo>
                    <a:lnTo>
                      <a:pt x="365" y="278"/>
                    </a:lnTo>
                    <a:lnTo>
                      <a:pt x="372" y="300"/>
                    </a:lnTo>
                    <a:lnTo>
                      <a:pt x="378" y="317"/>
                    </a:lnTo>
                    <a:lnTo>
                      <a:pt x="384" y="331"/>
                    </a:lnTo>
                    <a:lnTo>
                      <a:pt x="388" y="333"/>
                    </a:lnTo>
                    <a:lnTo>
                      <a:pt x="411" y="344"/>
                    </a:lnTo>
                    <a:lnTo>
                      <a:pt x="431" y="342"/>
                    </a:lnTo>
                    <a:lnTo>
                      <a:pt x="454" y="337"/>
                    </a:lnTo>
                    <a:lnTo>
                      <a:pt x="470" y="337"/>
                    </a:lnTo>
                    <a:lnTo>
                      <a:pt x="480" y="339"/>
                    </a:lnTo>
                    <a:lnTo>
                      <a:pt x="487" y="333"/>
                    </a:lnTo>
                    <a:lnTo>
                      <a:pt x="485" y="329"/>
                    </a:lnTo>
                    <a:lnTo>
                      <a:pt x="503" y="311"/>
                    </a:lnTo>
                    <a:lnTo>
                      <a:pt x="513" y="282"/>
                    </a:lnTo>
                    <a:lnTo>
                      <a:pt x="536" y="271"/>
                    </a:lnTo>
                    <a:lnTo>
                      <a:pt x="557" y="269"/>
                    </a:lnTo>
                    <a:lnTo>
                      <a:pt x="579" y="267"/>
                    </a:lnTo>
                    <a:lnTo>
                      <a:pt x="585" y="265"/>
                    </a:lnTo>
                    <a:lnTo>
                      <a:pt x="592" y="271"/>
                    </a:lnTo>
                    <a:lnTo>
                      <a:pt x="594" y="275"/>
                    </a:lnTo>
                    <a:lnTo>
                      <a:pt x="575" y="304"/>
                    </a:lnTo>
                    <a:lnTo>
                      <a:pt x="571" y="313"/>
                    </a:lnTo>
                    <a:lnTo>
                      <a:pt x="571" y="317"/>
                    </a:lnTo>
                    <a:lnTo>
                      <a:pt x="571" y="318"/>
                    </a:lnTo>
                    <a:lnTo>
                      <a:pt x="559" y="342"/>
                    </a:lnTo>
                    <a:lnTo>
                      <a:pt x="555" y="333"/>
                    </a:lnTo>
                    <a:lnTo>
                      <a:pt x="552" y="339"/>
                    </a:lnTo>
                    <a:lnTo>
                      <a:pt x="530" y="355"/>
                    </a:lnTo>
                    <a:lnTo>
                      <a:pt x="511" y="355"/>
                    </a:lnTo>
                    <a:lnTo>
                      <a:pt x="489" y="355"/>
                    </a:lnTo>
                    <a:lnTo>
                      <a:pt x="487" y="368"/>
                    </a:lnTo>
                    <a:lnTo>
                      <a:pt x="481" y="370"/>
                    </a:lnTo>
                    <a:lnTo>
                      <a:pt x="497" y="393"/>
                    </a:lnTo>
                    <a:lnTo>
                      <a:pt x="468" y="397"/>
                    </a:lnTo>
                    <a:lnTo>
                      <a:pt x="454" y="415"/>
                    </a:lnTo>
                    <a:lnTo>
                      <a:pt x="452" y="434"/>
                    </a:lnTo>
                    <a:lnTo>
                      <a:pt x="429" y="412"/>
                    </a:lnTo>
                    <a:lnTo>
                      <a:pt x="409" y="392"/>
                    </a:lnTo>
                    <a:lnTo>
                      <a:pt x="417" y="399"/>
                    </a:lnTo>
                    <a:lnTo>
                      <a:pt x="405" y="392"/>
                    </a:lnTo>
                    <a:lnTo>
                      <a:pt x="394" y="392"/>
                    </a:lnTo>
                    <a:lnTo>
                      <a:pt x="400" y="393"/>
                    </a:lnTo>
                    <a:lnTo>
                      <a:pt x="376" y="399"/>
                    </a:lnTo>
                    <a:lnTo>
                      <a:pt x="355" y="404"/>
                    </a:lnTo>
                    <a:lnTo>
                      <a:pt x="330" y="393"/>
                    </a:lnTo>
                    <a:lnTo>
                      <a:pt x="306" y="384"/>
                    </a:lnTo>
                    <a:lnTo>
                      <a:pt x="281" y="373"/>
                    </a:lnTo>
                    <a:lnTo>
                      <a:pt x="257" y="362"/>
                    </a:lnTo>
                    <a:lnTo>
                      <a:pt x="242" y="353"/>
                    </a:lnTo>
                    <a:lnTo>
                      <a:pt x="226" y="344"/>
                    </a:lnTo>
                    <a:lnTo>
                      <a:pt x="211" y="337"/>
                    </a:lnTo>
                    <a:lnTo>
                      <a:pt x="195" y="322"/>
                    </a:lnTo>
                    <a:lnTo>
                      <a:pt x="180" y="307"/>
                    </a:lnTo>
                    <a:lnTo>
                      <a:pt x="176" y="291"/>
                    </a:lnTo>
                    <a:lnTo>
                      <a:pt x="185" y="287"/>
                    </a:lnTo>
                    <a:lnTo>
                      <a:pt x="182" y="282"/>
                    </a:lnTo>
                    <a:lnTo>
                      <a:pt x="187" y="267"/>
                    </a:lnTo>
                    <a:lnTo>
                      <a:pt x="180" y="247"/>
                    </a:lnTo>
                    <a:lnTo>
                      <a:pt x="172" y="229"/>
                    </a:lnTo>
                    <a:lnTo>
                      <a:pt x="158" y="212"/>
                    </a:lnTo>
                    <a:lnTo>
                      <a:pt x="146" y="196"/>
                    </a:lnTo>
                    <a:lnTo>
                      <a:pt x="152" y="198"/>
                    </a:lnTo>
                    <a:lnTo>
                      <a:pt x="143" y="185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23" y="172"/>
                    </a:lnTo>
                    <a:lnTo>
                      <a:pt x="127" y="167"/>
                    </a:lnTo>
                    <a:lnTo>
                      <a:pt x="119" y="165"/>
                    </a:lnTo>
                    <a:lnTo>
                      <a:pt x="125" y="152"/>
                    </a:lnTo>
                    <a:lnTo>
                      <a:pt x="117" y="143"/>
                    </a:lnTo>
                    <a:lnTo>
                      <a:pt x="104" y="119"/>
                    </a:lnTo>
                    <a:lnTo>
                      <a:pt x="104" y="114"/>
                    </a:lnTo>
                    <a:lnTo>
                      <a:pt x="88" y="103"/>
                    </a:lnTo>
                    <a:lnTo>
                      <a:pt x="80" y="83"/>
                    </a:lnTo>
                    <a:lnTo>
                      <a:pt x="72" y="63"/>
                    </a:lnTo>
                    <a:lnTo>
                      <a:pt x="72" y="33"/>
                    </a:lnTo>
                    <a:lnTo>
                      <a:pt x="57" y="28"/>
                    </a:lnTo>
                    <a:lnTo>
                      <a:pt x="41" y="19"/>
                    </a:lnTo>
                    <a:lnTo>
                      <a:pt x="37" y="42"/>
                    </a:lnTo>
                    <a:lnTo>
                      <a:pt x="35" y="68"/>
                    </a:lnTo>
                    <a:lnTo>
                      <a:pt x="47" y="88"/>
                    </a:lnTo>
                    <a:lnTo>
                      <a:pt x="59" y="108"/>
                    </a:lnTo>
                    <a:lnTo>
                      <a:pt x="65" y="125"/>
                    </a:lnTo>
                    <a:lnTo>
                      <a:pt x="70" y="143"/>
                    </a:lnTo>
                    <a:lnTo>
                      <a:pt x="72" y="139"/>
                    </a:lnTo>
                    <a:lnTo>
                      <a:pt x="76" y="169"/>
                    </a:lnTo>
                    <a:lnTo>
                      <a:pt x="82" y="196"/>
                    </a:lnTo>
                    <a:lnTo>
                      <a:pt x="90" y="201"/>
                    </a:lnTo>
                    <a:lnTo>
                      <a:pt x="100" y="214"/>
                    </a:lnTo>
                    <a:lnTo>
                      <a:pt x="104" y="2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9" name="Freeform 204"/>
              <p:cNvSpPr>
                <a:spLocks/>
              </p:cNvSpPr>
              <p:nvPr/>
            </p:nvSpPr>
            <p:spPr bwMode="auto">
              <a:xfrm>
                <a:off x="2005745" y="3914752"/>
                <a:ext cx="12653" cy="23803"/>
              </a:xfrm>
              <a:custGeom>
                <a:avLst/>
                <a:gdLst>
                  <a:gd name="T0" fmla="*/ 12 w 12"/>
                  <a:gd name="T1" fmla="*/ 16 h 18"/>
                  <a:gd name="T2" fmla="*/ 6 w 12"/>
                  <a:gd name="T3" fmla="*/ 0 h 18"/>
                  <a:gd name="T4" fmla="*/ 0 w 12"/>
                  <a:gd name="T5" fmla="*/ 14 h 18"/>
                  <a:gd name="T6" fmla="*/ 2 w 12"/>
                  <a:gd name="T7" fmla="*/ 18 h 18"/>
                  <a:gd name="T8" fmla="*/ 12 w 12"/>
                  <a:gd name="T9" fmla="*/ 1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6"/>
                    </a:moveTo>
                    <a:lnTo>
                      <a:pt x="6" y="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0" name="Freeform 205"/>
              <p:cNvSpPr>
                <a:spLocks/>
              </p:cNvSpPr>
              <p:nvPr/>
            </p:nvSpPr>
            <p:spPr bwMode="auto">
              <a:xfrm>
                <a:off x="2027437" y="3857226"/>
                <a:ext cx="19883" cy="29755"/>
              </a:xfrm>
              <a:custGeom>
                <a:avLst/>
                <a:gdLst>
                  <a:gd name="T0" fmla="*/ 7 w 15"/>
                  <a:gd name="T1" fmla="*/ 22 h 22"/>
                  <a:gd name="T2" fmla="*/ 11 w 15"/>
                  <a:gd name="T3" fmla="*/ 11 h 22"/>
                  <a:gd name="T4" fmla="*/ 0 w 15"/>
                  <a:gd name="T5" fmla="*/ 0 h 22"/>
                  <a:gd name="T6" fmla="*/ 15 w 15"/>
                  <a:gd name="T7" fmla="*/ 15 h 22"/>
                  <a:gd name="T8" fmla="*/ 7 w 15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2"/>
                  <a:gd name="T17" fmla="*/ 15 w 1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2">
                    <a:moveTo>
                      <a:pt x="7" y="22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15" y="1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1" name="Freeform 206"/>
              <p:cNvSpPr>
                <a:spLocks/>
              </p:cNvSpPr>
              <p:nvPr/>
            </p:nvSpPr>
            <p:spPr bwMode="auto">
              <a:xfrm>
                <a:off x="2052743" y="3906818"/>
                <a:ext cx="10845" cy="21820"/>
              </a:xfrm>
              <a:custGeom>
                <a:avLst/>
                <a:gdLst>
                  <a:gd name="T0" fmla="*/ 6 w 10"/>
                  <a:gd name="T1" fmla="*/ 17 h 17"/>
                  <a:gd name="T2" fmla="*/ 10 w 10"/>
                  <a:gd name="T3" fmla="*/ 9 h 17"/>
                  <a:gd name="T4" fmla="*/ 0 w 10"/>
                  <a:gd name="T5" fmla="*/ 0 h 17"/>
                  <a:gd name="T6" fmla="*/ 4 w 10"/>
                  <a:gd name="T7" fmla="*/ 6 h 17"/>
                  <a:gd name="T8" fmla="*/ 8 w 10"/>
                  <a:gd name="T9" fmla="*/ 9 h 17"/>
                  <a:gd name="T10" fmla="*/ 4 w 10"/>
                  <a:gd name="T11" fmla="*/ 17 h 17"/>
                  <a:gd name="T12" fmla="*/ 6 w 1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7"/>
                  <a:gd name="T23" fmla="*/ 10 w 1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7">
                    <a:moveTo>
                      <a:pt x="6" y="17"/>
                    </a:moveTo>
                    <a:lnTo>
                      <a:pt x="10" y="9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9"/>
                    </a:lnTo>
                    <a:lnTo>
                      <a:pt x="4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2" name="Freeform 207"/>
              <p:cNvSpPr>
                <a:spLocks/>
              </p:cNvSpPr>
              <p:nvPr/>
            </p:nvSpPr>
            <p:spPr bwMode="auto">
              <a:xfrm>
                <a:off x="2114198" y="4039722"/>
                <a:ext cx="18077" cy="13884"/>
              </a:xfrm>
              <a:custGeom>
                <a:avLst/>
                <a:gdLst>
                  <a:gd name="T0" fmla="*/ 13 w 13"/>
                  <a:gd name="T1" fmla="*/ 0 h 9"/>
                  <a:gd name="T2" fmla="*/ 13 w 13"/>
                  <a:gd name="T3" fmla="*/ 4 h 9"/>
                  <a:gd name="T4" fmla="*/ 0 w 13"/>
                  <a:gd name="T5" fmla="*/ 9 h 9"/>
                  <a:gd name="T6" fmla="*/ 13 w 1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9"/>
                  <a:gd name="T14" fmla="*/ 13 w 1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9">
                    <a:moveTo>
                      <a:pt x="13" y="0"/>
                    </a:moveTo>
                    <a:lnTo>
                      <a:pt x="13" y="4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3" name="Freeform 208"/>
              <p:cNvSpPr>
                <a:spLocks/>
              </p:cNvSpPr>
              <p:nvPr/>
            </p:nvSpPr>
            <p:spPr bwMode="auto">
              <a:xfrm>
                <a:off x="2103354" y="3996081"/>
                <a:ext cx="10845" cy="11901"/>
              </a:xfrm>
              <a:custGeom>
                <a:avLst/>
                <a:gdLst>
                  <a:gd name="T0" fmla="*/ 10 w 10"/>
                  <a:gd name="T1" fmla="*/ 2 h 7"/>
                  <a:gd name="T2" fmla="*/ 6 w 10"/>
                  <a:gd name="T3" fmla="*/ 0 h 7"/>
                  <a:gd name="T4" fmla="*/ 0 w 10"/>
                  <a:gd name="T5" fmla="*/ 7 h 7"/>
                  <a:gd name="T6" fmla="*/ 10 w 10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7"/>
                  <a:gd name="T14" fmla="*/ 10 w 10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7">
                    <a:moveTo>
                      <a:pt x="10" y="2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4" name="Freeform 209"/>
              <p:cNvSpPr>
                <a:spLocks/>
              </p:cNvSpPr>
              <p:nvPr/>
            </p:nvSpPr>
            <p:spPr bwMode="auto">
              <a:xfrm>
                <a:off x="1998515" y="3865161"/>
                <a:ext cx="27113" cy="3967"/>
              </a:xfrm>
              <a:custGeom>
                <a:avLst/>
                <a:gdLst>
                  <a:gd name="T0" fmla="*/ 8 w 24"/>
                  <a:gd name="T1" fmla="*/ 0 h 2"/>
                  <a:gd name="T2" fmla="*/ 24 w 24"/>
                  <a:gd name="T3" fmla="*/ 0 h 2"/>
                  <a:gd name="T4" fmla="*/ 14 w 24"/>
                  <a:gd name="T5" fmla="*/ 2 h 2"/>
                  <a:gd name="T6" fmla="*/ 0 w 24"/>
                  <a:gd name="T7" fmla="*/ 0 h 2"/>
                  <a:gd name="T8" fmla="*/ 8 w 2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"/>
                  <a:gd name="T17" fmla="*/ 24 w 2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">
                    <a:moveTo>
                      <a:pt x="8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5" name="Freeform 210"/>
              <p:cNvSpPr>
                <a:spLocks/>
              </p:cNvSpPr>
              <p:nvPr/>
            </p:nvSpPr>
            <p:spPr bwMode="auto">
              <a:xfrm>
                <a:off x="2012977" y="3944506"/>
                <a:ext cx="7230" cy="13884"/>
              </a:xfrm>
              <a:custGeom>
                <a:avLst/>
                <a:gdLst>
                  <a:gd name="T0" fmla="*/ 6 w 6"/>
                  <a:gd name="T1" fmla="*/ 8 h 10"/>
                  <a:gd name="T2" fmla="*/ 4 w 6"/>
                  <a:gd name="T3" fmla="*/ 4 h 10"/>
                  <a:gd name="T4" fmla="*/ 0 w 6"/>
                  <a:gd name="T5" fmla="*/ 0 h 10"/>
                  <a:gd name="T6" fmla="*/ 4 w 6"/>
                  <a:gd name="T7" fmla="*/ 10 h 10"/>
                  <a:gd name="T8" fmla="*/ 6 w 6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6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6" name="Freeform 211"/>
              <p:cNvSpPr>
                <a:spLocks/>
              </p:cNvSpPr>
              <p:nvPr/>
            </p:nvSpPr>
            <p:spPr bwMode="auto">
              <a:xfrm>
                <a:off x="5597330" y="5382637"/>
                <a:ext cx="12653" cy="13884"/>
              </a:xfrm>
              <a:custGeom>
                <a:avLst/>
                <a:gdLst>
                  <a:gd name="T0" fmla="*/ 10 w 12"/>
                  <a:gd name="T1" fmla="*/ 0 h 9"/>
                  <a:gd name="T2" fmla="*/ 0 w 12"/>
                  <a:gd name="T3" fmla="*/ 9 h 9"/>
                  <a:gd name="T4" fmla="*/ 12 w 12"/>
                  <a:gd name="T5" fmla="*/ 3 h 9"/>
                  <a:gd name="T6" fmla="*/ 10 w 1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10" y="0"/>
                    </a:moveTo>
                    <a:lnTo>
                      <a:pt x="0" y="9"/>
                    </a:lnTo>
                    <a:lnTo>
                      <a:pt x="1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7" name="Freeform 212"/>
              <p:cNvSpPr>
                <a:spLocks/>
              </p:cNvSpPr>
              <p:nvPr/>
            </p:nvSpPr>
            <p:spPr bwMode="auto">
              <a:xfrm>
                <a:off x="7023480" y="5081126"/>
                <a:ext cx="1077296" cy="918421"/>
              </a:xfrm>
              <a:custGeom>
                <a:avLst/>
                <a:gdLst>
                  <a:gd name="T0" fmla="*/ 507 w 894"/>
                  <a:gd name="T1" fmla="*/ 14 h 676"/>
                  <a:gd name="T2" fmla="*/ 512 w 894"/>
                  <a:gd name="T3" fmla="*/ 33 h 676"/>
                  <a:gd name="T4" fmla="*/ 473 w 894"/>
                  <a:gd name="T5" fmla="*/ 44 h 676"/>
                  <a:gd name="T6" fmla="*/ 456 w 894"/>
                  <a:gd name="T7" fmla="*/ 64 h 676"/>
                  <a:gd name="T8" fmla="*/ 446 w 894"/>
                  <a:gd name="T9" fmla="*/ 95 h 676"/>
                  <a:gd name="T10" fmla="*/ 429 w 894"/>
                  <a:gd name="T11" fmla="*/ 102 h 676"/>
                  <a:gd name="T12" fmla="*/ 399 w 894"/>
                  <a:gd name="T13" fmla="*/ 113 h 676"/>
                  <a:gd name="T14" fmla="*/ 382 w 894"/>
                  <a:gd name="T15" fmla="*/ 75 h 676"/>
                  <a:gd name="T16" fmla="*/ 361 w 894"/>
                  <a:gd name="T17" fmla="*/ 78 h 676"/>
                  <a:gd name="T18" fmla="*/ 343 w 894"/>
                  <a:gd name="T19" fmla="*/ 104 h 676"/>
                  <a:gd name="T20" fmla="*/ 320 w 894"/>
                  <a:gd name="T21" fmla="*/ 119 h 676"/>
                  <a:gd name="T22" fmla="*/ 320 w 894"/>
                  <a:gd name="T23" fmla="*/ 131 h 676"/>
                  <a:gd name="T24" fmla="*/ 302 w 894"/>
                  <a:gd name="T25" fmla="*/ 131 h 676"/>
                  <a:gd name="T26" fmla="*/ 296 w 894"/>
                  <a:gd name="T27" fmla="*/ 170 h 676"/>
                  <a:gd name="T28" fmla="*/ 261 w 894"/>
                  <a:gd name="T29" fmla="*/ 161 h 676"/>
                  <a:gd name="T30" fmla="*/ 205 w 894"/>
                  <a:gd name="T31" fmla="*/ 217 h 676"/>
                  <a:gd name="T32" fmla="*/ 133 w 894"/>
                  <a:gd name="T33" fmla="*/ 232 h 676"/>
                  <a:gd name="T34" fmla="*/ 63 w 894"/>
                  <a:gd name="T35" fmla="*/ 263 h 676"/>
                  <a:gd name="T36" fmla="*/ 41 w 894"/>
                  <a:gd name="T37" fmla="*/ 351 h 676"/>
                  <a:gd name="T38" fmla="*/ 31 w 894"/>
                  <a:gd name="T39" fmla="*/ 354 h 676"/>
                  <a:gd name="T40" fmla="*/ 27 w 894"/>
                  <a:gd name="T41" fmla="*/ 389 h 676"/>
                  <a:gd name="T42" fmla="*/ 35 w 894"/>
                  <a:gd name="T43" fmla="*/ 470 h 676"/>
                  <a:gd name="T44" fmla="*/ 12 w 894"/>
                  <a:gd name="T45" fmla="*/ 546 h 676"/>
                  <a:gd name="T46" fmla="*/ 31 w 894"/>
                  <a:gd name="T47" fmla="*/ 581 h 676"/>
                  <a:gd name="T48" fmla="*/ 103 w 894"/>
                  <a:gd name="T49" fmla="*/ 556 h 676"/>
                  <a:gd name="T50" fmla="*/ 203 w 894"/>
                  <a:gd name="T51" fmla="*/ 534 h 676"/>
                  <a:gd name="T52" fmla="*/ 312 w 894"/>
                  <a:gd name="T53" fmla="*/ 504 h 676"/>
                  <a:gd name="T54" fmla="*/ 411 w 894"/>
                  <a:gd name="T55" fmla="*/ 512 h 676"/>
                  <a:gd name="T56" fmla="*/ 427 w 894"/>
                  <a:gd name="T57" fmla="*/ 550 h 676"/>
                  <a:gd name="T58" fmla="*/ 438 w 894"/>
                  <a:gd name="T59" fmla="*/ 572 h 676"/>
                  <a:gd name="T60" fmla="*/ 495 w 894"/>
                  <a:gd name="T61" fmla="*/ 539 h 676"/>
                  <a:gd name="T62" fmla="*/ 470 w 894"/>
                  <a:gd name="T63" fmla="*/ 583 h 676"/>
                  <a:gd name="T64" fmla="*/ 489 w 894"/>
                  <a:gd name="T65" fmla="*/ 592 h 676"/>
                  <a:gd name="T66" fmla="*/ 491 w 894"/>
                  <a:gd name="T67" fmla="*/ 649 h 676"/>
                  <a:gd name="T68" fmla="*/ 573 w 894"/>
                  <a:gd name="T69" fmla="*/ 658 h 676"/>
                  <a:gd name="T70" fmla="*/ 583 w 894"/>
                  <a:gd name="T71" fmla="*/ 660 h 676"/>
                  <a:gd name="T72" fmla="*/ 606 w 894"/>
                  <a:gd name="T73" fmla="*/ 667 h 676"/>
                  <a:gd name="T74" fmla="*/ 703 w 894"/>
                  <a:gd name="T75" fmla="*/ 627 h 676"/>
                  <a:gd name="T76" fmla="*/ 779 w 894"/>
                  <a:gd name="T77" fmla="*/ 545 h 676"/>
                  <a:gd name="T78" fmla="*/ 849 w 894"/>
                  <a:gd name="T79" fmla="*/ 475 h 676"/>
                  <a:gd name="T80" fmla="*/ 883 w 894"/>
                  <a:gd name="T81" fmla="*/ 397 h 676"/>
                  <a:gd name="T82" fmla="*/ 884 w 894"/>
                  <a:gd name="T83" fmla="*/ 331 h 676"/>
                  <a:gd name="T84" fmla="*/ 863 w 894"/>
                  <a:gd name="T85" fmla="*/ 281 h 676"/>
                  <a:gd name="T86" fmla="*/ 844 w 894"/>
                  <a:gd name="T87" fmla="*/ 256 h 676"/>
                  <a:gd name="T88" fmla="*/ 816 w 894"/>
                  <a:gd name="T89" fmla="*/ 208 h 676"/>
                  <a:gd name="T90" fmla="*/ 787 w 894"/>
                  <a:gd name="T91" fmla="*/ 130 h 676"/>
                  <a:gd name="T92" fmla="*/ 758 w 894"/>
                  <a:gd name="T93" fmla="*/ 86 h 676"/>
                  <a:gd name="T94" fmla="*/ 746 w 894"/>
                  <a:gd name="T95" fmla="*/ 18 h 676"/>
                  <a:gd name="T96" fmla="*/ 723 w 894"/>
                  <a:gd name="T97" fmla="*/ 29 h 676"/>
                  <a:gd name="T98" fmla="*/ 713 w 894"/>
                  <a:gd name="T99" fmla="*/ 56 h 676"/>
                  <a:gd name="T100" fmla="*/ 705 w 894"/>
                  <a:gd name="T101" fmla="*/ 106 h 676"/>
                  <a:gd name="T102" fmla="*/ 641 w 894"/>
                  <a:gd name="T103" fmla="*/ 152 h 676"/>
                  <a:gd name="T104" fmla="*/ 569 w 894"/>
                  <a:gd name="T105" fmla="*/ 95 h 676"/>
                  <a:gd name="T106" fmla="*/ 600 w 894"/>
                  <a:gd name="T107" fmla="*/ 51 h 676"/>
                  <a:gd name="T108" fmla="*/ 588 w 894"/>
                  <a:gd name="T109" fmla="*/ 35 h 676"/>
                  <a:gd name="T110" fmla="*/ 551 w 894"/>
                  <a:gd name="T111" fmla="*/ 31 h 6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94"/>
                  <a:gd name="T169" fmla="*/ 0 h 676"/>
                  <a:gd name="T170" fmla="*/ 894 w 894"/>
                  <a:gd name="T171" fmla="*/ 676 h 6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94" h="676">
                    <a:moveTo>
                      <a:pt x="524" y="16"/>
                    </a:moveTo>
                    <a:lnTo>
                      <a:pt x="514" y="14"/>
                    </a:lnTo>
                    <a:lnTo>
                      <a:pt x="509" y="11"/>
                    </a:lnTo>
                    <a:lnTo>
                      <a:pt x="507" y="14"/>
                    </a:lnTo>
                    <a:lnTo>
                      <a:pt x="499" y="13"/>
                    </a:lnTo>
                    <a:lnTo>
                      <a:pt x="509" y="18"/>
                    </a:lnTo>
                    <a:lnTo>
                      <a:pt x="518" y="22"/>
                    </a:lnTo>
                    <a:lnTo>
                      <a:pt x="512" y="33"/>
                    </a:lnTo>
                    <a:lnTo>
                      <a:pt x="507" y="35"/>
                    </a:lnTo>
                    <a:lnTo>
                      <a:pt x="487" y="33"/>
                    </a:lnTo>
                    <a:lnTo>
                      <a:pt x="479" y="36"/>
                    </a:lnTo>
                    <a:lnTo>
                      <a:pt x="473" y="44"/>
                    </a:lnTo>
                    <a:lnTo>
                      <a:pt x="470" y="40"/>
                    </a:lnTo>
                    <a:lnTo>
                      <a:pt x="466" y="45"/>
                    </a:lnTo>
                    <a:lnTo>
                      <a:pt x="458" y="58"/>
                    </a:lnTo>
                    <a:lnTo>
                      <a:pt x="456" y="64"/>
                    </a:lnTo>
                    <a:lnTo>
                      <a:pt x="446" y="71"/>
                    </a:lnTo>
                    <a:lnTo>
                      <a:pt x="436" y="89"/>
                    </a:lnTo>
                    <a:lnTo>
                      <a:pt x="444" y="91"/>
                    </a:lnTo>
                    <a:lnTo>
                      <a:pt x="446" y="95"/>
                    </a:lnTo>
                    <a:lnTo>
                      <a:pt x="440" y="104"/>
                    </a:lnTo>
                    <a:lnTo>
                      <a:pt x="448" y="111"/>
                    </a:lnTo>
                    <a:lnTo>
                      <a:pt x="431" y="99"/>
                    </a:lnTo>
                    <a:lnTo>
                      <a:pt x="429" y="102"/>
                    </a:lnTo>
                    <a:lnTo>
                      <a:pt x="413" y="97"/>
                    </a:lnTo>
                    <a:lnTo>
                      <a:pt x="409" y="109"/>
                    </a:lnTo>
                    <a:lnTo>
                      <a:pt x="405" y="109"/>
                    </a:lnTo>
                    <a:lnTo>
                      <a:pt x="399" y="113"/>
                    </a:lnTo>
                    <a:lnTo>
                      <a:pt x="401" y="108"/>
                    </a:lnTo>
                    <a:lnTo>
                      <a:pt x="405" y="91"/>
                    </a:lnTo>
                    <a:lnTo>
                      <a:pt x="384" y="71"/>
                    </a:lnTo>
                    <a:lnTo>
                      <a:pt x="382" y="75"/>
                    </a:lnTo>
                    <a:lnTo>
                      <a:pt x="372" y="80"/>
                    </a:lnTo>
                    <a:lnTo>
                      <a:pt x="370" y="77"/>
                    </a:lnTo>
                    <a:lnTo>
                      <a:pt x="366" y="78"/>
                    </a:lnTo>
                    <a:lnTo>
                      <a:pt x="361" y="78"/>
                    </a:lnTo>
                    <a:lnTo>
                      <a:pt x="357" y="91"/>
                    </a:lnTo>
                    <a:lnTo>
                      <a:pt x="353" y="86"/>
                    </a:lnTo>
                    <a:lnTo>
                      <a:pt x="341" y="97"/>
                    </a:lnTo>
                    <a:lnTo>
                      <a:pt x="343" y="104"/>
                    </a:lnTo>
                    <a:lnTo>
                      <a:pt x="333" y="102"/>
                    </a:lnTo>
                    <a:lnTo>
                      <a:pt x="337" y="113"/>
                    </a:lnTo>
                    <a:lnTo>
                      <a:pt x="327" y="109"/>
                    </a:lnTo>
                    <a:lnTo>
                      <a:pt x="320" y="119"/>
                    </a:lnTo>
                    <a:lnTo>
                      <a:pt x="322" y="120"/>
                    </a:lnTo>
                    <a:lnTo>
                      <a:pt x="325" y="120"/>
                    </a:lnTo>
                    <a:lnTo>
                      <a:pt x="320" y="126"/>
                    </a:lnTo>
                    <a:lnTo>
                      <a:pt x="320" y="131"/>
                    </a:lnTo>
                    <a:lnTo>
                      <a:pt x="324" y="133"/>
                    </a:lnTo>
                    <a:lnTo>
                      <a:pt x="312" y="133"/>
                    </a:lnTo>
                    <a:lnTo>
                      <a:pt x="306" y="133"/>
                    </a:lnTo>
                    <a:lnTo>
                      <a:pt x="302" y="131"/>
                    </a:lnTo>
                    <a:lnTo>
                      <a:pt x="298" y="137"/>
                    </a:lnTo>
                    <a:lnTo>
                      <a:pt x="302" y="148"/>
                    </a:lnTo>
                    <a:lnTo>
                      <a:pt x="296" y="150"/>
                    </a:lnTo>
                    <a:lnTo>
                      <a:pt x="296" y="170"/>
                    </a:lnTo>
                    <a:lnTo>
                      <a:pt x="290" y="152"/>
                    </a:lnTo>
                    <a:lnTo>
                      <a:pt x="283" y="135"/>
                    </a:lnTo>
                    <a:lnTo>
                      <a:pt x="277" y="142"/>
                    </a:lnTo>
                    <a:lnTo>
                      <a:pt x="261" y="161"/>
                    </a:lnTo>
                    <a:lnTo>
                      <a:pt x="261" y="177"/>
                    </a:lnTo>
                    <a:lnTo>
                      <a:pt x="240" y="199"/>
                    </a:lnTo>
                    <a:lnTo>
                      <a:pt x="222" y="208"/>
                    </a:lnTo>
                    <a:lnTo>
                      <a:pt x="205" y="217"/>
                    </a:lnTo>
                    <a:lnTo>
                      <a:pt x="179" y="223"/>
                    </a:lnTo>
                    <a:lnTo>
                      <a:pt x="158" y="230"/>
                    </a:lnTo>
                    <a:lnTo>
                      <a:pt x="138" y="236"/>
                    </a:lnTo>
                    <a:lnTo>
                      <a:pt x="133" y="232"/>
                    </a:lnTo>
                    <a:lnTo>
                      <a:pt x="101" y="252"/>
                    </a:lnTo>
                    <a:lnTo>
                      <a:pt x="72" y="272"/>
                    </a:lnTo>
                    <a:lnTo>
                      <a:pt x="63" y="280"/>
                    </a:lnTo>
                    <a:lnTo>
                      <a:pt x="63" y="263"/>
                    </a:lnTo>
                    <a:lnTo>
                      <a:pt x="53" y="287"/>
                    </a:lnTo>
                    <a:lnTo>
                      <a:pt x="41" y="312"/>
                    </a:lnTo>
                    <a:lnTo>
                      <a:pt x="39" y="334"/>
                    </a:lnTo>
                    <a:lnTo>
                      <a:pt x="41" y="351"/>
                    </a:lnTo>
                    <a:lnTo>
                      <a:pt x="43" y="367"/>
                    </a:lnTo>
                    <a:lnTo>
                      <a:pt x="37" y="371"/>
                    </a:lnTo>
                    <a:lnTo>
                      <a:pt x="37" y="365"/>
                    </a:lnTo>
                    <a:lnTo>
                      <a:pt x="31" y="354"/>
                    </a:lnTo>
                    <a:lnTo>
                      <a:pt x="31" y="378"/>
                    </a:lnTo>
                    <a:lnTo>
                      <a:pt x="26" y="367"/>
                    </a:lnTo>
                    <a:lnTo>
                      <a:pt x="24" y="367"/>
                    </a:lnTo>
                    <a:lnTo>
                      <a:pt x="27" y="389"/>
                    </a:lnTo>
                    <a:lnTo>
                      <a:pt x="31" y="411"/>
                    </a:lnTo>
                    <a:lnTo>
                      <a:pt x="33" y="433"/>
                    </a:lnTo>
                    <a:lnTo>
                      <a:pt x="35" y="453"/>
                    </a:lnTo>
                    <a:lnTo>
                      <a:pt x="35" y="470"/>
                    </a:lnTo>
                    <a:lnTo>
                      <a:pt x="31" y="488"/>
                    </a:lnTo>
                    <a:lnTo>
                      <a:pt x="29" y="504"/>
                    </a:lnTo>
                    <a:lnTo>
                      <a:pt x="27" y="523"/>
                    </a:lnTo>
                    <a:lnTo>
                      <a:pt x="12" y="546"/>
                    </a:lnTo>
                    <a:lnTo>
                      <a:pt x="2" y="548"/>
                    </a:lnTo>
                    <a:lnTo>
                      <a:pt x="0" y="563"/>
                    </a:lnTo>
                    <a:lnTo>
                      <a:pt x="16" y="572"/>
                    </a:lnTo>
                    <a:lnTo>
                      <a:pt x="31" y="581"/>
                    </a:lnTo>
                    <a:lnTo>
                      <a:pt x="59" y="578"/>
                    </a:lnTo>
                    <a:lnTo>
                      <a:pt x="86" y="568"/>
                    </a:lnTo>
                    <a:lnTo>
                      <a:pt x="90" y="565"/>
                    </a:lnTo>
                    <a:lnTo>
                      <a:pt x="103" y="556"/>
                    </a:lnTo>
                    <a:lnTo>
                      <a:pt x="127" y="556"/>
                    </a:lnTo>
                    <a:lnTo>
                      <a:pt x="150" y="556"/>
                    </a:lnTo>
                    <a:lnTo>
                      <a:pt x="181" y="554"/>
                    </a:lnTo>
                    <a:lnTo>
                      <a:pt x="203" y="534"/>
                    </a:lnTo>
                    <a:lnTo>
                      <a:pt x="230" y="524"/>
                    </a:lnTo>
                    <a:lnTo>
                      <a:pt x="257" y="515"/>
                    </a:lnTo>
                    <a:lnTo>
                      <a:pt x="285" y="510"/>
                    </a:lnTo>
                    <a:lnTo>
                      <a:pt x="312" y="504"/>
                    </a:lnTo>
                    <a:lnTo>
                      <a:pt x="339" y="501"/>
                    </a:lnTo>
                    <a:lnTo>
                      <a:pt x="366" y="497"/>
                    </a:lnTo>
                    <a:lnTo>
                      <a:pt x="382" y="501"/>
                    </a:lnTo>
                    <a:lnTo>
                      <a:pt x="411" y="512"/>
                    </a:lnTo>
                    <a:lnTo>
                      <a:pt x="419" y="519"/>
                    </a:lnTo>
                    <a:lnTo>
                      <a:pt x="421" y="524"/>
                    </a:lnTo>
                    <a:lnTo>
                      <a:pt x="423" y="535"/>
                    </a:lnTo>
                    <a:lnTo>
                      <a:pt x="427" y="550"/>
                    </a:lnTo>
                    <a:lnTo>
                      <a:pt x="429" y="567"/>
                    </a:lnTo>
                    <a:lnTo>
                      <a:pt x="425" y="567"/>
                    </a:lnTo>
                    <a:lnTo>
                      <a:pt x="435" y="576"/>
                    </a:lnTo>
                    <a:lnTo>
                      <a:pt x="438" y="572"/>
                    </a:lnTo>
                    <a:lnTo>
                      <a:pt x="464" y="552"/>
                    </a:lnTo>
                    <a:lnTo>
                      <a:pt x="489" y="534"/>
                    </a:lnTo>
                    <a:lnTo>
                      <a:pt x="501" y="521"/>
                    </a:lnTo>
                    <a:lnTo>
                      <a:pt x="495" y="539"/>
                    </a:lnTo>
                    <a:lnTo>
                      <a:pt x="479" y="557"/>
                    </a:lnTo>
                    <a:lnTo>
                      <a:pt x="464" y="578"/>
                    </a:lnTo>
                    <a:lnTo>
                      <a:pt x="452" y="583"/>
                    </a:lnTo>
                    <a:lnTo>
                      <a:pt x="470" y="583"/>
                    </a:lnTo>
                    <a:lnTo>
                      <a:pt x="487" y="561"/>
                    </a:lnTo>
                    <a:lnTo>
                      <a:pt x="493" y="574"/>
                    </a:lnTo>
                    <a:lnTo>
                      <a:pt x="475" y="592"/>
                    </a:lnTo>
                    <a:lnTo>
                      <a:pt x="489" y="592"/>
                    </a:lnTo>
                    <a:lnTo>
                      <a:pt x="493" y="592"/>
                    </a:lnTo>
                    <a:lnTo>
                      <a:pt x="497" y="603"/>
                    </a:lnTo>
                    <a:lnTo>
                      <a:pt x="489" y="625"/>
                    </a:lnTo>
                    <a:lnTo>
                      <a:pt x="491" y="649"/>
                    </a:lnTo>
                    <a:lnTo>
                      <a:pt x="510" y="658"/>
                    </a:lnTo>
                    <a:lnTo>
                      <a:pt x="526" y="663"/>
                    </a:lnTo>
                    <a:lnTo>
                      <a:pt x="542" y="669"/>
                    </a:lnTo>
                    <a:lnTo>
                      <a:pt x="573" y="658"/>
                    </a:lnTo>
                    <a:lnTo>
                      <a:pt x="573" y="654"/>
                    </a:lnTo>
                    <a:lnTo>
                      <a:pt x="586" y="649"/>
                    </a:lnTo>
                    <a:lnTo>
                      <a:pt x="577" y="660"/>
                    </a:lnTo>
                    <a:lnTo>
                      <a:pt x="583" y="660"/>
                    </a:lnTo>
                    <a:lnTo>
                      <a:pt x="590" y="660"/>
                    </a:lnTo>
                    <a:lnTo>
                      <a:pt x="594" y="673"/>
                    </a:lnTo>
                    <a:lnTo>
                      <a:pt x="600" y="676"/>
                    </a:lnTo>
                    <a:lnTo>
                      <a:pt x="606" y="667"/>
                    </a:lnTo>
                    <a:lnTo>
                      <a:pt x="647" y="649"/>
                    </a:lnTo>
                    <a:lnTo>
                      <a:pt x="666" y="647"/>
                    </a:lnTo>
                    <a:lnTo>
                      <a:pt x="694" y="638"/>
                    </a:lnTo>
                    <a:lnTo>
                      <a:pt x="703" y="627"/>
                    </a:lnTo>
                    <a:lnTo>
                      <a:pt x="727" y="601"/>
                    </a:lnTo>
                    <a:lnTo>
                      <a:pt x="750" y="578"/>
                    </a:lnTo>
                    <a:lnTo>
                      <a:pt x="771" y="552"/>
                    </a:lnTo>
                    <a:lnTo>
                      <a:pt x="779" y="545"/>
                    </a:lnTo>
                    <a:lnTo>
                      <a:pt x="805" y="524"/>
                    </a:lnTo>
                    <a:lnTo>
                      <a:pt x="814" y="519"/>
                    </a:lnTo>
                    <a:lnTo>
                      <a:pt x="832" y="497"/>
                    </a:lnTo>
                    <a:lnTo>
                      <a:pt x="849" y="475"/>
                    </a:lnTo>
                    <a:lnTo>
                      <a:pt x="867" y="453"/>
                    </a:lnTo>
                    <a:lnTo>
                      <a:pt x="883" y="431"/>
                    </a:lnTo>
                    <a:lnTo>
                      <a:pt x="883" y="413"/>
                    </a:lnTo>
                    <a:lnTo>
                      <a:pt x="883" y="397"/>
                    </a:lnTo>
                    <a:lnTo>
                      <a:pt x="888" y="378"/>
                    </a:lnTo>
                    <a:lnTo>
                      <a:pt x="894" y="360"/>
                    </a:lnTo>
                    <a:lnTo>
                      <a:pt x="892" y="345"/>
                    </a:lnTo>
                    <a:lnTo>
                      <a:pt x="884" y="331"/>
                    </a:lnTo>
                    <a:lnTo>
                      <a:pt x="877" y="318"/>
                    </a:lnTo>
                    <a:lnTo>
                      <a:pt x="861" y="303"/>
                    </a:lnTo>
                    <a:lnTo>
                      <a:pt x="867" y="276"/>
                    </a:lnTo>
                    <a:lnTo>
                      <a:pt x="863" y="281"/>
                    </a:lnTo>
                    <a:lnTo>
                      <a:pt x="853" y="272"/>
                    </a:lnTo>
                    <a:lnTo>
                      <a:pt x="851" y="281"/>
                    </a:lnTo>
                    <a:lnTo>
                      <a:pt x="844" y="276"/>
                    </a:lnTo>
                    <a:lnTo>
                      <a:pt x="844" y="256"/>
                    </a:lnTo>
                    <a:lnTo>
                      <a:pt x="836" y="237"/>
                    </a:lnTo>
                    <a:lnTo>
                      <a:pt x="838" y="230"/>
                    </a:lnTo>
                    <a:lnTo>
                      <a:pt x="832" y="225"/>
                    </a:lnTo>
                    <a:lnTo>
                      <a:pt x="816" y="208"/>
                    </a:lnTo>
                    <a:lnTo>
                      <a:pt x="791" y="192"/>
                    </a:lnTo>
                    <a:lnTo>
                      <a:pt x="791" y="168"/>
                    </a:lnTo>
                    <a:lnTo>
                      <a:pt x="791" y="146"/>
                    </a:lnTo>
                    <a:lnTo>
                      <a:pt x="787" y="130"/>
                    </a:lnTo>
                    <a:lnTo>
                      <a:pt x="789" y="108"/>
                    </a:lnTo>
                    <a:lnTo>
                      <a:pt x="785" y="97"/>
                    </a:lnTo>
                    <a:lnTo>
                      <a:pt x="771" y="84"/>
                    </a:lnTo>
                    <a:lnTo>
                      <a:pt x="758" y="86"/>
                    </a:lnTo>
                    <a:lnTo>
                      <a:pt x="756" y="69"/>
                    </a:lnTo>
                    <a:lnTo>
                      <a:pt x="754" y="53"/>
                    </a:lnTo>
                    <a:lnTo>
                      <a:pt x="752" y="31"/>
                    </a:lnTo>
                    <a:lnTo>
                      <a:pt x="746" y="18"/>
                    </a:lnTo>
                    <a:lnTo>
                      <a:pt x="742" y="5"/>
                    </a:lnTo>
                    <a:lnTo>
                      <a:pt x="740" y="0"/>
                    </a:lnTo>
                    <a:lnTo>
                      <a:pt x="729" y="20"/>
                    </a:lnTo>
                    <a:lnTo>
                      <a:pt x="723" y="29"/>
                    </a:lnTo>
                    <a:lnTo>
                      <a:pt x="717" y="44"/>
                    </a:lnTo>
                    <a:lnTo>
                      <a:pt x="721" y="44"/>
                    </a:lnTo>
                    <a:lnTo>
                      <a:pt x="721" y="47"/>
                    </a:lnTo>
                    <a:lnTo>
                      <a:pt x="713" y="56"/>
                    </a:lnTo>
                    <a:lnTo>
                      <a:pt x="713" y="66"/>
                    </a:lnTo>
                    <a:lnTo>
                      <a:pt x="709" y="67"/>
                    </a:lnTo>
                    <a:lnTo>
                      <a:pt x="707" y="86"/>
                    </a:lnTo>
                    <a:lnTo>
                      <a:pt x="705" y="106"/>
                    </a:lnTo>
                    <a:lnTo>
                      <a:pt x="690" y="133"/>
                    </a:lnTo>
                    <a:lnTo>
                      <a:pt x="674" y="161"/>
                    </a:lnTo>
                    <a:lnTo>
                      <a:pt x="657" y="162"/>
                    </a:lnTo>
                    <a:lnTo>
                      <a:pt x="641" y="152"/>
                    </a:lnTo>
                    <a:lnTo>
                      <a:pt x="618" y="137"/>
                    </a:lnTo>
                    <a:lnTo>
                      <a:pt x="594" y="122"/>
                    </a:lnTo>
                    <a:lnTo>
                      <a:pt x="583" y="108"/>
                    </a:lnTo>
                    <a:lnTo>
                      <a:pt x="569" y="95"/>
                    </a:lnTo>
                    <a:lnTo>
                      <a:pt x="585" y="71"/>
                    </a:lnTo>
                    <a:lnTo>
                      <a:pt x="590" y="56"/>
                    </a:lnTo>
                    <a:lnTo>
                      <a:pt x="594" y="60"/>
                    </a:lnTo>
                    <a:lnTo>
                      <a:pt x="600" y="51"/>
                    </a:lnTo>
                    <a:lnTo>
                      <a:pt x="612" y="38"/>
                    </a:lnTo>
                    <a:lnTo>
                      <a:pt x="600" y="29"/>
                    </a:lnTo>
                    <a:lnTo>
                      <a:pt x="592" y="40"/>
                    </a:lnTo>
                    <a:lnTo>
                      <a:pt x="588" y="35"/>
                    </a:lnTo>
                    <a:lnTo>
                      <a:pt x="583" y="35"/>
                    </a:lnTo>
                    <a:lnTo>
                      <a:pt x="586" y="31"/>
                    </a:lnTo>
                    <a:lnTo>
                      <a:pt x="565" y="35"/>
                    </a:lnTo>
                    <a:lnTo>
                      <a:pt x="551" y="31"/>
                    </a:lnTo>
                    <a:lnTo>
                      <a:pt x="540" y="25"/>
                    </a:lnTo>
                    <a:lnTo>
                      <a:pt x="524" y="1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8" name="Freeform 213"/>
              <p:cNvSpPr>
                <a:spLocks/>
              </p:cNvSpPr>
              <p:nvPr/>
            </p:nvSpPr>
            <p:spPr bwMode="auto">
              <a:xfrm>
                <a:off x="7654314" y="6053103"/>
                <a:ext cx="103029" cy="93231"/>
              </a:xfrm>
              <a:custGeom>
                <a:avLst/>
                <a:gdLst>
                  <a:gd name="T0" fmla="*/ 35 w 88"/>
                  <a:gd name="T1" fmla="*/ 52 h 68"/>
                  <a:gd name="T2" fmla="*/ 10 w 88"/>
                  <a:gd name="T3" fmla="*/ 68 h 68"/>
                  <a:gd name="T4" fmla="*/ 0 w 88"/>
                  <a:gd name="T5" fmla="*/ 61 h 68"/>
                  <a:gd name="T6" fmla="*/ 2 w 88"/>
                  <a:gd name="T7" fmla="*/ 61 h 68"/>
                  <a:gd name="T8" fmla="*/ 0 w 88"/>
                  <a:gd name="T9" fmla="*/ 39 h 68"/>
                  <a:gd name="T10" fmla="*/ 4 w 88"/>
                  <a:gd name="T11" fmla="*/ 37 h 68"/>
                  <a:gd name="T12" fmla="*/ 6 w 88"/>
                  <a:gd name="T13" fmla="*/ 39 h 68"/>
                  <a:gd name="T14" fmla="*/ 10 w 88"/>
                  <a:gd name="T15" fmla="*/ 21 h 68"/>
                  <a:gd name="T16" fmla="*/ 12 w 88"/>
                  <a:gd name="T17" fmla="*/ 4 h 68"/>
                  <a:gd name="T18" fmla="*/ 18 w 88"/>
                  <a:gd name="T19" fmla="*/ 0 h 68"/>
                  <a:gd name="T20" fmla="*/ 37 w 88"/>
                  <a:gd name="T21" fmla="*/ 8 h 68"/>
                  <a:gd name="T22" fmla="*/ 55 w 88"/>
                  <a:gd name="T23" fmla="*/ 15 h 68"/>
                  <a:gd name="T24" fmla="*/ 61 w 88"/>
                  <a:gd name="T25" fmla="*/ 6 h 68"/>
                  <a:gd name="T26" fmla="*/ 88 w 88"/>
                  <a:gd name="T27" fmla="*/ 4 h 68"/>
                  <a:gd name="T28" fmla="*/ 68 w 88"/>
                  <a:gd name="T29" fmla="*/ 33 h 68"/>
                  <a:gd name="T30" fmla="*/ 64 w 88"/>
                  <a:gd name="T31" fmla="*/ 32 h 68"/>
                  <a:gd name="T32" fmla="*/ 39 w 88"/>
                  <a:gd name="T33" fmla="*/ 57 h 68"/>
                  <a:gd name="T34" fmla="*/ 41 w 88"/>
                  <a:gd name="T35" fmla="*/ 53 h 68"/>
                  <a:gd name="T36" fmla="*/ 37 w 88"/>
                  <a:gd name="T37" fmla="*/ 53 h 68"/>
                  <a:gd name="T38" fmla="*/ 35 w 88"/>
                  <a:gd name="T39" fmla="*/ 52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68"/>
                  <a:gd name="T62" fmla="*/ 88 w 88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68">
                    <a:moveTo>
                      <a:pt x="35" y="52"/>
                    </a:moveTo>
                    <a:lnTo>
                      <a:pt x="10" y="68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0" y="39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2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7" y="8"/>
                    </a:lnTo>
                    <a:lnTo>
                      <a:pt x="55" y="15"/>
                    </a:lnTo>
                    <a:lnTo>
                      <a:pt x="61" y="6"/>
                    </a:lnTo>
                    <a:lnTo>
                      <a:pt x="88" y="4"/>
                    </a:lnTo>
                    <a:lnTo>
                      <a:pt x="68" y="33"/>
                    </a:lnTo>
                    <a:lnTo>
                      <a:pt x="64" y="32"/>
                    </a:lnTo>
                    <a:lnTo>
                      <a:pt x="39" y="57"/>
                    </a:lnTo>
                    <a:lnTo>
                      <a:pt x="41" y="53"/>
                    </a:lnTo>
                    <a:lnTo>
                      <a:pt x="37" y="53"/>
                    </a:lnTo>
                    <a:lnTo>
                      <a:pt x="35" y="5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9" name="Freeform 214"/>
              <p:cNvSpPr>
                <a:spLocks/>
              </p:cNvSpPr>
              <p:nvPr/>
            </p:nvSpPr>
            <p:spPr bwMode="auto">
              <a:xfrm>
                <a:off x="8812947" y="5295359"/>
                <a:ext cx="30728" cy="27771"/>
              </a:xfrm>
              <a:custGeom>
                <a:avLst/>
                <a:gdLst>
                  <a:gd name="T0" fmla="*/ 28 w 28"/>
                  <a:gd name="T1" fmla="*/ 18 h 20"/>
                  <a:gd name="T2" fmla="*/ 0 w 28"/>
                  <a:gd name="T3" fmla="*/ 20 h 20"/>
                  <a:gd name="T4" fmla="*/ 0 w 28"/>
                  <a:gd name="T5" fmla="*/ 9 h 20"/>
                  <a:gd name="T6" fmla="*/ 22 w 28"/>
                  <a:gd name="T7" fmla="*/ 0 h 20"/>
                  <a:gd name="T8" fmla="*/ 28 w 28"/>
                  <a:gd name="T9" fmla="*/ 16 h 20"/>
                  <a:gd name="T10" fmla="*/ 28 w 28"/>
                  <a:gd name="T11" fmla="*/ 18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0"/>
                  <a:gd name="T20" fmla="*/ 28 w 2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0">
                    <a:moveTo>
                      <a:pt x="28" y="18"/>
                    </a:moveTo>
                    <a:lnTo>
                      <a:pt x="0" y="2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28" y="16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0" name="Freeform 215"/>
              <p:cNvSpPr>
                <a:spLocks/>
              </p:cNvSpPr>
              <p:nvPr/>
            </p:nvSpPr>
            <p:spPr bwMode="auto">
              <a:xfrm>
                <a:off x="8854520" y="5261635"/>
                <a:ext cx="37960" cy="17853"/>
              </a:xfrm>
              <a:custGeom>
                <a:avLst/>
                <a:gdLst>
                  <a:gd name="T0" fmla="*/ 24 w 32"/>
                  <a:gd name="T1" fmla="*/ 10 h 15"/>
                  <a:gd name="T2" fmla="*/ 32 w 32"/>
                  <a:gd name="T3" fmla="*/ 0 h 15"/>
                  <a:gd name="T4" fmla="*/ 0 w 32"/>
                  <a:gd name="T5" fmla="*/ 10 h 15"/>
                  <a:gd name="T6" fmla="*/ 0 w 32"/>
                  <a:gd name="T7" fmla="*/ 15 h 15"/>
                  <a:gd name="T8" fmla="*/ 24 w 32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24" y="10"/>
                    </a:moveTo>
                    <a:lnTo>
                      <a:pt x="32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1" name="Freeform 216"/>
              <p:cNvSpPr>
                <a:spLocks/>
              </p:cNvSpPr>
              <p:nvPr/>
            </p:nvSpPr>
            <p:spPr bwMode="auto">
              <a:xfrm>
                <a:off x="8442401" y="5386604"/>
                <a:ext cx="59649" cy="67444"/>
              </a:xfrm>
              <a:custGeom>
                <a:avLst/>
                <a:gdLst>
                  <a:gd name="T0" fmla="*/ 50 w 50"/>
                  <a:gd name="T1" fmla="*/ 49 h 49"/>
                  <a:gd name="T2" fmla="*/ 37 w 50"/>
                  <a:gd name="T3" fmla="*/ 47 h 49"/>
                  <a:gd name="T4" fmla="*/ 19 w 50"/>
                  <a:gd name="T5" fmla="*/ 31 h 49"/>
                  <a:gd name="T6" fmla="*/ 1 w 50"/>
                  <a:gd name="T7" fmla="*/ 14 h 49"/>
                  <a:gd name="T8" fmla="*/ 0 w 50"/>
                  <a:gd name="T9" fmla="*/ 0 h 49"/>
                  <a:gd name="T10" fmla="*/ 11 w 50"/>
                  <a:gd name="T11" fmla="*/ 12 h 49"/>
                  <a:gd name="T12" fmla="*/ 25 w 50"/>
                  <a:gd name="T13" fmla="*/ 23 h 49"/>
                  <a:gd name="T14" fmla="*/ 37 w 50"/>
                  <a:gd name="T15" fmla="*/ 36 h 49"/>
                  <a:gd name="T16" fmla="*/ 50 w 50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49"/>
                  <a:gd name="T29" fmla="*/ 50 w 5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49">
                    <a:moveTo>
                      <a:pt x="50" y="49"/>
                    </a:moveTo>
                    <a:lnTo>
                      <a:pt x="37" y="47"/>
                    </a:lnTo>
                    <a:lnTo>
                      <a:pt x="19" y="31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5" y="23"/>
                    </a:lnTo>
                    <a:lnTo>
                      <a:pt x="37" y="36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2" name="Freeform 217"/>
              <p:cNvSpPr>
                <a:spLocks/>
              </p:cNvSpPr>
              <p:nvPr/>
            </p:nvSpPr>
            <p:spPr bwMode="auto">
              <a:xfrm>
                <a:off x="8095354" y="6045170"/>
                <a:ext cx="303668" cy="198364"/>
              </a:xfrm>
              <a:custGeom>
                <a:avLst/>
                <a:gdLst>
                  <a:gd name="T0" fmla="*/ 164 w 253"/>
                  <a:gd name="T1" fmla="*/ 77 h 144"/>
                  <a:gd name="T2" fmla="*/ 156 w 253"/>
                  <a:gd name="T3" fmla="*/ 64 h 144"/>
                  <a:gd name="T4" fmla="*/ 154 w 253"/>
                  <a:gd name="T5" fmla="*/ 62 h 144"/>
                  <a:gd name="T6" fmla="*/ 148 w 253"/>
                  <a:gd name="T7" fmla="*/ 66 h 144"/>
                  <a:gd name="T8" fmla="*/ 156 w 253"/>
                  <a:gd name="T9" fmla="*/ 80 h 144"/>
                  <a:gd name="T10" fmla="*/ 139 w 253"/>
                  <a:gd name="T11" fmla="*/ 84 h 144"/>
                  <a:gd name="T12" fmla="*/ 127 w 253"/>
                  <a:gd name="T13" fmla="*/ 86 h 144"/>
                  <a:gd name="T14" fmla="*/ 125 w 253"/>
                  <a:gd name="T15" fmla="*/ 95 h 144"/>
                  <a:gd name="T16" fmla="*/ 115 w 253"/>
                  <a:gd name="T17" fmla="*/ 104 h 144"/>
                  <a:gd name="T18" fmla="*/ 86 w 253"/>
                  <a:gd name="T19" fmla="*/ 126 h 144"/>
                  <a:gd name="T20" fmla="*/ 37 w 253"/>
                  <a:gd name="T21" fmla="*/ 144 h 144"/>
                  <a:gd name="T22" fmla="*/ 26 w 253"/>
                  <a:gd name="T23" fmla="*/ 141 h 144"/>
                  <a:gd name="T24" fmla="*/ 8 w 253"/>
                  <a:gd name="T25" fmla="*/ 135 h 144"/>
                  <a:gd name="T26" fmla="*/ 0 w 253"/>
                  <a:gd name="T27" fmla="*/ 132 h 144"/>
                  <a:gd name="T28" fmla="*/ 2 w 253"/>
                  <a:gd name="T29" fmla="*/ 130 h 144"/>
                  <a:gd name="T30" fmla="*/ 0 w 253"/>
                  <a:gd name="T31" fmla="*/ 128 h 144"/>
                  <a:gd name="T32" fmla="*/ 12 w 253"/>
                  <a:gd name="T33" fmla="*/ 121 h 144"/>
                  <a:gd name="T34" fmla="*/ 16 w 253"/>
                  <a:gd name="T35" fmla="*/ 119 h 144"/>
                  <a:gd name="T36" fmla="*/ 24 w 253"/>
                  <a:gd name="T37" fmla="*/ 113 h 144"/>
                  <a:gd name="T38" fmla="*/ 24 w 253"/>
                  <a:gd name="T39" fmla="*/ 115 h 144"/>
                  <a:gd name="T40" fmla="*/ 33 w 253"/>
                  <a:gd name="T41" fmla="*/ 106 h 144"/>
                  <a:gd name="T42" fmla="*/ 41 w 253"/>
                  <a:gd name="T43" fmla="*/ 102 h 144"/>
                  <a:gd name="T44" fmla="*/ 55 w 253"/>
                  <a:gd name="T45" fmla="*/ 97 h 144"/>
                  <a:gd name="T46" fmla="*/ 84 w 253"/>
                  <a:gd name="T47" fmla="*/ 82 h 144"/>
                  <a:gd name="T48" fmla="*/ 94 w 253"/>
                  <a:gd name="T49" fmla="*/ 80 h 144"/>
                  <a:gd name="T50" fmla="*/ 135 w 253"/>
                  <a:gd name="T51" fmla="*/ 62 h 144"/>
                  <a:gd name="T52" fmla="*/ 152 w 253"/>
                  <a:gd name="T53" fmla="*/ 55 h 144"/>
                  <a:gd name="T54" fmla="*/ 176 w 253"/>
                  <a:gd name="T55" fmla="*/ 42 h 144"/>
                  <a:gd name="T56" fmla="*/ 170 w 253"/>
                  <a:gd name="T57" fmla="*/ 42 h 144"/>
                  <a:gd name="T58" fmla="*/ 187 w 253"/>
                  <a:gd name="T59" fmla="*/ 29 h 144"/>
                  <a:gd name="T60" fmla="*/ 228 w 253"/>
                  <a:gd name="T61" fmla="*/ 2 h 144"/>
                  <a:gd name="T62" fmla="*/ 240 w 253"/>
                  <a:gd name="T63" fmla="*/ 0 h 144"/>
                  <a:gd name="T64" fmla="*/ 230 w 253"/>
                  <a:gd name="T65" fmla="*/ 5 h 144"/>
                  <a:gd name="T66" fmla="*/ 228 w 253"/>
                  <a:gd name="T67" fmla="*/ 15 h 144"/>
                  <a:gd name="T68" fmla="*/ 250 w 253"/>
                  <a:gd name="T69" fmla="*/ 9 h 144"/>
                  <a:gd name="T70" fmla="*/ 246 w 253"/>
                  <a:gd name="T71" fmla="*/ 15 h 144"/>
                  <a:gd name="T72" fmla="*/ 248 w 253"/>
                  <a:gd name="T73" fmla="*/ 15 h 144"/>
                  <a:gd name="T74" fmla="*/ 246 w 253"/>
                  <a:gd name="T75" fmla="*/ 16 h 144"/>
                  <a:gd name="T76" fmla="*/ 253 w 253"/>
                  <a:gd name="T77" fmla="*/ 16 h 144"/>
                  <a:gd name="T78" fmla="*/ 242 w 253"/>
                  <a:gd name="T79" fmla="*/ 27 h 144"/>
                  <a:gd name="T80" fmla="*/ 215 w 253"/>
                  <a:gd name="T81" fmla="*/ 44 h 144"/>
                  <a:gd name="T82" fmla="*/ 187 w 253"/>
                  <a:gd name="T83" fmla="*/ 60 h 144"/>
                  <a:gd name="T84" fmla="*/ 174 w 253"/>
                  <a:gd name="T85" fmla="*/ 64 h 144"/>
                  <a:gd name="T86" fmla="*/ 174 w 253"/>
                  <a:gd name="T87" fmla="*/ 69 h 144"/>
                  <a:gd name="T88" fmla="*/ 164 w 253"/>
                  <a:gd name="T89" fmla="*/ 68 h 144"/>
                  <a:gd name="T90" fmla="*/ 174 w 253"/>
                  <a:gd name="T91" fmla="*/ 73 h 144"/>
                  <a:gd name="T92" fmla="*/ 174 w 253"/>
                  <a:gd name="T93" fmla="*/ 79 h 144"/>
                  <a:gd name="T94" fmla="*/ 164 w 253"/>
                  <a:gd name="T95" fmla="*/ 77 h 1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3"/>
                  <a:gd name="T145" fmla="*/ 0 h 144"/>
                  <a:gd name="T146" fmla="*/ 253 w 253"/>
                  <a:gd name="T147" fmla="*/ 144 h 1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3" h="144">
                    <a:moveTo>
                      <a:pt x="164" y="77"/>
                    </a:moveTo>
                    <a:lnTo>
                      <a:pt x="156" y="64"/>
                    </a:lnTo>
                    <a:lnTo>
                      <a:pt x="154" y="62"/>
                    </a:lnTo>
                    <a:lnTo>
                      <a:pt x="148" y="66"/>
                    </a:lnTo>
                    <a:lnTo>
                      <a:pt x="156" y="80"/>
                    </a:lnTo>
                    <a:lnTo>
                      <a:pt x="139" y="84"/>
                    </a:lnTo>
                    <a:lnTo>
                      <a:pt x="127" y="86"/>
                    </a:lnTo>
                    <a:lnTo>
                      <a:pt x="125" y="95"/>
                    </a:lnTo>
                    <a:lnTo>
                      <a:pt x="115" y="104"/>
                    </a:lnTo>
                    <a:lnTo>
                      <a:pt x="86" y="126"/>
                    </a:lnTo>
                    <a:lnTo>
                      <a:pt x="37" y="144"/>
                    </a:lnTo>
                    <a:lnTo>
                      <a:pt x="26" y="141"/>
                    </a:lnTo>
                    <a:lnTo>
                      <a:pt x="8" y="135"/>
                    </a:lnTo>
                    <a:lnTo>
                      <a:pt x="0" y="132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12" y="121"/>
                    </a:lnTo>
                    <a:lnTo>
                      <a:pt x="16" y="119"/>
                    </a:lnTo>
                    <a:lnTo>
                      <a:pt x="24" y="113"/>
                    </a:lnTo>
                    <a:lnTo>
                      <a:pt x="24" y="115"/>
                    </a:lnTo>
                    <a:lnTo>
                      <a:pt x="33" y="106"/>
                    </a:lnTo>
                    <a:lnTo>
                      <a:pt x="41" y="102"/>
                    </a:lnTo>
                    <a:lnTo>
                      <a:pt x="55" y="97"/>
                    </a:lnTo>
                    <a:lnTo>
                      <a:pt x="84" y="82"/>
                    </a:lnTo>
                    <a:lnTo>
                      <a:pt x="94" y="80"/>
                    </a:lnTo>
                    <a:lnTo>
                      <a:pt x="135" y="62"/>
                    </a:lnTo>
                    <a:lnTo>
                      <a:pt x="152" y="55"/>
                    </a:lnTo>
                    <a:lnTo>
                      <a:pt x="176" y="42"/>
                    </a:lnTo>
                    <a:lnTo>
                      <a:pt x="170" y="42"/>
                    </a:lnTo>
                    <a:lnTo>
                      <a:pt x="187" y="29"/>
                    </a:lnTo>
                    <a:lnTo>
                      <a:pt x="228" y="2"/>
                    </a:lnTo>
                    <a:lnTo>
                      <a:pt x="240" y="0"/>
                    </a:lnTo>
                    <a:lnTo>
                      <a:pt x="230" y="5"/>
                    </a:lnTo>
                    <a:lnTo>
                      <a:pt x="228" y="15"/>
                    </a:lnTo>
                    <a:lnTo>
                      <a:pt x="250" y="9"/>
                    </a:lnTo>
                    <a:lnTo>
                      <a:pt x="246" y="15"/>
                    </a:lnTo>
                    <a:lnTo>
                      <a:pt x="248" y="15"/>
                    </a:lnTo>
                    <a:lnTo>
                      <a:pt x="246" y="16"/>
                    </a:lnTo>
                    <a:lnTo>
                      <a:pt x="253" y="16"/>
                    </a:lnTo>
                    <a:lnTo>
                      <a:pt x="242" y="27"/>
                    </a:lnTo>
                    <a:lnTo>
                      <a:pt x="215" y="44"/>
                    </a:lnTo>
                    <a:lnTo>
                      <a:pt x="187" y="60"/>
                    </a:lnTo>
                    <a:lnTo>
                      <a:pt x="174" y="64"/>
                    </a:lnTo>
                    <a:lnTo>
                      <a:pt x="174" y="69"/>
                    </a:lnTo>
                    <a:lnTo>
                      <a:pt x="164" y="68"/>
                    </a:lnTo>
                    <a:lnTo>
                      <a:pt x="174" y="73"/>
                    </a:lnTo>
                    <a:lnTo>
                      <a:pt x="174" y="79"/>
                    </a:lnTo>
                    <a:lnTo>
                      <a:pt x="164" y="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3" name="Freeform 218"/>
              <p:cNvSpPr>
                <a:spLocks/>
              </p:cNvSpPr>
              <p:nvPr/>
            </p:nvSpPr>
            <p:spPr bwMode="auto">
              <a:xfrm>
                <a:off x="8406250" y="5850774"/>
                <a:ext cx="173523" cy="230101"/>
              </a:xfrm>
              <a:custGeom>
                <a:avLst/>
                <a:gdLst>
                  <a:gd name="T0" fmla="*/ 18 w 144"/>
                  <a:gd name="T1" fmla="*/ 115 h 170"/>
                  <a:gd name="T2" fmla="*/ 26 w 144"/>
                  <a:gd name="T3" fmla="*/ 126 h 170"/>
                  <a:gd name="T4" fmla="*/ 33 w 144"/>
                  <a:gd name="T5" fmla="*/ 137 h 170"/>
                  <a:gd name="T6" fmla="*/ 0 w 144"/>
                  <a:gd name="T7" fmla="*/ 164 h 170"/>
                  <a:gd name="T8" fmla="*/ 6 w 144"/>
                  <a:gd name="T9" fmla="*/ 170 h 170"/>
                  <a:gd name="T10" fmla="*/ 37 w 144"/>
                  <a:gd name="T11" fmla="*/ 151 h 170"/>
                  <a:gd name="T12" fmla="*/ 69 w 144"/>
                  <a:gd name="T13" fmla="*/ 135 h 170"/>
                  <a:gd name="T14" fmla="*/ 84 w 144"/>
                  <a:gd name="T15" fmla="*/ 117 h 170"/>
                  <a:gd name="T16" fmla="*/ 107 w 144"/>
                  <a:gd name="T17" fmla="*/ 111 h 170"/>
                  <a:gd name="T18" fmla="*/ 117 w 144"/>
                  <a:gd name="T19" fmla="*/ 100 h 170"/>
                  <a:gd name="T20" fmla="*/ 144 w 144"/>
                  <a:gd name="T21" fmla="*/ 76 h 170"/>
                  <a:gd name="T22" fmla="*/ 143 w 144"/>
                  <a:gd name="T23" fmla="*/ 74 h 170"/>
                  <a:gd name="T24" fmla="*/ 117 w 144"/>
                  <a:gd name="T25" fmla="*/ 84 h 170"/>
                  <a:gd name="T26" fmla="*/ 96 w 144"/>
                  <a:gd name="T27" fmla="*/ 73 h 170"/>
                  <a:gd name="T28" fmla="*/ 102 w 144"/>
                  <a:gd name="T29" fmla="*/ 49 h 170"/>
                  <a:gd name="T30" fmla="*/ 92 w 144"/>
                  <a:gd name="T31" fmla="*/ 62 h 170"/>
                  <a:gd name="T32" fmla="*/ 80 w 144"/>
                  <a:gd name="T33" fmla="*/ 56 h 170"/>
                  <a:gd name="T34" fmla="*/ 84 w 144"/>
                  <a:gd name="T35" fmla="*/ 47 h 170"/>
                  <a:gd name="T36" fmla="*/ 90 w 144"/>
                  <a:gd name="T37" fmla="*/ 31 h 170"/>
                  <a:gd name="T38" fmla="*/ 96 w 144"/>
                  <a:gd name="T39" fmla="*/ 20 h 170"/>
                  <a:gd name="T40" fmla="*/ 92 w 144"/>
                  <a:gd name="T41" fmla="*/ 20 h 170"/>
                  <a:gd name="T42" fmla="*/ 82 w 144"/>
                  <a:gd name="T43" fmla="*/ 9 h 170"/>
                  <a:gd name="T44" fmla="*/ 78 w 144"/>
                  <a:gd name="T45" fmla="*/ 1 h 170"/>
                  <a:gd name="T46" fmla="*/ 76 w 144"/>
                  <a:gd name="T47" fmla="*/ 0 h 170"/>
                  <a:gd name="T48" fmla="*/ 74 w 144"/>
                  <a:gd name="T49" fmla="*/ 16 h 170"/>
                  <a:gd name="T50" fmla="*/ 78 w 144"/>
                  <a:gd name="T51" fmla="*/ 23 h 170"/>
                  <a:gd name="T52" fmla="*/ 72 w 144"/>
                  <a:gd name="T53" fmla="*/ 43 h 170"/>
                  <a:gd name="T54" fmla="*/ 76 w 144"/>
                  <a:gd name="T55" fmla="*/ 34 h 170"/>
                  <a:gd name="T56" fmla="*/ 80 w 144"/>
                  <a:gd name="T57" fmla="*/ 40 h 170"/>
                  <a:gd name="T58" fmla="*/ 80 w 144"/>
                  <a:gd name="T59" fmla="*/ 43 h 170"/>
                  <a:gd name="T60" fmla="*/ 76 w 144"/>
                  <a:gd name="T61" fmla="*/ 49 h 170"/>
                  <a:gd name="T62" fmla="*/ 70 w 144"/>
                  <a:gd name="T63" fmla="*/ 60 h 170"/>
                  <a:gd name="T64" fmla="*/ 80 w 144"/>
                  <a:gd name="T65" fmla="*/ 58 h 170"/>
                  <a:gd name="T66" fmla="*/ 72 w 144"/>
                  <a:gd name="T67" fmla="*/ 64 h 170"/>
                  <a:gd name="T68" fmla="*/ 69 w 144"/>
                  <a:gd name="T69" fmla="*/ 74 h 170"/>
                  <a:gd name="T70" fmla="*/ 47 w 144"/>
                  <a:gd name="T71" fmla="*/ 100 h 170"/>
                  <a:gd name="T72" fmla="*/ 18 w 144"/>
                  <a:gd name="T73" fmla="*/ 115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4"/>
                  <a:gd name="T112" fmla="*/ 0 h 170"/>
                  <a:gd name="T113" fmla="*/ 144 w 144"/>
                  <a:gd name="T114" fmla="*/ 170 h 1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4" h="170">
                    <a:moveTo>
                      <a:pt x="18" y="115"/>
                    </a:moveTo>
                    <a:lnTo>
                      <a:pt x="26" y="126"/>
                    </a:lnTo>
                    <a:lnTo>
                      <a:pt x="33" y="137"/>
                    </a:lnTo>
                    <a:lnTo>
                      <a:pt x="0" y="164"/>
                    </a:lnTo>
                    <a:lnTo>
                      <a:pt x="6" y="170"/>
                    </a:lnTo>
                    <a:lnTo>
                      <a:pt x="37" y="151"/>
                    </a:lnTo>
                    <a:lnTo>
                      <a:pt x="69" y="135"/>
                    </a:lnTo>
                    <a:lnTo>
                      <a:pt x="84" y="117"/>
                    </a:lnTo>
                    <a:lnTo>
                      <a:pt x="107" y="111"/>
                    </a:lnTo>
                    <a:lnTo>
                      <a:pt x="117" y="100"/>
                    </a:lnTo>
                    <a:lnTo>
                      <a:pt x="144" y="76"/>
                    </a:lnTo>
                    <a:lnTo>
                      <a:pt x="143" y="74"/>
                    </a:lnTo>
                    <a:lnTo>
                      <a:pt x="117" y="84"/>
                    </a:lnTo>
                    <a:lnTo>
                      <a:pt x="96" y="73"/>
                    </a:lnTo>
                    <a:lnTo>
                      <a:pt x="102" y="49"/>
                    </a:lnTo>
                    <a:lnTo>
                      <a:pt x="92" y="62"/>
                    </a:lnTo>
                    <a:lnTo>
                      <a:pt x="80" y="56"/>
                    </a:lnTo>
                    <a:lnTo>
                      <a:pt x="84" y="47"/>
                    </a:lnTo>
                    <a:lnTo>
                      <a:pt x="90" y="31"/>
                    </a:lnTo>
                    <a:lnTo>
                      <a:pt x="96" y="20"/>
                    </a:lnTo>
                    <a:lnTo>
                      <a:pt x="92" y="20"/>
                    </a:lnTo>
                    <a:lnTo>
                      <a:pt x="82" y="9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8" y="23"/>
                    </a:lnTo>
                    <a:lnTo>
                      <a:pt x="72" y="43"/>
                    </a:lnTo>
                    <a:lnTo>
                      <a:pt x="76" y="34"/>
                    </a:lnTo>
                    <a:lnTo>
                      <a:pt x="80" y="40"/>
                    </a:lnTo>
                    <a:lnTo>
                      <a:pt x="80" y="43"/>
                    </a:lnTo>
                    <a:lnTo>
                      <a:pt x="76" y="49"/>
                    </a:lnTo>
                    <a:lnTo>
                      <a:pt x="70" y="60"/>
                    </a:lnTo>
                    <a:lnTo>
                      <a:pt x="80" y="58"/>
                    </a:lnTo>
                    <a:lnTo>
                      <a:pt x="72" y="64"/>
                    </a:lnTo>
                    <a:lnTo>
                      <a:pt x="69" y="74"/>
                    </a:lnTo>
                    <a:lnTo>
                      <a:pt x="47" y="100"/>
                    </a:lnTo>
                    <a:lnTo>
                      <a:pt x="18" y="1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4" name="Freeform 219"/>
              <p:cNvSpPr>
                <a:spLocks/>
              </p:cNvSpPr>
              <p:nvPr/>
            </p:nvSpPr>
            <p:spPr bwMode="auto">
              <a:xfrm>
                <a:off x="8093545" y="6249484"/>
                <a:ext cx="14459" cy="7935"/>
              </a:xfrm>
              <a:custGeom>
                <a:avLst/>
                <a:gdLst>
                  <a:gd name="T0" fmla="*/ 14 w 14"/>
                  <a:gd name="T1" fmla="*/ 4 h 7"/>
                  <a:gd name="T2" fmla="*/ 14 w 14"/>
                  <a:gd name="T3" fmla="*/ 2 h 7"/>
                  <a:gd name="T4" fmla="*/ 8 w 14"/>
                  <a:gd name="T5" fmla="*/ 0 h 7"/>
                  <a:gd name="T6" fmla="*/ 0 w 14"/>
                  <a:gd name="T7" fmla="*/ 7 h 7"/>
                  <a:gd name="T8" fmla="*/ 14 w 14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"/>
                  <a:gd name="T17" fmla="*/ 14 w 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">
                    <a:moveTo>
                      <a:pt x="14" y="4"/>
                    </a:moveTo>
                    <a:lnTo>
                      <a:pt x="14" y="2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5" name="Freeform 220"/>
              <p:cNvSpPr>
                <a:spLocks/>
              </p:cNvSpPr>
              <p:nvPr/>
            </p:nvSpPr>
            <p:spPr bwMode="auto">
              <a:xfrm>
                <a:off x="5543105" y="5410409"/>
                <a:ext cx="14459" cy="9919"/>
              </a:xfrm>
              <a:custGeom>
                <a:avLst/>
                <a:gdLst>
                  <a:gd name="T0" fmla="*/ 4 w 12"/>
                  <a:gd name="T1" fmla="*/ 0 h 9"/>
                  <a:gd name="T2" fmla="*/ 0 w 12"/>
                  <a:gd name="T3" fmla="*/ 9 h 9"/>
                  <a:gd name="T4" fmla="*/ 12 w 12"/>
                  <a:gd name="T5" fmla="*/ 7 h 9"/>
                  <a:gd name="T6" fmla="*/ 4 w 1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4" y="0"/>
                    </a:moveTo>
                    <a:lnTo>
                      <a:pt x="0" y="9"/>
                    </a:lnTo>
                    <a:lnTo>
                      <a:pt x="12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6" name="Freeform 221"/>
              <p:cNvSpPr>
                <a:spLocks/>
              </p:cNvSpPr>
              <p:nvPr/>
            </p:nvSpPr>
            <p:spPr bwMode="auto">
              <a:xfrm>
                <a:off x="8382752" y="5033519"/>
                <a:ext cx="30728" cy="21820"/>
              </a:xfrm>
              <a:custGeom>
                <a:avLst/>
                <a:gdLst>
                  <a:gd name="T0" fmla="*/ 23 w 25"/>
                  <a:gd name="T1" fmla="*/ 17 h 17"/>
                  <a:gd name="T2" fmla="*/ 25 w 25"/>
                  <a:gd name="T3" fmla="*/ 15 h 17"/>
                  <a:gd name="T4" fmla="*/ 4 w 25"/>
                  <a:gd name="T5" fmla="*/ 0 h 17"/>
                  <a:gd name="T6" fmla="*/ 0 w 25"/>
                  <a:gd name="T7" fmla="*/ 8 h 17"/>
                  <a:gd name="T8" fmla="*/ 23 w 25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7"/>
                  <a:gd name="T17" fmla="*/ 25 w 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7">
                    <a:moveTo>
                      <a:pt x="23" y="17"/>
                    </a:moveTo>
                    <a:lnTo>
                      <a:pt x="25" y="15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7" name="Freeform 222"/>
              <p:cNvSpPr>
                <a:spLocks/>
              </p:cNvSpPr>
              <p:nvPr/>
            </p:nvSpPr>
            <p:spPr bwMode="auto">
              <a:xfrm>
                <a:off x="8306835" y="4948223"/>
                <a:ext cx="25307" cy="25787"/>
              </a:xfrm>
              <a:custGeom>
                <a:avLst/>
                <a:gdLst>
                  <a:gd name="T0" fmla="*/ 0 w 19"/>
                  <a:gd name="T1" fmla="*/ 0 h 18"/>
                  <a:gd name="T2" fmla="*/ 19 w 19"/>
                  <a:gd name="T3" fmla="*/ 18 h 18"/>
                  <a:gd name="T4" fmla="*/ 5 w 19"/>
                  <a:gd name="T5" fmla="*/ 13 h 18"/>
                  <a:gd name="T6" fmla="*/ 0 w 1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8"/>
                  <a:gd name="T14" fmla="*/ 19 w 1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8">
                    <a:moveTo>
                      <a:pt x="0" y="0"/>
                    </a:moveTo>
                    <a:lnTo>
                      <a:pt x="19" y="18"/>
                    </a:lnTo>
                    <a:lnTo>
                      <a:pt x="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8" name="Freeform 223"/>
              <p:cNvSpPr>
                <a:spLocks/>
              </p:cNvSpPr>
              <p:nvPr/>
            </p:nvSpPr>
            <p:spPr bwMode="auto">
              <a:xfrm>
                <a:off x="8424327" y="5063274"/>
                <a:ext cx="25307" cy="21820"/>
              </a:xfrm>
              <a:custGeom>
                <a:avLst/>
                <a:gdLst>
                  <a:gd name="T0" fmla="*/ 19 w 19"/>
                  <a:gd name="T1" fmla="*/ 17 h 17"/>
                  <a:gd name="T2" fmla="*/ 2 w 19"/>
                  <a:gd name="T3" fmla="*/ 6 h 17"/>
                  <a:gd name="T4" fmla="*/ 0 w 19"/>
                  <a:gd name="T5" fmla="*/ 0 h 17"/>
                  <a:gd name="T6" fmla="*/ 19 w 19"/>
                  <a:gd name="T7" fmla="*/ 13 h 17"/>
                  <a:gd name="T8" fmla="*/ 19 w 19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7"/>
                  <a:gd name="T17" fmla="*/ 19 w 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7">
                    <a:moveTo>
                      <a:pt x="19" y="17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19" y="13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9" name="Freeform 224"/>
              <p:cNvSpPr>
                <a:spLocks/>
              </p:cNvSpPr>
              <p:nvPr/>
            </p:nvSpPr>
            <p:spPr bwMode="auto">
              <a:xfrm>
                <a:off x="8321295" y="4991863"/>
                <a:ext cx="14459" cy="15869"/>
              </a:xfrm>
              <a:custGeom>
                <a:avLst/>
                <a:gdLst>
                  <a:gd name="T0" fmla="*/ 12 w 12"/>
                  <a:gd name="T1" fmla="*/ 13 h 13"/>
                  <a:gd name="T2" fmla="*/ 8 w 12"/>
                  <a:gd name="T3" fmla="*/ 0 h 13"/>
                  <a:gd name="T4" fmla="*/ 0 w 12"/>
                  <a:gd name="T5" fmla="*/ 4 h 13"/>
                  <a:gd name="T6" fmla="*/ 6 w 12"/>
                  <a:gd name="T7" fmla="*/ 5 h 13"/>
                  <a:gd name="T8" fmla="*/ 12 w 1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2" y="13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6" y="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0" name="Freeform 225"/>
              <p:cNvSpPr>
                <a:spLocks/>
              </p:cNvSpPr>
              <p:nvPr/>
            </p:nvSpPr>
            <p:spPr bwMode="auto">
              <a:xfrm>
                <a:off x="8413481" y="5003764"/>
                <a:ext cx="14459" cy="37689"/>
              </a:xfrm>
              <a:custGeom>
                <a:avLst/>
                <a:gdLst>
                  <a:gd name="T0" fmla="*/ 0 w 12"/>
                  <a:gd name="T1" fmla="*/ 0 h 30"/>
                  <a:gd name="T2" fmla="*/ 12 w 12"/>
                  <a:gd name="T3" fmla="*/ 30 h 30"/>
                  <a:gd name="T4" fmla="*/ 0 w 12"/>
                  <a:gd name="T5" fmla="*/ 6 h 30"/>
                  <a:gd name="T6" fmla="*/ 0 w 1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0"/>
                  <a:gd name="T14" fmla="*/ 12 w 1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0">
                    <a:moveTo>
                      <a:pt x="0" y="0"/>
                    </a:moveTo>
                    <a:lnTo>
                      <a:pt x="12" y="3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1" name="Freeform 226"/>
              <p:cNvSpPr>
                <a:spLocks/>
              </p:cNvSpPr>
              <p:nvPr/>
            </p:nvSpPr>
            <p:spPr bwMode="auto">
              <a:xfrm>
                <a:off x="8361061" y="4975994"/>
                <a:ext cx="30728" cy="31737"/>
              </a:xfrm>
              <a:custGeom>
                <a:avLst/>
                <a:gdLst>
                  <a:gd name="T0" fmla="*/ 26 w 28"/>
                  <a:gd name="T1" fmla="*/ 24 h 24"/>
                  <a:gd name="T2" fmla="*/ 28 w 28"/>
                  <a:gd name="T3" fmla="*/ 24 h 24"/>
                  <a:gd name="T4" fmla="*/ 14 w 28"/>
                  <a:gd name="T5" fmla="*/ 13 h 24"/>
                  <a:gd name="T6" fmla="*/ 0 w 28"/>
                  <a:gd name="T7" fmla="*/ 0 h 24"/>
                  <a:gd name="T8" fmla="*/ 12 w 28"/>
                  <a:gd name="T9" fmla="*/ 13 h 24"/>
                  <a:gd name="T10" fmla="*/ 26 w 28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4"/>
                  <a:gd name="T20" fmla="*/ 28 w 2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4">
                    <a:moveTo>
                      <a:pt x="26" y="24"/>
                    </a:moveTo>
                    <a:lnTo>
                      <a:pt x="28" y="24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2" y="13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2" name="Freeform 227"/>
              <p:cNvSpPr>
                <a:spLocks/>
              </p:cNvSpPr>
              <p:nvPr/>
            </p:nvSpPr>
            <p:spPr bwMode="auto">
              <a:xfrm>
                <a:off x="8834637" y="5136666"/>
                <a:ext cx="5424" cy="1983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0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3" name="Freeform 228"/>
              <p:cNvSpPr>
                <a:spLocks/>
              </p:cNvSpPr>
              <p:nvPr/>
            </p:nvSpPr>
            <p:spPr bwMode="auto">
              <a:xfrm>
                <a:off x="8543623" y="5210062"/>
                <a:ext cx="10845" cy="25787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7 h 18"/>
                  <a:gd name="T4" fmla="*/ 10 w 12"/>
                  <a:gd name="T5" fmla="*/ 7 h 18"/>
                  <a:gd name="T6" fmla="*/ 4 w 12"/>
                  <a:gd name="T7" fmla="*/ 0 h 18"/>
                  <a:gd name="T8" fmla="*/ 0 w 12"/>
                  <a:gd name="T9" fmla="*/ 18 h 18"/>
                  <a:gd name="T10" fmla="*/ 12 w 12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12" y="18"/>
                    </a:moveTo>
                    <a:lnTo>
                      <a:pt x="12" y="7"/>
                    </a:lnTo>
                    <a:lnTo>
                      <a:pt x="10" y="7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4" name="Freeform 229"/>
              <p:cNvSpPr>
                <a:spLocks/>
              </p:cNvSpPr>
              <p:nvPr/>
            </p:nvSpPr>
            <p:spPr bwMode="auto">
              <a:xfrm>
                <a:off x="8554469" y="5247750"/>
                <a:ext cx="10845" cy="17853"/>
              </a:xfrm>
              <a:custGeom>
                <a:avLst/>
                <a:gdLst>
                  <a:gd name="T0" fmla="*/ 10 w 10"/>
                  <a:gd name="T1" fmla="*/ 15 h 15"/>
                  <a:gd name="T2" fmla="*/ 2 w 10"/>
                  <a:gd name="T3" fmla="*/ 13 h 15"/>
                  <a:gd name="T4" fmla="*/ 0 w 10"/>
                  <a:gd name="T5" fmla="*/ 0 h 15"/>
                  <a:gd name="T6" fmla="*/ 10 w 10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5"/>
                  <a:gd name="T14" fmla="*/ 10 w 1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5">
                    <a:moveTo>
                      <a:pt x="10" y="15"/>
                    </a:moveTo>
                    <a:lnTo>
                      <a:pt x="2" y="13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5" name="Freeform 230"/>
              <p:cNvSpPr>
                <a:spLocks/>
              </p:cNvSpPr>
              <p:nvPr/>
            </p:nvSpPr>
            <p:spPr bwMode="auto">
              <a:xfrm>
                <a:off x="8574352" y="5253702"/>
                <a:ext cx="1808" cy="9919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6" name="Freeform 231"/>
              <p:cNvSpPr>
                <a:spLocks/>
              </p:cNvSpPr>
              <p:nvPr/>
            </p:nvSpPr>
            <p:spPr bwMode="auto">
              <a:xfrm>
                <a:off x="8583389" y="5337015"/>
                <a:ext cx="3615" cy="9919"/>
              </a:xfrm>
              <a:custGeom>
                <a:avLst/>
                <a:gdLst>
                  <a:gd name="T0" fmla="*/ 2 w 2"/>
                  <a:gd name="T1" fmla="*/ 4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4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4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7" name="Freeform 232"/>
              <p:cNvSpPr>
                <a:spLocks/>
              </p:cNvSpPr>
              <p:nvPr/>
            </p:nvSpPr>
            <p:spPr bwMode="auto">
              <a:xfrm>
                <a:off x="2690804" y="6390320"/>
                <a:ext cx="37960" cy="29755"/>
              </a:xfrm>
              <a:custGeom>
                <a:avLst/>
                <a:gdLst>
                  <a:gd name="T0" fmla="*/ 33 w 33"/>
                  <a:gd name="T1" fmla="*/ 9 h 22"/>
                  <a:gd name="T2" fmla="*/ 25 w 33"/>
                  <a:gd name="T3" fmla="*/ 6 h 22"/>
                  <a:gd name="T4" fmla="*/ 19 w 33"/>
                  <a:gd name="T5" fmla="*/ 4 h 22"/>
                  <a:gd name="T6" fmla="*/ 15 w 33"/>
                  <a:gd name="T7" fmla="*/ 4 h 22"/>
                  <a:gd name="T8" fmla="*/ 8 w 33"/>
                  <a:gd name="T9" fmla="*/ 0 h 22"/>
                  <a:gd name="T10" fmla="*/ 8 w 33"/>
                  <a:gd name="T11" fmla="*/ 8 h 22"/>
                  <a:gd name="T12" fmla="*/ 0 w 33"/>
                  <a:gd name="T13" fmla="*/ 15 h 22"/>
                  <a:gd name="T14" fmla="*/ 8 w 33"/>
                  <a:gd name="T15" fmla="*/ 22 h 22"/>
                  <a:gd name="T16" fmla="*/ 11 w 33"/>
                  <a:gd name="T17" fmla="*/ 19 h 22"/>
                  <a:gd name="T18" fmla="*/ 15 w 33"/>
                  <a:gd name="T19" fmla="*/ 17 h 22"/>
                  <a:gd name="T20" fmla="*/ 15 w 33"/>
                  <a:gd name="T21" fmla="*/ 15 h 22"/>
                  <a:gd name="T22" fmla="*/ 33 w 33"/>
                  <a:gd name="T23" fmla="*/ 9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2"/>
                  <a:gd name="T38" fmla="*/ 33 w 33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2">
                    <a:moveTo>
                      <a:pt x="33" y="9"/>
                    </a:moveTo>
                    <a:lnTo>
                      <a:pt x="25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11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8" name="Freeform 233"/>
              <p:cNvSpPr>
                <a:spLocks/>
              </p:cNvSpPr>
              <p:nvPr/>
            </p:nvSpPr>
            <p:spPr bwMode="auto">
              <a:xfrm>
                <a:off x="2661884" y="6392305"/>
                <a:ext cx="30728" cy="21820"/>
              </a:xfrm>
              <a:custGeom>
                <a:avLst/>
                <a:gdLst>
                  <a:gd name="T0" fmla="*/ 8 w 26"/>
                  <a:gd name="T1" fmla="*/ 7 h 17"/>
                  <a:gd name="T2" fmla="*/ 2 w 26"/>
                  <a:gd name="T3" fmla="*/ 2 h 17"/>
                  <a:gd name="T4" fmla="*/ 26 w 26"/>
                  <a:gd name="T5" fmla="*/ 0 h 17"/>
                  <a:gd name="T6" fmla="*/ 14 w 26"/>
                  <a:gd name="T7" fmla="*/ 13 h 17"/>
                  <a:gd name="T8" fmla="*/ 0 w 26"/>
                  <a:gd name="T9" fmla="*/ 17 h 17"/>
                  <a:gd name="T10" fmla="*/ 8 w 26"/>
                  <a:gd name="T11" fmla="*/ 11 h 17"/>
                  <a:gd name="T12" fmla="*/ 4 w 26"/>
                  <a:gd name="T13" fmla="*/ 7 h 17"/>
                  <a:gd name="T14" fmla="*/ 8 w 2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7"/>
                  <a:gd name="T26" fmla="*/ 26 w 26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7">
                    <a:moveTo>
                      <a:pt x="8" y="7"/>
                    </a:moveTo>
                    <a:lnTo>
                      <a:pt x="2" y="2"/>
                    </a:lnTo>
                    <a:lnTo>
                      <a:pt x="26" y="0"/>
                    </a:lnTo>
                    <a:lnTo>
                      <a:pt x="14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4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9" name="Freeform 234"/>
              <p:cNvSpPr>
                <a:spLocks/>
              </p:cNvSpPr>
              <p:nvPr/>
            </p:nvSpPr>
            <p:spPr bwMode="auto">
              <a:xfrm>
                <a:off x="4386277" y="5283456"/>
                <a:ext cx="361508" cy="386809"/>
              </a:xfrm>
              <a:custGeom>
                <a:avLst/>
                <a:gdLst>
                  <a:gd name="T0" fmla="*/ 177 w 300"/>
                  <a:gd name="T1" fmla="*/ 186 h 285"/>
                  <a:gd name="T2" fmla="*/ 179 w 300"/>
                  <a:gd name="T3" fmla="*/ 153 h 285"/>
                  <a:gd name="T4" fmla="*/ 179 w 300"/>
                  <a:gd name="T5" fmla="*/ 121 h 285"/>
                  <a:gd name="T6" fmla="*/ 203 w 300"/>
                  <a:gd name="T7" fmla="*/ 121 h 285"/>
                  <a:gd name="T8" fmla="*/ 203 w 300"/>
                  <a:gd name="T9" fmla="*/ 99 h 285"/>
                  <a:gd name="T10" fmla="*/ 203 w 300"/>
                  <a:gd name="T11" fmla="*/ 77 h 285"/>
                  <a:gd name="T12" fmla="*/ 204 w 300"/>
                  <a:gd name="T13" fmla="*/ 55 h 285"/>
                  <a:gd name="T14" fmla="*/ 204 w 300"/>
                  <a:gd name="T15" fmla="*/ 33 h 285"/>
                  <a:gd name="T16" fmla="*/ 230 w 300"/>
                  <a:gd name="T17" fmla="*/ 29 h 285"/>
                  <a:gd name="T18" fmla="*/ 257 w 300"/>
                  <a:gd name="T19" fmla="*/ 27 h 285"/>
                  <a:gd name="T20" fmla="*/ 265 w 300"/>
                  <a:gd name="T21" fmla="*/ 35 h 285"/>
                  <a:gd name="T22" fmla="*/ 282 w 300"/>
                  <a:gd name="T23" fmla="*/ 25 h 285"/>
                  <a:gd name="T24" fmla="*/ 300 w 300"/>
                  <a:gd name="T25" fmla="*/ 20 h 285"/>
                  <a:gd name="T26" fmla="*/ 275 w 300"/>
                  <a:gd name="T27" fmla="*/ 13 h 285"/>
                  <a:gd name="T28" fmla="*/ 261 w 300"/>
                  <a:gd name="T29" fmla="*/ 16 h 285"/>
                  <a:gd name="T30" fmla="*/ 226 w 300"/>
                  <a:gd name="T31" fmla="*/ 20 h 285"/>
                  <a:gd name="T32" fmla="*/ 193 w 300"/>
                  <a:gd name="T33" fmla="*/ 24 h 285"/>
                  <a:gd name="T34" fmla="*/ 171 w 300"/>
                  <a:gd name="T35" fmla="*/ 18 h 285"/>
                  <a:gd name="T36" fmla="*/ 152 w 300"/>
                  <a:gd name="T37" fmla="*/ 14 h 285"/>
                  <a:gd name="T38" fmla="*/ 148 w 300"/>
                  <a:gd name="T39" fmla="*/ 9 h 285"/>
                  <a:gd name="T40" fmla="*/ 123 w 300"/>
                  <a:gd name="T41" fmla="*/ 9 h 285"/>
                  <a:gd name="T42" fmla="*/ 95 w 300"/>
                  <a:gd name="T43" fmla="*/ 9 h 285"/>
                  <a:gd name="T44" fmla="*/ 70 w 300"/>
                  <a:gd name="T45" fmla="*/ 7 h 285"/>
                  <a:gd name="T46" fmla="*/ 45 w 300"/>
                  <a:gd name="T47" fmla="*/ 7 h 285"/>
                  <a:gd name="T48" fmla="*/ 27 w 300"/>
                  <a:gd name="T49" fmla="*/ 0 h 285"/>
                  <a:gd name="T50" fmla="*/ 0 w 300"/>
                  <a:gd name="T51" fmla="*/ 7 h 285"/>
                  <a:gd name="T52" fmla="*/ 0 w 300"/>
                  <a:gd name="T53" fmla="*/ 20 h 285"/>
                  <a:gd name="T54" fmla="*/ 14 w 300"/>
                  <a:gd name="T55" fmla="*/ 49 h 285"/>
                  <a:gd name="T56" fmla="*/ 29 w 300"/>
                  <a:gd name="T57" fmla="*/ 78 h 285"/>
                  <a:gd name="T58" fmla="*/ 45 w 300"/>
                  <a:gd name="T59" fmla="*/ 108 h 285"/>
                  <a:gd name="T60" fmla="*/ 58 w 300"/>
                  <a:gd name="T61" fmla="*/ 137 h 285"/>
                  <a:gd name="T62" fmla="*/ 62 w 300"/>
                  <a:gd name="T63" fmla="*/ 148 h 285"/>
                  <a:gd name="T64" fmla="*/ 56 w 300"/>
                  <a:gd name="T65" fmla="*/ 148 h 285"/>
                  <a:gd name="T66" fmla="*/ 60 w 300"/>
                  <a:gd name="T67" fmla="*/ 172 h 285"/>
                  <a:gd name="T68" fmla="*/ 64 w 300"/>
                  <a:gd name="T69" fmla="*/ 195 h 285"/>
                  <a:gd name="T70" fmla="*/ 68 w 300"/>
                  <a:gd name="T71" fmla="*/ 221 h 285"/>
                  <a:gd name="T72" fmla="*/ 72 w 300"/>
                  <a:gd name="T73" fmla="*/ 245 h 285"/>
                  <a:gd name="T74" fmla="*/ 84 w 300"/>
                  <a:gd name="T75" fmla="*/ 261 h 285"/>
                  <a:gd name="T76" fmla="*/ 97 w 300"/>
                  <a:gd name="T77" fmla="*/ 278 h 285"/>
                  <a:gd name="T78" fmla="*/ 109 w 300"/>
                  <a:gd name="T79" fmla="*/ 265 h 285"/>
                  <a:gd name="T80" fmla="*/ 117 w 300"/>
                  <a:gd name="T81" fmla="*/ 280 h 285"/>
                  <a:gd name="T82" fmla="*/ 150 w 300"/>
                  <a:gd name="T83" fmla="*/ 285 h 285"/>
                  <a:gd name="T84" fmla="*/ 169 w 300"/>
                  <a:gd name="T85" fmla="*/ 276 h 285"/>
                  <a:gd name="T86" fmla="*/ 171 w 300"/>
                  <a:gd name="T87" fmla="*/ 254 h 285"/>
                  <a:gd name="T88" fmla="*/ 173 w 300"/>
                  <a:gd name="T89" fmla="*/ 230 h 285"/>
                  <a:gd name="T90" fmla="*/ 175 w 300"/>
                  <a:gd name="T91" fmla="*/ 208 h 285"/>
                  <a:gd name="T92" fmla="*/ 177 w 300"/>
                  <a:gd name="T93" fmla="*/ 186 h 2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0"/>
                  <a:gd name="T142" fmla="*/ 0 h 285"/>
                  <a:gd name="T143" fmla="*/ 300 w 300"/>
                  <a:gd name="T144" fmla="*/ 285 h 2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0" h="285">
                    <a:moveTo>
                      <a:pt x="177" y="186"/>
                    </a:moveTo>
                    <a:lnTo>
                      <a:pt x="179" y="153"/>
                    </a:lnTo>
                    <a:lnTo>
                      <a:pt x="179" y="121"/>
                    </a:lnTo>
                    <a:lnTo>
                      <a:pt x="203" y="121"/>
                    </a:lnTo>
                    <a:lnTo>
                      <a:pt x="203" y="99"/>
                    </a:lnTo>
                    <a:lnTo>
                      <a:pt x="203" y="77"/>
                    </a:lnTo>
                    <a:lnTo>
                      <a:pt x="204" y="55"/>
                    </a:lnTo>
                    <a:lnTo>
                      <a:pt x="204" y="33"/>
                    </a:lnTo>
                    <a:lnTo>
                      <a:pt x="230" y="29"/>
                    </a:lnTo>
                    <a:lnTo>
                      <a:pt x="257" y="27"/>
                    </a:lnTo>
                    <a:lnTo>
                      <a:pt x="265" y="35"/>
                    </a:lnTo>
                    <a:lnTo>
                      <a:pt x="282" y="25"/>
                    </a:lnTo>
                    <a:lnTo>
                      <a:pt x="300" y="20"/>
                    </a:lnTo>
                    <a:lnTo>
                      <a:pt x="275" y="13"/>
                    </a:lnTo>
                    <a:lnTo>
                      <a:pt x="261" y="16"/>
                    </a:lnTo>
                    <a:lnTo>
                      <a:pt x="226" y="20"/>
                    </a:lnTo>
                    <a:lnTo>
                      <a:pt x="193" y="24"/>
                    </a:lnTo>
                    <a:lnTo>
                      <a:pt x="171" y="18"/>
                    </a:lnTo>
                    <a:lnTo>
                      <a:pt x="152" y="14"/>
                    </a:lnTo>
                    <a:lnTo>
                      <a:pt x="148" y="9"/>
                    </a:lnTo>
                    <a:lnTo>
                      <a:pt x="123" y="9"/>
                    </a:lnTo>
                    <a:lnTo>
                      <a:pt x="95" y="9"/>
                    </a:lnTo>
                    <a:lnTo>
                      <a:pt x="70" y="7"/>
                    </a:lnTo>
                    <a:lnTo>
                      <a:pt x="45" y="7"/>
                    </a:lnTo>
                    <a:lnTo>
                      <a:pt x="27" y="0"/>
                    </a:lnTo>
                    <a:lnTo>
                      <a:pt x="0" y="7"/>
                    </a:lnTo>
                    <a:lnTo>
                      <a:pt x="0" y="20"/>
                    </a:lnTo>
                    <a:lnTo>
                      <a:pt x="14" y="49"/>
                    </a:lnTo>
                    <a:lnTo>
                      <a:pt x="29" y="78"/>
                    </a:lnTo>
                    <a:lnTo>
                      <a:pt x="45" y="108"/>
                    </a:lnTo>
                    <a:lnTo>
                      <a:pt x="58" y="137"/>
                    </a:lnTo>
                    <a:lnTo>
                      <a:pt x="62" y="148"/>
                    </a:lnTo>
                    <a:lnTo>
                      <a:pt x="56" y="148"/>
                    </a:lnTo>
                    <a:lnTo>
                      <a:pt x="60" y="172"/>
                    </a:lnTo>
                    <a:lnTo>
                      <a:pt x="64" y="195"/>
                    </a:lnTo>
                    <a:lnTo>
                      <a:pt x="68" y="221"/>
                    </a:lnTo>
                    <a:lnTo>
                      <a:pt x="72" y="245"/>
                    </a:lnTo>
                    <a:lnTo>
                      <a:pt x="84" y="261"/>
                    </a:lnTo>
                    <a:lnTo>
                      <a:pt x="97" y="278"/>
                    </a:lnTo>
                    <a:lnTo>
                      <a:pt x="109" y="265"/>
                    </a:lnTo>
                    <a:lnTo>
                      <a:pt x="117" y="280"/>
                    </a:lnTo>
                    <a:lnTo>
                      <a:pt x="150" y="285"/>
                    </a:lnTo>
                    <a:lnTo>
                      <a:pt x="169" y="276"/>
                    </a:lnTo>
                    <a:lnTo>
                      <a:pt x="171" y="254"/>
                    </a:lnTo>
                    <a:lnTo>
                      <a:pt x="173" y="230"/>
                    </a:lnTo>
                    <a:lnTo>
                      <a:pt x="175" y="208"/>
                    </a:lnTo>
                    <a:lnTo>
                      <a:pt x="177" y="1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0" name="Freeform 235"/>
              <p:cNvSpPr>
                <a:spLocks/>
              </p:cNvSpPr>
              <p:nvPr/>
            </p:nvSpPr>
            <p:spPr bwMode="auto">
              <a:xfrm>
                <a:off x="2193730" y="5049387"/>
                <a:ext cx="343434" cy="420529"/>
              </a:xfrm>
              <a:custGeom>
                <a:avLst/>
                <a:gdLst>
                  <a:gd name="T0" fmla="*/ 189 w 282"/>
                  <a:gd name="T1" fmla="*/ 247 h 311"/>
                  <a:gd name="T2" fmla="*/ 183 w 282"/>
                  <a:gd name="T3" fmla="*/ 272 h 311"/>
                  <a:gd name="T4" fmla="*/ 179 w 282"/>
                  <a:gd name="T5" fmla="*/ 298 h 311"/>
                  <a:gd name="T6" fmla="*/ 173 w 282"/>
                  <a:gd name="T7" fmla="*/ 293 h 311"/>
                  <a:gd name="T8" fmla="*/ 148 w 282"/>
                  <a:gd name="T9" fmla="*/ 296 h 311"/>
                  <a:gd name="T10" fmla="*/ 140 w 282"/>
                  <a:gd name="T11" fmla="*/ 309 h 311"/>
                  <a:gd name="T12" fmla="*/ 130 w 282"/>
                  <a:gd name="T13" fmla="*/ 296 h 311"/>
                  <a:gd name="T14" fmla="*/ 103 w 282"/>
                  <a:gd name="T15" fmla="*/ 291 h 311"/>
                  <a:gd name="T16" fmla="*/ 97 w 282"/>
                  <a:gd name="T17" fmla="*/ 287 h 311"/>
                  <a:gd name="T18" fmla="*/ 80 w 282"/>
                  <a:gd name="T19" fmla="*/ 311 h 311"/>
                  <a:gd name="T20" fmla="*/ 64 w 282"/>
                  <a:gd name="T21" fmla="*/ 309 h 311"/>
                  <a:gd name="T22" fmla="*/ 54 w 282"/>
                  <a:gd name="T23" fmla="*/ 289 h 311"/>
                  <a:gd name="T24" fmla="*/ 47 w 282"/>
                  <a:gd name="T25" fmla="*/ 267 h 311"/>
                  <a:gd name="T26" fmla="*/ 39 w 282"/>
                  <a:gd name="T27" fmla="*/ 247 h 311"/>
                  <a:gd name="T28" fmla="*/ 41 w 282"/>
                  <a:gd name="T29" fmla="*/ 229 h 311"/>
                  <a:gd name="T30" fmla="*/ 27 w 282"/>
                  <a:gd name="T31" fmla="*/ 212 h 311"/>
                  <a:gd name="T32" fmla="*/ 21 w 282"/>
                  <a:gd name="T33" fmla="*/ 196 h 311"/>
                  <a:gd name="T34" fmla="*/ 15 w 282"/>
                  <a:gd name="T35" fmla="*/ 185 h 311"/>
                  <a:gd name="T36" fmla="*/ 15 w 282"/>
                  <a:gd name="T37" fmla="*/ 176 h 311"/>
                  <a:gd name="T38" fmla="*/ 25 w 282"/>
                  <a:gd name="T39" fmla="*/ 155 h 311"/>
                  <a:gd name="T40" fmla="*/ 17 w 282"/>
                  <a:gd name="T41" fmla="*/ 152 h 311"/>
                  <a:gd name="T42" fmla="*/ 15 w 282"/>
                  <a:gd name="T43" fmla="*/ 133 h 311"/>
                  <a:gd name="T44" fmla="*/ 15 w 282"/>
                  <a:gd name="T45" fmla="*/ 113 h 311"/>
                  <a:gd name="T46" fmla="*/ 19 w 282"/>
                  <a:gd name="T47" fmla="*/ 101 h 311"/>
                  <a:gd name="T48" fmla="*/ 19 w 282"/>
                  <a:gd name="T49" fmla="*/ 71 h 311"/>
                  <a:gd name="T50" fmla="*/ 23 w 282"/>
                  <a:gd name="T51" fmla="*/ 66 h 311"/>
                  <a:gd name="T52" fmla="*/ 12 w 282"/>
                  <a:gd name="T53" fmla="*/ 46 h 311"/>
                  <a:gd name="T54" fmla="*/ 0 w 282"/>
                  <a:gd name="T55" fmla="*/ 27 h 311"/>
                  <a:gd name="T56" fmla="*/ 29 w 282"/>
                  <a:gd name="T57" fmla="*/ 29 h 311"/>
                  <a:gd name="T58" fmla="*/ 39 w 282"/>
                  <a:gd name="T59" fmla="*/ 22 h 311"/>
                  <a:gd name="T60" fmla="*/ 58 w 282"/>
                  <a:gd name="T61" fmla="*/ 11 h 311"/>
                  <a:gd name="T62" fmla="*/ 76 w 282"/>
                  <a:gd name="T63" fmla="*/ 0 h 311"/>
                  <a:gd name="T64" fmla="*/ 93 w 282"/>
                  <a:gd name="T65" fmla="*/ 2 h 311"/>
                  <a:gd name="T66" fmla="*/ 95 w 282"/>
                  <a:gd name="T67" fmla="*/ 22 h 311"/>
                  <a:gd name="T68" fmla="*/ 99 w 282"/>
                  <a:gd name="T69" fmla="*/ 42 h 311"/>
                  <a:gd name="T70" fmla="*/ 115 w 282"/>
                  <a:gd name="T71" fmla="*/ 59 h 311"/>
                  <a:gd name="T72" fmla="*/ 132 w 282"/>
                  <a:gd name="T73" fmla="*/ 64 h 311"/>
                  <a:gd name="T74" fmla="*/ 152 w 282"/>
                  <a:gd name="T75" fmla="*/ 73 h 311"/>
                  <a:gd name="T76" fmla="*/ 177 w 282"/>
                  <a:gd name="T77" fmla="*/ 90 h 311"/>
                  <a:gd name="T78" fmla="*/ 202 w 282"/>
                  <a:gd name="T79" fmla="*/ 93 h 311"/>
                  <a:gd name="T80" fmla="*/ 208 w 282"/>
                  <a:gd name="T81" fmla="*/ 102 h 311"/>
                  <a:gd name="T82" fmla="*/ 212 w 282"/>
                  <a:gd name="T83" fmla="*/ 128 h 311"/>
                  <a:gd name="T84" fmla="*/ 208 w 282"/>
                  <a:gd name="T85" fmla="*/ 128 h 311"/>
                  <a:gd name="T86" fmla="*/ 216 w 282"/>
                  <a:gd name="T87" fmla="*/ 137 h 311"/>
                  <a:gd name="T88" fmla="*/ 220 w 282"/>
                  <a:gd name="T89" fmla="*/ 155 h 311"/>
                  <a:gd name="T90" fmla="*/ 239 w 282"/>
                  <a:gd name="T91" fmla="*/ 157 h 311"/>
                  <a:gd name="T92" fmla="*/ 261 w 282"/>
                  <a:gd name="T93" fmla="*/ 159 h 311"/>
                  <a:gd name="T94" fmla="*/ 263 w 282"/>
                  <a:gd name="T95" fmla="*/ 179 h 311"/>
                  <a:gd name="T96" fmla="*/ 276 w 282"/>
                  <a:gd name="T97" fmla="*/ 194 h 311"/>
                  <a:gd name="T98" fmla="*/ 282 w 282"/>
                  <a:gd name="T99" fmla="*/ 203 h 311"/>
                  <a:gd name="T100" fmla="*/ 276 w 282"/>
                  <a:gd name="T101" fmla="*/ 219 h 311"/>
                  <a:gd name="T102" fmla="*/ 273 w 282"/>
                  <a:gd name="T103" fmla="*/ 238 h 311"/>
                  <a:gd name="T104" fmla="*/ 276 w 282"/>
                  <a:gd name="T105" fmla="*/ 245 h 311"/>
                  <a:gd name="T106" fmla="*/ 273 w 282"/>
                  <a:gd name="T107" fmla="*/ 249 h 311"/>
                  <a:gd name="T108" fmla="*/ 273 w 282"/>
                  <a:gd name="T109" fmla="*/ 245 h 311"/>
                  <a:gd name="T110" fmla="*/ 249 w 282"/>
                  <a:gd name="T111" fmla="*/ 229 h 311"/>
                  <a:gd name="T112" fmla="*/ 220 w 282"/>
                  <a:gd name="T113" fmla="*/ 232 h 311"/>
                  <a:gd name="T114" fmla="*/ 191 w 282"/>
                  <a:gd name="T115" fmla="*/ 236 h 311"/>
                  <a:gd name="T116" fmla="*/ 189 w 282"/>
                  <a:gd name="T117" fmla="*/ 247 h 3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2"/>
                  <a:gd name="T178" fmla="*/ 0 h 311"/>
                  <a:gd name="T179" fmla="*/ 282 w 282"/>
                  <a:gd name="T180" fmla="*/ 311 h 3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2" h="311">
                    <a:moveTo>
                      <a:pt x="189" y="247"/>
                    </a:moveTo>
                    <a:lnTo>
                      <a:pt x="183" y="272"/>
                    </a:lnTo>
                    <a:lnTo>
                      <a:pt x="179" y="298"/>
                    </a:lnTo>
                    <a:lnTo>
                      <a:pt x="173" y="293"/>
                    </a:lnTo>
                    <a:lnTo>
                      <a:pt x="148" y="296"/>
                    </a:lnTo>
                    <a:lnTo>
                      <a:pt x="140" y="309"/>
                    </a:lnTo>
                    <a:lnTo>
                      <a:pt x="130" y="296"/>
                    </a:lnTo>
                    <a:lnTo>
                      <a:pt x="103" y="291"/>
                    </a:lnTo>
                    <a:lnTo>
                      <a:pt x="97" y="287"/>
                    </a:lnTo>
                    <a:lnTo>
                      <a:pt x="80" y="311"/>
                    </a:lnTo>
                    <a:lnTo>
                      <a:pt x="64" y="309"/>
                    </a:lnTo>
                    <a:lnTo>
                      <a:pt x="54" y="289"/>
                    </a:lnTo>
                    <a:lnTo>
                      <a:pt x="47" y="267"/>
                    </a:lnTo>
                    <a:lnTo>
                      <a:pt x="39" y="247"/>
                    </a:lnTo>
                    <a:lnTo>
                      <a:pt x="41" y="229"/>
                    </a:lnTo>
                    <a:lnTo>
                      <a:pt x="27" y="212"/>
                    </a:lnTo>
                    <a:lnTo>
                      <a:pt x="21" y="196"/>
                    </a:lnTo>
                    <a:lnTo>
                      <a:pt x="15" y="185"/>
                    </a:lnTo>
                    <a:lnTo>
                      <a:pt x="15" y="176"/>
                    </a:lnTo>
                    <a:lnTo>
                      <a:pt x="25" y="155"/>
                    </a:lnTo>
                    <a:lnTo>
                      <a:pt x="17" y="152"/>
                    </a:lnTo>
                    <a:lnTo>
                      <a:pt x="15" y="133"/>
                    </a:lnTo>
                    <a:lnTo>
                      <a:pt x="15" y="113"/>
                    </a:lnTo>
                    <a:lnTo>
                      <a:pt x="19" y="101"/>
                    </a:lnTo>
                    <a:lnTo>
                      <a:pt x="19" y="71"/>
                    </a:lnTo>
                    <a:lnTo>
                      <a:pt x="23" y="66"/>
                    </a:lnTo>
                    <a:lnTo>
                      <a:pt x="12" y="46"/>
                    </a:lnTo>
                    <a:lnTo>
                      <a:pt x="0" y="27"/>
                    </a:lnTo>
                    <a:lnTo>
                      <a:pt x="29" y="29"/>
                    </a:lnTo>
                    <a:lnTo>
                      <a:pt x="39" y="22"/>
                    </a:lnTo>
                    <a:lnTo>
                      <a:pt x="58" y="11"/>
                    </a:lnTo>
                    <a:lnTo>
                      <a:pt x="76" y="0"/>
                    </a:lnTo>
                    <a:lnTo>
                      <a:pt x="93" y="2"/>
                    </a:lnTo>
                    <a:lnTo>
                      <a:pt x="95" y="22"/>
                    </a:lnTo>
                    <a:lnTo>
                      <a:pt x="99" y="42"/>
                    </a:lnTo>
                    <a:lnTo>
                      <a:pt x="115" y="59"/>
                    </a:lnTo>
                    <a:lnTo>
                      <a:pt x="132" y="64"/>
                    </a:lnTo>
                    <a:lnTo>
                      <a:pt x="152" y="73"/>
                    </a:lnTo>
                    <a:lnTo>
                      <a:pt x="177" y="90"/>
                    </a:lnTo>
                    <a:lnTo>
                      <a:pt x="202" y="93"/>
                    </a:lnTo>
                    <a:lnTo>
                      <a:pt x="208" y="102"/>
                    </a:lnTo>
                    <a:lnTo>
                      <a:pt x="212" y="128"/>
                    </a:lnTo>
                    <a:lnTo>
                      <a:pt x="208" y="128"/>
                    </a:lnTo>
                    <a:lnTo>
                      <a:pt x="216" y="137"/>
                    </a:lnTo>
                    <a:lnTo>
                      <a:pt x="220" y="155"/>
                    </a:lnTo>
                    <a:lnTo>
                      <a:pt x="239" y="157"/>
                    </a:lnTo>
                    <a:lnTo>
                      <a:pt x="261" y="159"/>
                    </a:lnTo>
                    <a:lnTo>
                      <a:pt x="263" y="179"/>
                    </a:lnTo>
                    <a:lnTo>
                      <a:pt x="276" y="194"/>
                    </a:lnTo>
                    <a:lnTo>
                      <a:pt x="282" y="203"/>
                    </a:lnTo>
                    <a:lnTo>
                      <a:pt x="276" y="219"/>
                    </a:lnTo>
                    <a:lnTo>
                      <a:pt x="273" y="238"/>
                    </a:lnTo>
                    <a:lnTo>
                      <a:pt x="276" y="245"/>
                    </a:lnTo>
                    <a:lnTo>
                      <a:pt x="273" y="249"/>
                    </a:lnTo>
                    <a:lnTo>
                      <a:pt x="273" y="245"/>
                    </a:lnTo>
                    <a:lnTo>
                      <a:pt x="249" y="229"/>
                    </a:lnTo>
                    <a:lnTo>
                      <a:pt x="220" y="232"/>
                    </a:lnTo>
                    <a:lnTo>
                      <a:pt x="191" y="236"/>
                    </a:lnTo>
                    <a:lnTo>
                      <a:pt x="189" y="2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1" name="Freeform 236"/>
              <p:cNvSpPr>
                <a:spLocks/>
              </p:cNvSpPr>
              <p:nvPr/>
            </p:nvSpPr>
            <p:spPr bwMode="auto">
              <a:xfrm>
                <a:off x="4601375" y="5309243"/>
                <a:ext cx="247634" cy="293577"/>
              </a:xfrm>
              <a:custGeom>
                <a:avLst/>
                <a:gdLst>
                  <a:gd name="T0" fmla="*/ 0 w 207"/>
                  <a:gd name="T1" fmla="*/ 166 h 216"/>
                  <a:gd name="T2" fmla="*/ 2 w 207"/>
                  <a:gd name="T3" fmla="*/ 133 h 216"/>
                  <a:gd name="T4" fmla="*/ 2 w 207"/>
                  <a:gd name="T5" fmla="*/ 101 h 216"/>
                  <a:gd name="T6" fmla="*/ 26 w 207"/>
                  <a:gd name="T7" fmla="*/ 101 h 216"/>
                  <a:gd name="T8" fmla="*/ 26 w 207"/>
                  <a:gd name="T9" fmla="*/ 79 h 216"/>
                  <a:gd name="T10" fmla="*/ 26 w 207"/>
                  <a:gd name="T11" fmla="*/ 57 h 216"/>
                  <a:gd name="T12" fmla="*/ 27 w 207"/>
                  <a:gd name="T13" fmla="*/ 35 h 216"/>
                  <a:gd name="T14" fmla="*/ 27 w 207"/>
                  <a:gd name="T15" fmla="*/ 13 h 216"/>
                  <a:gd name="T16" fmla="*/ 53 w 207"/>
                  <a:gd name="T17" fmla="*/ 9 h 216"/>
                  <a:gd name="T18" fmla="*/ 80 w 207"/>
                  <a:gd name="T19" fmla="*/ 7 h 216"/>
                  <a:gd name="T20" fmla="*/ 88 w 207"/>
                  <a:gd name="T21" fmla="*/ 15 h 216"/>
                  <a:gd name="T22" fmla="*/ 105 w 207"/>
                  <a:gd name="T23" fmla="*/ 5 h 216"/>
                  <a:gd name="T24" fmla="*/ 123 w 207"/>
                  <a:gd name="T25" fmla="*/ 0 h 216"/>
                  <a:gd name="T26" fmla="*/ 137 w 207"/>
                  <a:gd name="T27" fmla="*/ 24 h 216"/>
                  <a:gd name="T28" fmla="*/ 148 w 207"/>
                  <a:gd name="T29" fmla="*/ 46 h 216"/>
                  <a:gd name="T30" fmla="*/ 166 w 207"/>
                  <a:gd name="T31" fmla="*/ 58 h 216"/>
                  <a:gd name="T32" fmla="*/ 170 w 207"/>
                  <a:gd name="T33" fmla="*/ 64 h 216"/>
                  <a:gd name="T34" fmla="*/ 174 w 207"/>
                  <a:gd name="T35" fmla="*/ 69 h 216"/>
                  <a:gd name="T36" fmla="*/ 181 w 207"/>
                  <a:gd name="T37" fmla="*/ 90 h 216"/>
                  <a:gd name="T38" fmla="*/ 201 w 207"/>
                  <a:gd name="T39" fmla="*/ 99 h 216"/>
                  <a:gd name="T40" fmla="*/ 207 w 207"/>
                  <a:gd name="T41" fmla="*/ 102 h 216"/>
                  <a:gd name="T42" fmla="*/ 207 w 207"/>
                  <a:gd name="T43" fmla="*/ 104 h 216"/>
                  <a:gd name="T44" fmla="*/ 176 w 207"/>
                  <a:gd name="T45" fmla="*/ 122 h 216"/>
                  <a:gd name="T46" fmla="*/ 154 w 207"/>
                  <a:gd name="T47" fmla="*/ 141 h 216"/>
                  <a:gd name="T48" fmla="*/ 142 w 207"/>
                  <a:gd name="T49" fmla="*/ 163 h 216"/>
                  <a:gd name="T50" fmla="*/ 129 w 207"/>
                  <a:gd name="T51" fmla="*/ 170 h 216"/>
                  <a:gd name="T52" fmla="*/ 117 w 207"/>
                  <a:gd name="T53" fmla="*/ 190 h 216"/>
                  <a:gd name="T54" fmla="*/ 84 w 207"/>
                  <a:gd name="T55" fmla="*/ 185 h 216"/>
                  <a:gd name="T56" fmla="*/ 65 w 207"/>
                  <a:gd name="T57" fmla="*/ 179 h 216"/>
                  <a:gd name="T58" fmla="*/ 55 w 207"/>
                  <a:gd name="T59" fmla="*/ 196 h 216"/>
                  <a:gd name="T60" fmla="*/ 43 w 207"/>
                  <a:gd name="T61" fmla="*/ 210 h 216"/>
                  <a:gd name="T62" fmla="*/ 20 w 207"/>
                  <a:gd name="T63" fmla="*/ 216 h 216"/>
                  <a:gd name="T64" fmla="*/ 12 w 207"/>
                  <a:gd name="T65" fmla="*/ 212 h 216"/>
                  <a:gd name="T66" fmla="*/ 16 w 207"/>
                  <a:gd name="T67" fmla="*/ 188 h 216"/>
                  <a:gd name="T68" fmla="*/ 0 w 207"/>
                  <a:gd name="T69" fmla="*/ 166 h 2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7"/>
                  <a:gd name="T106" fmla="*/ 0 h 216"/>
                  <a:gd name="T107" fmla="*/ 207 w 207"/>
                  <a:gd name="T108" fmla="*/ 216 h 2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7" h="216">
                    <a:moveTo>
                      <a:pt x="0" y="166"/>
                    </a:moveTo>
                    <a:lnTo>
                      <a:pt x="2" y="133"/>
                    </a:lnTo>
                    <a:lnTo>
                      <a:pt x="2" y="101"/>
                    </a:lnTo>
                    <a:lnTo>
                      <a:pt x="26" y="101"/>
                    </a:lnTo>
                    <a:lnTo>
                      <a:pt x="26" y="79"/>
                    </a:lnTo>
                    <a:lnTo>
                      <a:pt x="26" y="57"/>
                    </a:lnTo>
                    <a:lnTo>
                      <a:pt x="27" y="35"/>
                    </a:lnTo>
                    <a:lnTo>
                      <a:pt x="27" y="13"/>
                    </a:lnTo>
                    <a:lnTo>
                      <a:pt x="53" y="9"/>
                    </a:lnTo>
                    <a:lnTo>
                      <a:pt x="80" y="7"/>
                    </a:lnTo>
                    <a:lnTo>
                      <a:pt x="88" y="15"/>
                    </a:lnTo>
                    <a:lnTo>
                      <a:pt x="105" y="5"/>
                    </a:lnTo>
                    <a:lnTo>
                      <a:pt x="123" y="0"/>
                    </a:lnTo>
                    <a:lnTo>
                      <a:pt x="137" y="24"/>
                    </a:lnTo>
                    <a:lnTo>
                      <a:pt x="148" y="46"/>
                    </a:lnTo>
                    <a:lnTo>
                      <a:pt x="166" y="58"/>
                    </a:lnTo>
                    <a:lnTo>
                      <a:pt x="170" y="64"/>
                    </a:lnTo>
                    <a:lnTo>
                      <a:pt x="174" y="69"/>
                    </a:lnTo>
                    <a:lnTo>
                      <a:pt x="181" y="90"/>
                    </a:lnTo>
                    <a:lnTo>
                      <a:pt x="201" y="99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176" y="122"/>
                    </a:lnTo>
                    <a:lnTo>
                      <a:pt x="154" y="141"/>
                    </a:lnTo>
                    <a:lnTo>
                      <a:pt x="142" y="163"/>
                    </a:lnTo>
                    <a:lnTo>
                      <a:pt x="129" y="170"/>
                    </a:lnTo>
                    <a:lnTo>
                      <a:pt x="117" y="190"/>
                    </a:lnTo>
                    <a:lnTo>
                      <a:pt x="84" y="185"/>
                    </a:lnTo>
                    <a:lnTo>
                      <a:pt x="65" y="179"/>
                    </a:lnTo>
                    <a:lnTo>
                      <a:pt x="55" y="196"/>
                    </a:lnTo>
                    <a:lnTo>
                      <a:pt x="43" y="210"/>
                    </a:lnTo>
                    <a:lnTo>
                      <a:pt x="20" y="216"/>
                    </a:lnTo>
                    <a:lnTo>
                      <a:pt x="12" y="212"/>
                    </a:lnTo>
                    <a:lnTo>
                      <a:pt x="16" y="188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2" name="Freeform 237"/>
              <p:cNvSpPr>
                <a:spLocks/>
              </p:cNvSpPr>
              <p:nvPr/>
            </p:nvSpPr>
            <p:spPr bwMode="auto">
              <a:xfrm>
                <a:off x="5239438" y="5102946"/>
                <a:ext cx="1808" cy="17853"/>
              </a:xfrm>
              <a:custGeom>
                <a:avLst/>
                <a:gdLst>
                  <a:gd name="T0" fmla="*/ 4 w 4"/>
                  <a:gd name="T1" fmla="*/ 11 h 11"/>
                  <a:gd name="T2" fmla="*/ 4 w 4"/>
                  <a:gd name="T3" fmla="*/ 8 h 11"/>
                  <a:gd name="T4" fmla="*/ 0 w 4"/>
                  <a:gd name="T5" fmla="*/ 0 h 11"/>
                  <a:gd name="T6" fmla="*/ 4 w 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4" y="11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3" name="Freeform 238"/>
              <p:cNvSpPr>
                <a:spLocks/>
              </p:cNvSpPr>
              <p:nvPr/>
            </p:nvSpPr>
            <p:spPr bwMode="auto">
              <a:xfrm>
                <a:off x="4778515" y="5662329"/>
                <a:ext cx="57843" cy="63477"/>
              </a:xfrm>
              <a:custGeom>
                <a:avLst/>
                <a:gdLst>
                  <a:gd name="T0" fmla="*/ 22 w 49"/>
                  <a:gd name="T1" fmla="*/ 5 h 45"/>
                  <a:gd name="T2" fmla="*/ 0 w 49"/>
                  <a:gd name="T3" fmla="*/ 25 h 45"/>
                  <a:gd name="T4" fmla="*/ 16 w 49"/>
                  <a:gd name="T5" fmla="*/ 45 h 45"/>
                  <a:gd name="T6" fmla="*/ 24 w 49"/>
                  <a:gd name="T7" fmla="*/ 40 h 45"/>
                  <a:gd name="T8" fmla="*/ 45 w 49"/>
                  <a:gd name="T9" fmla="*/ 25 h 45"/>
                  <a:gd name="T10" fmla="*/ 49 w 49"/>
                  <a:gd name="T11" fmla="*/ 9 h 45"/>
                  <a:gd name="T12" fmla="*/ 29 w 49"/>
                  <a:gd name="T13" fmla="*/ 0 h 45"/>
                  <a:gd name="T14" fmla="*/ 22 w 49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5"/>
                  <a:gd name="T26" fmla="*/ 49 w 4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5">
                    <a:moveTo>
                      <a:pt x="22" y="5"/>
                    </a:moveTo>
                    <a:lnTo>
                      <a:pt x="0" y="25"/>
                    </a:lnTo>
                    <a:lnTo>
                      <a:pt x="16" y="45"/>
                    </a:lnTo>
                    <a:lnTo>
                      <a:pt x="24" y="40"/>
                    </a:lnTo>
                    <a:lnTo>
                      <a:pt x="45" y="25"/>
                    </a:lnTo>
                    <a:lnTo>
                      <a:pt x="49" y="9"/>
                    </a:lnTo>
                    <a:lnTo>
                      <a:pt x="29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4" name="Freeform 239"/>
              <p:cNvSpPr>
                <a:spLocks/>
              </p:cNvSpPr>
              <p:nvPr/>
            </p:nvSpPr>
            <p:spPr bwMode="auto">
              <a:xfrm>
                <a:off x="5221362" y="5122782"/>
                <a:ext cx="206060" cy="436398"/>
              </a:xfrm>
              <a:custGeom>
                <a:avLst/>
                <a:gdLst>
                  <a:gd name="T0" fmla="*/ 63 w 172"/>
                  <a:gd name="T1" fmla="*/ 91 h 322"/>
                  <a:gd name="T2" fmla="*/ 53 w 172"/>
                  <a:gd name="T3" fmla="*/ 93 h 322"/>
                  <a:gd name="T4" fmla="*/ 33 w 172"/>
                  <a:gd name="T5" fmla="*/ 102 h 322"/>
                  <a:gd name="T6" fmla="*/ 28 w 172"/>
                  <a:gd name="T7" fmla="*/ 121 h 322"/>
                  <a:gd name="T8" fmla="*/ 22 w 172"/>
                  <a:gd name="T9" fmla="*/ 141 h 322"/>
                  <a:gd name="T10" fmla="*/ 26 w 172"/>
                  <a:gd name="T11" fmla="*/ 164 h 322"/>
                  <a:gd name="T12" fmla="*/ 30 w 172"/>
                  <a:gd name="T13" fmla="*/ 188 h 322"/>
                  <a:gd name="T14" fmla="*/ 18 w 172"/>
                  <a:gd name="T15" fmla="*/ 205 h 322"/>
                  <a:gd name="T16" fmla="*/ 6 w 172"/>
                  <a:gd name="T17" fmla="*/ 221 h 322"/>
                  <a:gd name="T18" fmla="*/ 0 w 172"/>
                  <a:gd name="T19" fmla="*/ 254 h 322"/>
                  <a:gd name="T20" fmla="*/ 4 w 172"/>
                  <a:gd name="T21" fmla="*/ 280 h 322"/>
                  <a:gd name="T22" fmla="*/ 12 w 172"/>
                  <a:gd name="T23" fmla="*/ 311 h 322"/>
                  <a:gd name="T24" fmla="*/ 41 w 172"/>
                  <a:gd name="T25" fmla="*/ 322 h 322"/>
                  <a:gd name="T26" fmla="*/ 61 w 172"/>
                  <a:gd name="T27" fmla="*/ 312 h 322"/>
                  <a:gd name="T28" fmla="*/ 80 w 172"/>
                  <a:gd name="T29" fmla="*/ 303 h 322"/>
                  <a:gd name="T30" fmla="*/ 88 w 172"/>
                  <a:gd name="T31" fmla="*/ 281 h 322"/>
                  <a:gd name="T32" fmla="*/ 98 w 172"/>
                  <a:gd name="T33" fmla="*/ 259 h 322"/>
                  <a:gd name="T34" fmla="*/ 106 w 172"/>
                  <a:gd name="T35" fmla="*/ 238 h 322"/>
                  <a:gd name="T36" fmla="*/ 113 w 172"/>
                  <a:gd name="T37" fmla="*/ 216 h 322"/>
                  <a:gd name="T38" fmla="*/ 121 w 172"/>
                  <a:gd name="T39" fmla="*/ 194 h 322"/>
                  <a:gd name="T40" fmla="*/ 129 w 172"/>
                  <a:gd name="T41" fmla="*/ 174 h 322"/>
                  <a:gd name="T42" fmla="*/ 137 w 172"/>
                  <a:gd name="T43" fmla="*/ 152 h 322"/>
                  <a:gd name="T44" fmla="*/ 144 w 172"/>
                  <a:gd name="T45" fmla="*/ 130 h 322"/>
                  <a:gd name="T46" fmla="*/ 154 w 172"/>
                  <a:gd name="T47" fmla="*/ 113 h 322"/>
                  <a:gd name="T48" fmla="*/ 154 w 172"/>
                  <a:gd name="T49" fmla="*/ 80 h 322"/>
                  <a:gd name="T50" fmla="*/ 166 w 172"/>
                  <a:gd name="T51" fmla="*/ 91 h 322"/>
                  <a:gd name="T52" fmla="*/ 172 w 172"/>
                  <a:gd name="T53" fmla="*/ 77 h 322"/>
                  <a:gd name="T54" fmla="*/ 164 w 172"/>
                  <a:gd name="T55" fmla="*/ 47 h 322"/>
                  <a:gd name="T56" fmla="*/ 156 w 172"/>
                  <a:gd name="T57" fmla="*/ 16 h 322"/>
                  <a:gd name="T58" fmla="*/ 150 w 172"/>
                  <a:gd name="T59" fmla="*/ 2 h 322"/>
                  <a:gd name="T60" fmla="*/ 144 w 172"/>
                  <a:gd name="T61" fmla="*/ 0 h 322"/>
                  <a:gd name="T62" fmla="*/ 139 w 172"/>
                  <a:gd name="T63" fmla="*/ 7 h 322"/>
                  <a:gd name="T64" fmla="*/ 135 w 172"/>
                  <a:gd name="T65" fmla="*/ 33 h 322"/>
                  <a:gd name="T66" fmla="*/ 125 w 172"/>
                  <a:gd name="T67" fmla="*/ 36 h 322"/>
                  <a:gd name="T68" fmla="*/ 121 w 172"/>
                  <a:gd name="T69" fmla="*/ 40 h 322"/>
                  <a:gd name="T70" fmla="*/ 115 w 172"/>
                  <a:gd name="T71" fmla="*/ 36 h 322"/>
                  <a:gd name="T72" fmla="*/ 117 w 172"/>
                  <a:gd name="T73" fmla="*/ 49 h 322"/>
                  <a:gd name="T74" fmla="*/ 111 w 172"/>
                  <a:gd name="T75" fmla="*/ 58 h 322"/>
                  <a:gd name="T76" fmla="*/ 115 w 172"/>
                  <a:gd name="T77" fmla="*/ 62 h 322"/>
                  <a:gd name="T78" fmla="*/ 104 w 172"/>
                  <a:gd name="T79" fmla="*/ 69 h 322"/>
                  <a:gd name="T80" fmla="*/ 104 w 172"/>
                  <a:gd name="T81" fmla="*/ 62 h 322"/>
                  <a:gd name="T82" fmla="*/ 98 w 172"/>
                  <a:gd name="T83" fmla="*/ 78 h 322"/>
                  <a:gd name="T84" fmla="*/ 94 w 172"/>
                  <a:gd name="T85" fmla="*/ 78 h 322"/>
                  <a:gd name="T86" fmla="*/ 88 w 172"/>
                  <a:gd name="T87" fmla="*/ 77 h 322"/>
                  <a:gd name="T88" fmla="*/ 80 w 172"/>
                  <a:gd name="T89" fmla="*/ 89 h 322"/>
                  <a:gd name="T90" fmla="*/ 63 w 172"/>
                  <a:gd name="T91" fmla="*/ 91 h 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2"/>
                  <a:gd name="T139" fmla="*/ 0 h 322"/>
                  <a:gd name="T140" fmla="*/ 172 w 172"/>
                  <a:gd name="T141" fmla="*/ 322 h 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2" h="322">
                    <a:moveTo>
                      <a:pt x="63" y="91"/>
                    </a:moveTo>
                    <a:lnTo>
                      <a:pt x="53" y="93"/>
                    </a:lnTo>
                    <a:lnTo>
                      <a:pt x="33" y="102"/>
                    </a:lnTo>
                    <a:lnTo>
                      <a:pt x="28" y="121"/>
                    </a:lnTo>
                    <a:lnTo>
                      <a:pt x="22" y="141"/>
                    </a:lnTo>
                    <a:lnTo>
                      <a:pt x="26" y="164"/>
                    </a:lnTo>
                    <a:lnTo>
                      <a:pt x="30" y="188"/>
                    </a:lnTo>
                    <a:lnTo>
                      <a:pt x="18" y="205"/>
                    </a:lnTo>
                    <a:lnTo>
                      <a:pt x="6" y="221"/>
                    </a:lnTo>
                    <a:lnTo>
                      <a:pt x="0" y="254"/>
                    </a:lnTo>
                    <a:lnTo>
                      <a:pt x="4" y="280"/>
                    </a:lnTo>
                    <a:lnTo>
                      <a:pt x="12" y="311"/>
                    </a:lnTo>
                    <a:lnTo>
                      <a:pt x="41" y="322"/>
                    </a:lnTo>
                    <a:lnTo>
                      <a:pt x="61" y="312"/>
                    </a:lnTo>
                    <a:lnTo>
                      <a:pt x="80" y="303"/>
                    </a:lnTo>
                    <a:lnTo>
                      <a:pt x="88" y="281"/>
                    </a:lnTo>
                    <a:lnTo>
                      <a:pt x="98" y="259"/>
                    </a:lnTo>
                    <a:lnTo>
                      <a:pt x="106" y="238"/>
                    </a:lnTo>
                    <a:lnTo>
                      <a:pt x="113" y="216"/>
                    </a:lnTo>
                    <a:lnTo>
                      <a:pt x="121" y="194"/>
                    </a:lnTo>
                    <a:lnTo>
                      <a:pt x="129" y="174"/>
                    </a:lnTo>
                    <a:lnTo>
                      <a:pt x="137" y="152"/>
                    </a:lnTo>
                    <a:lnTo>
                      <a:pt x="144" y="130"/>
                    </a:lnTo>
                    <a:lnTo>
                      <a:pt x="154" y="113"/>
                    </a:lnTo>
                    <a:lnTo>
                      <a:pt x="154" y="80"/>
                    </a:lnTo>
                    <a:lnTo>
                      <a:pt x="166" y="91"/>
                    </a:lnTo>
                    <a:lnTo>
                      <a:pt x="172" y="77"/>
                    </a:lnTo>
                    <a:lnTo>
                      <a:pt x="164" y="47"/>
                    </a:lnTo>
                    <a:lnTo>
                      <a:pt x="156" y="16"/>
                    </a:lnTo>
                    <a:lnTo>
                      <a:pt x="150" y="2"/>
                    </a:lnTo>
                    <a:lnTo>
                      <a:pt x="144" y="0"/>
                    </a:lnTo>
                    <a:lnTo>
                      <a:pt x="139" y="7"/>
                    </a:lnTo>
                    <a:lnTo>
                      <a:pt x="135" y="33"/>
                    </a:lnTo>
                    <a:lnTo>
                      <a:pt x="125" y="36"/>
                    </a:lnTo>
                    <a:lnTo>
                      <a:pt x="121" y="40"/>
                    </a:lnTo>
                    <a:lnTo>
                      <a:pt x="115" y="36"/>
                    </a:lnTo>
                    <a:lnTo>
                      <a:pt x="117" y="49"/>
                    </a:lnTo>
                    <a:lnTo>
                      <a:pt x="111" y="58"/>
                    </a:lnTo>
                    <a:lnTo>
                      <a:pt x="115" y="62"/>
                    </a:lnTo>
                    <a:lnTo>
                      <a:pt x="104" y="69"/>
                    </a:lnTo>
                    <a:lnTo>
                      <a:pt x="104" y="62"/>
                    </a:lnTo>
                    <a:lnTo>
                      <a:pt x="98" y="78"/>
                    </a:lnTo>
                    <a:lnTo>
                      <a:pt x="94" y="78"/>
                    </a:lnTo>
                    <a:lnTo>
                      <a:pt x="88" y="77"/>
                    </a:lnTo>
                    <a:lnTo>
                      <a:pt x="80" y="89"/>
                    </a:lnTo>
                    <a:lnTo>
                      <a:pt x="63" y="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5" name="Freeform 240"/>
              <p:cNvSpPr>
                <a:spLocks/>
              </p:cNvSpPr>
              <p:nvPr/>
            </p:nvSpPr>
            <p:spPr bwMode="auto">
              <a:xfrm>
                <a:off x="4952038" y="5035502"/>
                <a:ext cx="84956" cy="251920"/>
              </a:xfrm>
              <a:custGeom>
                <a:avLst/>
                <a:gdLst>
                  <a:gd name="T0" fmla="*/ 41 w 71"/>
                  <a:gd name="T1" fmla="*/ 130 h 185"/>
                  <a:gd name="T2" fmla="*/ 33 w 71"/>
                  <a:gd name="T3" fmla="*/ 153 h 185"/>
                  <a:gd name="T4" fmla="*/ 43 w 71"/>
                  <a:gd name="T5" fmla="*/ 170 h 185"/>
                  <a:gd name="T6" fmla="*/ 53 w 71"/>
                  <a:gd name="T7" fmla="*/ 185 h 185"/>
                  <a:gd name="T8" fmla="*/ 51 w 71"/>
                  <a:gd name="T9" fmla="*/ 172 h 185"/>
                  <a:gd name="T10" fmla="*/ 63 w 71"/>
                  <a:gd name="T11" fmla="*/ 161 h 185"/>
                  <a:gd name="T12" fmla="*/ 67 w 71"/>
                  <a:gd name="T13" fmla="*/ 142 h 185"/>
                  <a:gd name="T14" fmla="*/ 71 w 71"/>
                  <a:gd name="T15" fmla="*/ 126 h 185"/>
                  <a:gd name="T16" fmla="*/ 57 w 71"/>
                  <a:gd name="T17" fmla="*/ 111 h 185"/>
                  <a:gd name="T18" fmla="*/ 43 w 71"/>
                  <a:gd name="T19" fmla="*/ 99 h 185"/>
                  <a:gd name="T20" fmla="*/ 39 w 71"/>
                  <a:gd name="T21" fmla="*/ 75 h 185"/>
                  <a:gd name="T22" fmla="*/ 45 w 71"/>
                  <a:gd name="T23" fmla="*/ 57 h 185"/>
                  <a:gd name="T24" fmla="*/ 53 w 71"/>
                  <a:gd name="T25" fmla="*/ 51 h 185"/>
                  <a:gd name="T26" fmla="*/ 45 w 71"/>
                  <a:gd name="T27" fmla="*/ 33 h 185"/>
                  <a:gd name="T28" fmla="*/ 39 w 71"/>
                  <a:gd name="T29" fmla="*/ 7 h 185"/>
                  <a:gd name="T30" fmla="*/ 32 w 71"/>
                  <a:gd name="T31" fmla="*/ 4 h 185"/>
                  <a:gd name="T32" fmla="*/ 8 w 71"/>
                  <a:gd name="T33" fmla="*/ 0 h 185"/>
                  <a:gd name="T34" fmla="*/ 10 w 71"/>
                  <a:gd name="T35" fmla="*/ 5 h 185"/>
                  <a:gd name="T36" fmla="*/ 24 w 71"/>
                  <a:gd name="T37" fmla="*/ 25 h 185"/>
                  <a:gd name="T38" fmla="*/ 18 w 71"/>
                  <a:gd name="T39" fmla="*/ 33 h 185"/>
                  <a:gd name="T40" fmla="*/ 18 w 71"/>
                  <a:gd name="T41" fmla="*/ 51 h 185"/>
                  <a:gd name="T42" fmla="*/ 16 w 71"/>
                  <a:gd name="T43" fmla="*/ 71 h 185"/>
                  <a:gd name="T44" fmla="*/ 12 w 71"/>
                  <a:gd name="T45" fmla="*/ 77 h 185"/>
                  <a:gd name="T46" fmla="*/ 0 w 71"/>
                  <a:gd name="T47" fmla="*/ 99 h 185"/>
                  <a:gd name="T48" fmla="*/ 12 w 71"/>
                  <a:gd name="T49" fmla="*/ 110 h 185"/>
                  <a:gd name="T50" fmla="*/ 18 w 71"/>
                  <a:gd name="T51" fmla="*/ 121 h 185"/>
                  <a:gd name="T52" fmla="*/ 32 w 71"/>
                  <a:gd name="T53" fmla="*/ 121 h 185"/>
                  <a:gd name="T54" fmla="*/ 41 w 71"/>
                  <a:gd name="T55" fmla="*/ 130 h 1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185"/>
                  <a:gd name="T86" fmla="*/ 71 w 71"/>
                  <a:gd name="T87" fmla="*/ 185 h 1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185">
                    <a:moveTo>
                      <a:pt x="41" y="130"/>
                    </a:moveTo>
                    <a:lnTo>
                      <a:pt x="33" y="153"/>
                    </a:lnTo>
                    <a:lnTo>
                      <a:pt x="43" y="170"/>
                    </a:lnTo>
                    <a:lnTo>
                      <a:pt x="53" y="185"/>
                    </a:lnTo>
                    <a:lnTo>
                      <a:pt x="51" y="172"/>
                    </a:lnTo>
                    <a:lnTo>
                      <a:pt x="63" y="161"/>
                    </a:lnTo>
                    <a:lnTo>
                      <a:pt x="67" y="142"/>
                    </a:lnTo>
                    <a:lnTo>
                      <a:pt x="71" y="126"/>
                    </a:lnTo>
                    <a:lnTo>
                      <a:pt x="57" y="111"/>
                    </a:lnTo>
                    <a:lnTo>
                      <a:pt x="43" y="99"/>
                    </a:lnTo>
                    <a:lnTo>
                      <a:pt x="39" y="75"/>
                    </a:lnTo>
                    <a:lnTo>
                      <a:pt x="45" y="57"/>
                    </a:lnTo>
                    <a:lnTo>
                      <a:pt x="53" y="51"/>
                    </a:lnTo>
                    <a:lnTo>
                      <a:pt x="45" y="33"/>
                    </a:lnTo>
                    <a:lnTo>
                      <a:pt x="39" y="7"/>
                    </a:lnTo>
                    <a:lnTo>
                      <a:pt x="32" y="4"/>
                    </a:lnTo>
                    <a:lnTo>
                      <a:pt x="8" y="0"/>
                    </a:lnTo>
                    <a:lnTo>
                      <a:pt x="10" y="5"/>
                    </a:lnTo>
                    <a:lnTo>
                      <a:pt x="24" y="25"/>
                    </a:lnTo>
                    <a:lnTo>
                      <a:pt x="18" y="33"/>
                    </a:lnTo>
                    <a:lnTo>
                      <a:pt x="18" y="51"/>
                    </a:lnTo>
                    <a:lnTo>
                      <a:pt x="16" y="71"/>
                    </a:lnTo>
                    <a:lnTo>
                      <a:pt x="12" y="77"/>
                    </a:lnTo>
                    <a:lnTo>
                      <a:pt x="0" y="99"/>
                    </a:lnTo>
                    <a:lnTo>
                      <a:pt x="12" y="110"/>
                    </a:lnTo>
                    <a:lnTo>
                      <a:pt x="18" y="121"/>
                    </a:lnTo>
                    <a:lnTo>
                      <a:pt x="32" y="121"/>
                    </a:lnTo>
                    <a:lnTo>
                      <a:pt x="41" y="1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6" name="Freeform 241"/>
              <p:cNvSpPr>
                <a:spLocks/>
              </p:cNvSpPr>
              <p:nvPr/>
            </p:nvSpPr>
            <p:spPr bwMode="auto">
              <a:xfrm>
                <a:off x="4881545" y="5071207"/>
                <a:ext cx="285591" cy="531613"/>
              </a:xfrm>
              <a:custGeom>
                <a:avLst/>
                <a:gdLst>
                  <a:gd name="T0" fmla="*/ 95 w 236"/>
                  <a:gd name="T1" fmla="*/ 229 h 392"/>
                  <a:gd name="T2" fmla="*/ 103 w 236"/>
                  <a:gd name="T3" fmla="*/ 222 h 392"/>
                  <a:gd name="T4" fmla="*/ 144 w 236"/>
                  <a:gd name="T5" fmla="*/ 181 h 392"/>
                  <a:gd name="T6" fmla="*/ 183 w 236"/>
                  <a:gd name="T7" fmla="*/ 160 h 392"/>
                  <a:gd name="T8" fmla="*/ 230 w 236"/>
                  <a:gd name="T9" fmla="*/ 114 h 392"/>
                  <a:gd name="T10" fmla="*/ 234 w 236"/>
                  <a:gd name="T11" fmla="*/ 96 h 392"/>
                  <a:gd name="T12" fmla="*/ 234 w 236"/>
                  <a:gd name="T13" fmla="*/ 50 h 392"/>
                  <a:gd name="T14" fmla="*/ 234 w 236"/>
                  <a:gd name="T15" fmla="*/ 0 h 392"/>
                  <a:gd name="T16" fmla="*/ 208 w 236"/>
                  <a:gd name="T17" fmla="*/ 11 h 392"/>
                  <a:gd name="T18" fmla="*/ 173 w 236"/>
                  <a:gd name="T19" fmla="*/ 22 h 392"/>
                  <a:gd name="T20" fmla="*/ 130 w 236"/>
                  <a:gd name="T21" fmla="*/ 24 h 392"/>
                  <a:gd name="T22" fmla="*/ 109 w 236"/>
                  <a:gd name="T23" fmla="*/ 26 h 392"/>
                  <a:gd name="T24" fmla="*/ 95 w 236"/>
                  <a:gd name="T25" fmla="*/ 50 h 392"/>
                  <a:gd name="T26" fmla="*/ 113 w 236"/>
                  <a:gd name="T27" fmla="*/ 86 h 392"/>
                  <a:gd name="T28" fmla="*/ 123 w 236"/>
                  <a:gd name="T29" fmla="*/ 117 h 392"/>
                  <a:gd name="T30" fmla="*/ 107 w 236"/>
                  <a:gd name="T31" fmla="*/ 147 h 392"/>
                  <a:gd name="T32" fmla="*/ 99 w 236"/>
                  <a:gd name="T33" fmla="*/ 145 h 392"/>
                  <a:gd name="T34" fmla="*/ 97 w 236"/>
                  <a:gd name="T35" fmla="*/ 105 h 392"/>
                  <a:gd name="T36" fmla="*/ 74 w 236"/>
                  <a:gd name="T37" fmla="*/ 96 h 392"/>
                  <a:gd name="T38" fmla="*/ 51 w 236"/>
                  <a:gd name="T39" fmla="*/ 92 h 392"/>
                  <a:gd name="T40" fmla="*/ 15 w 236"/>
                  <a:gd name="T41" fmla="*/ 105 h 392"/>
                  <a:gd name="T42" fmla="*/ 4 w 236"/>
                  <a:gd name="T43" fmla="*/ 125 h 392"/>
                  <a:gd name="T44" fmla="*/ 14 w 236"/>
                  <a:gd name="T45" fmla="*/ 132 h 392"/>
                  <a:gd name="T46" fmla="*/ 58 w 236"/>
                  <a:gd name="T47" fmla="*/ 150 h 392"/>
                  <a:gd name="T48" fmla="*/ 52 w 236"/>
                  <a:gd name="T49" fmla="*/ 200 h 392"/>
                  <a:gd name="T50" fmla="*/ 49 w 236"/>
                  <a:gd name="T51" fmla="*/ 242 h 392"/>
                  <a:gd name="T52" fmla="*/ 29 w 236"/>
                  <a:gd name="T53" fmla="*/ 273 h 392"/>
                  <a:gd name="T54" fmla="*/ 19 w 236"/>
                  <a:gd name="T55" fmla="*/ 304 h 392"/>
                  <a:gd name="T56" fmla="*/ 25 w 236"/>
                  <a:gd name="T57" fmla="*/ 346 h 392"/>
                  <a:gd name="T58" fmla="*/ 27 w 236"/>
                  <a:gd name="T59" fmla="*/ 392 h 392"/>
                  <a:gd name="T60" fmla="*/ 45 w 236"/>
                  <a:gd name="T61" fmla="*/ 377 h 392"/>
                  <a:gd name="T62" fmla="*/ 64 w 236"/>
                  <a:gd name="T63" fmla="*/ 351 h 392"/>
                  <a:gd name="T64" fmla="*/ 103 w 236"/>
                  <a:gd name="T65" fmla="*/ 330 h 392"/>
                  <a:gd name="T66" fmla="*/ 105 w 236"/>
                  <a:gd name="T67" fmla="*/ 300 h 392"/>
                  <a:gd name="T68" fmla="*/ 103 w 236"/>
                  <a:gd name="T69" fmla="*/ 286 h 392"/>
                  <a:gd name="T70" fmla="*/ 97 w 236"/>
                  <a:gd name="T71" fmla="*/ 245 h 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6"/>
                  <a:gd name="T109" fmla="*/ 0 h 392"/>
                  <a:gd name="T110" fmla="*/ 236 w 236"/>
                  <a:gd name="T111" fmla="*/ 392 h 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6" h="392">
                    <a:moveTo>
                      <a:pt x="97" y="245"/>
                    </a:moveTo>
                    <a:lnTo>
                      <a:pt x="95" y="229"/>
                    </a:lnTo>
                    <a:lnTo>
                      <a:pt x="93" y="222"/>
                    </a:lnTo>
                    <a:lnTo>
                      <a:pt x="103" y="222"/>
                    </a:lnTo>
                    <a:lnTo>
                      <a:pt x="128" y="202"/>
                    </a:lnTo>
                    <a:lnTo>
                      <a:pt x="144" y="181"/>
                    </a:lnTo>
                    <a:lnTo>
                      <a:pt x="164" y="170"/>
                    </a:lnTo>
                    <a:lnTo>
                      <a:pt x="183" y="160"/>
                    </a:lnTo>
                    <a:lnTo>
                      <a:pt x="212" y="143"/>
                    </a:lnTo>
                    <a:lnTo>
                      <a:pt x="230" y="114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0" y="61"/>
                    </a:lnTo>
                    <a:lnTo>
                      <a:pt x="234" y="50"/>
                    </a:lnTo>
                    <a:lnTo>
                      <a:pt x="232" y="17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208" y="11"/>
                    </a:lnTo>
                    <a:lnTo>
                      <a:pt x="185" y="22"/>
                    </a:lnTo>
                    <a:lnTo>
                      <a:pt x="173" y="22"/>
                    </a:lnTo>
                    <a:lnTo>
                      <a:pt x="158" y="30"/>
                    </a:lnTo>
                    <a:lnTo>
                      <a:pt x="130" y="24"/>
                    </a:lnTo>
                    <a:lnTo>
                      <a:pt x="119" y="26"/>
                    </a:lnTo>
                    <a:lnTo>
                      <a:pt x="109" y="26"/>
                    </a:lnTo>
                    <a:lnTo>
                      <a:pt x="101" y="32"/>
                    </a:lnTo>
                    <a:lnTo>
                      <a:pt x="95" y="50"/>
                    </a:lnTo>
                    <a:lnTo>
                      <a:pt x="99" y="74"/>
                    </a:lnTo>
                    <a:lnTo>
                      <a:pt x="113" y="86"/>
                    </a:lnTo>
                    <a:lnTo>
                      <a:pt x="127" y="101"/>
                    </a:lnTo>
                    <a:lnTo>
                      <a:pt x="123" y="117"/>
                    </a:lnTo>
                    <a:lnTo>
                      <a:pt x="119" y="136"/>
                    </a:lnTo>
                    <a:lnTo>
                      <a:pt x="107" y="147"/>
                    </a:lnTo>
                    <a:lnTo>
                      <a:pt x="109" y="160"/>
                    </a:lnTo>
                    <a:lnTo>
                      <a:pt x="99" y="145"/>
                    </a:lnTo>
                    <a:lnTo>
                      <a:pt x="89" y="128"/>
                    </a:lnTo>
                    <a:lnTo>
                      <a:pt x="97" y="105"/>
                    </a:lnTo>
                    <a:lnTo>
                      <a:pt x="88" y="96"/>
                    </a:lnTo>
                    <a:lnTo>
                      <a:pt x="74" y="96"/>
                    </a:lnTo>
                    <a:lnTo>
                      <a:pt x="68" y="85"/>
                    </a:lnTo>
                    <a:lnTo>
                      <a:pt x="51" y="92"/>
                    </a:lnTo>
                    <a:lnTo>
                      <a:pt x="33" y="97"/>
                    </a:lnTo>
                    <a:lnTo>
                      <a:pt x="15" y="105"/>
                    </a:lnTo>
                    <a:lnTo>
                      <a:pt x="0" y="112"/>
                    </a:lnTo>
                    <a:lnTo>
                      <a:pt x="4" y="125"/>
                    </a:lnTo>
                    <a:lnTo>
                      <a:pt x="4" y="134"/>
                    </a:lnTo>
                    <a:lnTo>
                      <a:pt x="14" y="132"/>
                    </a:lnTo>
                    <a:lnTo>
                      <a:pt x="35" y="141"/>
                    </a:lnTo>
                    <a:lnTo>
                      <a:pt x="58" y="150"/>
                    </a:lnTo>
                    <a:lnTo>
                      <a:pt x="58" y="180"/>
                    </a:lnTo>
                    <a:lnTo>
                      <a:pt x="52" y="200"/>
                    </a:lnTo>
                    <a:lnTo>
                      <a:pt x="56" y="220"/>
                    </a:lnTo>
                    <a:lnTo>
                      <a:pt x="49" y="242"/>
                    </a:lnTo>
                    <a:lnTo>
                      <a:pt x="43" y="260"/>
                    </a:lnTo>
                    <a:lnTo>
                      <a:pt x="29" y="273"/>
                    </a:lnTo>
                    <a:lnTo>
                      <a:pt x="15" y="286"/>
                    </a:lnTo>
                    <a:lnTo>
                      <a:pt x="19" y="304"/>
                    </a:lnTo>
                    <a:lnTo>
                      <a:pt x="23" y="320"/>
                    </a:lnTo>
                    <a:lnTo>
                      <a:pt x="25" y="346"/>
                    </a:lnTo>
                    <a:lnTo>
                      <a:pt x="25" y="370"/>
                    </a:lnTo>
                    <a:lnTo>
                      <a:pt x="27" y="392"/>
                    </a:lnTo>
                    <a:lnTo>
                      <a:pt x="43" y="392"/>
                    </a:lnTo>
                    <a:lnTo>
                      <a:pt x="45" y="377"/>
                    </a:lnTo>
                    <a:lnTo>
                      <a:pt x="39" y="372"/>
                    </a:lnTo>
                    <a:lnTo>
                      <a:pt x="64" y="351"/>
                    </a:lnTo>
                    <a:lnTo>
                      <a:pt x="84" y="341"/>
                    </a:lnTo>
                    <a:lnTo>
                      <a:pt x="103" y="330"/>
                    </a:lnTo>
                    <a:lnTo>
                      <a:pt x="103" y="320"/>
                    </a:lnTo>
                    <a:lnTo>
                      <a:pt x="105" y="300"/>
                    </a:lnTo>
                    <a:lnTo>
                      <a:pt x="109" y="278"/>
                    </a:lnTo>
                    <a:lnTo>
                      <a:pt x="103" y="286"/>
                    </a:lnTo>
                    <a:lnTo>
                      <a:pt x="99" y="266"/>
                    </a:lnTo>
                    <a:lnTo>
                      <a:pt x="97" y="24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7" name="Freeform 242"/>
              <p:cNvSpPr>
                <a:spLocks/>
              </p:cNvSpPr>
              <p:nvPr/>
            </p:nvSpPr>
            <p:spPr bwMode="auto">
              <a:xfrm>
                <a:off x="4503769" y="5450080"/>
                <a:ext cx="432003" cy="410611"/>
              </a:xfrm>
              <a:custGeom>
                <a:avLst/>
                <a:gdLst>
                  <a:gd name="T0" fmla="*/ 78 w 359"/>
                  <a:gd name="T1" fmla="*/ 84 h 302"/>
                  <a:gd name="T2" fmla="*/ 74 w 359"/>
                  <a:gd name="T3" fmla="*/ 130 h 302"/>
                  <a:gd name="T4" fmla="*/ 53 w 359"/>
                  <a:gd name="T5" fmla="*/ 161 h 302"/>
                  <a:gd name="T6" fmla="*/ 12 w 359"/>
                  <a:gd name="T7" fmla="*/ 141 h 302"/>
                  <a:gd name="T8" fmla="*/ 8 w 359"/>
                  <a:gd name="T9" fmla="*/ 176 h 302"/>
                  <a:gd name="T10" fmla="*/ 26 w 359"/>
                  <a:gd name="T11" fmla="*/ 220 h 302"/>
                  <a:gd name="T12" fmla="*/ 28 w 359"/>
                  <a:gd name="T13" fmla="*/ 252 h 302"/>
                  <a:gd name="T14" fmla="*/ 35 w 359"/>
                  <a:gd name="T15" fmla="*/ 289 h 302"/>
                  <a:gd name="T16" fmla="*/ 53 w 359"/>
                  <a:gd name="T17" fmla="*/ 295 h 302"/>
                  <a:gd name="T18" fmla="*/ 90 w 359"/>
                  <a:gd name="T19" fmla="*/ 295 h 302"/>
                  <a:gd name="T20" fmla="*/ 137 w 359"/>
                  <a:gd name="T21" fmla="*/ 285 h 302"/>
                  <a:gd name="T22" fmla="*/ 187 w 359"/>
                  <a:gd name="T23" fmla="*/ 282 h 302"/>
                  <a:gd name="T24" fmla="*/ 226 w 359"/>
                  <a:gd name="T25" fmla="*/ 265 h 302"/>
                  <a:gd name="T26" fmla="*/ 263 w 359"/>
                  <a:gd name="T27" fmla="*/ 238 h 302"/>
                  <a:gd name="T28" fmla="*/ 291 w 359"/>
                  <a:gd name="T29" fmla="*/ 210 h 302"/>
                  <a:gd name="T30" fmla="*/ 322 w 359"/>
                  <a:gd name="T31" fmla="*/ 178 h 302"/>
                  <a:gd name="T32" fmla="*/ 349 w 359"/>
                  <a:gd name="T33" fmla="*/ 135 h 302"/>
                  <a:gd name="T34" fmla="*/ 343 w 359"/>
                  <a:gd name="T35" fmla="*/ 112 h 302"/>
                  <a:gd name="T36" fmla="*/ 316 w 359"/>
                  <a:gd name="T37" fmla="*/ 115 h 302"/>
                  <a:gd name="T38" fmla="*/ 330 w 359"/>
                  <a:gd name="T39" fmla="*/ 86 h 302"/>
                  <a:gd name="T40" fmla="*/ 341 w 359"/>
                  <a:gd name="T41" fmla="*/ 66 h 302"/>
                  <a:gd name="T42" fmla="*/ 335 w 359"/>
                  <a:gd name="T43" fmla="*/ 24 h 302"/>
                  <a:gd name="T44" fmla="*/ 310 w 359"/>
                  <a:gd name="T45" fmla="*/ 4 h 302"/>
                  <a:gd name="T46" fmla="*/ 287 w 359"/>
                  <a:gd name="T47" fmla="*/ 0 h 302"/>
                  <a:gd name="T48" fmla="*/ 234 w 359"/>
                  <a:gd name="T49" fmla="*/ 37 h 302"/>
                  <a:gd name="T50" fmla="*/ 209 w 359"/>
                  <a:gd name="T51" fmla="*/ 66 h 302"/>
                  <a:gd name="T52" fmla="*/ 164 w 359"/>
                  <a:gd name="T53" fmla="*/ 81 h 302"/>
                  <a:gd name="T54" fmla="*/ 135 w 359"/>
                  <a:gd name="T55" fmla="*/ 92 h 302"/>
                  <a:gd name="T56" fmla="*/ 100 w 359"/>
                  <a:gd name="T57" fmla="*/ 112 h 302"/>
                  <a:gd name="T58" fmla="*/ 96 w 359"/>
                  <a:gd name="T59" fmla="*/ 84 h 302"/>
                  <a:gd name="T60" fmla="*/ 250 w 359"/>
                  <a:gd name="T61" fmla="*/ 161 h 302"/>
                  <a:gd name="T62" fmla="*/ 244 w 359"/>
                  <a:gd name="T63" fmla="*/ 201 h 302"/>
                  <a:gd name="T64" fmla="*/ 273 w 359"/>
                  <a:gd name="T65" fmla="*/ 181 h 302"/>
                  <a:gd name="T66" fmla="*/ 257 w 359"/>
                  <a:gd name="T67" fmla="*/ 156 h 302"/>
                  <a:gd name="T68" fmla="*/ 80 w 359"/>
                  <a:gd name="T69" fmla="*/ 62 h 3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02"/>
                  <a:gd name="T107" fmla="*/ 359 w 359"/>
                  <a:gd name="T108" fmla="*/ 302 h 3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02">
                    <a:moveTo>
                      <a:pt x="80" y="62"/>
                    </a:moveTo>
                    <a:lnTo>
                      <a:pt x="78" y="84"/>
                    </a:lnTo>
                    <a:lnTo>
                      <a:pt x="76" y="106"/>
                    </a:lnTo>
                    <a:lnTo>
                      <a:pt x="74" y="130"/>
                    </a:lnTo>
                    <a:lnTo>
                      <a:pt x="72" y="152"/>
                    </a:lnTo>
                    <a:lnTo>
                      <a:pt x="53" y="161"/>
                    </a:lnTo>
                    <a:lnTo>
                      <a:pt x="20" y="156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8" y="176"/>
                    </a:lnTo>
                    <a:lnTo>
                      <a:pt x="18" y="198"/>
                    </a:lnTo>
                    <a:lnTo>
                      <a:pt x="26" y="220"/>
                    </a:lnTo>
                    <a:lnTo>
                      <a:pt x="35" y="242"/>
                    </a:lnTo>
                    <a:lnTo>
                      <a:pt x="28" y="252"/>
                    </a:lnTo>
                    <a:lnTo>
                      <a:pt x="30" y="263"/>
                    </a:lnTo>
                    <a:lnTo>
                      <a:pt x="35" y="289"/>
                    </a:lnTo>
                    <a:lnTo>
                      <a:pt x="43" y="287"/>
                    </a:lnTo>
                    <a:lnTo>
                      <a:pt x="53" y="295"/>
                    </a:lnTo>
                    <a:lnTo>
                      <a:pt x="69" y="302"/>
                    </a:lnTo>
                    <a:lnTo>
                      <a:pt x="90" y="295"/>
                    </a:lnTo>
                    <a:lnTo>
                      <a:pt x="113" y="287"/>
                    </a:lnTo>
                    <a:lnTo>
                      <a:pt x="137" y="285"/>
                    </a:lnTo>
                    <a:lnTo>
                      <a:pt x="158" y="285"/>
                    </a:lnTo>
                    <a:lnTo>
                      <a:pt x="187" y="282"/>
                    </a:lnTo>
                    <a:lnTo>
                      <a:pt x="203" y="278"/>
                    </a:lnTo>
                    <a:lnTo>
                      <a:pt x="226" y="265"/>
                    </a:lnTo>
                    <a:lnTo>
                      <a:pt x="250" y="252"/>
                    </a:lnTo>
                    <a:lnTo>
                      <a:pt x="263" y="238"/>
                    </a:lnTo>
                    <a:lnTo>
                      <a:pt x="277" y="223"/>
                    </a:lnTo>
                    <a:lnTo>
                      <a:pt x="291" y="210"/>
                    </a:lnTo>
                    <a:lnTo>
                      <a:pt x="306" y="196"/>
                    </a:lnTo>
                    <a:lnTo>
                      <a:pt x="322" y="178"/>
                    </a:lnTo>
                    <a:lnTo>
                      <a:pt x="337" y="159"/>
                    </a:lnTo>
                    <a:lnTo>
                      <a:pt x="349" y="135"/>
                    </a:lnTo>
                    <a:lnTo>
                      <a:pt x="359" y="112"/>
                    </a:lnTo>
                    <a:lnTo>
                      <a:pt x="343" y="112"/>
                    </a:lnTo>
                    <a:lnTo>
                      <a:pt x="339" y="123"/>
                    </a:lnTo>
                    <a:lnTo>
                      <a:pt x="316" y="115"/>
                    </a:lnTo>
                    <a:lnTo>
                      <a:pt x="318" y="97"/>
                    </a:lnTo>
                    <a:lnTo>
                      <a:pt x="330" y="86"/>
                    </a:lnTo>
                    <a:lnTo>
                      <a:pt x="341" y="90"/>
                    </a:lnTo>
                    <a:lnTo>
                      <a:pt x="341" y="66"/>
                    </a:lnTo>
                    <a:lnTo>
                      <a:pt x="339" y="40"/>
                    </a:lnTo>
                    <a:lnTo>
                      <a:pt x="335" y="24"/>
                    </a:lnTo>
                    <a:lnTo>
                      <a:pt x="331" y="6"/>
                    </a:lnTo>
                    <a:lnTo>
                      <a:pt x="310" y="4"/>
                    </a:lnTo>
                    <a:lnTo>
                      <a:pt x="289" y="0"/>
                    </a:lnTo>
                    <a:lnTo>
                      <a:pt x="287" y="0"/>
                    </a:lnTo>
                    <a:lnTo>
                      <a:pt x="256" y="18"/>
                    </a:lnTo>
                    <a:lnTo>
                      <a:pt x="234" y="37"/>
                    </a:lnTo>
                    <a:lnTo>
                      <a:pt x="222" y="59"/>
                    </a:lnTo>
                    <a:lnTo>
                      <a:pt x="209" y="66"/>
                    </a:lnTo>
                    <a:lnTo>
                      <a:pt x="197" y="86"/>
                    </a:lnTo>
                    <a:lnTo>
                      <a:pt x="164" y="81"/>
                    </a:lnTo>
                    <a:lnTo>
                      <a:pt x="145" y="75"/>
                    </a:lnTo>
                    <a:lnTo>
                      <a:pt x="135" y="92"/>
                    </a:lnTo>
                    <a:lnTo>
                      <a:pt x="123" y="106"/>
                    </a:lnTo>
                    <a:lnTo>
                      <a:pt x="100" y="112"/>
                    </a:lnTo>
                    <a:lnTo>
                      <a:pt x="92" y="108"/>
                    </a:lnTo>
                    <a:lnTo>
                      <a:pt x="96" y="84"/>
                    </a:lnTo>
                    <a:lnTo>
                      <a:pt x="80" y="62"/>
                    </a:lnTo>
                    <a:lnTo>
                      <a:pt x="250" y="161"/>
                    </a:lnTo>
                    <a:lnTo>
                      <a:pt x="228" y="181"/>
                    </a:lnTo>
                    <a:lnTo>
                      <a:pt x="244" y="201"/>
                    </a:lnTo>
                    <a:lnTo>
                      <a:pt x="252" y="196"/>
                    </a:lnTo>
                    <a:lnTo>
                      <a:pt x="273" y="181"/>
                    </a:lnTo>
                    <a:lnTo>
                      <a:pt x="277" y="165"/>
                    </a:lnTo>
                    <a:lnTo>
                      <a:pt x="257" y="156"/>
                    </a:lnTo>
                    <a:lnTo>
                      <a:pt x="250" y="16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8" name="Freeform 243"/>
              <p:cNvSpPr>
                <a:spLocks/>
              </p:cNvSpPr>
              <p:nvPr/>
            </p:nvSpPr>
            <p:spPr bwMode="auto">
              <a:xfrm>
                <a:off x="4503769" y="5450080"/>
                <a:ext cx="432003" cy="410611"/>
              </a:xfrm>
              <a:custGeom>
                <a:avLst/>
                <a:gdLst>
                  <a:gd name="T0" fmla="*/ 80 w 359"/>
                  <a:gd name="T1" fmla="*/ 62 h 302"/>
                  <a:gd name="T2" fmla="*/ 78 w 359"/>
                  <a:gd name="T3" fmla="*/ 84 h 302"/>
                  <a:gd name="T4" fmla="*/ 76 w 359"/>
                  <a:gd name="T5" fmla="*/ 106 h 302"/>
                  <a:gd name="T6" fmla="*/ 74 w 359"/>
                  <a:gd name="T7" fmla="*/ 130 h 302"/>
                  <a:gd name="T8" fmla="*/ 72 w 359"/>
                  <a:gd name="T9" fmla="*/ 152 h 302"/>
                  <a:gd name="T10" fmla="*/ 53 w 359"/>
                  <a:gd name="T11" fmla="*/ 161 h 302"/>
                  <a:gd name="T12" fmla="*/ 20 w 359"/>
                  <a:gd name="T13" fmla="*/ 156 h 302"/>
                  <a:gd name="T14" fmla="*/ 12 w 359"/>
                  <a:gd name="T15" fmla="*/ 141 h 302"/>
                  <a:gd name="T16" fmla="*/ 0 w 359"/>
                  <a:gd name="T17" fmla="*/ 154 h 302"/>
                  <a:gd name="T18" fmla="*/ 8 w 359"/>
                  <a:gd name="T19" fmla="*/ 176 h 302"/>
                  <a:gd name="T20" fmla="*/ 18 w 359"/>
                  <a:gd name="T21" fmla="*/ 198 h 302"/>
                  <a:gd name="T22" fmla="*/ 26 w 359"/>
                  <a:gd name="T23" fmla="*/ 220 h 302"/>
                  <a:gd name="T24" fmla="*/ 35 w 359"/>
                  <a:gd name="T25" fmla="*/ 242 h 302"/>
                  <a:gd name="T26" fmla="*/ 28 w 359"/>
                  <a:gd name="T27" fmla="*/ 252 h 302"/>
                  <a:gd name="T28" fmla="*/ 30 w 359"/>
                  <a:gd name="T29" fmla="*/ 263 h 302"/>
                  <a:gd name="T30" fmla="*/ 35 w 359"/>
                  <a:gd name="T31" fmla="*/ 289 h 302"/>
                  <a:gd name="T32" fmla="*/ 43 w 359"/>
                  <a:gd name="T33" fmla="*/ 287 h 302"/>
                  <a:gd name="T34" fmla="*/ 53 w 359"/>
                  <a:gd name="T35" fmla="*/ 295 h 302"/>
                  <a:gd name="T36" fmla="*/ 69 w 359"/>
                  <a:gd name="T37" fmla="*/ 302 h 302"/>
                  <a:gd name="T38" fmla="*/ 90 w 359"/>
                  <a:gd name="T39" fmla="*/ 295 h 302"/>
                  <a:gd name="T40" fmla="*/ 113 w 359"/>
                  <a:gd name="T41" fmla="*/ 287 h 302"/>
                  <a:gd name="T42" fmla="*/ 137 w 359"/>
                  <a:gd name="T43" fmla="*/ 285 h 302"/>
                  <a:gd name="T44" fmla="*/ 158 w 359"/>
                  <a:gd name="T45" fmla="*/ 285 h 302"/>
                  <a:gd name="T46" fmla="*/ 187 w 359"/>
                  <a:gd name="T47" fmla="*/ 282 h 302"/>
                  <a:gd name="T48" fmla="*/ 203 w 359"/>
                  <a:gd name="T49" fmla="*/ 278 h 302"/>
                  <a:gd name="T50" fmla="*/ 226 w 359"/>
                  <a:gd name="T51" fmla="*/ 265 h 302"/>
                  <a:gd name="T52" fmla="*/ 250 w 359"/>
                  <a:gd name="T53" fmla="*/ 252 h 302"/>
                  <a:gd name="T54" fmla="*/ 263 w 359"/>
                  <a:gd name="T55" fmla="*/ 238 h 302"/>
                  <a:gd name="T56" fmla="*/ 277 w 359"/>
                  <a:gd name="T57" fmla="*/ 223 h 302"/>
                  <a:gd name="T58" fmla="*/ 291 w 359"/>
                  <a:gd name="T59" fmla="*/ 210 h 302"/>
                  <a:gd name="T60" fmla="*/ 306 w 359"/>
                  <a:gd name="T61" fmla="*/ 196 h 302"/>
                  <a:gd name="T62" fmla="*/ 322 w 359"/>
                  <a:gd name="T63" fmla="*/ 178 h 302"/>
                  <a:gd name="T64" fmla="*/ 337 w 359"/>
                  <a:gd name="T65" fmla="*/ 159 h 302"/>
                  <a:gd name="T66" fmla="*/ 349 w 359"/>
                  <a:gd name="T67" fmla="*/ 135 h 302"/>
                  <a:gd name="T68" fmla="*/ 359 w 359"/>
                  <a:gd name="T69" fmla="*/ 112 h 302"/>
                  <a:gd name="T70" fmla="*/ 343 w 359"/>
                  <a:gd name="T71" fmla="*/ 112 h 302"/>
                  <a:gd name="T72" fmla="*/ 339 w 359"/>
                  <a:gd name="T73" fmla="*/ 123 h 302"/>
                  <a:gd name="T74" fmla="*/ 316 w 359"/>
                  <a:gd name="T75" fmla="*/ 115 h 302"/>
                  <a:gd name="T76" fmla="*/ 318 w 359"/>
                  <a:gd name="T77" fmla="*/ 97 h 302"/>
                  <a:gd name="T78" fmla="*/ 330 w 359"/>
                  <a:gd name="T79" fmla="*/ 86 h 302"/>
                  <a:gd name="T80" fmla="*/ 341 w 359"/>
                  <a:gd name="T81" fmla="*/ 90 h 302"/>
                  <a:gd name="T82" fmla="*/ 341 w 359"/>
                  <a:gd name="T83" fmla="*/ 66 h 302"/>
                  <a:gd name="T84" fmla="*/ 339 w 359"/>
                  <a:gd name="T85" fmla="*/ 40 h 302"/>
                  <a:gd name="T86" fmla="*/ 335 w 359"/>
                  <a:gd name="T87" fmla="*/ 24 h 302"/>
                  <a:gd name="T88" fmla="*/ 331 w 359"/>
                  <a:gd name="T89" fmla="*/ 6 h 302"/>
                  <a:gd name="T90" fmla="*/ 310 w 359"/>
                  <a:gd name="T91" fmla="*/ 4 h 302"/>
                  <a:gd name="T92" fmla="*/ 289 w 359"/>
                  <a:gd name="T93" fmla="*/ 0 h 302"/>
                  <a:gd name="T94" fmla="*/ 287 w 359"/>
                  <a:gd name="T95" fmla="*/ 0 h 302"/>
                  <a:gd name="T96" fmla="*/ 256 w 359"/>
                  <a:gd name="T97" fmla="*/ 18 h 302"/>
                  <a:gd name="T98" fmla="*/ 234 w 359"/>
                  <a:gd name="T99" fmla="*/ 37 h 302"/>
                  <a:gd name="T100" fmla="*/ 222 w 359"/>
                  <a:gd name="T101" fmla="*/ 59 h 302"/>
                  <a:gd name="T102" fmla="*/ 209 w 359"/>
                  <a:gd name="T103" fmla="*/ 66 h 302"/>
                  <a:gd name="T104" fmla="*/ 197 w 359"/>
                  <a:gd name="T105" fmla="*/ 86 h 302"/>
                  <a:gd name="T106" fmla="*/ 164 w 359"/>
                  <a:gd name="T107" fmla="*/ 81 h 302"/>
                  <a:gd name="T108" fmla="*/ 145 w 359"/>
                  <a:gd name="T109" fmla="*/ 75 h 302"/>
                  <a:gd name="T110" fmla="*/ 135 w 359"/>
                  <a:gd name="T111" fmla="*/ 92 h 302"/>
                  <a:gd name="T112" fmla="*/ 123 w 359"/>
                  <a:gd name="T113" fmla="*/ 106 h 302"/>
                  <a:gd name="T114" fmla="*/ 100 w 359"/>
                  <a:gd name="T115" fmla="*/ 112 h 302"/>
                  <a:gd name="T116" fmla="*/ 92 w 359"/>
                  <a:gd name="T117" fmla="*/ 108 h 302"/>
                  <a:gd name="T118" fmla="*/ 96 w 359"/>
                  <a:gd name="T119" fmla="*/ 84 h 302"/>
                  <a:gd name="T120" fmla="*/ 80 w 359"/>
                  <a:gd name="T121" fmla="*/ 62 h 3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9"/>
                  <a:gd name="T184" fmla="*/ 0 h 302"/>
                  <a:gd name="T185" fmla="*/ 359 w 359"/>
                  <a:gd name="T186" fmla="*/ 302 h 3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9" h="302">
                    <a:moveTo>
                      <a:pt x="80" y="62"/>
                    </a:moveTo>
                    <a:lnTo>
                      <a:pt x="78" y="84"/>
                    </a:lnTo>
                    <a:lnTo>
                      <a:pt x="76" y="106"/>
                    </a:lnTo>
                    <a:lnTo>
                      <a:pt x="74" y="130"/>
                    </a:lnTo>
                    <a:lnTo>
                      <a:pt x="72" y="152"/>
                    </a:lnTo>
                    <a:lnTo>
                      <a:pt x="53" y="161"/>
                    </a:lnTo>
                    <a:lnTo>
                      <a:pt x="20" y="156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8" y="176"/>
                    </a:lnTo>
                    <a:lnTo>
                      <a:pt x="18" y="198"/>
                    </a:lnTo>
                    <a:lnTo>
                      <a:pt x="26" y="220"/>
                    </a:lnTo>
                    <a:lnTo>
                      <a:pt x="35" y="242"/>
                    </a:lnTo>
                    <a:lnTo>
                      <a:pt x="28" y="252"/>
                    </a:lnTo>
                    <a:lnTo>
                      <a:pt x="30" y="263"/>
                    </a:lnTo>
                    <a:lnTo>
                      <a:pt x="35" y="289"/>
                    </a:lnTo>
                    <a:lnTo>
                      <a:pt x="43" y="287"/>
                    </a:lnTo>
                    <a:lnTo>
                      <a:pt x="53" y="295"/>
                    </a:lnTo>
                    <a:lnTo>
                      <a:pt x="69" y="302"/>
                    </a:lnTo>
                    <a:lnTo>
                      <a:pt x="90" y="295"/>
                    </a:lnTo>
                    <a:lnTo>
                      <a:pt x="113" y="287"/>
                    </a:lnTo>
                    <a:lnTo>
                      <a:pt x="137" y="285"/>
                    </a:lnTo>
                    <a:lnTo>
                      <a:pt x="158" y="285"/>
                    </a:lnTo>
                    <a:lnTo>
                      <a:pt x="187" y="282"/>
                    </a:lnTo>
                    <a:lnTo>
                      <a:pt x="203" y="278"/>
                    </a:lnTo>
                    <a:lnTo>
                      <a:pt x="226" y="265"/>
                    </a:lnTo>
                    <a:lnTo>
                      <a:pt x="250" y="252"/>
                    </a:lnTo>
                    <a:lnTo>
                      <a:pt x="263" y="238"/>
                    </a:lnTo>
                    <a:lnTo>
                      <a:pt x="277" y="223"/>
                    </a:lnTo>
                    <a:lnTo>
                      <a:pt x="291" y="210"/>
                    </a:lnTo>
                    <a:lnTo>
                      <a:pt x="306" y="196"/>
                    </a:lnTo>
                    <a:lnTo>
                      <a:pt x="322" y="178"/>
                    </a:lnTo>
                    <a:lnTo>
                      <a:pt x="337" y="159"/>
                    </a:lnTo>
                    <a:lnTo>
                      <a:pt x="349" y="135"/>
                    </a:lnTo>
                    <a:lnTo>
                      <a:pt x="359" y="112"/>
                    </a:lnTo>
                    <a:lnTo>
                      <a:pt x="343" y="112"/>
                    </a:lnTo>
                    <a:lnTo>
                      <a:pt x="339" y="123"/>
                    </a:lnTo>
                    <a:lnTo>
                      <a:pt x="316" y="115"/>
                    </a:lnTo>
                    <a:lnTo>
                      <a:pt x="318" y="97"/>
                    </a:lnTo>
                    <a:lnTo>
                      <a:pt x="330" y="86"/>
                    </a:lnTo>
                    <a:lnTo>
                      <a:pt x="341" y="90"/>
                    </a:lnTo>
                    <a:lnTo>
                      <a:pt x="341" y="66"/>
                    </a:lnTo>
                    <a:lnTo>
                      <a:pt x="339" y="40"/>
                    </a:lnTo>
                    <a:lnTo>
                      <a:pt x="335" y="24"/>
                    </a:lnTo>
                    <a:lnTo>
                      <a:pt x="331" y="6"/>
                    </a:lnTo>
                    <a:lnTo>
                      <a:pt x="310" y="4"/>
                    </a:lnTo>
                    <a:lnTo>
                      <a:pt x="289" y="0"/>
                    </a:lnTo>
                    <a:lnTo>
                      <a:pt x="287" y="0"/>
                    </a:lnTo>
                    <a:lnTo>
                      <a:pt x="256" y="18"/>
                    </a:lnTo>
                    <a:lnTo>
                      <a:pt x="234" y="37"/>
                    </a:lnTo>
                    <a:lnTo>
                      <a:pt x="222" y="59"/>
                    </a:lnTo>
                    <a:lnTo>
                      <a:pt x="209" y="66"/>
                    </a:lnTo>
                    <a:lnTo>
                      <a:pt x="197" y="86"/>
                    </a:lnTo>
                    <a:lnTo>
                      <a:pt x="164" y="81"/>
                    </a:lnTo>
                    <a:lnTo>
                      <a:pt x="145" y="75"/>
                    </a:lnTo>
                    <a:lnTo>
                      <a:pt x="135" y="92"/>
                    </a:lnTo>
                    <a:lnTo>
                      <a:pt x="123" y="106"/>
                    </a:lnTo>
                    <a:lnTo>
                      <a:pt x="100" y="112"/>
                    </a:lnTo>
                    <a:lnTo>
                      <a:pt x="92" y="108"/>
                    </a:lnTo>
                    <a:lnTo>
                      <a:pt x="96" y="84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9" name="Freeform 244"/>
              <p:cNvSpPr>
                <a:spLocks/>
              </p:cNvSpPr>
              <p:nvPr/>
            </p:nvSpPr>
            <p:spPr bwMode="auto">
              <a:xfrm>
                <a:off x="4778515" y="5662329"/>
                <a:ext cx="57843" cy="63477"/>
              </a:xfrm>
              <a:custGeom>
                <a:avLst/>
                <a:gdLst>
                  <a:gd name="T0" fmla="*/ 22 w 49"/>
                  <a:gd name="T1" fmla="*/ 5 h 45"/>
                  <a:gd name="T2" fmla="*/ 0 w 49"/>
                  <a:gd name="T3" fmla="*/ 25 h 45"/>
                  <a:gd name="T4" fmla="*/ 16 w 49"/>
                  <a:gd name="T5" fmla="*/ 45 h 45"/>
                  <a:gd name="T6" fmla="*/ 24 w 49"/>
                  <a:gd name="T7" fmla="*/ 40 h 45"/>
                  <a:gd name="T8" fmla="*/ 45 w 49"/>
                  <a:gd name="T9" fmla="*/ 25 h 45"/>
                  <a:gd name="T10" fmla="*/ 49 w 49"/>
                  <a:gd name="T11" fmla="*/ 9 h 45"/>
                  <a:gd name="T12" fmla="*/ 29 w 49"/>
                  <a:gd name="T13" fmla="*/ 0 h 45"/>
                  <a:gd name="T14" fmla="*/ 22 w 49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5"/>
                  <a:gd name="T26" fmla="*/ 49 w 4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5">
                    <a:moveTo>
                      <a:pt x="22" y="5"/>
                    </a:moveTo>
                    <a:lnTo>
                      <a:pt x="0" y="25"/>
                    </a:lnTo>
                    <a:lnTo>
                      <a:pt x="16" y="45"/>
                    </a:lnTo>
                    <a:lnTo>
                      <a:pt x="24" y="40"/>
                    </a:lnTo>
                    <a:lnTo>
                      <a:pt x="45" y="25"/>
                    </a:lnTo>
                    <a:lnTo>
                      <a:pt x="49" y="9"/>
                    </a:lnTo>
                    <a:lnTo>
                      <a:pt x="29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0" name="Freeform 245"/>
              <p:cNvSpPr>
                <a:spLocks/>
              </p:cNvSpPr>
              <p:nvPr/>
            </p:nvSpPr>
            <p:spPr bwMode="auto">
              <a:xfrm>
                <a:off x="4453156" y="5467932"/>
                <a:ext cx="7230" cy="15869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2 w 6"/>
                  <a:gd name="T5" fmla="*/ 0 h 11"/>
                  <a:gd name="T6" fmla="*/ 6 w 6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1"/>
                  <a:gd name="T14" fmla="*/ 6 w 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1" name="Freeform 246"/>
              <p:cNvSpPr>
                <a:spLocks/>
              </p:cNvSpPr>
              <p:nvPr/>
            </p:nvSpPr>
            <p:spPr bwMode="auto">
              <a:xfrm>
                <a:off x="4881545" y="5567115"/>
                <a:ext cx="34342" cy="49591"/>
              </a:xfrm>
              <a:custGeom>
                <a:avLst/>
                <a:gdLst>
                  <a:gd name="T0" fmla="*/ 14 w 27"/>
                  <a:gd name="T1" fmla="*/ 0 h 37"/>
                  <a:gd name="T2" fmla="*/ 2 w 27"/>
                  <a:gd name="T3" fmla="*/ 11 h 37"/>
                  <a:gd name="T4" fmla="*/ 0 w 27"/>
                  <a:gd name="T5" fmla="*/ 29 h 37"/>
                  <a:gd name="T6" fmla="*/ 23 w 27"/>
                  <a:gd name="T7" fmla="*/ 37 h 37"/>
                  <a:gd name="T8" fmla="*/ 27 w 27"/>
                  <a:gd name="T9" fmla="*/ 26 h 37"/>
                  <a:gd name="T10" fmla="*/ 25 w 27"/>
                  <a:gd name="T11" fmla="*/ 4 h 37"/>
                  <a:gd name="T12" fmla="*/ 14 w 2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7"/>
                  <a:gd name="T23" fmla="*/ 27 w 2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7">
                    <a:moveTo>
                      <a:pt x="14" y="0"/>
                    </a:moveTo>
                    <a:lnTo>
                      <a:pt x="2" y="11"/>
                    </a:lnTo>
                    <a:lnTo>
                      <a:pt x="0" y="29"/>
                    </a:lnTo>
                    <a:lnTo>
                      <a:pt x="23" y="37"/>
                    </a:lnTo>
                    <a:lnTo>
                      <a:pt x="27" y="26"/>
                    </a:lnTo>
                    <a:lnTo>
                      <a:pt x="25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2" name="Freeform 247"/>
              <p:cNvSpPr>
                <a:spLocks/>
              </p:cNvSpPr>
              <p:nvPr/>
            </p:nvSpPr>
            <p:spPr bwMode="auto">
              <a:xfrm>
                <a:off x="4386277" y="4922435"/>
                <a:ext cx="332587" cy="392759"/>
              </a:xfrm>
              <a:custGeom>
                <a:avLst/>
                <a:gdLst>
                  <a:gd name="T0" fmla="*/ 275 w 277"/>
                  <a:gd name="T1" fmla="*/ 168 h 289"/>
                  <a:gd name="T2" fmla="*/ 253 w 277"/>
                  <a:gd name="T3" fmla="*/ 170 h 289"/>
                  <a:gd name="T4" fmla="*/ 230 w 277"/>
                  <a:gd name="T5" fmla="*/ 170 h 289"/>
                  <a:gd name="T6" fmla="*/ 230 w 277"/>
                  <a:gd name="T7" fmla="*/ 188 h 289"/>
                  <a:gd name="T8" fmla="*/ 230 w 277"/>
                  <a:gd name="T9" fmla="*/ 208 h 289"/>
                  <a:gd name="T10" fmla="*/ 230 w 277"/>
                  <a:gd name="T11" fmla="*/ 226 h 289"/>
                  <a:gd name="T12" fmla="*/ 228 w 277"/>
                  <a:gd name="T13" fmla="*/ 245 h 289"/>
                  <a:gd name="T14" fmla="*/ 245 w 277"/>
                  <a:gd name="T15" fmla="*/ 263 h 289"/>
                  <a:gd name="T16" fmla="*/ 261 w 277"/>
                  <a:gd name="T17" fmla="*/ 281 h 289"/>
                  <a:gd name="T18" fmla="*/ 226 w 277"/>
                  <a:gd name="T19" fmla="*/ 285 h 289"/>
                  <a:gd name="T20" fmla="*/ 193 w 277"/>
                  <a:gd name="T21" fmla="*/ 289 h 289"/>
                  <a:gd name="T22" fmla="*/ 171 w 277"/>
                  <a:gd name="T23" fmla="*/ 283 h 289"/>
                  <a:gd name="T24" fmla="*/ 152 w 277"/>
                  <a:gd name="T25" fmla="*/ 279 h 289"/>
                  <a:gd name="T26" fmla="*/ 148 w 277"/>
                  <a:gd name="T27" fmla="*/ 274 h 289"/>
                  <a:gd name="T28" fmla="*/ 123 w 277"/>
                  <a:gd name="T29" fmla="*/ 274 h 289"/>
                  <a:gd name="T30" fmla="*/ 95 w 277"/>
                  <a:gd name="T31" fmla="*/ 274 h 289"/>
                  <a:gd name="T32" fmla="*/ 70 w 277"/>
                  <a:gd name="T33" fmla="*/ 272 h 289"/>
                  <a:gd name="T34" fmla="*/ 45 w 277"/>
                  <a:gd name="T35" fmla="*/ 272 h 289"/>
                  <a:gd name="T36" fmla="*/ 27 w 277"/>
                  <a:gd name="T37" fmla="*/ 265 h 289"/>
                  <a:gd name="T38" fmla="*/ 0 w 277"/>
                  <a:gd name="T39" fmla="*/ 272 h 289"/>
                  <a:gd name="T40" fmla="*/ 2 w 277"/>
                  <a:gd name="T41" fmla="*/ 252 h 289"/>
                  <a:gd name="T42" fmla="*/ 4 w 277"/>
                  <a:gd name="T43" fmla="*/ 234 h 289"/>
                  <a:gd name="T44" fmla="*/ 14 w 277"/>
                  <a:gd name="T45" fmla="*/ 203 h 289"/>
                  <a:gd name="T46" fmla="*/ 25 w 277"/>
                  <a:gd name="T47" fmla="*/ 173 h 289"/>
                  <a:gd name="T48" fmla="*/ 37 w 277"/>
                  <a:gd name="T49" fmla="*/ 157 h 289"/>
                  <a:gd name="T50" fmla="*/ 47 w 277"/>
                  <a:gd name="T51" fmla="*/ 141 h 289"/>
                  <a:gd name="T52" fmla="*/ 43 w 277"/>
                  <a:gd name="T53" fmla="*/ 109 h 289"/>
                  <a:gd name="T54" fmla="*/ 37 w 277"/>
                  <a:gd name="T55" fmla="*/ 91 h 289"/>
                  <a:gd name="T56" fmla="*/ 31 w 277"/>
                  <a:gd name="T57" fmla="*/ 73 h 289"/>
                  <a:gd name="T58" fmla="*/ 39 w 277"/>
                  <a:gd name="T59" fmla="*/ 62 h 289"/>
                  <a:gd name="T60" fmla="*/ 27 w 277"/>
                  <a:gd name="T61" fmla="*/ 33 h 289"/>
                  <a:gd name="T62" fmla="*/ 16 w 277"/>
                  <a:gd name="T63" fmla="*/ 5 h 289"/>
                  <a:gd name="T64" fmla="*/ 35 w 277"/>
                  <a:gd name="T65" fmla="*/ 0 h 289"/>
                  <a:gd name="T66" fmla="*/ 55 w 277"/>
                  <a:gd name="T67" fmla="*/ 0 h 289"/>
                  <a:gd name="T68" fmla="*/ 74 w 277"/>
                  <a:gd name="T69" fmla="*/ 2 h 289"/>
                  <a:gd name="T70" fmla="*/ 93 w 277"/>
                  <a:gd name="T71" fmla="*/ 2 h 289"/>
                  <a:gd name="T72" fmla="*/ 113 w 277"/>
                  <a:gd name="T73" fmla="*/ 2 h 289"/>
                  <a:gd name="T74" fmla="*/ 121 w 277"/>
                  <a:gd name="T75" fmla="*/ 25 h 289"/>
                  <a:gd name="T76" fmla="*/ 130 w 277"/>
                  <a:gd name="T77" fmla="*/ 47 h 289"/>
                  <a:gd name="T78" fmla="*/ 146 w 277"/>
                  <a:gd name="T79" fmla="*/ 53 h 289"/>
                  <a:gd name="T80" fmla="*/ 173 w 277"/>
                  <a:gd name="T81" fmla="*/ 47 h 289"/>
                  <a:gd name="T82" fmla="*/ 177 w 277"/>
                  <a:gd name="T83" fmla="*/ 27 h 289"/>
                  <a:gd name="T84" fmla="*/ 201 w 277"/>
                  <a:gd name="T85" fmla="*/ 27 h 289"/>
                  <a:gd name="T86" fmla="*/ 201 w 277"/>
                  <a:gd name="T87" fmla="*/ 33 h 289"/>
                  <a:gd name="T88" fmla="*/ 230 w 277"/>
                  <a:gd name="T89" fmla="*/ 36 h 289"/>
                  <a:gd name="T90" fmla="*/ 230 w 277"/>
                  <a:gd name="T91" fmla="*/ 66 h 289"/>
                  <a:gd name="T92" fmla="*/ 232 w 277"/>
                  <a:gd name="T93" fmla="*/ 93 h 289"/>
                  <a:gd name="T94" fmla="*/ 238 w 277"/>
                  <a:gd name="T95" fmla="*/ 117 h 289"/>
                  <a:gd name="T96" fmla="*/ 240 w 277"/>
                  <a:gd name="T97" fmla="*/ 126 h 289"/>
                  <a:gd name="T98" fmla="*/ 257 w 277"/>
                  <a:gd name="T99" fmla="*/ 122 h 289"/>
                  <a:gd name="T100" fmla="*/ 277 w 277"/>
                  <a:gd name="T101" fmla="*/ 119 h 289"/>
                  <a:gd name="T102" fmla="*/ 275 w 277"/>
                  <a:gd name="T103" fmla="*/ 144 h 289"/>
                  <a:gd name="T104" fmla="*/ 275 w 277"/>
                  <a:gd name="T105" fmla="*/ 168 h 2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7"/>
                  <a:gd name="T160" fmla="*/ 0 h 289"/>
                  <a:gd name="T161" fmla="*/ 277 w 277"/>
                  <a:gd name="T162" fmla="*/ 289 h 28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7" h="289">
                    <a:moveTo>
                      <a:pt x="275" y="168"/>
                    </a:moveTo>
                    <a:lnTo>
                      <a:pt x="253" y="170"/>
                    </a:lnTo>
                    <a:lnTo>
                      <a:pt x="230" y="170"/>
                    </a:lnTo>
                    <a:lnTo>
                      <a:pt x="230" y="188"/>
                    </a:lnTo>
                    <a:lnTo>
                      <a:pt x="230" y="208"/>
                    </a:lnTo>
                    <a:lnTo>
                      <a:pt x="230" y="226"/>
                    </a:lnTo>
                    <a:lnTo>
                      <a:pt x="228" y="245"/>
                    </a:lnTo>
                    <a:lnTo>
                      <a:pt x="245" y="263"/>
                    </a:lnTo>
                    <a:lnTo>
                      <a:pt x="261" y="281"/>
                    </a:lnTo>
                    <a:lnTo>
                      <a:pt x="226" y="285"/>
                    </a:lnTo>
                    <a:lnTo>
                      <a:pt x="193" y="289"/>
                    </a:lnTo>
                    <a:lnTo>
                      <a:pt x="171" y="283"/>
                    </a:lnTo>
                    <a:lnTo>
                      <a:pt x="152" y="279"/>
                    </a:lnTo>
                    <a:lnTo>
                      <a:pt x="148" y="274"/>
                    </a:lnTo>
                    <a:lnTo>
                      <a:pt x="123" y="274"/>
                    </a:lnTo>
                    <a:lnTo>
                      <a:pt x="95" y="274"/>
                    </a:lnTo>
                    <a:lnTo>
                      <a:pt x="70" y="272"/>
                    </a:lnTo>
                    <a:lnTo>
                      <a:pt x="45" y="272"/>
                    </a:lnTo>
                    <a:lnTo>
                      <a:pt x="27" y="265"/>
                    </a:lnTo>
                    <a:lnTo>
                      <a:pt x="0" y="272"/>
                    </a:lnTo>
                    <a:lnTo>
                      <a:pt x="2" y="252"/>
                    </a:lnTo>
                    <a:lnTo>
                      <a:pt x="4" y="234"/>
                    </a:lnTo>
                    <a:lnTo>
                      <a:pt x="14" y="203"/>
                    </a:lnTo>
                    <a:lnTo>
                      <a:pt x="25" y="173"/>
                    </a:lnTo>
                    <a:lnTo>
                      <a:pt x="37" y="157"/>
                    </a:lnTo>
                    <a:lnTo>
                      <a:pt x="47" y="141"/>
                    </a:lnTo>
                    <a:lnTo>
                      <a:pt x="43" y="109"/>
                    </a:lnTo>
                    <a:lnTo>
                      <a:pt x="37" y="91"/>
                    </a:lnTo>
                    <a:lnTo>
                      <a:pt x="31" y="73"/>
                    </a:lnTo>
                    <a:lnTo>
                      <a:pt x="39" y="62"/>
                    </a:lnTo>
                    <a:lnTo>
                      <a:pt x="27" y="33"/>
                    </a:lnTo>
                    <a:lnTo>
                      <a:pt x="16" y="5"/>
                    </a:lnTo>
                    <a:lnTo>
                      <a:pt x="35" y="0"/>
                    </a:lnTo>
                    <a:lnTo>
                      <a:pt x="55" y="0"/>
                    </a:lnTo>
                    <a:lnTo>
                      <a:pt x="74" y="2"/>
                    </a:lnTo>
                    <a:lnTo>
                      <a:pt x="93" y="2"/>
                    </a:lnTo>
                    <a:lnTo>
                      <a:pt x="113" y="2"/>
                    </a:lnTo>
                    <a:lnTo>
                      <a:pt x="121" y="25"/>
                    </a:lnTo>
                    <a:lnTo>
                      <a:pt x="130" y="47"/>
                    </a:lnTo>
                    <a:lnTo>
                      <a:pt x="146" y="53"/>
                    </a:lnTo>
                    <a:lnTo>
                      <a:pt x="173" y="47"/>
                    </a:lnTo>
                    <a:lnTo>
                      <a:pt x="177" y="27"/>
                    </a:lnTo>
                    <a:lnTo>
                      <a:pt x="201" y="27"/>
                    </a:lnTo>
                    <a:lnTo>
                      <a:pt x="201" y="33"/>
                    </a:lnTo>
                    <a:lnTo>
                      <a:pt x="230" y="36"/>
                    </a:lnTo>
                    <a:lnTo>
                      <a:pt x="230" y="66"/>
                    </a:lnTo>
                    <a:lnTo>
                      <a:pt x="232" y="93"/>
                    </a:lnTo>
                    <a:lnTo>
                      <a:pt x="238" y="117"/>
                    </a:lnTo>
                    <a:lnTo>
                      <a:pt x="240" y="126"/>
                    </a:lnTo>
                    <a:lnTo>
                      <a:pt x="257" y="122"/>
                    </a:lnTo>
                    <a:lnTo>
                      <a:pt x="277" y="119"/>
                    </a:lnTo>
                    <a:lnTo>
                      <a:pt x="275" y="144"/>
                    </a:lnTo>
                    <a:lnTo>
                      <a:pt x="275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3" name="Freeform 248"/>
              <p:cNvSpPr>
                <a:spLocks/>
              </p:cNvSpPr>
              <p:nvPr/>
            </p:nvSpPr>
            <p:spPr bwMode="auto">
              <a:xfrm>
                <a:off x="4398930" y="4878796"/>
                <a:ext cx="28921" cy="39672"/>
              </a:xfrm>
              <a:custGeom>
                <a:avLst/>
                <a:gdLst>
                  <a:gd name="T0" fmla="*/ 4 w 23"/>
                  <a:gd name="T1" fmla="*/ 31 h 31"/>
                  <a:gd name="T2" fmla="*/ 0 w 23"/>
                  <a:gd name="T3" fmla="*/ 13 h 31"/>
                  <a:gd name="T4" fmla="*/ 15 w 23"/>
                  <a:gd name="T5" fmla="*/ 0 h 31"/>
                  <a:gd name="T6" fmla="*/ 23 w 23"/>
                  <a:gd name="T7" fmla="*/ 4 h 31"/>
                  <a:gd name="T8" fmla="*/ 13 w 23"/>
                  <a:gd name="T9" fmla="*/ 11 h 31"/>
                  <a:gd name="T10" fmla="*/ 11 w 23"/>
                  <a:gd name="T11" fmla="*/ 29 h 31"/>
                  <a:gd name="T12" fmla="*/ 4 w 23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1"/>
                  <a:gd name="T23" fmla="*/ 23 w 23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1">
                    <a:moveTo>
                      <a:pt x="4" y="31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13" y="11"/>
                    </a:lnTo>
                    <a:lnTo>
                      <a:pt x="11" y="29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4" name="Freeform 249"/>
              <p:cNvSpPr>
                <a:spLocks/>
              </p:cNvSpPr>
              <p:nvPr/>
            </p:nvSpPr>
            <p:spPr bwMode="auto">
              <a:xfrm>
                <a:off x="2074433" y="4563400"/>
                <a:ext cx="1057413" cy="1265556"/>
              </a:xfrm>
              <a:custGeom>
                <a:avLst/>
                <a:gdLst>
                  <a:gd name="T0" fmla="*/ 660 w 878"/>
                  <a:gd name="T1" fmla="*/ 183 h 932"/>
                  <a:gd name="T2" fmla="*/ 648 w 878"/>
                  <a:gd name="T3" fmla="*/ 161 h 932"/>
                  <a:gd name="T4" fmla="*/ 619 w 878"/>
                  <a:gd name="T5" fmla="*/ 150 h 932"/>
                  <a:gd name="T6" fmla="*/ 590 w 878"/>
                  <a:gd name="T7" fmla="*/ 142 h 932"/>
                  <a:gd name="T8" fmla="*/ 559 w 878"/>
                  <a:gd name="T9" fmla="*/ 166 h 932"/>
                  <a:gd name="T10" fmla="*/ 529 w 878"/>
                  <a:gd name="T11" fmla="*/ 170 h 932"/>
                  <a:gd name="T12" fmla="*/ 483 w 878"/>
                  <a:gd name="T13" fmla="*/ 162 h 932"/>
                  <a:gd name="T14" fmla="*/ 522 w 878"/>
                  <a:gd name="T15" fmla="*/ 109 h 932"/>
                  <a:gd name="T16" fmla="*/ 514 w 878"/>
                  <a:gd name="T17" fmla="*/ 53 h 932"/>
                  <a:gd name="T18" fmla="*/ 500 w 878"/>
                  <a:gd name="T19" fmla="*/ 27 h 932"/>
                  <a:gd name="T20" fmla="*/ 467 w 878"/>
                  <a:gd name="T21" fmla="*/ 73 h 932"/>
                  <a:gd name="T22" fmla="*/ 397 w 878"/>
                  <a:gd name="T23" fmla="*/ 67 h 932"/>
                  <a:gd name="T24" fmla="*/ 342 w 878"/>
                  <a:gd name="T25" fmla="*/ 91 h 932"/>
                  <a:gd name="T26" fmla="*/ 317 w 878"/>
                  <a:gd name="T27" fmla="*/ 25 h 932"/>
                  <a:gd name="T28" fmla="*/ 296 w 878"/>
                  <a:gd name="T29" fmla="*/ 0 h 932"/>
                  <a:gd name="T30" fmla="*/ 247 w 878"/>
                  <a:gd name="T31" fmla="*/ 36 h 932"/>
                  <a:gd name="T32" fmla="*/ 220 w 878"/>
                  <a:gd name="T33" fmla="*/ 62 h 932"/>
                  <a:gd name="T34" fmla="*/ 187 w 878"/>
                  <a:gd name="T35" fmla="*/ 106 h 932"/>
                  <a:gd name="T36" fmla="*/ 150 w 878"/>
                  <a:gd name="T37" fmla="*/ 93 h 932"/>
                  <a:gd name="T38" fmla="*/ 126 w 878"/>
                  <a:gd name="T39" fmla="*/ 84 h 932"/>
                  <a:gd name="T40" fmla="*/ 103 w 878"/>
                  <a:gd name="T41" fmla="*/ 104 h 932"/>
                  <a:gd name="T42" fmla="*/ 97 w 878"/>
                  <a:gd name="T43" fmla="*/ 159 h 932"/>
                  <a:gd name="T44" fmla="*/ 58 w 878"/>
                  <a:gd name="T45" fmla="*/ 228 h 932"/>
                  <a:gd name="T46" fmla="*/ 11 w 878"/>
                  <a:gd name="T47" fmla="*/ 281 h 932"/>
                  <a:gd name="T48" fmla="*/ 19 w 878"/>
                  <a:gd name="T49" fmla="*/ 347 h 932"/>
                  <a:gd name="T50" fmla="*/ 76 w 878"/>
                  <a:gd name="T51" fmla="*/ 351 h 932"/>
                  <a:gd name="T52" fmla="*/ 130 w 878"/>
                  <a:gd name="T53" fmla="*/ 387 h 932"/>
                  <a:gd name="T54" fmla="*/ 194 w 878"/>
                  <a:gd name="T55" fmla="*/ 360 h 932"/>
                  <a:gd name="T56" fmla="*/ 233 w 878"/>
                  <a:gd name="T57" fmla="*/ 422 h 932"/>
                  <a:gd name="T58" fmla="*/ 309 w 878"/>
                  <a:gd name="T59" fmla="*/ 460 h 932"/>
                  <a:gd name="T60" fmla="*/ 321 w 878"/>
                  <a:gd name="T61" fmla="*/ 513 h 932"/>
                  <a:gd name="T62" fmla="*/ 377 w 878"/>
                  <a:gd name="T63" fmla="*/ 552 h 932"/>
                  <a:gd name="T64" fmla="*/ 377 w 878"/>
                  <a:gd name="T65" fmla="*/ 603 h 932"/>
                  <a:gd name="T66" fmla="*/ 412 w 878"/>
                  <a:gd name="T67" fmla="*/ 654 h 932"/>
                  <a:gd name="T68" fmla="*/ 453 w 878"/>
                  <a:gd name="T69" fmla="*/ 696 h 932"/>
                  <a:gd name="T70" fmla="*/ 479 w 878"/>
                  <a:gd name="T71" fmla="*/ 736 h 932"/>
                  <a:gd name="T72" fmla="*/ 449 w 878"/>
                  <a:gd name="T73" fmla="*/ 804 h 932"/>
                  <a:gd name="T74" fmla="*/ 414 w 878"/>
                  <a:gd name="T75" fmla="*/ 848 h 932"/>
                  <a:gd name="T76" fmla="*/ 473 w 878"/>
                  <a:gd name="T77" fmla="*/ 872 h 932"/>
                  <a:gd name="T78" fmla="*/ 522 w 878"/>
                  <a:gd name="T79" fmla="*/ 932 h 932"/>
                  <a:gd name="T80" fmla="*/ 545 w 878"/>
                  <a:gd name="T81" fmla="*/ 872 h 932"/>
                  <a:gd name="T82" fmla="*/ 562 w 878"/>
                  <a:gd name="T83" fmla="*/ 850 h 932"/>
                  <a:gd name="T84" fmla="*/ 541 w 878"/>
                  <a:gd name="T85" fmla="*/ 888 h 932"/>
                  <a:gd name="T86" fmla="*/ 582 w 878"/>
                  <a:gd name="T87" fmla="*/ 833 h 932"/>
                  <a:gd name="T88" fmla="*/ 599 w 878"/>
                  <a:gd name="T89" fmla="*/ 784 h 932"/>
                  <a:gd name="T90" fmla="*/ 598 w 878"/>
                  <a:gd name="T91" fmla="*/ 735 h 932"/>
                  <a:gd name="T92" fmla="*/ 642 w 878"/>
                  <a:gd name="T93" fmla="*/ 696 h 932"/>
                  <a:gd name="T94" fmla="*/ 701 w 878"/>
                  <a:gd name="T95" fmla="*/ 674 h 932"/>
                  <a:gd name="T96" fmla="*/ 736 w 878"/>
                  <a:gd name="T97" fmla="*/ 669 h 932"/>
                  <a:gd name="T98" fmla="*/ 769 w 878"/>
                  <a:gd name="T99" fmla="*/ 605 h 932"/>
                  <a:gd name="T100" fmla="*/ 790 w 878"/>
                  <a:gd name="T101" fmla="*/ 519 h 932"/>
                  <a:gd name="T102" fmla="*/ 786 w 878"/>
                  <a:gd name="T103" fmla="*/ 453 h 932"/>
                  <a:gd name="T104" fmla="*/ 812 w 878"/>
                  <a:gd name="T105" fmla="*/ 417 h 932"/>
                  <a:gd name="T106" fmla="*/ 841 w 878"/>
                  <a:gd name="T107" fmla="*/ 373 h 932"/>
                  <a:gd name="T108" fmla="*/ 868 w 878"/>
                  <a:gd name="T109" fmla="*/ 270 h 932"/>
                  <a:gd name="T110" fmla="*/ 798 w 878"/>
                  <a:gd name="T111" fmla="*/ 221 h 932"/>
                  <a:gd name="T112" fmla="*/ 701 w 878"/>
                  <a:gd name="T113" fmla="*/ 188 h 9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8"/>
                  <a:gd name="T172" fmla="*/ 0 h 932"/>
                  <a:gd name="T173" fmla="*/ 878 w 878"/>
                  <a:gd name="T174" fmla="*/ 932 h 9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8" h="932">
                    <a:moveTo>
                      <a:pt x="666" y="183"/>
                    </a:moveTo>
                    <a:lnTo>
                      <a:pt x="662" y="184"/>
                    </a:lnTo>
                    <a:lnTo>
                      <a:pt x="652" y="201"/>
                    </a:lnTo>
                    <a:lnTo>
                      <a:pt x="660" y="183"/>
                    </a:lnTo>
                    <a:lnTo>
                      <a:pt x="656" y="177"/>
                    </a:lnTo>
                    <a:lnTo>
                      <a:pt x="654" y="179"/>
                    </a:lnTo>
                    <a:lnTo>
                      <a:pt x="654" y="168"/>
                    </a:lnTo>
                    <a:lnTo>
                      <a:pt x="648" y="161"/>
                    </a:lnTo>
                    <a:lnTo>
                      <a:pt x="638" y="161"/>
                    </a:lnTo>
                    <a:lnTo>
                      <a:pt x="636" y="159"/>
                    </a:lnTo>
                    <a:lnTo>
                      <a:pt x="629" y="155"/>
                    </a:lnTo>
                    <a:lnTo>
                      <a:pt x="619" y="150"/>
                    </a:lnTo>
                    <a:lnTo>
                      <a:pt x="609" y="146"/>
                    </a:lnTo>
                    <a:lnTo>
                      <a:pt x="601" y="144"/>
                    </a:lnTo>
                    <a:lnTo>
                      <a:pt x="590" y="139"/>
                    </a:lnTo>
                    <a:lnTo>
                      <a:pt x="590" y="142"/>
                    </a:lnTo>
                    <a:lnTo>
                      <a:pt x="576" y="144"/>
                    </a:lnTo>
                    <a:lnTo>
                      <a:pt x="568" y="159"/>
                    </a:lnTo>
                    <a:lnTo>
                      <a:pt x="566" y="162"/>
                    </a:lnTo>
                    <a:lnTo>
                      <a:pt x="559" y="166"/>
                    </a:lnTo>
                    <a:lnTo>
                      <a:pt x="543" y="186"/>
                    </a:lnTo>
                    <a:lnTo>
                      <a:pt x="545" y="168"/>
                    </a:lnTo>
                    <a:lnTo>
                      <a:pt x="537" y="173"/>
                    </a:lnTo>
                    <a:lnTo>
                      <a:pt x="529" y="170"/>
                    </a:lnTo>
                    <a:lnTo>
                      <a:pt x="522" y="170"/>
                    </a:lnTo>
                    <a:lnTo>
                      <a:pt x="514" y="148"/>
                    </a:lnTo>
                    <a:lnTo>
                      <a:pt x="498" y="155"/>
                    </a:lnTo>
                    <a:lnTo>
                      <a:pt x="483" y="162"/>
                    </a:lnTo>
                    <a:lnTo>
                      <a:pt x="477" y="161"/>
                    </a:lnTo>
                    <a:lnTo>
                      <a:pt x="492" y="151"/>
                    </a:lnTo>
                    <a:lnTo>
                      <a:pt x="506" y="126"/>
                    </a:lnTo>
                    <a:lnTo>
                      <a:pt x="522" y="109"/>
                    </a:lnTo>
                    <a:lnTo>
                      <a:pt x="535" y="95"/>
                    </a:lnTo>
                    <a:lnTo>
                      <a:pt x="529" y="82"/>
                    </a:lnTo>
                    <a:lnTo>
                      <a:pt x="518" y="73"/>
                    </a:lnTo>
                    <a:lnTo>
                      <a:pt x="514" y="53"/>
                    </a:lnTo>
                    <a:lnTo>
                      <a:pt x="508" y="31"/>
                    </a:lnTo>
                    <a:lnTo>
                      <a:pt x="508" y="34"/>
                    </a:lnTo>
                    <a:lnTo>
                      <a:pt x="500" y="22"/>
                    </a:lnTo>
                    <a:lnTo>
                      <a:pt x="500" y="27"/>
                    </a:lnTo>
                    <a:lnTo>
                      <a:pt x="498" y="27"/>
                    </a:lnTo>
                    <a:lnTo>
                      <a:pt x="496" y="27"/>
                    </a:lnTo>
                    <a:lnTo>
                      <a:pt x="483" y="49"/>
                    </a:lnTo>
                    <a:lnTo>
                      <a:pt x="467" y="73"/>
                    </a:lnTo>
                    <a:lnTo>
                      <a:pt x="446" y="71"/>
                    </a:lnTo>
                    <a:lnTo>
                      <a:pt x="430" y="67"/>
                    </a:lnTo>
                    <a:lnTo>
                      <a:pt x="416" y="64"/>
                    </a:lnTo>
                    <a:lnTo>
                      <a:pt x="397" y="67"/>
                    </a:lnTo>
                    <a:lnTo>
                      <a:pt x="399" y="80"/>
                    </a:lnTo>
                    <a:lnTo>
                      <a:pt x="389" y="76"/>
                    </a:lnTo>
                    <a:lnTo>
                      <a:pt x="366" y="82"/>
                    </a:lnTo>
                    <a:lnTo>
                      <a:pt x="342" y="91"/>
                    </a:lnTo>
                    <a:lnTo>
                      <a:pt x="329" y="93"/>
                    </a:lnTo>
                    <a:lnTo>
                      <a:pt x="315" y="75"/>
                    </a:lnTo>
                    <a:lnTo>
                      <a:pt x="311" y="45"/>
                    </a:lnTo>
                    <a:lnTo>
                      <a:pt x="317" y="25"/>
                    </a:lnTo>
                    <a:lnTo>
                      <a:pt x="307" y="12"/>
                    </a:lnTo>
                    <a:lnTo>
                      <a:pt x="305" y="0"/>
                    </a:lnTo>
                    <a:lnTo>
                      <a:pt x="294" y="0"/>
                    </a:lnTo>
                    <a:lnTo>
                      <a:pt x="296" y="0"/>
                    </a:lnTo>
                    <a:lnTo>
                      <a:pt x="290" y="12"/>
                    </a:lnTo>
                    <a:lnTo>
                      <a:pt x="270" y="20"/>
                    </a:lnTo>
                    <a:lnTo>
                      <a:pt x="251" y="27"/>
                    </a:lnTo>
                    <a:lnTo>
                      <a:pt x="247" y="36"/>
                    </a:lnTo>
                    <a:lnTo>
                      <a:pt x="227" y="29"/>
                    </a:lnTo>
                    <a:lnTo>
                      <a:pt x="204" y="22"/>
                    </a:lnTo>
                    <a:lnTo>
                      <a:pt x="212" y="34"/>
                    </a:lnTo>
                    <a:lnTo>
                      <a:pt x="220" y="62"/>
                    </a:lnTo>
                    <a:lnTo>
                      <a:pt x="233" y="65"/>
                    </a:lnTo>
                    <a:lnTo>
                      <a:pt x="229" y="73"/>
                    </a:lnTo>
                    <a:lnTo>
                      <a:pt x="210" y="89"/>
                    </a:lnTo>
                    <a:lnTo>
                      <a:pt x="187" y="106"/>
                    </a:lnTo>
                    <a:lnTo>
                      <a:pt x="185" y="104"/>
                    </a:lnTo>
                    <a:lnTo>
                      <a:pt x="171" y="106"/>
                    </a:lnTo>
                    <a:lnTo>
                      <a:pt x="153" y="95"/>
                    </a:lnTo>
                    <a:lnTo>
                      <a:pt x="150" y="93"/>
                    </a:lnTo>
                    <a:lnTo>
                      <a:pt x="140" y="73"/>
                    </a:lnTo>
                    <a:lnTo>
                      <a:pt x="128" y="82"/>
                    </a:lnTo>
                    <a:lnTo>
                      <a:pt x="122" y="80"/>
                    </a:lnTo>
                    <a:lnTo>
                      <a:pt x="126" y="84"/>
                    </a:lnTo>
                    <a:lnTo>
                      <a:pt x="107" y="84"/>
                    </a:lnTo>
                    <a:lnTo>
                      <a:pt x="87" y="84"/>
                    </a:lnTo>
                    <a:lnTo>
                      <a:pt x="89" y="98"/>
                    </a:lnTo>
                    <a:lnTo>
                      <a:pt x="103" y="104"/>
                    </a:lnTo>
                    <a:lnTo>
                      <a:pt x="97" y="109"/>
                    </a:lnTo>
                    <a:lnTo>
                      <a:pt x="81" y="109"/>
                    </a:lnTo>
                    <a:lnTo>
                      <a:pt x="87" y="133"/>
                    </a:lnTo>
                    <a:lnTo>
                      <a:pt x="97" y="159"/>
                    </a:lnTo>
                    <a:lnTo>
                      <a:pt x="91" y="192"/>
                    </a:lnTo>
                    <a:lnTo>
                      <a:pt x="85" y="225"/>
                    </a:lnTo>
                    <a:lnTo>
                      <a:pt x="77" y="225"/>
                    </a:lnTo>
                    <a:lnTo>
                      <a:pt x="58" y="228"/>
                    </a:lnTo>
                    <a:lnTo>
                      <a:pt x="40" y="237"/>
                    </a:lnTo>
                    <a:lnTo>
                      <a:pt x="23" y="245"/>
                    </a:lnTo>
                    <a:lnTo>
                      <a:pt x="17" y="263"/>
                    </a:lnTo>
                    <a:lnTo>
                      <a:pt x="11" y="281"/>
                    </a:lnTo>
                    <a:lnTo>
                      <a:pt x="0" y="301"/>
                    </a:lnTo>
                    <a:lnTo>
                      <a:pt x="9" y="320"/>
                    </a:lnTo>
                    <a:lnTo>
                      <a:pt x="21" y="336"/>
                    </a:lnTo>
                    <a:lnTo>
                      <a:pt x="19" y="347"/>
                    </a:lnTo>
                    <a:lnTo>
                      <a:pt x="29" y="349"/>
                    </a:lnTo>
                    <a:lnTo>
                      <a:pt x="40" y="360"/>
                    </a:lnTo>
                    <a:lnTo>
                      <a:pt x="60" y="363"/>
                    </a:lnTo>
                    <a:lnTo>
                      <a:pt x="76" y="351"/>
                    </a:lnTo>
                    <a:lnTo>
                      <a:pt x="76" y="369"/>
                    </a:lnTo>
                    <a:lnTo>
                      <a:pt x="77" y="387"/>
                    </a:lnTo>
                    <a:lnTo>
                      <a:pt x="101" y="385"/>
                    </a:lnTo>
                    <a:lnTo>
                      <a:pt x="130" y="387"/>
                    </a:lnTo>
                    <a:lnTo>
                      <a:pt x="140" y="380"/>
                    </a:lnTo>
                    <a:lnTo>
                      <a:pt x="159" y="369"/>
                    </a:lnTo>
                    <a:lnTo>
                      <a:pt x="177" y="358"/>
                    </a:lnTo>
                    <a:lnTo>
                      <a:pt x="194" y="360"/>
                    </a:lnTo>
                    <a:lnTo>
                      <a:pt x="196" y="380"/>
                    </a:lnTo>
                    <a:lnTo>
                      <a:pt x="200" y="400"/>
                    </a:lnTo>
                    <a:lnTo>
                      <a:pt x="216" y="417"/>
                    </a:lnTo>
                    <a:lnTo>
                      <a:pt x="233" y="422"/>
                    </a:lnTo>
                    <a:lnTo>
                      <a:pt x="253" y="431"/>
                    </a:lnTo>
                    <a:lnTo>
                      <a:pt x="278" y="448"/>
                    </a:lnTo>
                    <a:lnTo>
                      <a:pt x="303" y="451"/>
                    </a:lnTo>
                    <a:lnTo>
                      <a:pt x="309" y="460"/>
                    </a:lnTo>
                    <a:lnTo>
                      <a:pt x="313" y="486"/>
                    </a:lnTo>
                    <a:lnTo>
                      <a:pt x="309" y="486"/>
                    </a:lnTo>
                    <a:lnTo>
                      <a:pt x="317" y="495"/>
                    </a:lnTo>
                    <a:lnTo>
                      <a:pt x="321" y="513"/>
                    </a:lnTo>
                    <a:lnTo>
                      <a:pt x="340" y="515"/>
                    </a:lnTo>
                    <a:lnTo>
                      <a:pt x="362" y="517"/>
                    </a:lnTo>
                    <a:lnTo>
                      <a:pt x="364" y="537"/>
                    </a:lnTo>
                    <a:lnTo>
                      <a:pt x="377" y="552"/>
                    </a:lnTo>
                    <a:lnTo>
                      <a:pt x="383" y="561"/>
                    </a:lnTo>
                    <a:lnTo>
                      <a:pt x="377" y="577"/>
                    </a:lnTo>
                    <a:lnTo>
                      <a:pt x="374" y="596"/>
                    </a:lnTo>
                    <a:lnTo>
                      <a:pt x="377" y="603"/>
                    </a:lnTo>
                    <a:lnTo>
                      <a:pt x="374" y="607"/>
                    </a:lnTo>
                    <a:lnTo>
                      <a:pt x="377" y="618"/>
                    </a:lnTo>
                    <a:lnTo>
                      <a:pt x="381" y="651"/>
                    </a:lnTo>
                    <a:lnTo>
                      <a:pt x="412" y="654"/>
                    </a:lnTo>
                    <a:lnTo>
                      <a:pt x="430" y="658"/>
                    </a:lnTo>
                    <a:lnTo>
                      <a:pt x="436" y="676"/>
                    </a:lnTo>
                    <a:lnTo>
                      <a:pt x="442" y="696"/>
                    </a:lnTo>
                    <a:lnTo>
                      <a:pt x="453" y="696"/>
                    </a:lnTo>
                    <a:lnTo>
                      <a:pt x="465" y="698"/>
                    </a:lnTo>
                    <a:lnTo>
                      <a:pt x="465" y="716"/>
                    </a:lnTo>
                    <a:lnTo>
                      <a:pt x="465" y="735"/>
                    </a:lnTo>
                    <a:lnTo>
                      <a:pt x="479" y="736"/>
                    </a:lnTo>
                    <a:lnTo>
                      <a:pt x="488" y="768"/>
                    </a:lnTo>
                    <a:lnTo>
                      <a:pt x="475" y="779"/>
                    </a:lnTo>
                    <a:lnTo>
                      <a:pt x="461" y="789"/>
                    </a:lnTo>
                    <a:lnTo>
                      <a:pt x="449" y="804"/>
                    </a:lnTo>
                    <a:lnTo>
                      <a:pt x="438" y="819"/>
                    </a:lnTo>
                    <a:lnTo>
                      <a:pt x="426" y="832"/>
                    </a:lnTo>
                    <a:lnTo>
                      <a:pt x="414" y="846"/>
                    </a:lnTo>
                    <a:lnTo>
                      <a:pt x="414" y="848"/>
                    </a:lnTo>
                    <a:lnTo>
                      <a:pt x="426" y="844"/>
                    </a:lnTo>
                    <a:lnTo>
                      <a:pt x="453" y="864"/>
                    </a:lnTo>
                    <a:lnTo>
                      <a:pt x="459" y="864"/>
                    </a:lnTo>
                    <a:lnTo>
                      <a:pt x="473" y="872"/>
                    </a:lnTo>
                    <a:lnTo>
                      <a:pt x="496" y="888"/>
                    </a:lnTo>
                    <a:lnTo>
                      <a:pt x="518" y="903"/>
                    </a:lnTo>
                    <a:lnTo>
                      <a:pt x="516" y="916"/>
                    </a:lnTo>
                    <a:lnTo>
                      <a:pt x="522" y="932"/>
                    </a:lnTo>
                    <a:lnTo>
                      <a:pt x="529" y="916"/>
                    </a:lnTo>
                    <a:lnTo>
                      <a:pt x="537" y="901"/>
                    </a:lnTo>
                    <a:lnTo>
                      <a:pt x="539" y="886"/>
                    </a:lnTo>
                    <a:lnTo>
                      <a:pt x="545" y="872"/>
                    </a:lnTo>
                    <a:lnTo>
                      <a:pt x="553" y="861"/>
                    </a:lnTo>
                    <a:lnTo>
                      <a:pt x="551" y="848"/>
                    </a:lnTo>
                    <a:lnTo>
                      <a:pt x="553" y="846"/>
                    </a:lnTo>
                    <a:lnTo>
                      <a:pt x="562" y="850"/>
                    </a:lnTo>
                    <a:lnTo>
                      <a:pt x="568" y="850"/>
                    </a:lnTo>
                    <a:lnTo>
                      <a:pt x="559" y="868"/>
                    </a:lnTo>
                    <a:lnTo>
                      <a:pt x="549" y="885"/>
                    </a:lnTo>
                    <a:lnTo>
                      <a:pt x="541" y="888"/>
                    </a:lnTo>
                    <a:lnTo>
                      <a:pt x="543" y="892"/>
                    </a:lnTo>
                    <a:lnTo>
                      <a:pt x="559" y="872"/>
                    </a:lnTo>
                    <a:lnTo>
                      <a:pt x="574" y="853"/>
                    </a:lnTo>
                    <a:lnTo>
                      <a:pt x="582" y="833"/>
                    </a:lnTo>
                    <a:lnTo>
                      <a:pt x="592" y="813"/>
                    </a:lnTo>
                    <a:lnTo>
                      <a:pt x="598" y="804"/>
                    </a:lnTo>
                    <a:lnTo>
                      <a:pt x="599" y="802"/>
                    </a:lnTo>
                    <a:lnTo>
                      <a:pt x="599" y="784"/>
                    </a:lnTo>
                    <a:lnTo>
                      <a:pt x="599" y="764"/>
                    </a:lnTo>
                    <a:lnTo>
                      <a:pt x="596" y="751"/>
                    </a:lnTo>
                    <a:lnTo>
                      <a:pt x="594" y="742"/>
                    </a:lnTo>
                    <a:lnTo>
                      <a:pt x="598" y="735"/>
                    </a:lnTo>
                    <a:lnTo>
                      <a:pt x="596" y="733"/>
                    </a:lnTo>
                    <a:lnTo>
                      <a:pt x="603" y="731"/>
                    </a:lnTo>
                    <a:lnTo>
                      <a:pt x="623" y="713"/>
                    </a:lnTo>
                    <a:lnTo>
                      <a:pt x="642" y="696"/>
                    </a:lnTo>
                    <a:lnTo>
                      <a:pt x="662" y="691"/>
                    </a:lnTo>
                    <a:lnTo>
                      <a:pt x="677" y="680"/>
                    </a:lnTo>
                    <a:lnTo>
                      <a:pt x="685" y="674"/>
                    </a:lnTo>
                    <a:lnTo>
                      <a:pt x="701" y="674"/>
                    </a:lnTo>
                    <a:lnTo>
                      <a:pt x="693" y="676"/>
                    </a:lnTo>
                    <a:lnTo>
                      <a:pt x="709" y="671"/>
                    </a:lnTo>
                    <a:lnTo>
                      <a:pt x="710" y="669"/>
                    </a:lnTo>
                    <a:lnTo>
                      <a:pt x="736" y="669"/>
                    </a:lnTo>
                    <a:lnTo>
                      <a:pt x="744" y="656"/>
                    </a:lnTo>
                    <a:lnTo>
                      <a:pt x="757" y="649"/>
                    </a:lnTo>
                    <a:lnTo>
                      <a:pt x="759" y="623"/>
                    </a:lnTo>
                    <a:lnTo>
                      <a:pt x="769" y="605"/>
                    </a:lnTo>
                    <a:lnTo>
                      <a:pt x="781" y="585"/>
                    </a:lnTo>
                    <a:lnTo>
                      <a:pt x="784" y="554"/>
                    </a:lnTo>
                    <a:lnTo>
                      <a:pt x="788" y="541"/>
                    </a:lnTo>
                    <a:lnTo>
                      <a:pt x="790" y="519"/>
                    </a:lnTo>
                    <a:lnTo>
                      <a:pt x="792" y="495"/>
                    </a:lnTo>
                    <a:lnTo>
                      <a:pt x="790" y="477"/>
                    </a:lnTo>
                    <a:lnTo>
                      <a:pt x="790" y="460"/>
                    </a:lnTo>
                    <a:lnTo>
                      <a:pt x="786" y="453"/>
                    </a:lnTo>
                    <a:lnTo>
                      <a:pt x="790" y="429"/>
                    </a:lnTo>
                    <a:lnTo>
                      <a:pt x="796" y="427"/>
                    </a:lnTo>
                    <a:lnTo>
                      <a:pt x="800" y="435"/>
                    </a:lnTo>
                    <a:lnTo>
                      <a:pt x="812" y="417"/>
                    </a:lnTo>
                    <a:lnTo>
                      <a:pt x="821" y="398"/>
                    </a:lnTo>
                    <a:lnTo>
                      <a:pt x="823" y="395"/>
                    </a:lnTo>
                    <a:lnTo>
                      <a:pt x="827" y="389"/>
                    </a:lnTo>
                    <a:lnTo>
                      <a:pt x="841" y="373"/>
                    </a:lnTo>
                    <a:lnTo>
                      <a:pt x="855" y="354"/>
                    </a:lnTo>
                    <a:lnTo>
                      <a:pt x="874" y="329"/>
                    </a:lnTo>
                    <a:lnTo>
                      <a:pt x="878" y="296"/>
                    </a:lnTo>
                    <a:lnTo>
                      <a:pt x="868" y="270"/>
                    </a:lnTo>
                    <a:lnTo>
                      <a:pt x="858" y="246"/>
                    </a:lnTo>
                    <a:lnTo>
                      <a:pt x="841" y="243"/>
                    </a:lnTo>
                    <a:lnTo>
                      <a:pt x="821" y="241"/>
                    </a:lnTo>
                    <a:lnTo>
                      <a:pt x="798" y="221"/>
                    </a:lnTo>
                    <a:lnTo>
                      <a:pt x="773" y="201"/>
                    </a:lnTo>
                    <a:lnTo>
                      <a:pt x="742" y="192"/>
                    </a:lnTo>
                    <a:lnTo>
                      <a:pt x="720" y="193"/>
                    </a:lnTo>
                    <a:lnTo>
                      <a:pt x="701" y="188"/>
                    </a:lnTo>
                    <a:lnTo>
                      <a:pt x="681" y="184"/>
                    </a:lnTo>
                    <a:lnTo>
                      <a:pt x="664" y="190"/>
                    </a:lnTo>
                    <a:lnTo>
                      <a:pt x="666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5" name="Freeform 250"/>
              <p:cNvSpPr>
                <a:spLocks/>
              </p:cNvSpPr>
              <p:nvPr/>
            </p:nvSpPr>
            <p:spPr bwMode="auto">
              <a:xfrm>
                <a:off x="2696228" y="4733991"/>
                <a:ext cx="63263" cy="57526"/>
              </a:xfrm>
              <a:custGeom>
                <a:avLst/>
                <a:gdLst>
                  <a:gd name="T0" fmla="*/ 27 w 54"/>
                  <a:gd name="T1" fmla="*/ 38 h 42"/>
                  <a:gd name="T2" fmla="*/ 23 w 54"/>
                  <a:gd name="T3" fmla="*/ 40 h 42"/>
                  <a:gd name="T4" fmla="*/ 11 w 54"/>
                  <a:gd name="T5" fmla="*/ 35 h 42"/>
                  <a:gd name="T6" fmla="*/ 7 w 54"/>
                  <a:gd name="T7" fmla="*/ 42 h 42"/>
                  <a:gd name="T8" fmla="*/ 0 w 54"/>
                  <a:gd name="T9" fmla="*/ 24 h 42"/>
                  <a:gd name="T10" fmla="*/ 4 w 54"/>
                  <a:gd name="T11" fmla="*/ 24 h 42"/>
                  <a:gd name="T12" fmla="*/ 2 w 54"/>
                  <a:gd name="T13" fmla="*/ 14 h 42"/>
                  <a:gd name="T14" fmla="*/ 9 w 54"/>
                  <a:gd name="T15" fmla="*/ 0 h 42"/>
                  <a:gd name="T16" fmla="*/ 31 w 54"/>
                  <a:gd name="T17" fmla="*/ 3 h 42"/>
                  <a:gd name="T18" fmla="*/ 54 w 54"/>
                  <a:gd name="T19" fmla="*/ 7 h 42"/>
                  <a:gd name="T20" fmla="*/ 43 w 54"/>
                  <a:gd name="T21" fmla="*/ 27 h 42"/>
                  <a:gd name="T22" fmla="*/ 41 w 54"/>
                  <a:gd name="T23" fmla="*/ 29 h 42"/>
                  <a:gd name="T24" fmla="*/ 39 w 54"/>
                  <a:gd name="T25" fmla="*/ 35 h 42"/>
                  <a:gd name="T26" fmla="*/ 35 w 54"/>
                  <a:gd name="T27" fmla="*/ 35 h 42"/>
                  <a:gd name="T28" fmla="*/ 27 w 54"/>
                  <a:gd name="T29" fmla="*/ 38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42"/>
                  <a:gd name="T47" fmla="*/ 54 w 54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42">
                    <a:moveTo>
                      <a:pt x="27" y="38"/>
                    </a:moveTo>
                    <a:lnTo>
                      <a:pt x="23" y="40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2" y="14"/>
                    </a:lnTo>
                    <a:lnTo>
                      <a:pt x="9" y="0"/>
                    </a:lnTo>
                    <a:lnTo>
                      <a:pt x="31" y="3"/>
                    </a:lnTo>
                    <a:lnTo>
                      <a:pt x="54" y="7"/>
                    </a:lnTo>
                    <a:lnTo>
                      <a:pt x="43" y="27"/>
                    </a:lnTo>
                    <a:lnTo>
                      <a:pt x="41" y="29"/>
                    </a:lnTo>
                    <a:lnTo>
                      <a:pt x="39" y="35"/>
                    </a:lnTo>
                    <a:lnTo>
                      <a:pt x="35" y="35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6" name="Freeform 251"/>
              <p:cNvSpPr>
                <a:spLocks/>
              </p:cNvSpPr>
              <p:nvPr/>
            </p:nvSpPr>
            <p:spPr bwMode="auto">
              <a:xfrm>
                <a:off x="4330243" y="4656630"/>
                <a:ext cx="48804" cy="41656"/>
              </a:xfrm>
              <a:custGeom>
                <a:avLst/>
                <a:gdLst>
                  <a:gd name="T0" fmla="*/ 6 w 41"/>
                  <a:gd name="T1" fmla="*/ 33 h 33"/>
                  <a:gd name="T2" fmla="*/ 0 w 41"/>
                  <a:gd name="T3" fmla="*/ 30 h 33"/>
                  <a:gd name="T4" fmla="*/ 2 w 41"/>
                  <a:gd name="T5" fmla="*/ 20 h 33"/>
                  <a:gd name="T6" fmla="*/ 6 w 41"/>
                  <a:gd name="T7" fmla="*/ 0 h 33"/>
                  <a:gd name="T8" fmla="*/ 24 w 41"/>
                  <a:gd name="T9" fmla="*/ 2 h 33"/>
                  <a:gd name="T10" fmla="*/ 41 w 41"/>
                  <a:gd name="T11" fmla="*/ 6 h 33"/>
                  <a:gd name="T12" fmla="*/ 41 w 41"/>
                  <a:gd name="T13" fmla="*/ 33 h 33"/>
                  <a:gd name="T14" fmla="*/ 24 w 41"/>
                  <a:gd name="T15" fmla="*/ 33 h 33"/>
                  <a:gd name="T16" fmla="*/ 6 w 41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3"/>
                  <a:gd name="T29" fmla="*/ 41 w 41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3">
                    <a:moveTo>
                      <a:pt x="6" y="33"/>
                    </a:moveTo>
                    <a:lnTo>
                      <a:pt x="0" y="30"/>
                    </a:lnTo>
                    <a:lnTo>
                      <a:pt x="2" y="20"/>
                    </a:lnTo>
                    <a:lnTo>
                      <a:pt x="6" y="0"/>
                    </a:lnTo>
                    <a:lnTo>
                      <a:pt x="24" y="2"/>
                    </a:lnTo>
                    <a:lnTo>
                      <a:pt x="41" y="6"/>
                    </a:lnTo>
                    <a:lnTo>
                      <a:pt x="41" y="33"/>
                    </a:lnTo>
                    <a:lnTo>
                      <a:pt x="24" y="33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7" name="Freeform 252"/>
              <p:cNvSpPr>
                <a:spLocks/>
              </p:cNvSpPr>
              <p:nvPr/>
            </p:nvSpPr>
            <p:spPr bwMode="auto">
              <a:xfrm>
                <a:off x="4301325" y="4609021"/>
                <a:ext cx="14459" cy="17853"/>
              </a:xfrm>
              <a:custGeom>
                <a:avLst/>
                <a:gdLst>
                  <a:gd name="T0" fmla="*/ 12 w 12"/>
                  <a:gd name="T1" fmla="*/ 2 h 11"/>
                  <a:gd name="T2" fmla="*/ 8 w 12"/>
                  <a:gd name="T3" fmla="*/ 0 h 11"/>
                  <a:gd name="T4" fmla="*/ 0 w 12"/>
                  <a:gd name="T5" fmla="*/ 11 h 11"/>
                  <a:gd name="T6" fmla="*/ 12 w 12"/>
                  <a:gd name="T7" fmla="*/ 2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1"/>
                  <a:gd name="T14" fmla="*/ 12 w 12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1">
                    <a:moveTo>
                      <a:pt x="12" y="2"/>
                    </a:moveTo>
                    <a:lnTo>
                      <a:pt x="8" y="0"/>
                    </a:lnTo>
                    <a:lnTo>
                      <a:pt x="0" y="1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8" name="Freeform 253"/>
              <p:cNvSpPr>
                <a:spLocks/>
              </p:cNvSpPr>
              <p:nvPr/>
            </p:nvSpPr>
            <p:spPr bwMode="auto">
              <a:xfrm>
                <a:off x="4312169" y="4660597"/>
                <a:ext cx="151834" cy="202329"/>
              </a:xfrm>
              <a:custGeom>
                <a:avLst/>
                <a:gdLst>
                  <a:gd name="T0" fmla="*/ 21 w 126"/>
                  <a:gd name="T1" fmla="*/ 25 h 146"/>
                  <a:gd name="T2" fmla="*/ 17 w 126"/>
                  <a:gd name="T3" fmla="*/ 36 h 146"/>
                  <a:gd name="T4" fmla="*/ 11 w 126"/>
                  <a:gd name="T5" fmla="*/ 36 h 146"/>
                  <a:gd name="T6" fmla="*/ 25 w 126"/>
                  <a:gd name="T7" fmla="*/ 47 h 146"/>
                  <a:gd name="T8" fmla="*/ 11 w 126"/>
                  <a:gd name="T9" fmla="*/ 46 h 146"/>
                  <a:gd name="T10" fmla="*/ 6 w 126"/>
                  <a:gd name="T11" fmla="*/ 67 h 146"/>
                  <a:gd name="T12" fmla="*/ 0 w 126"/>
                  <a:gd name="T13" fmla="*/ 67 h 146"/>
                  <a:gd name="T14" fmla="*/ 7 w 126"/>
                  <a:gd name="T15" fmla="*/ 84 h 146"/>
                  <a:gd name="T16" fmla="*/ 13 w 126"/>
                  <a:gd name="T17" fmla="*/ 89 h 146"/>
                  <a:gd name="T18" fmla="*/ 6 w 126"/>
                  <a:gd name="T19" fmla="*/ 84 h 146"/>
                  <a:gd name="T20" fmla="*/ 15 w 126"/>
                  <a:gd name="T21" fmla="*/ 97 h 146"/>
                  <a:gd name="T22" fmla="*/ 11 w 126"/>
                  <a:gd name="T23" fmla="*/ 97 h 146"/>
                  <a:gd name="T24" fmla="*/ 27 w 126"/>
                  <a:gd name="T25" fmla="*/ 111 h 146"/>
                  <a:gd name="T26" fmla="*/ 23 w 126"/>
                  <a:gd name="T27" fmla="*/ 111 h 146"/>
                  <a:gd name="T28" fmla="*/ 37 w 126"/>
                  <a:gd name="T29" fmla="*/ 128 h 146"/>
                  <a:gd name="T30" fmla="*/ 52 w 126"/>
                  <a:gd name="T31" fmla="*/ 146 h 146"/>
                  <a:gd name="T32" fmla="*/ 60 w 126"/>
                  <a:gd name="T33" fmla="*/ 135 h 146"/>
                  <a:gd name="T34" fmla="*/ 66 w 126"/>
                  <a:gd name="T35" fmla="*/ 139 h 146"/>
                  <a:gd name="T36" fmla="*/ 70 w 126"/>
                  <a:gd name="T37" fmla="*/ 135 h 146"/>
                  <a:gd name="T38" fmla="*/ 66 w 126"/>
                  <a:gd name="T39" fmla="*/ 124 h 146"/>
                  <a:gd name="T40" fmla="*/ 62 w 126"/>
                  <a:gd name="T41" fmla="*/ 117 h 146"/>
                  <a:gd name="T42" fmla="*/ 62 w 126"/>
                  <a:gd name="T43" fmla="*/ 111 h 146"/>
                  <a:gd name="T44" fmla="*/ 81 w 126"/>
                  <a:gd name="T45" fmla="*/ 110 h 146"/>
                  <a:gd name="T46" fmla="*/ 83 w 126"/>
                  <a:gd name="T47" fmla="*/ 95 h 146"/>
                  <a:gd name="T48" fmla="*/ 97 w 126"/>
                  <a:gd name="T49" fmla="*/ 108 h 146"/>
                  <a:gd name="T50" fmla="*/ 111 w 126"/>
                  <a:gd name="T51" fmla="*/ 104 h 146"/>
                  <a:gd name="T52" fmla="*/ 113 w 126"/>
                  <a:gd name="T53" fmla="*/ 110 h 146"/>
                  <a:gd name="T54" fmla="*/ 120 w 126"/>
                  <a:gd name="T55" fmla="*/ 104 h 146"/>
                  <a:gd name="T56" fmla="*/ 126 w 126"/>
                  <a:gd name="T57" fmla="*/ 71 h 146"/>
                  <a:gd name="T58" fmla="*/ 115 w 126"/>
                  <a:gd name="T59" fmla="*/ 49 h 146"/>
                  <a:gd name="T60" fmla="*/ 124 w 126"/>
                  <a:gd name="T61" fmla="*/ 36 h 146"/>
                  <a:gd name="T62" fmla="*/ 122 w 126"/>
                  <a:gd name="T63" fmla="*/ 20 h 146"/>
                  <a:gd name="T64" fmla="*/ 99 w 126"/>
                  <a:gd name="T65" fmla="*/ 22 h 146"/>
                  <a:gd name="T66" fmla="*/ 101 w 126"/>
                  <a:gd name="T67" fmla="*/ 0 h 146"/>
                  <a:gd name="T68" fmla="*/ 78 w 126"/>
                  <a:gd name="T69" fmla="*/ 0 h 146"/>
                  <a:gd name="T70" fmla="*/ 56 w 126"/>
                  <a:gd name="T71" fmla="*/ 0 h 146"/>
                  <a:gd name="T72" fmla="*/ 56 w 126"/>
                  <a:gd name="T73" fmla="*/ 27 h 146"/>
                  <a:gd name="T74" fmla="*/ 39 w 126"/>
                  <a:gd name="T75" fmla="*/ 27 h 146"/>
                  <a:gd name="T76" fmla="*/ 21 w 126"/>
                  <a:gd name="T77" fmla="*/ 27 h 146"/>
                  <a:gd name="T78" fmla="*/ 21 w 126"/>
                  <a:gd name="T79" fmla="*/ 25 h 1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6"/>
                  <a:gd name="T121" fmla="*/ 0 h 146"/>
                  <a:gd name="T122" fmla="*/ 126 w 126"/>
                  <a:gd name="T123" fmla="*/ 146 h 1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6" h="146">
                    <a:moveTo>
                      <a:pt x="21" y="25"/>
                    </a:moveTo>
                    <a:lnTo>
                      <a:pt x="17" y="36"/>
                    </a:lnTo>
                    <a:lnTo>
                      <a:pt x="11" y="36"/>
                    </a:lnTo>
                    <a:lnTo>
                      <a:pt x="25" y="47"/>
                    </a:lnTo>
                    <a:lnTo>
                      <a:pt x="11" y="46"/>
                    </a:lnTo>
                    <a:lnTo>
                      <a:pt x="6" y="67"/>
                    </a:lnTo>
                    <a:lnTo>
                      <a:pt x="0" y="67"/>
                    </a:lnTo>
                    <a:lnTo>
                      <a:pt x="7" y="84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15" y="97"/>
                    </a:lnTo>
                    <a:lnTo>
                      <a:pt x="11" y="97"/>
                    </a:lnTo>
                    <a:lnTo>
                      <a:pt x="27" y="111"/>
                    </a:lnTo>
                    <a:lnTo>
                      <a:pt x="23" y="111"/>
                    </a:lnTo>
                    <a:lnTo>
                      <a:pt x="37" y="128"/>
                    </a:lnTo>
                    <a:lnTo>
                      <a:pt x="52" y="146"/>
                    </a:lnTo>
                    <a:lnTo>
                      <a:pt x="60" y="135"/>
                    </a:lnTo>
                    <a:lnTo>
                      <a:pt x="66" y="139"/>
                    </a:lnTo>
                    <a:lnTo>
                      <a:pt x="70" y="135"/>
                    </a:lnTo>
                    <a:lnTo>
                      <a:pt x="66" y="124"/>
                    </a:lnTo>
                    <a:lnTo>
                      <a:pt x="62" y="117"/>
                    </a:lnTo>
                    <a:lnTo>
                      <a:pt x="62" y="111"/>
                    </a:lnTo>
                    <a:lnTo>
                      <a:pt x="81" y="110"/>
                    </a:lnTo>
                    <a:lnTo>
                      <a:pt x="83" y="95"/>
                    </a:lnTo>
                    <a:lnTo>
                      <a:pt x="97" y="108"/>
                    </a:lnTo>
                    <a:lnTo>
                      <a:pt x="111" y="104"/>
                    </a:lnTo>
                    <a:lnTo>
                      <a:pt x="113" y="110"/>
                    </a:lnTo>
                    <a:lnTo>
                      <a:pt x="120" y="104"/>
                    </a:lnTo>
                    <a:lnTo>
                      <a:pt x="126" y="71"/>
                    </a:lnTo>
                    <a:lnTo>
                      <a:pt x="115" y="49"/>
                    </a:lnTo>
                    <a:lnTo>
                      <a:pt x="124" y="36"/>
                    </a:lnTo>
                    <a:lnTo>
                      <a:pt x="122" y="20"/>
                    </a:lnTo>
                    <a:lnTo>
                      <a:pt x="99" y="22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56" y="0"/>
                    </a:lnTo>
                    <a:lnTo>
                      <a:pt x="56" y="27"/>
                    </a:lnTo>
                    <a:lnTo>
                      <a:pt x="39" y="27"/>
                    </a:lnTo>
                    <a:lnTo>
                      <a:pt x="21" y="27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9" name="Freeform 254"/>
              <p:cNvSpPr>
                <a:spLocks/>
              </p:cNvSpPr>
              <p:nvPr/>
            </p:nvSpPr>
            <p:spPr bwMode="auto">
              <a:xfrm>
                <a:off x="2410636" y="5358834"/>
                <a:ext cx="224136" cy="263821"/>
              </a:xfrm>
              <a:custGeom>
                <a:avLst/>
                <a:gdLst>
                  <a:gd name="T0" fmla="*/ 10 w 185"/>
                  <a:gd name="T1" fmla="*/ 18 h 193"/>
                  <a:gd name="T2" fmla="*/ 4 w 185"/>
                  <a:gd name="T3" fmla="*/ 43 h 193"/>
                  <a:gd name="T4" fmla="*/ 0 w 185"/>
                  <a:gd name="T5" fmla="*/ 69 h 193"/>
                  <a:gd name="T6" fmla="*/ 21 w 185"/>
                  <a:gd name="T7" fmla="*/ 89 h 193"/>
                  <a:gd name="T8" fmla="*/ 43 w 185"/>
                  <a:gd name="T9" fmla="*/ 107 h 193"/>
                  <a:gd name="T10" fmla="*/ 60 w 185"/>
                  <a:gd name="T11" fmla="*/ 115 h 193"/>
                  <a:gd name="T12" fmla="*/ 80 w 185"/>
                  <a:gd name="T13" fmla="*/ 124 h 193"/>
                  <a:gd name="T14" fmla="*/ 99 w 185"/>
                  <a:gd name="T15" fmla="*/ 135 h 193"/>
                  <a:gd name="T16" fmla="*/ 119 w 185"/>
                  <a:gd name="T17" fmla="*/ 146 h 193"/>
                  <a:gd name="T18" fmla="*/ 111 w 185"/>
                  <a:gd name="T19" fmla="*/ 168 h 193"/>
                  <a:gd name="T20" fmla="*/ 103 w 185"/>
                  <a:gd name="T21" fmla="*/ 190 h 193"/>
                  <a:gd name="T22" fmla="*/ 129 w 185"/>
                  <a:gd name="T23" fmla="*/ 192 h 193"/>
                  <a:gd name="T24" fmla="*/ 154 w 185"/>
                  <a:gd name="T25" fmla="*/ 193 h 193"/>
                  <a:gd name="T26" fmla="*/ 169 w 185"/>
                  <a:gd name="T27" fmla="*/ 188 h 193"/>
                  <a:gd name="T28" fmla="*/ 185 w 185"/>
                  <a:gd name="T29" fmla="*/ 164 h 193"/>
                  <a:gd name="T30" fmla="*/ 185 w 185"/>
                  <a:gd name="T31" fmla="*/ 148 h 193"/>
                  <a:gd name="T32" fmla="*/ 185 w 185"/>
                  <a:gd name="T33" fmla="*/ 129 h 193"/>
                  <a:gd name="T34" fmla="*/ 185 w 185"/>
                  <a:gd name="T35" fmla="*/ 111 h 193"/>
                  <a:gd name="T36" fmla="*/ 173 w 185"/>
                  <a:gd name="T37" fmla="*/ 109 h 193"/>
                  <a:gd name="T38" fmla="*/ 162 w 185"/>
                  <a:gd name="T39" fmla="*/ 109 h 193"/>
                  <a:gd name="T40" fmla="*/ 156 w 185"/>
                  <a:gd name="T41" fmla="*/ 89 h 193"/>
                  <a:gd name="T42" fmla="*/ 150 w 185"/>
                  <a:gd name="T43" fmla="*/ 71 h 193"/>
                  <a:gd name="T44" fmla="*/ 132 w 185"/>
                  <a:gd name="T45" fmla="*/ 67 h 193"/>
                  <a:gd name="T46" fmla="*/ 101 w 185"/>
                  <a:gd name="T47" fmla="*/ 64 h 193"/>
                  <a:gd name="T48" fmla="*/ 97 w 185"/>
                  <a:gd name="T49" fmla="*/ 31 h 193"/>
                  <a:gd name="T50" fmla="*/ 94 w 185"/>
                  <a:gd name="T51" fmla="*/ 20 h 193"/>
                  <a:gd name="T52" fmla="*/ 94 w 185"/>
                  <a:gd name="T53" fmla="*/ 16 h 193"/>
                  <a:gd name="T54" fmla="*/ 70 w 185"/>
                  <a:gd name="T55" fmla="*/ 0 h 193"/>
                  <a:gd name="T56" fmla="*/ 41 w 185"/>
                  <a:gd name="T57" fmla="*/ 3 h 193"/>
                  <a:gd name="T58" fmla="*/ 12 w 185"/>
                  <a:gd name="T59" fmla="*/ 7 h 193"/>
                  <a:gd name="T60" fmla="*/ 10 w 185"/>
                  <a:gd name="T61" fmla="*/ 18 h 1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5"/>
                  <a:gd name="T94" fmla="*/ 0 h 193"/>
                  <a:gd name="T95" fmla="*/ 185 w 185"/>
                  <a:gd name="T96" fmla="*/ 193 h 1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5" h="193">
                    <a:moveTo>
                      <a:pt x="10" y="18"/>
                    </a:moveTo>
                    <a:lnTo>
                      <a:pt x="4" y="43"/>
                    </a:lnTo>
                    <a:lnTo>
                      <a:pt x="0" y="69"/>
                    </a:lnTo>
                    <a:lnTo>
                      <a:pt x="21" y="89"/>
                    </a:lnTo>
                    <a:lnTo>
                      <a:pt x="43" y="107"/>
                    </a:lnTo>
                    <a:lnTo>
                      <a:pt x="60" y="115"/>
                    </a:lnTo>
                    <a:lnTo>
                      <a:pt x="80" y="124"/>
                    </a:lnTo>
                    <a:lnTo>
                      <a:pt x="99" y="135"/>
                    </a:lnTo>
                    <a:lnTo>
                      <a:pt x="119" y="146"/>
                    </a:lnTo>
                    <a:lnTo>
                      <a:pt x="111" y="168"/>
                    </a:lnTo>
                    <a:lnTo>
                      <a:pt x="103" y="190"/>
                    </a:lnTo>
                    <a:lnTo>
                      <a:pt x="129" y="192"/>
                    </a:lnTo>
                    <a:lnTo>
                      <a:pt x="154" y="193"/>
                    </a:lnTo>
                    <a:lnTo>
                      <a:pt x="169" y="188"/>
                    </a:lnTo>
                    <a:lnTo>
                      <a:pt x="185" y="164"/>
                    </a:lnTo>
                    <a:lnTo>
                      <a:pt x="185" y="148"/>
                    </a:lnTo>
                    <a:lnTo>
                      <a:pt x="185" y="129"/>
                    </a:lnTo>
                    <a:lnTo>
                      <a:pt x="185" y="111"/>
                    </a:lnTo>
                    <a:lnTo>
                      <a:pt x="173" y="109"/>
                    </a:lnTo>
                    <a:lnTo>
                      <a:pt x="162" y="109"/>
                    </a:lnTo>
                    <a:lnTo>
                      <a:pt x="156" y="89"/>
                    </a:lnTo>
                    <a:lnTo>
                      <a:pt x="150" y="71"/>
                    </a:lnTo>
                    <a:lnTo>
                      <a:pt x="132" y="67"/>
                    </a:lnTo>
                    <a:lnTo>
                      <a:pt x="101" y="64"/>
                    </a:lnTo>
                    <a:lnTo>
                      <a:pt x="97" y="31"/>
                    </a:lnTo>
                    <a:lnTo>
                      <a:pt x="94" y="20"/>
                    </a:lnTo>
                    <a:lnTo>
                      <a:pt x="94" y="16"/>
                    </a:lnTo>
                    <a:lnTo>
                      <a:pt x="70" y="0"/>
                    </a:lnTo>
                    <a:lnTo>
                      <a:pt x="41" y="3"/>
                    </a:lnTo>
                    <a:lnTo>
                      <a:pt x="12" y="7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0" name="Freeform 255"/>
              <p:cNvSpPr>
                <a:spLocks/>
              </p:cNvSpPr>
              <p:nvPr/>
            </p:nvSpPr>
            <p:spPr bwMode="auto">
              <a:xfrm>
                <a:off x="4248905" y="4718121"/>
                <a:ext cx="5424" cy="13884"/>
              </a:xfrm>
              <a:custGeom>
                <a:avLst/>
                <a:gdLst>
                  <a:gd name="T0" fmla="*/ 6 w 6"/>
                  <a:gd name="T1" fmla="*/ 2 h 9"/>
                  <a:gd name="T2" fmla="*/ 2 w 6"/>
                  <a:gd name="T3" fmla="*/ 9 h 9"/>
                  <a:gd name="T4" fmla="*/ 0 w 6"/>
                  <a:gd name="T5" fmla="*/ 4 h 9"/>
                  <a:gd name="T6" fmla="*/ 2 w 6"/>
                  <a:gd name="T7" fmla="*/ 0 h 9"/>
                  <a:gd name="T8" fmla="*/ 6 w 6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6" y="2"/>
                    </a:moveTo>
                    <a:lnTo>
                      <a:pt x="2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1" name="Freeform 256"/>
              <p:cNvSpPr>
                <a:spLocks/>
              </p:cNvSpPr>
              <p:nvPr/>
            </p:nvSpPr>
            <p:spPr bwMode="auto">
              <a:xfrm>
                <a:off x="4270594" y="4678450"/>
                <a:ext cx="1808" cy="3967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2" name="Freeform 257"/>
              <p:cNvSpPr>
                <a:spLocks/>
              </p:cNvSpPr>
              <p:nvPr/>
            </p:nvSpPr>
            <p:spPr bwMode="auto">
              <a:xfrm>
                <a:off x="4870699" y="4763746"/>
                <a:ext cx="291014" cy="347134"/>
              </a:xfrm>
              <a:custGeom>
                <a:avLst/>
                <a:gdLst>
                  <a:gd name="T0" fmla="*/ 185 w 244"/>
                  <a:gd name="T1" fmla="*/ 56 h 256"/>
                  <a:gd name="T2" fmla="*/ 183 w 244"/>
                  <a:gd name="T3" fmla="*/ 47 h 256"/>
                  <a:gd name="T4" fmla="*/ 164 w 244"/>
                  <a:gd name="T5" fmla="*/ 36 h 256"/>
                  <a:gd name="T6" fmla="*/ 142 w 244"/>
                  <a:gd name="T7" fmla="*/ 24 h 256"/>
                  <a:gd name="T8" fmla="*/ 123 w 244"/>
                  <a:gd name="T9" fmla="*/ 13 h 256"/>
                  <a:gd name="T10" fmla="*/ 101 w 244"/>
                  <a:gd name="T11" fmla="*/ 0 h 256"/>
                  <a:gd name="T12" fmla="*/ 82 w 244"/>
                  <a:gd name="T13" fmla="*/ 0 h 256"/>
                  <a:gd name="T14" fmla="*/ 63 w 244"/>
                  <a:gd name="T15" fmla="*/ 2 h 256"/>
                  <a:gd name="T16" fmla="*/ 43 w 244"/>
                  <a:gd name="T17" fmla="*/ 2 h 256"/>
                  <a:gd name="T18" fmla="*/ 24 w 244"/>
                  <a:gd name="T19" fmla="*/ 2 h 256"/>
                  <a:gd name="T20" fmla="*/ 31 w 244"/>
                  <a:gd name="T21" fmla="*/ 31 h 256"/>
                  <a:gd name="T22" fmla="*/ 26 w 244"/>
                  <a:gd name="T23" fmla="*/ 33 h 256"/>
                  <a:gd name="T24" fmla="*/ 26 w 244"/>
                  <a:gd name="T25" fmla="*/ 45 h 256"/>
                  <a:gd name="T26" fmla="*/ 31 w 244"/>
                  <a:gd name="T27" fmla="*/ 53 h 256"/>
                  <a:gd name="T28" fmla="*/ 18 w 244"/>
                  <a:gd name="T29" fmla="*/ 67 h 256"/>
                  <a:gd name="T30" fmla="*/ 6 w 244"/>
                  <a:gd name="T31" fmla="*/ 82 h 256"/>
                  <a:gd name="T32" fmla="*/ 0 w 244"/>
                  <a:gd name="T33" fmla="*/ 82 h 256"/>
                  <a:gd name="T34" fmla="*/ 0 w 244"/>
                  <a:gd name="T35" fmla="*/ 100 h 256"/>
                  <a:gd name="T36" fmla="*/ 2 w 244"/>
                  <a:gd name="T37" fmla="*/ 117 h 256"/>
                  <a:gd name="T38" fmla="*/ 10 w 244"/>
                  <a:gd name="T39" fmla="*/ 137 h 256"/>
                  <a:gd name="T40" fmla="*/ 20 w 244"/>
                  <a:gd name="T41" fmla="*/ 155 h 256"/>
                  <a:gd name="T42" fmla="*/ 27 w 244"/>
                  <a:gd name="T43" fmla="*/ 172 h 256"/>
                  <a:gd name="T44" fmla="*/ 29 w 244"/>
                  <a:gd name="T45" fmla="*/ 175 h 256"/>
                  <a:gd name="T46" fmla="*/ 53 w 244"/>
                  <a:gd name="T47" fmla="*/ 188 h 256"/>
                  <a:gd name="T48" fmla="*/ 76 w 244"/>
                  <a:gd name="T49" fmla="*/ 201 h 256"/>
                  <a:gd name="T50" fmla="*/ 100 w 244"/>
                  <a:gd name="T51" fmla="*/ 205 h 256"/>
                  <a:gd name="T52" fmla="*/ 107 w 244"/>
                  <a:gd name="T53" fmla="*/ 208 h 256"/>
                  <a:gd name="T54" fmla="*/ 113 w 244"/>
                  <a:gd name="T55" fmla="*/ 234 h 256"/>
                  <a:gd name="T56" fmla="*/ 121 w 244"/>
                  <a:gd name="T57" fmla="*/ 252 h 256"/>
                  <a:gd name="T58" fmla="*/ 131 w 244"/>
                  <a:gd name="T59" fmla="*/ 252 h 256"/>
                  <a:gd name="T60" fmla="*/ 142 w 244"/>
                  <a:gd name="T61" fmla="*/ 250 h 256"/>
                  <a:gd name="T62" fmla="*/ 170 w 244"/>
                  <a:gd name="T63" fmla="*/ 256 h 256"/>
                  <a:gd name="T64" fmla="*/ 185 w 244"/>
                  <a:gd name="T65" fmla="*/ 248 h 256"/>
                  <a:gd name="T66" fmla="*/ 197 w 244"/>
                  <a:gd name="T67" fmla="*/ 248 h 256"/>
                  <a:gd name="T68" fmla="*/ 220 w 244"/>
                  <a:gd name="T69" fmla="*/ 237 h 256"/>
                  <a:gd name="T70" fmla="*/ 244 w 244"/>
                  <a:gd name="T71" fmla="*/ 226 h 256"/>
                  <a:gd name="T72" fmla="*/ 228 w 244"/>
                  <a:gd name="T73" fmla="*/ 212 h 256"/>
                  <a:gd name="T74" fmla="*/ 224 w 244"/>
                  <a:gd name="T75" fmla="*/ 190 h 256"/>
                  <a:gd name="T76" fmla="*/ 222 w 244"/>
                  <a:gd name="T77" fmla="*/ 170 h 256"/>
                  <a:gd name="T78" fmla="*/ 220 w 244"/>
                  <a:gd name="T79" fmla="*/ 162 h 256"/>
                  <a:gd name="T80" fmla="*/ 224 w 244"/>
                  <a:gd name="T81" fmla="*/ 141 h 256"/>
                  <a:gd name="T82" fmla="*/ 209 w 244"/>
                  <a:gd name="T83" fmla="*/ 119 h 256"/>
                  <a:gd name="T84" fmla="*/ 220 w 244"/>
                  <a:gd name="T85" fmla="*/ 88 h 256"/>
                  <a:gd name="T86" fmla="*/ 203 w 244"/>
                  <a:gd name="T87" fmla="*/ 71 h 256"/>
                  <a:gd name="T88" fmla="*/ 185 w 244"/>
                  <a:gd name="T89" fmla="*/ 56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4"/>
                  <a:gd name="T136" fmla="*/ 0 h 256"/>
                  <a:gd name="T137" fmla="*/ 244 w 244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4" h="256">
                    <a:moveTo>
                      <a:pt x="185" y="56"/>
                    </a:moveTo>
                    <a:lnTo>
                      <a:pt x="183" y="47"/>
                    </a:lnTo>
                    <a:lnTo>
                      <a:pt x="164" y="36"/>
                    </a:lnTo>
                    <a:lnTo>
                      <a:pt x="142" y="24"/>
                    </a:lnTo>
                    <a:lnTo>
                      <a:pt x="123" y="13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3" y="2"/>
                    </a:lnTo>
                    <a:lnTo>
                      <a:pt x="24" y="2"/>
                    </a:lnTo>
                    <a:lnTo>
                      <a:pt x="31" y="31"/>
                    </a:lnTo>
                    <a:lnTo>
                      <a:pt x="26" y="33"/>
                    </a:lnTo>
                    <a:lnTo>
                      <a:pt x="26" y="45"/>
                    </a:lnTo>
                    <a:lnTo>
                      <a:pt x="31" y="53"/>
                    </a:lnTo>
                    <a:lnTo>
                      <a:pt x="18" y="67"/>
                    </a:lnTo>
                    <a:lnTo>
                      <a:pt x="6" y="82"/>
                    </a:lnTo>
                    <a:lnTo>
                      <a:pt x="0" y="82"/>
                    </a:lnTo>
                    <a:lnTo>
                      <a:pt x="0" y="100"/>
                    </a:lnTo>
                    <a:lnTo>
                      <a:pt x="2" y="117"/>
                    </a:lnTo>
                    <a:lnTo>
                      <a:pt x="10" y="137"/>
                    </a:lnTo>
                    <a:lnTo>
                      <a:pt x="20" y="155"/>
                    </a:lnTo>
                    <a:lnTo>
                      <a:pt x="27" y="172"/>
                    </a:lnTo>
                    <a:lnTo>
                      <a:pt x="29" y="175"/>
                    </a:lnTo>
                    <a:lnTo>
                      <a:pt x="53" y="188"/>
                    </a:lnTo>
                    <a:lnTo>
                      <a:pt x="76" y="201"/>
                    </a:lnTo>
                    <a:lnTo>
                      <a:pt x="100" y="205"/>
                    </a:lnTo>
                    <a:lnTo>
                      <a:pt x="107" y="208"/>
                    </a:lnTo>
                    <a:lnTo>
                      <a:pt x="113" y="234"/>
                    </a:lnTo>
                    <a:lnTo>
                      <a:pt x="121" y="252"/>
                    </a:lnTo>
                    <a:lnTo>
                      <a:pt x="131" y="252"/>
                    </a:lnTo>
                    <a:lnTo>
                      <a:pt x="142" y="250"/>
                    </a:lnTo>
                    <a:lnTo>
                      <a:pt x="170" y="256"/>
                    </a:lnTo>
                    <a:lnTo>
                      <a:pt x="185" y="248"/>
                    </a:lnTo>
                    <a:lnTo>
                      <a:pt x="197" y="248"/>
                    </a:lnTo>
                    <a:lnTo>
                      <a:pt x="220" y="237"/>
                    </a:lnTo>
                    <a:lnTo>
                      <a:pt x="244" y="226"/>
                    </a:lnTo>
                    <a:lnTo>
                      <a:pt x="228" y="212"/>
                    </a:lnTo>
                    <a:lnTo>
                      <a:pt x="224" y="190"/>
                    </a:lnTo>
                    <a:lnTo>
                      <a:pt x="222" y="170"/>
                    </a:lnTo>
                    <a:lnTo>
                      <a:pt x="220" y="162"/>
                    </a:lnTo>
                    <a:lnTo>
                      <a:pt x="224" y="141"/>
                    </a:lnTo>
                    <a:lnTo>
                      <a:pt x="209" y="119"/>
                    </a:lnTo>
                    <a:lnTo>
                      <a:pt x="220" y="88"/>
                    </a:lnTo>
                    <a:lnTo>
                      <a:pt x="203" y="71"/>
                    </a:lnTo>
                    <a:lnTo>
                      <a:pt x="185" y="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3" name="Freeform 258"/>
              <p:cNvSpPr>
                <a:spLocks/>
              </p:cNvSpPr>
              <p:nvPr/>
            </p:nvSpPr>
            <p:spPr bwMode="auto">
              <a:xfrm>
                <a:off x="5132792" y="4918469"/>
                <a:ext cx="9038" cy="21820"/>
              </a:xfrm>
              <a:custGeom>
                <a:avLst/>
                <a:gdLst>
                  <a:gd name="T0" fmla="*/ 8 w 8"/>
                  <a:gd name="T1" fmla="*/ 15 h 15"/>
                  <a:gd name="T2" fmla="*/ 4 w 8"/>
                  <a:gd name="T3" fmla="*/ 0 h 15"/>
                  <a:gd name="T4" fmla="*/ 0 w 8"/>
                  <a:gd name="T5" fmla="*/ 5 h 15"/>
                  <a:gd name="T6" fmla="*/ 8 w 8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8" y="1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4" name="Freeform 259"/>
              <p:cNvSpPr>
                <a:spLocks/>
              </p:cNvSpPr>
              <p:nvPr/>
            </p:nvSpPr>
            <p:spPr bwMode="auto">
              <a:xfrm>
                <a:off x="4874314" y="4595137"/>
                <a:ext cx="144604" cy="180510"/>
              </a:xfrm>
              <a:custGeom>
                <a:avLst/>
                <a:gdLst>
                  <a:gd name="T0" fmla="*/ 107 w 121"/>
                  <a:gd name="T1" fmla="*/ 19 h 134"/>
                  <a:gd name="T2" fmla="*/ 99 w 121"/>
                  <a:gd name="T3" fmla="*/ 0 h 134"/>
                  <a:gd name="T4" fmla="*/ 88 w 121"/>
                  <a:gd name="T5" fmla="*/ 11 h 134"/>
                  <a:gd name="T6" fmla="*/ 62 w 121"/>
                  <a:gd name="T7" fmla="*/ 11 h 134"/>
                  <a:gd name="T8" fmla="*/ 53 w 121"/>
                  <a:gd name="T9" fmla="*/ 15 h 134"/>
                  <a:gd name="T10" fmla="*/ 47 w 121"/>
                  <a:gd name="T11" fmla="*/ 11 h 134"/>
                  <a:gd name="T12" fmla="*/ 31 w 121"/>
                  <a:gd name="T13" fmla="*/ 13 h 134"/>
                  <a:gd name="T14" fmla="*/ 27 w 121"/>
                  <a:gd name="T15" fmla="*/ 17 h 134"/>
                  <a:gd name="T16" fmla="*/ 27 w 121"/>
                  <a:gd name="T17" fmla="*/ 39 h 134"/>
                  <a:gd name="T18" fmla="*/ 39 w 121"/>
                  <a:gd name="T19" fmla="*/ 50 h 134"/>
                  <a:gd name="T20" fmla="*/ 23 w 121"/>
                  <a:gd name="T21" fmla="*/ 64 h 134"/>
                  <a:gd name="T22" fmla="*/ 10 w 121"/>
                  <a:gd name="T23" fmla="*/ 81 h 134"/>
                  <a:gd name="T24" fmla="*/ 6 w 121"/>
                  <a:gd name="T25" fmla="*/ 106 h 134"/>
                  <a:gd name="T26" fmla="*/ 0 w 121"/>
                  <a:gd name="T27" fmla="*/ 134 h 134"/>
                  <a:gd name="T28" fmla="*/ 6 w 121"/>
                  <a:gd name="T29" fmla="*/ 134 h 134"/>
                  <a:gd name="T30" fmla="*/ 20 w 121"/>
                  <a:gd name="T31" fmla="*/ 127 h 134"/>
                  <a:gd name="T32" fmla="*/ 39 w 121"/>
                  <a:gd name="T33" fmla="*/ 127 h 134"/>
                  <a:gd name="T34" fmla="*/ 59 w 121"/>
                  <a:gd name="T35" fmla="*/ 127 h 134"/>
                  <a:gd name="T36" fmla="*/ 78 w 121"/>
                  <a:gd name="T37" fmla="*/ 125 h 134"/>
                  <a:gd name="T38" fmla="*/ 97 w 121"/>
                  <a:gd name="T39" fmla="*/ 125 h 134"/>
                  <a:gd name="T40" fmla="*/ 97 w 121"/>
                  <a:gd name="T41" fmla="*/ 99 h 134"/>
                  <a:gd name="T42" fmla="*/ 113 w 121"/>
                  <a:gd name="T43" fmla="*/ 75 h 134"/>
                  <a:gd name="T44" fmla="*/ 121 w 121"/>
                  <a:gd name="T45" fmla="*/ 55 h 134"/>
                  <a:gd name="T46" fmla="*/ 115 w 121"/>
                  <a:gd name="T47" fmla="*/ 37 h 134"/>
                  <a:gd name="T48" fmla="*/ 107 w 121"/>
                  <a:gd name="T49" fmla="*/ 19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1"/>
                  <a:gd name="T76" fmla="*/ 0 h 134"/>
                  <a:gd name="T77" fmla="*/ 121 w 121"/>
                  <a:gd name="T78" fmla="*/ 134 h 1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1" h="134">
                    <a:moveTo>
                      <a:pt x="107" y="19"/>
                    </a:moveTo>
                    <a:lnTo>
                      <a:pt x="99" y="0"/>
                    </a:lnTo>
                    <a:lnTo>
                      <a:pt x="88" y="11"/>
                    </a:lnTo>
                    <a:lnTo>
                      <a:pt x="62" y="11"/>
                    </a:lnTo>
                    <a:lnTo>
                      <a:pt x="53" y="15"/>
                    </a:lnTo>
                    <a:lnTo>
                      <a:pt x="47" y="11"/>
                    </a:lnTo>
                    <a:lnTo>
                      <a:pt x="31" y="13"/>
                    </a:lnTo>
                    <a:lnTo>
                      <a:pt x="27" y="17"/>
                    </a:lnTo>
                    <a:lnTo>
                      <a:pt x="27" y="39"/>
                    </a:lnTo>
                    <a:lnTo>
                      <a:pt x="39" y="50"/>
                    </a:lnTo>
                    <a:lnTo>
                      <a:pt x="23" y="64"/>
                    </a:lnTo>
                    <a:lnTo>
                      <a:pt x="10" y="81"/>
                    </a:lnTo>
                    <a:lnTo>
                      <a:pt x="6" y="106"/>
                    </a:lnTo>
                    <a:lnTo>
                      <a:pt x="0" y="134"/>
                    </a:lnTo>
                    <a:lnTo>
                      <a:pt x="6" y="134"/>
                    </a:lnTo>
                    <a:lnTo>
                      <a:pt x="20" y="127"/>
                    </a:lnTo>
                    <a:lnTo>
                      <a:pt x="39" y="127"/>
                    </a:lnTo>
                    <a:lnTo>
                      <a:pt x="59" y="127"/>
                    </a:lnTo>
                    <a:lnTo>
                      <a:pt x="78" y="125"/>
                    </a:lnTo>
                    <a:lnTo>
                      <a:pt x="97" y="125"/>
                    </a:lnTo>
                    <a:lnTo>
                      <a:pt x="97" y="99"/>
                    </a:lnTo>
                    <a:lnTo>
                      <a:pt x="113" y="75"/>
                    </a:lnTo>
                    <a:lnTo>
                      <a:pt x="121" y="55"/>
                    </a:lnTo>
                    <a:lnTo>
                      <a:pt x="115" y="37"/>
                    </a:lnTo>
                    <a:lnTo>
                      <a:pt x="107" y="1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5" name="Freeform 260"/>
              <p:cNvSpPr>
                <a:spLocks/>
              </p:cNvSpPr>
              <p:nvPr/>
            </p:nvSpPr>
            <p:spPr bwMode="auto">
              <a:xfrm>
                <a:off x="4402547" y="4561415"/>
                <a:ext cx="518763" cy="606991"/>
              </a:xfrm>
              <a:custGeom>
                <a:avLst/>
                <a:gdLst>
                  <a:gd name="T0" fmla="*/ 381 w 430"/>
                  <a:gd name="T1" fmla="*/ 175 h 448"/>
                  <a:gd name="T2" fmla="*/ 377 w 430"/>
                  <a:gd name="T3" fmla="*/ 190 h 448"/>
                  <a:gd name="T4" fmla="*/ 379 w 430"/>
                  <a:gd name="T5" fmla="*/ 194 h 448"/>
                  <a:gd name="T6" fmla="*/ 387 w 430"/>
                  <a:gd name="T7" fmla="*/ 232 h 448"/>
                  <a:gd name="T8" fmla="*/ 389 w 430"/>
                  <a:gd name="T9" fmla="*/ 267 h 448"/>
                  <a:gd name="T10" fmla="*/ 407 w 430"/>
                  <a:gd name="T11" fmla="*/ 305 h 448"/>
                  <a:gd name="T12" fmla="*/ 395 w 430"/>
                  <a:gd name="T13" fmla="*/ 325 h 448"/>
                  <a:gd name="T14" fmla="*/ 362 w 430"/>
                  <a:gd name="T15" fmla="*/ 349 h 448"/>
                  <a:gd name="T16" fmla="*/ 364 w 430"/>
                  <a:gd name="T17" fmla="*/ 389 h 448"/>
                  <a:gd name="T18" fmla="*/ 383 w 430"/>
                  <a:gd name="T19" fmla="*/ 424 h 448"/>
                  <a:gd name="T20" fmla="*/ 387 w 430"/>
                  <a:gd name="T21" fmla="*/ 448 h 448"/>
                  <a:gd name="T22" fmla="*/ 372 w 430"/>
                  <a:gd name="T23" fmla="*/ 446 h 448"/>
                  <a:gd name="T24" fmla="*/ 340 w 430"/>
                  <a:gd name="T25" fmla="*/ 413 h 448"/>
                  <a:gd name="T26" fmla="*/ 321 w 430"/>
                  <a:gd name="T27" fmla="*/ 413 h 448"/>
                  <a:gd name="T28" fmla="*/ 288 w 430"/>
                  <a:gd name="T29" fmla="*/ 395 h 448"/>
                  <a:gd name="T30" fmla="*/ 263 w 430"/>
                  <a:gd name="T31" fmla="*/ 386 h 448"/>
                  <a:gd name="T32" fmla="*/ 226 w 430"/>
                  <a:gd name="T33" fmla="*/ 393 h 448"/>
                  <a:gd name="T34" fmla="*/ 218 w 430"/>
                  <a:gd name="T35" fmla="*/ 360 h 448"/>
                  <a:gd name="T36" fmla="*/ 216 w 430"/>
                  <a:gd name="T37" fmla="*/ 303 h 448"/>
                  <a:gd name="T38" fmla="*/ 187 w 430"/>
                  <a:gd name="T39" fmla="*/ 294 h 448"/>
                  <a:gd name="T40" fmla="*/ 159 w 430"/>
                  <a:gd name="T41" fmla="*/ 314 h 448"/>
                  <a:gd name="T42" fmla="*/ 116 w 430"/>
                  <a:gd name="T43" fmla="*/ 314 h 448"/>
                  <a:gd name="T44" fmla="*/ 99 w 430"/>
                  <a:gd name="T45" fmla="*/ 269 h 448"/>
                  <a:gd name="T46" fmla="*/ 60 w 430"/>
                  <a:gd name="T47" fmla="*/ 269 h 448"/>
                  <a:gd name="T48" fmla="*/ 21 w 430"/>
                  <a:gd name="T49" fmla="*/ 267 h 448"/>
                  <a:gd name="T50" fmla="*/ 0 w 430"/>
                  <a:gd name="T51" fmla="*/ 265 h 448"/>
                  <a:gd name="T52" fmla="*/ 9 w 430"/>
                  <a:gd name="T53" fmla="*/ 245 h 448"/>
                  <a:gd name="T54" fmla="*/ 31 w 430"/>
                  <a:gd name="T55" fmla="*/ 241 h 448"/>
                  <a:gd name="T56" fmla="*/ 50 w 430"/>
                  <a:gd name="T57" fmla="*/ 232 h 448"/>
                  <a:gd name="T58" fmla="*/ 70 w 430"/>
                  <a:gd name="T59" fmla="*/ 227 h 448"/>
                  <a:gd name="T60" fmla="*/ 91 w 430"/>
                  <a:gd name="T61" fmla="*/ 194 h 448"/>
                  <a:gd name="T62" fmla="*/ 109 w 430"/>
                  <a:gd name="T63" fmla="*/ 155 h 448"/>
                  <a:gd name="T64" fmla="*/ 128 w 430"/>
                  <a:gd name="T65" fmla="*/ 117 h 448"/>
                  <a:gd name="T66" fmla="*/ 134 w 430"/>
                  <a:gd name="T67" fmla="*/ 82 h 448"/>
                  <a:gd name="T68" fmla="*/ 144 w 430"/>
                  <a:gd name="T69" fmla="*/ 42 h 448"/>
                  <a:gd name="T70" fmla="*/ 161 w 430"/>
                  <a:gd name="T71" fmla="*/ 4 h 448"/>
                  <a:gd name="T72" fmla="*/ 206 w 430"/>
                  <a:gd name="T73" fmla="*/ 22 h 448"/>
                  <a:gd name="T74" fmla="*/ 237 w 430"/>
                  <a:gd name="T75" fmla="*/ 13 h 448"/>
                  <a:gd name="T76" fmla="*/ 270 w 430"/>
                  <a:gd name="T77" fmla="*/ 7 h 448"/>
                  <a:gd name="T78" fmla="*/ 296 w 430"/>
                  <a:gd name="T79" fmla="*/ 0 h 448"/>
                  <a:gd name="T80" fmla="*/ 331 w 430"/>
                  <a:gd name="T81" fmla="*/ 4 h 448"/>
                  <a:gd name="T82" fmla="*/ 348 w 430"/>
                  <a:gd name="T83" fmla="*/ 11 h 448"/>
                  <a:gd name="T84" fmla="*/ 379 w 430"/>
                  <a:gd name="T85" fmla="*/ 20 h 448"/>
                  <a:gd name="T86" fmla="*/ 403 w 430"/>
                  <a:gd name="T87" fmla="*/ 29 h 448"/>
                  <a:gd name="T88" fmla="*/ 418 w 430"/>
                  <a:gd name="T89" fmla="*/ 64 h 448"/>
                  <a:gd name="T90" fmla="*/ 414 w 430"/>
                  <a:gd name="T91" fmla="*/ 89 h 448"/>
                  <a:gd name="T92" fmla="*/ 397 w 430"/>
                  <a:gd name="T93" fmla="*/ 131 h 4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0"/>
                  <a:gd name="T142" fmla="*/ 0 h 448"/>
                  <a:gd name="T143" fmla="*/ 430 w 430"/>
                  <a:gd name="T144" fmla="*/ 448 h 4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0" h="448">
                    <a:moveTo>
                      <a:pt x="391" y="159"/>
                    </a:moveTo>
                    <a:lnTo>
                      <a:pt x="381" y="175"/>
                    </a:lnTo>
                    <a:lnTo>
                      <a:pt x="376" y="190"/>
                    </a:lnTo>
                    <a:lnTo>
                      <a:pt x="377" y="190"/>
                    </a:lnTo>
                    <a:lnTo>
                      <a:pt x="377" y="192"/>
                    </a:lnTo>
                    <a:lnTo>
                      <a:pt x="379" y="194"/>
                    </a:lnTo>
                    <a:lnTo>
                      <a:pt x="383" y="214"/>
                    </a:lnTo>
                    <a:lnTo>
                      <a:pt x="387" y="232"/>
                    </a:lnTo>
                    <a:lnTo>
                      <a:pt x="387" y="250"/>
                    </a:lnTo>
                    <a:lnTo>
                      <a:pt x="389" y="267"/>
                    </a:lnTo>
                    <a:lnTo>
                      <a:pt x="397" y="287"/>
                    </a:lnTo>
                    <a:lnTo>
                      <a:pt x="407" y="305"/>
                    </a:lnTo>
                    <a:lnTo>
                      <a:pt x="414" y="322"/>
                    </a:lnTo>
                    <a:lnTo>
                      <a:pt x="395" y="325"/>
                    </a:lnTo>
                    <a:lnTo>
                      <a:pt x="374" y="331"/>
                    </a:lnTo>
                    <a:lnTo>
                      <a:pt x="362" y="349"/>
                    </a:lnTo>
                    <a:lnTo>
                      <a:pt x="366" y="369"/>
                    </a:lnTo>
                    <a:lnTo>
                      <a:pt x="364" y="389"/>
                    </a:lnTo>
                    <a:lnTo>
                      <a:pt x="362" y="409"/>
                    </a:lnTo>
                    <a:lnTo>
                      <a:pt x="383" y="424"/>
                    </a:lnTo>
                    <a:lnTo>
                      <a:pt x="391" y="417"/>
                    </a:lnTo>
                    <a:lnTo>
                      <a:pt x="387" y="448"/>
                    </a:lnTo>
                    <a:lnTo>
                      <a:pt x="381" y="444"/>
                    </a:lnTo>
                    <a:lnTo>
                      <a:pt x="372" y="446"/>
                    </a:lnTo>
                    <a:lnTo>
                      <a:pt x="354" y="422"/>
                    </a:lnTo>
                    <a:lnTo>
                      <a:pt x="340" y="413"/>
                    </a:lnTo>
                    <a:lnTo>
                      <a:pt x="331" y="404"/>
                    </a:lnTo>
                    <a:lnTo>
                      <a:pt x="321" y="413"/>
                    </a:lnTo>
                    <a:lnTo>
                      <a:pt x="292" y="402"/>
                    </a:lnTo>
                    <a:lnTo>
                      <a:pt x="288" y="395"/>
                    </a:lnTo>
                    <a:lnTo>
                      <a:pt x="270" y="397"/>
                    </a:lnTo>
                    <a:lnTo>
                      <a:pt x="263" y="386"/>
                    </a:lnTo>
                    <a:lnTo>
                      <a:pt x="243" y="389"/>
                    </a:lnTo>
                    <a:lnTo>
                      <a:pt x="226" y="393"/>
                    </a:lnTo>
                    <a:lnTo>
                      <a:pt x="224" y="384"/>
                    </a:lnTo>
                    <a:lnTo>
                      <a:pt x="218" y="360"/>
                    </a:lnTo>
                    <a:lnTo>
                      <a:pt x="216" y="333"/>
                    </a:lnTo>
                    <a:lnTo>
                      <a:pt x="216" y="303"/>
                    </a:lnTo>
                    <a:lnTo>
                      <a:pt x="187" y="300"/>
                    </a:lnTo>
                    <a:lnTo>
                      <a:pt x="187" y="294"/>
                    </a:lnTo>
                    <a:lnTo>
                      <a:pt x="163" y="294"/>
                    </a:lnTo>
                    <a:lnTo>
                      <a:pt x="159" y="314"/>
                    </a:lnTo>
                    <a:lnTo>
                      <a:pt x="132" y="320"/>
                    </a:lnTo>
                    <a:lnTo>
                      <a:pt x="116" y="314"/>
                    </a:lnTo>
                    <a:lnTo>
                      <a:pt x="107" y="292"/>
                    </a:lnTo>
                    <a:lnTo>
                      <a:pt x="99" y="269"/>
                    </a:lnTo>
                    <a:lnTo>
                      <a:pt x="79" y="269"/>
                    </a:lnTo>
                    <a:lnTo>
                      <a:pt x="60" y="269"/>
                    </a:lnTo>
                    <a:lnTo>
                      <a:pt x="41" y="267"/>
                    </a:lnTo>
                    <a:lnTo>
                      <a:pt x="21" y="267"/>
                    </a:lnTo>
                    <a:lnTo>
                      <a:pt x="4" y="269"/>
                    </a:lnTo>
                    <a:lnTo>
                      <a:pt x="0" y="265"/>
                    </a:lnTo>
                    <a:lnTo>
                      <a:pt x="7" y="263"/>
                    </a:lnTo>
                    <a:lnTo>
                      <a:pt x="9" y="245"/>
                    </a:lnTo>
                    <a:lnTo>
                      <a:pt x="19" y="238"/>
                    </a:lnTo>
                    <a:lnTo>
                      <a:pt x="31" y="241"/>
                    </a:lnTo>
                    <a:lnTo>
                      <a:pt x="37" y="234"/>
                    </a:lnTo>
                    <a:lnTo>
                      <a:pt x="50" y="232"/>
                    </a:lnTo>
                    <a:lnTo>
                      <a:pt x="52" y="243"/>
                    </a:lnTo>
                    <a:lnTo>
                      <a:pt x="70" y="227"/>
                    </a:lnTo>
                    <a:lnTo>
                      <a:pt x="87" y="212"/>
                    </a:lnTo>
                    <a:lnTo>
                      <a:pt x="91" y="194"/>
                    </a:lnTo>
                    <a:lnTo>
                      <a:pt x="93" y="174"/>
                    </a:lnTo>
                    <a:lnTo>
                      <a:pt x="109" y="155"/>
                    </a:lnTo>
                    <a:lnTo>
                      <a:pt x="124" y="135"/>
                    </a:lnTo>
                    <a:lnTo>
                      <a:pt x="128" y="117"/>
                    </a:lnTo>
                    <a:lnTo>
                      <a:pt x="132" y="99"/>
                    </a:lnTo>
                    <a:lnTo>
                      <a:pt x="134" y="82"/>
                    </a:lnTo>
                    <a:lnTo>
                      <a:pt x="138" y="64"/>
                    </a:lnTo>
                    <a:lnTo>
                      <a:pt x="144" y="42"/>
                    </a:lnTo>
                    <a:lnTo>
                      <a:pt x="144" y="25"/>
                    </a:lnTo>
                    <a:lnTo>
                      <a:pt x="161" y="4"/>
                    </a:lnTo>
                    <a:lnTo>
                      <a:pt x="185" y="16"/>
                    </a:lnTo>
                    <a:lnTo>
                      <a:pt x="206" y="22"/>
                    </a:lnTo>
                    <a:lnTo>
                      <a:pt x="228" y="27"/>
                    </a:lnTo>
                    <a:lnTo>
                      <a:pt x="237" y="13"/>
                    </a:lnTo>
                    <a:lnTo>
                      <a:pt x="247" y="14"/>
                    </a:lnTo>
                    <a:lnTo>
                      <a:pt x="270" y="7"/>
                    </a:lnTo>
                    <a:lnTo>
                      <a:pt x="286" y="7"/>
                    </a:lnTo>
                    <a:lnTo>
                      <a:pt x="296" y="0"/>
                    </a:lnTo>
                    <a:lnTo>
                      <a:pt x="313" y="2"/>
                    </a:lnTo>
                    <a:lnTo>
                      <a:pt x="331" y="4"/>
                    </a:lnTo>
                    <a:lnTo>
                      <a:pt x="342" y="5"/>
                    </a:lnTo>
                    <a:lnTo>
                      <a:pt x="348" y="11"/>
                    </a:lnTo>
                    <a:lnTo>
                      <a:pt x="366" y="22"/>
                    </a:lnTo>
                    <a:lnTo>
                      <a:pt x="379" y="20"/>
                    </a:lnTo>
                    <a:lnTo>
                      <a:pt x="387" y="14"/>
                    </a:lnTo>
                    <a:lnTo>
                      <a:pt x="403" y="29"/>
                    </a:lnTo>
                    <a:lnTo>
                      <a:pt x="418" y="42"/>
                    </a:lnTo>
                    <a:lnTo>
                      <a:pt x="418" y="64"/>
                    </a:lnTo>
                    <a:lnTo>
                      <a:pt x="430" y="75"/>
                    </a:lnTo>
                    <a:lnTo>
                      <a:pt x="414" y="89"/>
                    </a:lnTo>
                    <a:lnTo>
                      <a:pt x="401" y="106"/>
                    </a:lnTo>
                    <a:lnTo>
                      <a:pt x="397" y="131"/>
                    </a:lnTo>
                    <a:lnTo>
                      <a:pt x="391" y="1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6" name="Freeform 261"/>
              <p:cNvSpPr>
                <a:spLocks/>
              </p:cNvSpPr>
              <p:nvPr/>
            </p:nvSpPr>
            <p:spPr bwMode="auto">
              <a:xfrm>
                <a:off x="4661024" y="4997813"/>
                <a:ext cx="318127" cy="323332"/>
              </a:xfrm>
              <a:custGeom>
                <a:avLst/>
                <a:gdLst>
                  <a:gd name="T0" fmla="*/ 47 w 265"/>
                  <a:gd name="T1" fmla="*/ 113 h 237"/>
                  <a:gd name="T2" fmla="*/ 25 w 265"/>
                  <a:gd name="T3" fmla="*/ 115 h 237"/>
                  <a:gd name="T4" fmla="*/ 2 w 265"/>
                  <a:gd name="T5" fmla="*/ 115 h 237"/>
                  <a:gd name="T6" fmla="*/ 2 w 265"/>
                  <a:gd name="T7" fmla="*/ 133 h 237"/>
                  <a:gd name="T8" fmla="*/ 2 w 265"/>
                  <a:gd name="T9" fmla="*/ 153 h 237"/>
                  <a:gd name="T10" fmla="*/ 2 w 265"/>
                  <a:gd name="T11" fmla="*/ 171 h 237"/>
                  <a:gd name="T12" fmla="*/ 0 w 265"/>
                  <a:gd name="T13" fmla="*/ 190 h 237"/>
                  <a:gd name="T14" fmla="*/ 17 w 265"/>
                  <a:gd name="T15" fmla="*/ 208 h 237"/>
                  <a:gd name="T16" fmla="*/ 33 w 265"/>
                  <a:gd name="T17" fmla="*/ 226 h 237"/>
                  <a:gd name="T18" fmla="*/ 47 w 265"/>
                  <a:gd name="T19" fmla="*/ 223 h 237"/>
                  <a:gd name="T20" fmla="*/ 72 w 265"/>
                  <a:gd name="T21" fmla="*/ 230 h 237"/>
                  <a:gd name="T22" fmla="*/ 103 w 265"/>
                  <a:gd name="T23" fmla="*/ 237 h 237"/>
                  <a:gd name="T24" fmla="*/ 125 w 265"/>
                  <a:gd name="T25" fmla="*/ 219 h 237"/>
                  <a:gd name="T26" fmla="*/ 148 w 265"/>
                  <a:gd name="T27" fmla="*/ 201 h 237"/>
                  <a:gd name="T28" fmla="*/ 156 w 265"/>
                  <a:gd name="T29" fmla="*/ 186 h 237"/>
                  <a:gd name="T30" fmla="*/ 171 w 265"/>
                  <a:gd name="T31" fmla="*/ 182 h 237"/>
                  <a:gd name="T32" fmla="*/ 189 w 265"/>
                  <a:gd name="T33" fmla="*/ 179 h 237"/>
                  <a:gd name="T34" fmla="*/ 185 w 265"/>
                  <a:gd name="T35" fmla="*/ 166 h 237"/>
                  <a:gd name="T36" fmla="*/ 200 w 265"/>
                  <a:gd name="T37" fmla="*/ 159 h 237"/>
                  <a:gd name="T38" fmla="*/ 218 w 265"/>
                  <a:gd name="T39" fmla="*/ 151 h 237"/>
                  <a:gd name="T40" fmla="*/ 236 w 265"/>
                  <a:gd name="T41" fmla="*/ 146 h 237"/>
                  <a:gd name="T42" fmla="*/ 253 w 265"/>
                  <a:gd name="T43" fmla="*/ 139 h 237"/>
                  <a:gd name="T44" fmla="*/ 241 w 265"/>
                  <a:gd name="T45" fmla="*/ 128 h 237"/>
                  <a:gd name="T46" fmla="*/ 253 w 265"/>
                  <a:gd name="T47" fmla="*/ 106 h 237"/>
                  <a:gd name="T48" fmla="*/ 257 w 265"/>
                  <a:gd name="T49" fmla="*/ 100 h 237"/>
                  <a:gd name="T50" fmla="*/ 259 w 265"/>
                  <a:gd name="T51" fmla="*/ 80 h 237"/>
                  <a:gd name="T52" fmla="*/ 259 w 265"/>
                  <a:gd name="T53" fmla="*/ 62 h 237"/>
                  <a:gd name="T54" fmla="*/ 265 w 265"/>
                  <a:gd name="T55" fmla="*/ 54 h 237"/>
                  <a:gd name="T56" fmla="*/ 251 w 265"/>
                  <a:gd name="T57" fmla="*/ 34 h 237"/>
                  <a:gd name="T58" fmla="*/ 249 w 265"/>
                  <a:gd name="T59" fmla="*/ 29 h 237"/>
                  <a:gd name="T60" fmla="*/ 226 w 265"/>
                  <a:gd name="T61" fmla="*/ 16 h 237"/>
                  <a:gd name="T62" fmla="*/ 202 w 265"/>
                  <a:gd name="T63" fmla="*/ 3 h 237"/>
                  <a:gd name="T64" fmla="*/ 200 w 265"/>
                  <a:gd name="T65" fmla="*/ 0 h 237"/>
                  <a:gd name="T66" fmla="*/ 181 w 265"/>
                  <a:gd name="T67" fmla="*/ 3 h 237"/>
                  <a:gd name="T68" fmla="*/ 160 w 265"/>
                  <a:gd name="T69" fmla="*/ 9 h 237"/>
                  <a:gd name="T70" fmla="*/ 148 w 265"/>
                  <a:gd name="T71" fmla="*/ 27 h 237"/>
                  <a:gd name="T72" fmla="*/ 152 w 265"/>
                  <a:gd name="T73" fmla="*/ 47 h 237"/>
                  <a:gd name="T74" fmla="*/ 150 w 265"/>
                  <a:gd name="T75" fmla="*/ 67 h 237"/>
                  <a:gd name="T76" fmla="*/ 148 w 265"/>
                  <a:gd name="T77" fmla="*/ 87 h 237"/>
                  <a:gd name="T78" fmla="*/ 169 w 265"/>
                  <a:gd name="T79" fmla="*/ 102 h 237"/>
                  <a:gd name="T80" fmla="*/ 177 w 265"/>
                  <a:gd name="T81" fmla="*/ 95 h 237"/>
                  <a:gd name="T82" fmla="*/ 173 w 265"/>
                  <a:gd name="T83" fmla="*/ 126 h 237"/>
                  <a:gd name="T84" fmla="*/ 167 w 265"/>
                  <a:gd name="T85" fmla="*/ 122 h 237"/>
                  <a:gd name="T86" fmla="*/ 158 w 265"/>
                  <a:gd name="T87" fmla="*/ 124 h 237"/>
                  <a:gd name="T88" fmla="*/ 140 w 265"/>
                  <a:gd name="T89" fmla="*/ 100 h 237"/>
                  <a:gd name="T90" fmla="*/ 126 w 265"/>
                  <a:gd name="T91" fmla="*/ 91 h 237"/>
                  <a:gd name="T92" fmla="*/ 117 w 265"/>
                  <a:gd name="T93" fmla="*/ 82 h 237"/>
                  <a:gd name="T94" fmla="*/ 107 w 265"/>
                  <a:gd name="T95" fmla="*/ 91 h 237"/>
                  <a:gd name="T96" fmla="*/ 78 w 265"/>
                  <a:gd name="T97" fmla="*/ 80 h 237"/>
                  <a:gd name="T98" fmla="*/ 74 w 265"/>
                  <a:gd name="T99" fmla="*/ 73 h 237"/>
                  <a:gd name="T100" fmla="*/ 56 w 265"/>
                  <a:gd name="T101" fmla="*/ 75 h 237"/>
                  <a:gd name="T102" fmla="*/ 49 w 265"/>
                  <a:gd name="T103" fmla="*/ 64 h 237"/>
                  <a:gd name="T104" fmla="*/ 47 w 265"/>
                  <a:gd name="T105" fmla="*/ 89 h 237"/>
                  <a:gd name="T106" fmla="*/ 47 w 265"/>
                  <a:gd name="T107" fmla="*/ 113 h 2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5"/>
                  <a:gd name="T163" fmla="*/ 0 h 237"/>
                  <a:gd name="T164" fmla="*/ 265 w 265"/>
                  <a:gd name="T165" fmla="*/ 237 h 2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5" h="237">
                    <a:moveTo>
                      <a:pt x="47" y="113"/>
                    </a:moveTo>
                    <a:lnTo>
                      <a:pt x="25" y="115"/>
                    </a:lnTo>
                    <a:lnTo>
                      <a:pt x="2" y="115"/>
                    </a:lnTo>
                    <a:lnTo>
                      <a:pt x="2" y="133"/>
                    </a:lnTo>
                    <a:lnTo>
                      <a:pt x="2" y="153"/>
                    </a:lnTo>
                    <a:lnTo>
                      <a:pt x="2" y="171"/>
                    </a:lnTo>
                    <a:lnTo>
                      <a:pt x="0" y="190"/>
                    </a:lnTo>
                    <a:lnTo>
                      <a:pt x="17" y="208"/>
                    </a:lnTo>
                    <a:lnTo>
                      <a:pt x="33" y="226"/>
                    </a:lnTo>
                    <a:lnTo>
                      <a:pt x="47" y="223"/>
                    </a:lnTo>
                    <a:lnTo>
                      <a:pt x="72" y="230"/>
                    </a:lnTo>
                    <a:lnTo>
                      <a:pt x="103" y="237"/>
                    </a:lnTo>
                    <a:lnTo>
                      <a:pt x="125" y="219"/>
                    </a:lnTo>
                    <a:lnTo>
                      <a:pt x="148" y="201"/>
                    </a:lnTo>
                    <a:lnTo>
                      <a:pt x="156" y="186"/>
                    </a:lnTo>
                    <a:lnTo>
                      <a:pt x="171" y="182"/>
                    </a:lnTo>
                    <a:lnTo>
                      <a:pt x="189" y="179"/>
                    </a:lnTo>
                    <a:lnTo>
                      <a:pt x="185" y="166"/>
                    </a:lnTo>
                    <a:lnTo>
                      <a:pt x="200" y="159"/>
                    </a:lnTo>
                    <a:lnTo>
                      <a:pt x="218" y="151"/>
                    </a:lnTo>
                    <a:lnTo>
                      <a:pt x="236" y="146"/>
                    </a:lnTo>
                    <a:lnTo>
                      <a:pt x="253" y="139"/>
                    </a:lnTo>
                    <a:lnTo>
                      <a:pt x="241" y="128"/>
                    </a:lnTo>
                    <a:lnTo>
                      <a:pt x="253" y="106"/>
                    </a:lnTo>
                    <a:lnTo>
                      <a:pt x="257" y="100"/>
                    </a:lnTo>
                    <a:lnTo>
                      <a:pt x="259" y="80"/>
                    </a:lnTo>
                    <a:lnTo>
                      <a:pt x="259" y="62"/>
                    </a:lnTo>
                    <a:lnTo>
                      <a:pt x="265" y="54"/>
                    </a:lnTo>
                    <a:lnTo>
                      <a:pt x="251" y="34"/>
                    </a:lnTo>
                    <a:lnTo>
                      <a:pt x="249" y="29"/>
                    </a:lnTo>
                    <a:lnTo>
                      <a:pt x="226" y="16"/>
                    </a:lnTo>
                    <a:lnTo>
                      <a:pt x="202" y="3"/>
                    </a:lnTo>
                    <a:lnTo>
                      <a:pt x="200" y="0"/>
                    </a:lnTo>
                    <a:lnTo>
                      <a:pt x="181" y="3"/>
                    </a:lnTo>
                    <a:lnTo>
                      <a:pt x="160" y="9"/>
                    </a:lnTo>
                    <a:lnTo>
                      <a:pt x="148" y="27"/>
                    </a:lnTo>
                    <a:lnTo>
                      <a:pt x="152" y="47"/>
                    </a:lnTo>
                    <a:lnTo>
                      <a:pt x="150" y="67"/>
                    </a:lnTo>
                    <a:lnTo>
                      <a:pt x="148" y="87"/>
                    </a:lnTo>
                    <a:lnTo>
                      <a:pt x="169" y="102"/>
                    </a:lnTo>
                    <a:lnTo>
                      <a:pt x="177" y="95"/>
                    </a:lnTo>
                    <a:lnTo>
                      <a:pt x="173" y="126"/>
                    </a:lnTo>
                    <a:lnTo>
                      <a:pt x="167" y="122"/>
                    </a:lnTo>
                    <a:lnTo>
                      <a:pt x="158" y="124"/>
                    </a:lnTo>
                    <a:lnTo>
                      <a:pt x="140" y="100"/>
                    </a:lnTo>
                    <a:lnTo>
                      <a:pt x="126" y="91"/>
                    </a:lnTo>
                    <a:lnTo>
                      <a:pt x="117" y="82"/>
                    </a:lnTo>
                    <a:lnTo>
                      <a:pt x="107" y="91"/>
                    </a:lnTo>
                    <a:lnTo>
                      <a:pt x="78" y="80"/>
                    </a:lnTo>
                    <a:lnTo>
                      <a:pt x="74" y="73"/>
                    </a:lnTo>
                    <a:lnTo>
                      <a:pt x="56" y="75"/>
                    </a:lnTo>
                    <a:lnTo>
                      <a:pt x="49" y="64"/>
                    </a:lnTo>
                    <a:lnTo>
                      <a:pt x="47" y="89"/>
                    </a:lnTo>
                    <a:lnTo>
                      <a:pt x="47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7" name="Freeform 262"/>
              <p:cNvSpPr>
                <a:spLocks/>
              </p:cNvSpPr>
              <p:nvPr/>
            </p:nvSpPr>
            <p:spPr bwMode="auto">
              <a:xfrm>
                <a:off x="4747787" y="5239815"/>
                <a:ext cx="206060" cy="220182"/>
              </a:xfrm>
              <a:custGeom>
                <a:avLst/>
                <a:gdLst>
                  <a:gd name="T0" fmla="*/ 84 w 171"/>
                  <a:gd name="T1" fmla="*/ 153 h 161"/>
                  <a:gd name="T2" fmla="*/ 78 w 171"/>
                  <a:gd name="T3" fmla="*/ 150 h 161"/>
                  <a:gd name="T4" fmla="*/ 58 w 171"/>
                  <a:gd name="T5" fmla="*/ 141 h 161"/>
                  <a:gd name="T6" fmla="*/ 51 w 171"/>
                  <a:gd name="T7" fmla="*/ 120 h 161"/>
                  <a:gd name="T8" fmla="*/ 47 w 171"/>
                  <a:gd name="T9" fmla="*/ 115 h 161"/>
                  <a:gd name="T10" fmla="*/ 43 w 171"/>
                  <a:gd name="T11" fmla="*/ 109 h 161"/>
                  <a:gd name="T12" fmla="*/ 25 w 171"/>
                  <a:gd name="T13" fmla="*/ 97 h 161"/>
                  <a:gd name="T14" fmla="*/ 14 w 171"/>
                  <a:gd name="T15" fmla="*/ 75 h 161"/>
                  <a:gd name="T16" fmla="*/ 0 w 171"/>
                  <a:gd name="T17" fmla="*/ 51 h 161"/>
                  <a:gd name="T18" fmla="*/ 31 w 171"/>
                  <a:gd name="T19" fmla="*/ 58 h 161"/>
                  <a:gd name="T20" fmla="*/ 53 w 171"/>
                  <a:gd name="T21" fmla="*/ 40 h 161"/>
                  <a:gd name="T22" fmla="*/ 76 w 171"/>
                  <a:gd name="T23" fmla="*/ 22 h 161"/>
                  <a:gd name="T24" fmla="*/ 84 w 171"/>
                  <a:gd name="T25" fmla="*/ 7 h 161"/>
                  <a:gd name="T26" fmla="*/ 99 w 171"/>
                  <a:gd name="T27" fmla="*/ 3 h 161"/>
                  <a:gd name="T28" fmla="*/ 117 w 171"/>
                  <a:gd name="T29" fmla="*/ 0 h 161"/>
                  <a:gd name="T30" fmla="*/ 117 w 171"/>
                  <a:gd name="T31" fmla="*/ 9 h 161"/>
                  <a:gd name="T32" fmla="*/ 127 w 171"/>
                  <a:gd name="T33" fmla="*/ 7 h 161"/>
                  <a:gd name="T34" fmla="*/ 148 w 171"/>
                  <a:gd name="T35" fmla="*/ 16 h 161"/>
                  <a:gd name="T36" fmla="*/ 171 w 171"/>
                  <a:gd name="T37" fmla="*/ 25 h 161"/>
                  <a:gd name="T38" fmla="*/ 171 w 171"/>
                  <a:gd name="T39" fmla="*/ 55 h 161"/>
                  <a:gd name="T40" fmla="*/ 165 w 171"/>
                  <a:gd name="T41" fmla="*/ 75 h 161"/>
                  <a:gd name="T42" fmla="*/ 169 w 171"/>
                  <a:gd name="T43" fmla="*/ 95 h 161"/>
                  <a:gd name="T44" fmla="*/ 162 w 171"/>
                  <a:gd name="T45" fmla="*/ 117 h 161"/>
                  <a:gd name="T46" fmla="*/ 156 w 171"/>
                  <a:gd name="T47" fmla="*/ 135 h 161"/>
                  <a:gd name="T48" fmla="*/ 142 w 171"/>
                  <a:gd name="T49" fmla="*/ 148 h 161"/>
                  <a:gd name="T50" fmla="*/ 128 w 171"/>
                  <a:gd name="T51" fmla="*/ 161 h 161"/>
                  <a:gd name="T52" fmla="*/ 107 w 171"/>
                  <a:gd name="T53" fmla="*/ 159 h 161"/>
                  <a:gd name="T54" fmla="*/ 86 w 171"/>
                  <a:gd name="T55" fmla="*/ 155 h 161"/>
                  <a:gd name="T56" fmla="*/ 84 w 171"/>
                  <a:gd name="T57" fmla="*/ 153 h 1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1"/>
                  <a:gd name="T88" fmla="*/ 0 h 161"/>
                  <a:gd name="T89" fmla="*/ 171 w 171"/>
                  <a:gd name="T90" fmla="*/ 161 h 1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1" h="161">
                    <a:moveTo>
                      <a:pt x="84" y="153"/>
                    </a:moveTo>
                    <a:lnTo>
                      <a:pt x="78" y="150"/>
                    </a:lnTo>
                    <a:lnTo>
                      <a:pt x="58" y="141"/>
                    </a:lnTo>
                    <a:lnTo>
                      <a:pt x="51" y="120"/>
                    </a:lnTo>
                    <a:lnTo>
                      <a:pt x="47" y="115"/>
                    </a:lnTo>
                    <a:lnTo>
                      <a:pt x="43" y="109"/>
                    </a:lnTo>
                    <a:lnTo>
                      <a:pt x="25" y="97"/>
                    </a:lnTo>
                    <a:lnTo>
                      <a:pt x="14" y="75"/>
                    </a:lnTo>
                    <a:lnTo>
                      <a:pt x="0" y="51"/>
                    </a:lnTo>
                    <a:lnTo>
                      <a:pt x="31" y="58"/>
                    </a:lnTo>
                    <a:lnTo>
                      <a:pt x="53" y="40"/>
                    </a:lnTo>
                    <a:lnTo>
                      <a:pt x="76" y="22"/>
                    </a:lnTo>
                    <a:lnTo>
                      <a:pt x="84" y="7"/>
                    </a:lnTo>
                    <a:lnTo>
                      <a:pt x="99" y="3"/>
                    </a:lnTo>
                    <a:lnTo>
                      <a:pt x="117" y="0"/>
                    </a:lnTo>
                    <a:lnTo>
                      <a:pt x="117" y="9"/>
                    </a:lnTo>
                    <a:lnTo>
                      <a:pt x="127" y="7"/>
                    </a:lnTo>
                    <a:lnTo>
                      <a:pt x="148" y="16"/>
                    </a:lnTo>
                    <a:lnTo>
                      <a:pt x="171" y="25"/>
                    </a:lnTo>
                    <a:lnTo>
                      <a:pt x="171" y="55"/>
                    </a:lnTo>
                    <a:lnTo>
                      <a:pt x="165" y="75"/>
                    </a:lnTo>
                    <a:lnTo>
                      <a:pt x="169" y="95"/>
                    </a:lnTo>
                    <a:lnTo>
                      <a:pt x="162" y="117"/>
                    </a:lnTo>
                    <a:lnTo>
                      <a:pt x="156" y="135"/>
                    </a:lnTo>
                    <a:lnTo>
                      <a:pt x="142" y="148"/>
                    </a:lnTo>
                    <a:lnTo>
                      <a:pt x="128" y="161"/>
                    </a:lnTo>
                    <a:lnTo>
                      <a:pt x="107" y="159"/>
                    </a:lnTo>
                    <a:lnTo>
                      <a:pt x="86" y="155"/>
                    </a:lnTo>
                    <a:lnTo>
                      <a:pt x="84" y="1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8" name="Freeform 263"/>
              <p:cNvSpPr>
                <a:spLocks/>
              </p:cNvSpPr>
              <p:nvPr/>
            </p:nvSpPr>
            <p:spPr bwMode="auto">
              <a:xfrm>
                <a:off x="2569700" y="5707953"/>
                <a:ext cx="133757" cy="158689"/>
              </a:xfrm>
              <a:custGeom>
                <a:avLst/>
                <a:gdLst>
                  <a:gd name="T0" fmla="*/ 106 w 110"/>
                  <a:gd name="T1" fmla="*/ 59 h 116"/>
                  <a:gd name="T2" fmla="*/ 84 w 110"/>
                  <a:gd name="T3" fmla="*/ 44 h 116"/>
                  <a:gd name="T4" fmla="*/ 61 w 110"/>
                  <a:gd name="T5" fmla="*/ 28 h 116"/>
                  <a:gd name="T6" fmla="*/ 47 w 110"/>
                  <a:gd name="T7" fmla="*/ 20 h 116"/>
                  <a:gd name="T8" fmla="*/ 41 w 110"/>
                  <a:gd name="T9" fmla="*/ 20 h 116"/>
                  <a:gd name="T10" fmla="*/ 14 w 110"/>
                  <a:gd name="T11" fmla="*/ 0 h 116"/>
                  <a:gd name="T12" fmla="*/ 2 w 110"/>
                  <a:gd name="T13" fmla="*/ 4 h 116"/>
                  <a:gd name="T14" fmla="*/ 0 w 110"/>
                  <a:gd name="T15" fmla="*/ 30 h 116"/>
                  <a:gd name="T16" fmla="*/ 0 w 110"/>
                  <a:gd name="T17" fmla="*/ 57 h 116"/>
                  <a:gd name="T18" fmla="*/ 2 w 110"/>
                  <a:gd name="T19" fmla="*/ 59 h 116"/>
                  <a:gd name="T20" fmla="*/ 0 w 110"/>
                  <a:gd name="T21" fmla="*/ 79 h 116"/>
                  <a:gd name="T22" fmla="*/ 10 w 110"/>
                  <a:gd name="T23" fmla="*/ 99 h 116"/>
                  <a:gd name="T24" fmla="*/ 37 w 110"/>
                  <a:gd name="T25" fmla="*/ 110 h 116"/>
                  <a:gd name="T26" fmla="*/ 74 w 110"/>
                  <a:gd name="T27" fmla="*/ 116 h 116"/>
                  <a:gd name="T28" fmla="*/ 94 w 110"/>
                  <a:gd name="T29" fmla="*/ 106 h 116"/>
                  <a:gd name="T30" fmla="*/ 110 w 110"/>
                  <a:gd name="T31" fmla="*/ 88 h 116"/>
                  <a:gd name="T32" fmla="*/ 104 w 110"/>
                  <a:gd name="T33" fmla="*/ 72 h 116"/>
                  <a:gd name="T34" fmla="*/ 106 w 110"/>
                  <a:gd name="T35" fmla="*/ 59 h 1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116"/>
                  <a:gd name="T56" fmla="*/ 110 w 110"/>
                  <a:gd name="T57" fmla="*/ 116 h 1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116">
                    <a:moveTo>
                      <a:pt x="106" y="59"/>
                    </a:moveTo>
                    <a:lnTo>
                      <a:pt x="84" y="44"/>
                    </a:lnTo>
                    <a:lnTo>
                      <a:pt x="61" y="28"/>
                    </a:lnTo>
                    <a:lnTo>
                      <a:pt x="47" y="20"/>
                    </a:lnTo>
                    <a:lnTo>
                      <a:pt x="41" y="2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30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0" y="79"/>
                    </a:lnTo>
                    <a:lnTo>
                      <a:pt x="10" y="99"/>
                    </a:lnTo>
                    <a:lnTo>
                      <a:pt x="37" y="110"/>
                    </a:lnTo>
                    <a:lnTo>
                      <a:pt x="74" y="116"/>
                    </a:lnTo>
                    <a:lnTo>
                      <a:pt x="94" y="106"/>
                    </a:lnTo>
                    <a:lnTo>
                      <a:pt x="110" y="88"/>
                    </a:lnTo>
                    <a:lnTo>
                      <a:pt x="104" y="72"/>
                    </a:lnTo>
                    <a:lnTo>
                      <a:pt x="106" y="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9" name="Freeform 264"/>
              <p:cNvSpPr>
                <a:spLocks/>
              </p:cNvSpPr>
              <p:nvPr/>
            </p:nvSpPr>
            <p:spPr bwMode="auto">
              <a:xfrm>
                <a:off x="2247955" y="5440162"/>
                <a:ext cx="413927" cy="981896"/>
              </a:xfrm>
              <a:custGeom>
                <a:avLst/>
                <a:gdLst>
                  <a:gd name="T0" fmla="*/ 191 w 344"/>
                  <a:gd name="T1" fmla="*/ 459 h 724"/>
                  <a:gd name="T2" fmla="*/ 187 w 344"/>
                  <a:gd name="T3" fmla="*/ 488 h 724"/>
                  <a:gd name="T4" fmla="*/ 200 w 344"/>
                  <a:gd name="T5" fmla="*/ 488 h 724"/>
                  <a:gd name="T6" fmla="*/ 214 w 344"/>
                  <a:gd name="T7" fmla="*/ 503 h 724"/>
                  <a:gd name="T8" fmla="*/ 187 w 344"/>
                  <a:gd name="T9" fmla="*/ 499 h 724"/>
                  <a:gd name="T10" fmla="*/ 189 w 344"/>
                  <a:gd name="T11" fmla="*/ 525 h 724"/>
                  <a:gd name="T12" fmla="*/ 187 w 344"/>
                  <a:gd name="T13" fmla="*/ 554 h 724"/>
                  <a:gd name="T14" fmla="*/ 165 w 344"/>
                  <a:gd name="T15" fmla="*/ 587 h 724"/>
                  <a:gd name="T16" fmla="*/ 208 w 344"/>
                  <a:gd name="T17" fmla="*/ 609 h 724"/>
                  <a:gd name="T18" fmla="*/ 208 w 344"/>
                  <a:gd name="T19" fmla="*/ 623 h 724"/>
                  <a:gd name="T20" fmla="*/ 187 w 344"/>
                  <a:gd name="T21" fmla="*/ 653 h 724"/>
                  <a:gd name="T22" fmla="*/ 173 w 344"/>
                  <a:gd name="T23" fmla="*/ 667 h 724"/>
                  <a:gd name="T24" fmla="*/ 181 w 344"/>
                  <a:gd name="T25" fmla="*/ 675 h 724"/>
                  <a:gd name="T26" fmla="*/ 171 w 344"/>
                  <a:gd name="T27" fmla="*/ 693 h 724"/>
                  <a:gd name="T28" fmla="*/ 175 w 344"/>
                  <a:gd name="T29" fmla="*/ 708 h 724"/>
                  <a:gd name="T30" fmla="*/ 202 w 344"/>
                  <a:gd name="T31" fmla="*/ 724 h 724"/>
                  <a:gd name="T32" fmla="*/ 128 w 344"/>
                  <a:gd name="T33" fmla="*/ 713 h 724"/>
                  <a:gd name="T34" fmla="*/ 105 w 344"/>
                  <a:gd name="T35" fmla="*/ 684 h 724"/>
                  <a:gd name="T36" fmla="*/ 74 w 344"/>
                  <a:gd name="T37" fmla="*/ 655 h 724"/>
                  <a:gd name="T38" fmla="*/ 81 w 344"/>
                  <a:gd name="T39" fmla="*/ 609 h 724"/>
                  <a:gd name="T40" fmla="*/ 76 w 344"/>
                  <a:gd name="T41" fmla="*/ 563 h 724"/>
                  <a:gd name="T42" fmla="*/ 62 w 344"/>
                  <a:gd name="T43" fmla="*/ 549 h 724"/>
                  <a:gd name="T44" fmla="*/ 60 w 344"/>
                  <a:gd name="T45" fmla="*/ 534 h 724"/>
                  <a:gd name="T46" fmla="*/ 39 w 344"/>
                  <a:gd name="T47" fmla="*/ 495 h 724"/>
                  <a:gd name="T48" fmla="*/ 31 w 344"/>
                  <a:gd name="T49" fmla="*/ 446 h 724"/>
                  <a:gd name="T50" fmla="*/ 33 w 344"/>
                  <a:gd name="T51" fmla="*/ 406 h 724"/>
                  <a:gd name="T52" fmla="*/ 23 w 344"/>
                  <a:gd name="T53" fmla="*/ 371 h 724"/>
                  <a:gd name="T54" fmla="*/ 27 w 344"/>
                  <a:gd name="T55" fmla="*/ 336 h 724"/>
                  <a:gd name="T56" fmla="*/ 25 w 344"/>
                  <a:gd name="T57" fmla="*/ 289 h 724"/>
                  <a:gd name="T58" fmla="*/ 9 w 344"/>
                  <a:gd name="T59" fmla="*/ 256 h 724"/>
                  <a:gd name="T60" fmla="*/ 0 w 344"/>
                  <a:gd name="T61" fmla="*/ 221 h 724"/>
                  <a:gd name="T62" fmla="*/ 2 w 344"/>
                  <a:gd name="T63" fmla="*/ 188 h 724"/>
                  <a:gd name="T64" fmla="*/ 11 w 344"/>
                  <a:gd name="T65" fmla="*/ 150 h 724"/>
                  <a:gd name="T66" fmla="*/ 27 w 344"/>
                  <a:gd name="T67" fmla="*/ 123 h 724"/>
                  <a:gd name="T68" fmla="*/ 13 w 344"/>
                  <a:gd name="T69" fmla="*/ 75 h 724"/>
                  <a:gd name="T70" fmla="*/ 37 w 344"/>
                  <a:gd name="T71" fmla="*/ 53 h 724"/>
                  <a:gd name="T72" fmla="*/ 37 w 344"/>
                  <a:gd name="T73" fmla="*/ 24 h 724"/>
                  <a:gd name="T74" fmla="*/ 60 w 344"/>
                  <a:gd name="T75" fmla="*/ 4 h 724"/>
                  <a:gd name="T76" fmla="*/ 97 w 344"/>
                  <a:gd name="T77" fmla="*/ 22 h 724"/>
                  <a:gd name="T78" fmla="*/ 130 w 344"/>
                  <a:gd name="T79" fmla="*/ 6 h 724"/>
                  <a:gd name="T80" fmla="*/ 157 w 344"/>
                  <a:gd name="T81" fmla="*/ 31 h 724"/>
                  <a:gd name="T82" fmla="*/ 196 w 344"/>
                  <a:gd name="T83" fmla="*/ 57 h 724"/>
                  <a:gd name="T84" fmla="*/ 235 w 344"/>
                  <a:gd name="T85" fmla="*/ 77 h 724"/>
                  <a:gd name="T86" fmla="*/ 247 w 344"/>
                  <a:gd name="T87" fmla="*/ 110 h 724"/>
                  <a:gd name="T88" fmla="*/ 265 w 344"/>
                  <a:gd name="T89" fmla="*/ 134 h 724"/>
                  <a:gd name="T90" fmla="*/ 305 w 344"/>
                  <a:gd name="T91" fmla="*/ 130 h 724"/>
                  <a:gd name="T92" fmla="*/ 321 w 344"/>
                  <a:gd name="T93" fmla="*/ 90 h 724"/>
                  <a:gd name="T94" fmla="*/ 344 w 344"/>
                  <a:gd name="T95" fmla="*/ 123 h 724"/>
                  <a:gd name="T96" fmla="*/ 317 w 344"/>
                  <a:gd name="T97" fmla="*/ 144 h 724"/>
                  <a:gd name="T98" fmla="*/ 294 w 344"/>
                  <a:gd name="T99" fmla="*/ 174 h 724"/>
                  <a:gd name="T100" fmla="*/ 270 w 344"/>
                  <a:gd name="T101" fmla="*/ 201 h 724"/>
                  <a:gd name="T102" fmla="*/ 268 w 344"/>
                  <a:gd name="T103" fmla="*/ 229 h 724"/>
                  <a:gd name="T104" fmla="*/ 270 w 344"/>
                  <a:gd name="T105" fmla="*/ 271 h 724"/>
                  <a:gd name="T106" fmla="*/ 276 w 344"/>
                  <a:gd name="T107" fmla="*/ 309 h 724"/>
                  <a:gd name="T108" fmla="*/ 307 w 344"/>
                  <a:gd name="T109" fmla="*/ 344 h 724"/>
                  <a:gd name="T110" fmla="*/ 311 w 344"/>
                  <a:gd name="T111" fmla="*/ 375 h 724"/>
                  <a:gd name="T112" fmla="*/ 286 w 344"/>
                  <a:gd name="T113" fmla="*/ 399 h 724"/>
                  <a:gd name="T114" fmla="*/ 249 w 344"/>
                  <a:gd name="T115" fmla="*/ 408 h 724"/>
                  <a:gd name="T116" fmla="*/ 216 w 344"/>
                  <a:gd name="T117" fmla="*/ 410 h 724"/>
                  <a:gd name="T118" fmla="*/ 226 w 344"/>
                  <a:gd name="T119" fmla="*/ 448 h 7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4"/>
                  <a:gd name="T181" fmla="*/ 0 h 724"/>
                  <a:gd name="T182" fmla="*/ 344 w 344"/>
                  <a:gd name="T183" fmla="*/ 724 h 7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4" h="724">
                    <a:moveTo>
                      <a:pt x="222" y="461"/>
                    </a:moveTo>
                    <a:lnTo>
                      <a:pt x="191" y="459"/>
                    </a:lnTo>
                    <a:lnTo>
                      <a:pt x="169" y="455"/>
                    </a:lnTo>
                    <a:lnTo>
                      <a:pt x="187" y="488"/>
                    </a:lnTo>
                    <a:lnTo>
                      <a:pt x="193" y="490"/>
                    </a:lnTo>
                    <a:lnTo>
                      <a:pt x="200" y="488"/>
                    </a:lnTo>
                    <a:lnTo>
                      <a:pt x="208" y="485"/>
                    </a:lnTo>
                    <a:lnTo>
                      <a:pt x="214" y="503"/>
                    </a:lnTo>
                    <a:lnTo>
                      <a:pt x="202" y="499"/>
                    </a:lnTo>
                    <a:lnTo>
                      <a:pt x="187" y="499"/>
                    </a:lnTo>
                    <a:lnTo>
                      <a:pt x="202" y="506"/>
                    </a:lnTo>
                    <a:lnTo>
                      <a:pt x="189" y="525"/>
                    </a:lnTo>
                    <a:lnTo>
                      <a:pt x="191" y="543"/>
                    </a:lnTo>
                    <a:lnTo>
                      <a:pt x="187" y="554"/>
                    </a:lnTo>
                    <a:lnTo>
                      <a:pt x="163" y="565"/>
                    </a:lnTo>
                    <a:lnTo>
                      <a:pt x="165" y="587"/>
                    </a:lnTo>
                    <a:lnTo>
                      <a:pt x="196" y="603"/>
                    </a:lnTo>
                    <a:lnTo>
                      <a:pt x="208" y="609"/>
                    </a:lnTo>
                    <a:lnTo>
                      <a:pt x="202" y="620"/>
                    </a:lnTo>
                    <a:lnTo>
                      <a:pt x="208" y="623"/>
                    </a:lnTo>
                    <a:lnTo>
                      <a:pt x="198" y="638"/>
                    </a:lnTo>
                    <a:lnTo>
                      <a:pt x="187" y="653"/>
                    </a:lnTo>
                    <a:lnTo>
                      <a:pt x="185" y="671"/>
                    </a:lnTo>
                    <a:lnTo>
                      <a:pt x="173" y="667"/>
                    </a:lnTo>
                    <a:lnTo>
                      <a:pt x="169" y="669"/>
                    </a:lnTo>
                    <a:lnTo>
                      <a:pt x="181" y="675"/>
                    </a:lnTo>
                    <a:lnTo>
                      <a:pt x="171" y="687"/>
                    </a:lnTo>
                    <a:lnTo>
                      <a:pt x="171" y="693"/>
                    </a:lnTo>
                    <a:lnTo>
                      <a:pt x="181" y="708"/>
                    </a:lnTo>
                    <a:lnTo>
                      <a:pt x="175" y="708"/>
                    </a:lnTo>
                    <a:lnTo>
                      <a:pt x="191" y="713"/>
                    </a:lnTo>
                    <a:lnTo>
                      <a:pt x="202" y="724"/>
                    </a:lnTo>
                    <a:lnTo>
                      <a:pt x="167" y="717"/>
                    </a:lnTo>
                    <a:lnTo>
                      <a:pt x="128" y="713"/>
                    </a:lnTo>
                    <a:lnTo>
                      <a:pt x="117" y="702"/>
                    </a:lnTo>
                    <a:lnTo>
                      <a:pt x="105" y="684"/>
                    </a:lnTo>
                    <a:lnTo>
                      <a:pt x="91" y="686"/>
                    </a:lnTo>
                    <a:lnTo>
                      <a:pt x="74" y="655"/>
                    </a:lnTo>
                    <a:lnTo>
                      <a:pt x="85" y="640"/>
                    </a:lnTo>
                    <a:lnTo>
                      <a:pt x="81" y="609"/>
                    </a:lnTo>
                    <a:lnTo>
                      <a:pt x="78" y="581"/>
                    </a:lnTo>
                    <a:lnTo>
                      <a:pt x="76" y="563"/>
                    </a:lnTo>
                    <a:lnTo>
                      <a:pt x="70" y="554"/>
                    </a:lnTo>
                    <a:lnTo>
                      <a:pt x="62" y="549"/>
                    </a:lnTo>
                    <a:lnTo>
                      <a:pt x="76" y="543"/>
                    </a:lnTo>
                    <a:lnTo>
                      <a:pt x="60" y="534"/>
                    </a:lnTo>
                    <a:lnTo>
                      <a:pt x="50" y="510"/>
                    </a:lnTo>
                    <a:lnTo>
                      <a:pt x="39" y="495"/>
                    </a:lnTo>
                    <a:lnTo>
                      <a:pt x="39" y="477"/>
                    </a:lnTo>
                    <a:lnTo>
                      <a:pt x="31" y="446"/>
                    </a:lnTo>
                    <a:lnTo>
                      <a:pt x="27" y="421"/>
                    </a:lnTo>
                    <a:lnTo>
                      <a:pt x="33" y="406"/>
                    </a:lnTo>
                    <a:lnTo>
                      <a:pt x="29" y="391"/>
                    </a:lnTo>
                    <a:lnTo>
                      <a:pt x="23" y="371"/>
                    </a:lnTo>
                    <a:lnTo>
                      <a:pt x="17" y="351"/>
                    </a:lnTo>
                    <a:lnTo>
                      <a:pt x="27" y="336"/>
                    </a:lnTo>
                    <a:lnTo>
                      <a:pt x="23" y="320"/>
                    </a:lnTo>
                    <a:lnTo>
                      <a:pt x="25" y="289"/>
                    </a:lnTo>
                    <a:lnTo>
                      <a:pt x="21" y="276"/>
                    </a:lnTo>
                    <a:lnTo>
                      <a:pt x="9" y="256"/>
                    </a:lnTo>
                    <a:lnTo>
                      <a:pt x="0" y="236"/>
                    </a:lnTo>
                    <a:lnTo>
                      <a:pt x="0" y="221"/>
                    </a:lnTo>
                    <a:lnTo>
                      <a:pt x="4" y="207"/>
                    </a:lnTo>
                    <a:lnTo>
                      <a:pt x="2" y="188"/>
                    </a:lnTo>
                    <a:lnTo>
                      <a:pt x="2" y="172"/>
                    </a:lnTo>
                    <a:lnTo>
                      <a:pt x="11" y="150"/>
                    </a:lnTo>
                    <a:lnTo>
                      <a:pt x="19" y="128"/>
                    </a:lnTo>
                    <a:lnTo>
                      <a:pt x="27" y="123"/>
                    </a:lnTo>
                    <a:lnTo>
                      <a:pt x="17" y="108"/>
                    </a:lnTo>
                    <a:lnTo>
                      <a:pt x="13" y="75"/>
                    </a:lnTo>
                    <a:lnTo>
                      <a:pt x="17" y="62"/>
                    </a:lnTo>
                    <a:lnTo>
                      <a:pt x="37" y="53"/>
                    </a:lnTo>
                    <a:lnTo>
                      <a:pt x="41" y="29"/>
                    </a:lnTo>
                    <a:lnTo>
                      <a:pt x="37" y="24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87" y="9"/>
                    </a:lnTo>
                    <a:lnTo>
                      <a:pt x="97" y="22"/>
                    </a:lnTo>
                    <a:lnTo>
                      <a:pt x="105" y="9"/>
                    </a:lnTo>
                    <a:lnTo>
                      <a:pt x="130" y="6"/>
                    </a:lnTo>
                    <a:lnTo>
                      <a:pt x="136" y="11"/>
                    </a:lnTo>
                    <a:lnTo>
                      <a:pt x="157" y="31"/>
                    </a:lnTo>
                    <a:lnTo>
                      <a:pt x="179" y="49"/>
                    </a:lnTo>
                    <a:lnTo>
                      <a:pt x="196" y="57"/>
                    </a:lnTo>
                    <a:lnTo>
                      <a:pt x="216" y="66"/>
                    </a:lnTo>
                    <a:lnTo>
                      <a:pt x="235" y="77"/>
                    </a:lnTo>
                    <a:lnTo>
                      <a:pt x="255" y="88"/>
                    </a:lnTo>
                    <a:lnTo>
                      <a:pt x="247" y="110"/>
                    </a:lnTo>
                    <a:lnTo>
                      <a:pt x="239" y="132"/>
                    </a:lnTo>
                    <a:lnTo>
                      <a:pt x="265" y="134"/>
                    </a:lnTo>
                    <a:lnTo>
                      <a:pt x="290" y="135"/>
                    </a:lnTo>
                    <a:lnTo>
                      <a:pt x="305" y="130"/>
                    </a:lnTo>
                    <a:lnTo>
                      <a:pt x="321" y="106"/>
                    </a:lnTo>
                    <a:lnTo>
                      <a:pt x="321" y="90"/>
                    </a:lnTo>
                    <a:lnTo>
                      <a:pt x="335" y="91"/>
                    </a:lnTo>
                    <a:lnTo>
                      <a:pt x="344" y="123"/>
                    </a:lnTo>
                    <a:lnTo>
                      <a:pt x="331" y="134"/>
                    </a:lnTo>
                    <a:lnTo>
                      <a:pt x="317" y="144"/>
                    </a:lnTo>
                    <a:lnTo>
                      <a:pt x="305" y="159"/>
                    </a:lnTo>
                    <a:lnTo>
                      <a:pt x="294" y="174"/>
                    </a:lnTo>
                    <a:lnTo>
                      <a:pt x="282" y="187"/>
                    </a:lnTo>
                    <a:lnTo>
                      <a:pt x="270" y="201"/>
                    </a:lnTo>
                    <a:lnTo>
                      <a:pt x="270" y="203"/>
                    </a:lnTo>
                    <a:lnTo>
                      <a:pt x="268" y="229"/>
                    </a:lnTo>
                    <a:lnTo>
                      <a:pt x="268" y="256"/>
                    </a:lnTo>
                    <a:lnTo>
                      <a:pt x="270" y="271"/>
                    </a:lnTo>
                    <a:lnTo>
                      <a:pt x="267" y="280"/>
                    </a:lnTo>
                    <a:lnTo>
                      <a:pt x="276" y="309"/>
                    </a:lnTo>
                    <a:lnTo>
                      <a:pt x="305" y="327"/>
                    </a:lnTo>
                    <a:lnTo>
                      <a:pt x="307" y="344"/>
                    </a:lnTo>
                    <a:lnTo>
                      <a:pt x="321" y="355"/>
                    </a:lnTo>
                    <a:lnTo>
                      <a:pt x="311" y="375"/>
                    </a:lnTo>
                    <a:lnTo>
                      <a:pt x="304" y="395"/>
                    </a:lnTo>
                    <a:lnTo>
                      <a:pt x="286" y="399"/>
                    </a:lnTo>
                    <a:lnTo>
                      <a:pt x="268" y="404"/>
                    </a:lnTo>
                    <a:lnTo>
                      <a:pt x="249" y="408"/>
                    </a:lnTo>
                    <a:lnTo>
                      <a:pt x="231" y="411"/>
                    </a:lnTo>
                    <a:lnTo>
                      <a:pt x="216" y="410"/>
                    </a:lnTo>
                    <a:lnTo>
                      <a:pt x="220" y="419"/>
                    </a:lnTo>
                    <a:lnTo>
                      <a:pt x="226" y="448"/>
                    </a:lnTo>
                    <a:lnTo>
                      <a:pt x="222" y="4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0" name="Freeform 265"/>
              <p:cNvSpPr>
                <a:spLocks/>
              </p:cNvSpPr>
              <p:nvPr/>
            </p:nvSpPr>
            <p:spPr bwMode="auto">
              <a:xfrm>
                <a:off x="2488360" y="6429992"/>
                <a:ext cx="103029" cy="71412"/>
              </a:xfrm>
              <a:custGeom>
                <a:avLst/>
                <a:gdLst>
                  <a:gd name="T0" fmla="*/ 8 w 86"/>
                  <a:gd name="T1" fmla="*/ 9 h 52"/>
                  <a:gd name="T2" fmla="*/ 0 w 86"/>
                  <a:gd name="T3" fmla="*/ 0 h 52"/>
                  <a:gd name="T4" fmla="*/ 12 w 86"/>
                  <a:gd name="T5" fmla="*/ 26 h 52"/>
                  <a:gd name="T6" fmla="*/ 24 w 86"/>
                  <a:gd name="T7" fmla="*/ 52 h 52"/>
                  <a:gd name="T8" fmla="*/ 55 w 86"/>
                  <a:gd name="T9" fmla="*/ 52 h 52"/>
                  <a:gd name="T10" fmla="*/ 86 w 86"/>
                  <a:gd name="T11" fmla="*/ 52 h 52"/>
                  <a:gd name="T12" fmla="*/ 84 w 86"/>
                  <a:gd name="T13" fmla="*/ 46 h 52"/>
                  <a:gd name="T14" fmla="*/ 39 w 86"/>
                  <a:gd name="T15" fmla="*/ 31 h 52"/>
                  <a:gd name="T16" fmla="*/ 8 w 86"/>
                  <a:gd name="T17" fmla="*/ 9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52"/>
                  <a:gd name="T29" fmla="*/ 86 w 8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52">
                    <a:moveTo>
                      <a:pt x="8" y="9"/>
                    </a:moveTo>
                    <a:lnTo>
                      <a:pt x="0" y="0"/>
                    </a:lnTo>
                    <a:lnTo>
                      <a:pt x="12" y="26"/>
                    </a:lnTo>
                    <a:lnTo>
                      <a:pt x="24" y="52"/>
                    </a:lnTo>
                    <a:lnTo>
                      <a:pt x="55" y="52"/>
                    </a:lnTo>
                    <a:lnTo>
                      <a:pt x="86" y="52"/>
                    </a:lnTo>
                    <a:lnTo>
                      <a:pt x="84" y="46"/>
                    </a:lnTo>
                    <a:lnTo>
                      <a:pt x="39" y="31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1" name="Freeform 266"/>
              <p:cNvSpPr>
                <a:spLocks/>
              </p:cNvSpPr>
              <p:nvPr/>
            </p:nvSpPr>
            <p:spPr bwMode="auto">
              <a:xfrm>
                <a:off x="2190115" y="5299325"/>
                <a:ext cx="300050" cy="1170341"/>
              </a:xfrm>
              <a:custGeom>
                <a:avLst/>
                <a:gdLst>
                  <a:gd name="T0" fmla="*/ 25 w 249"/>
                  <a:gd name="T1" fmla="*/ 342 h 861"/>
                  <a:gd name="T2" fmla="*/ 29 w 249"/>
                  <a:gd name="T3" fmla="*/ 398 h 861"/>
                  <a:gd name="T4" fmla="*/ 21 w 249"/>
                  <a:gd name="T5" fmla="*/ 462 h 861"/>
                  <a:gd name="T6" fmla="*/ 31 w 249"/>
                  <a:gd name="T7" fmla="*/ 512 h 861"/>
                  <a:gd name="T8" fmla="*/ 49 w 249"/>
                  <a:gd name="T9" fmla="*/ 576 h 861"/>
                  <a:gd name="T10" fmla="*/ 66 w 249"/>
                  <a:gd name="T11" fmla="*/ 576 h 861"/>
                  <a:gd name="T12" fmla="*/ 76 w 249"/>
                  <a:gd name="T13" fmla="*/ 592 h 861"/>
                  <a:gd name="T14" fmla="*/ 78 w 249"/>
                  <a:gd name="T15" fmla="*/ 610 h 861"/>
                  <a:gd name="T16" fmla="*/ 91 w 249"/>
                  <a:gd name="T17" fmla="*/ 643 h 861"/>
                  <a:gd name="T18" fmla="*/ 86 w 249"/>
                  <a:gd name="T19" fmla="*/ 665 h 861"/>
                  <a:gd name="T20" fmla="*/ 88 w 249"/>
                  <a:gd name="T21" fmla="*/ 683 h 861"/>
                  <a:gd name="T22" fmla="*/ 82 w 249"/>
                  <a:gd name="T23" fmla="*/ 685 h 861"/>
                  <a:gd name="T24" fmla="*/ 70 w 249"/>
                  <a:gd name="T25" fmla="*/ 678 h 861"/>
                  <a:gd name="T26" fmla="*/ 56 w 249"/>
                  <a:gd name="T27" fmla="*/ 696 h 861"/>
                  <a:gd name="T28" fmla="*/ 91 w 249"/>
                  <a:gd name="T29" fmla="*/ 707 h 861"/>
                  <a:gd name="T30" fmla="*/ 80 w 249"/>
                  <a:gd name="T31" fmla="*/ 720 h 861"/>
                  <a:gd name="T32" fmla="*/ 109 w 249"/>
                  <a:gd name="T33" fmla="*/ 725 h 861"/>
                  <a:gd name="T34" fmla="*/ 88 w 249"/>
                  <a:gd name="T35" fmla="*/ 727 h 861"/>
                  <a:gd name="T36" fmla="*/ 107 w 249"/>
                  <a:gd name="T37" fmla="*/ 766 h 861"/>
                  <a:gd name="T38" fmla="*/ 119 w 249"/>
                  <a:gd name="T39" fmla="*/ 784 h 861"/>
                  <a:gd name="T40" fmla="*/ 136 w 249"/>
                  <a:gd name="T41" fmla="*/ 802 h 861"/>
                  <a:gd name="T42" fmla="*/ 146 w 249"/>
                  <a:gd name="T43" fmla="*/ 815 h 861"/>
                  <a:gd name="T44" fmla="*/ 158 w 249"/>
                  <a:gd name="T45" fmla="*/ 837 h 861"/>
                  <a:gd name="T46" fmla="*/ 167 w 249"/>
                  <a:gd name="T47" fmla="*/ 846 h 861"/>
                  <a:gd name="T48" fmla="*/ 212 w 249"/>
                  <a:gd name="T49" fmla="*/ 833 h 861"/>
                  <a:gd name="T50" fmla="*/ 214 w 249"/>
                  <a:gd name="T51" fmla="*/ 819 h 861"/>
                  <a:gd name="T52" fmla="*/ 152 w 249"/>
                  <a:gd name="T53" fmla="*/ 786 h 861"/>
                  <a:gd name="T54" fmla="*/ 132 w 249"/>
                  <a:gd name="T55" fmla="*/ 742 h 861"/>
                  <a:gd name="T56" fmla="*/ 123 w 249"/>
                  <a:gd name="T57" fmla="*/ 665 h 861"/>
                  <a:gd name="T58" fmla="*/ 123 w 249"/>
                  <a:gd name="T59" fmla="*/ 645 h 861"/>
                  <a:gd name="T60" fmla="*/ 86 w 249"/>
                  <a:gd name="T61" fmla="*/ 597 h 861"/>
                  <a:gd name="T62" fmla="*/ 74 w 249"/>
                  <a:gd name="T63" fmla="*/ 523 h 861"/>
                  <a:gd name="T64" fmla="*/ 70 w 249"/>
                  <a:gd name="T65" fmla="*/ 473 h 861"/>
                  <a:gd name="T66" fmla="*/ 70 w 249"/>
                  <a:gd name="T67" fmla="*/ 422 h 861"/>
                  <a:gd name="T68" fmla="*/ 56 w 249"/>
                  <a:gd name="T69" fmla="*/ 358 h 861"/>
                  <a:gd name="T70" fmla="*/ 51 w 249"/>
                  <a:gd name="T71" fmla="*/ 309 h 861"/>
                  <a:gd name="T72" fmla="*/ 58 w 249"/>
                  <a:gd name="T73" fmla="*/ 252 h 861"/>
                  <a:gd name="T74" fmla="*/ 64 w 249"/>
                  <a:gd name="T75" fmla="*/ 210 h 861"/>
                  <a:gd name="T76" fmla="*/ 84 w 249"/>
                  <a:gd name="T77" fmla="*/ 155 h 861"/>
                  <a:gd name="T78" fmla="*/ 68 w 249"/>
                  <a:gd name="T79" fmla="*/ 124 h 861"/>
                  <a:gd name="T80" fmla="*/ 43 w 249"/>
                  <a:gd name="T81" fmla="*/ 62 h 861"/>
                  <a:gd name="T82" fmla="*/ 25 w 249"/>
                  <a:gd name="T83" fmla="*/ 11 h 861"/>
                  <a:gd name="T84" fmla="*/ 6 w 249"/>
                  <a:gd name="T85" fmla="*/ 20 h 861"/>
                  <a:gd name="T86" fmla="*/ 14 w 249"/>
                  <a:gd name="T87" fmla="*/ 80 h 861"/>
                  <a:gd name="T88" fmla="*/ 12 w 249"/>
                  <a:gd name="T89" fmla="*/ 144 h 861"/>
                  <a:gd name="T90" fmla="*/ 16 w 249"/>
                  <a:gd name="T91" fmla="*/ 234 h 861"/>
                  <a:gd name="T92" fmla="*/ 17 w 249"/>
                  <a:gd name="T93" fmla="*/ 305 h 86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9"/>
                  <a:gd name="T142" fmla="*/ 0 h 861"/>
                  <a:gd name="T143" fmla="*/ 249 w 249"/>
                  <a:gd name="T144" fmla="*/ 861 h 86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9" h="861">
                    <a:moveTo>
                      <a:pt x="17" y="305"/>
                    </a:moveTo>
                    <a:lnTo>
                      <a:pt x="21" y="323"/>
                    </a:lnTo>
                    <a:lnTo>
                      <a:pt x="25" y="342"/>
                    </a:lnTo>
                    <a:lnTo>
                      <a:pt x="29" y="360"/>
                    </a:lnTo>
                    <a:lnTo>
                      <a:pt x="31" y="378"/>
                    </a:lnTo>
                    <a:lnTo>
                      <a:pt x="29" y="398"/>
                    </a:lnTo>
                    <a:lnTo>
                      <a:pt x="25" y="420"/>
                    </a:lnTo>
                    <a:lnTo>
                      <a:pt x="23" y="442"/>
                    </a:lnTo>
                    <a:lnTo>
                      <a:pt x="21" y="462"/>
                    </a:lnTo>
                    <a:lnTo>
                      <a:pt x="16" y="471"/>
                    </a:lnTo>
                    <a:lnTo>
                      <a:pt x="23" y="491"/>
                    </a:lnTo>
                    <a:lnTo>
                      <a:pt x="31" y="512"/>
                    </a:lnTo>
                    <a:lnTo>
                      <a:pt x="37" y="534"/>
                    </a:lnTo>
                    <a:lnTo>
                      <a:pt x="35" y="555"/>
                    </a:lnTo>
                    <a:lnTo>
                      <a:pt x="49" y="576"/>
                    </a:lnTo>
                    <a:lnTo>
                      <a:pt x="51" y="579"/>
                    </a:lnTo>
                    <a:lnTo>
                      <a:pt x="58" y="576"/>
                    </a:lnTo>
                    <a:lnTo>
                      <a:pt x="66" y="576"/>
                    </a:lnTo>
                    <a:lnTo>
                      <a:pt x="72" y="572"/>
                    </a:lnTo>
                    <a:lnTo>
                      <a:pt x="70" y="585"/>
                    </a:lnTo>
                    <a:lnTo>
                      <a:pt x="76" y="592"/>
                    </a:lnTo>
                    <a:lnTo>
                      <a:pt x="74" y="588"/>
                    </a:lnTo>
                    <a:lnTo>
                      <a:pt x="74" y="596"/>
                    </a:lnTo>
                    <a:lnTo>
                      <a:pt x="78" y="610"/>
                    </a:lnTo>
                    <a:lnTo>
                      <a:pt x="78" y="625"/>
                    </a:lnTo>
                    <a:lnTo>
                      <a:pt x="80" y="634"/>
                    </a:lnTo>
                    <a:lnTo>
                      <a:pt x="91" y="643"/>
                    </a:lnTo>
                    <a:lnTo>
                      <a:pt x="84" y="660"/>
                    </a:lnTo>
                    <a:lnTo>
                      <a:pt x="91" y="665"/>
                    </a:lnTo>
                    <a:lnTo>
                      <a:pt x="86" y="665"/>
                    </a:lnTo>
                    <a:lnTo>
                      <a:pt x="86" y="671"/>
                    </a:lnTo>
                    <a:lnTo>
                      <a:pt x="88" y="672"/>
                    </a:lnTo>
                    <a:lnTo>
                      <a:pt x="88" y="683"/>
                    </a:lnTo>
                    <a:lnTo>
                      <a:pt x="90" y="682"/>
                    </a:lnTo>
                    <a:lnTo>
                      <a:pt x="84" y="693"/>
                    </a:lnTo>
                    <a:lnTo>
                      <a:pt x="82" y="685"/>
                    </a:lnTo>
                    <a:lnTo>
                      <a:pt x="74" y="685"/>
                    </a:lnTo>
                    <a:lnTo>
                      <a:pt x="74" y="676"/>
                    </a:lnTo>
                    <a:lnTo>
                      <a:pt x="70" y="678"/>
                    </a:lnTo>
                    <a:lnTo>
                      <a:pt x="64" y="680"/>
                    </a:lnTo>
                    <a:lnTo>
                      <a:pt x="53" y="698"/>
                    </a:lnTo>
                    <a:lnTo>
                      <a:pt x="56" y="696"/>
                    </a:lnTo>
                    <a:lnTo>
                      <a:pt x="64" y="693"/>
                    </a:lnTo>
                    <a:lnTo>
                      <a:pt x="76" y="698"/>
                    </a:lnTo>
                    <a:lnTo>
                      <a:pt x="91" y="707"/>
                    </a:lnTo>
                    <a:lnTo>
                      <a:pt x="84" y="713"/>
                    </a:lnTo>
                    <a:lnTo>
                      <a:pt x="90" y="716"/>
                    </a:lnTo>
                    <a:lnTo>
                      <a:pt x="80" y="720"/>
                    </a:lnTo>
                    <a:lnTo>
                      <a:pt x="99" y="718"/>
                    </a:lnTo>
                    <a:lnTo>
                      <a:pt x="101" y="716"/>
                    </a:lnTo>
                    <a:lnTo>
                      <a:pt x="109" y="725"/>
                    </a:lnTo>
                    <a:lnTo>
                      <a:pt x="109" y="731"/>
                    </a:lnTo>
                    <a:lnTo>
                      <a:pt x="93" y="729"/>
                    </a:lnTo>
                    <a:lnTo>
                      <a:pt x="88" y="727"/>
                    </a:lnTo>
                    <a:lnTo>
                      <a:pt x="97" y="742"/>
                    </a:lnTo>
                    <a:lnTo>
                      <a:pt x="107" y="758"/>
                    </a:lnTo>
                    <a:lnTo>
                      <a:pt x="107" y="766"/>
                    </a:lnTo>
                    <a:lnTo>
                      <a:pt x="111" y="775"/>
                    </a:lnTo>
                    <a:lnTo>
                      <a:pt x="109" y="777"/>
                    </a:lnTo>
                    <a:lnTo>
                      <a:pt x="119" y="784"/>
                    </a:lnTo>
                    <a:lnTo>
                      <a:pt x="127" y="793"/>
                    </a:lnTo>
                    <a:lnTo>
                      <a:pt x="127" y="797"/>
                    </a:lnTo>
                    <a:lnTo>
                      <a:pt x="136" y="802"/>
                    </a:lnTo>
                    <a:lnTo>
                      <a:pt x="140" y="810"/>
                    </a:lnTo>
                    <a:lnTo>
                      <a:pt x="134" y="808"/>
                    </a:lnTo>
                    <a:lnTo>
                      <a:pt x="146" y="815"/>
                    </a:lnTo>
                    <a:lnTo>
                      <a:pt x="146" y="822"/>
                    </a:lnTo>
                    <a:lnTo>
                      <a:pt x="156" y="833"/>
                    </a:lnTo>
                    <a:lnTo>
                      <a:pt x="158" y="837"/>
                    </a:lnTo>
                    <a:lnTo>
                      <a:pt x="169" y="842"/>
                    </a:lnTo>
                    <a:lnTo>
                      <a:pt x="171" y="846"/>
                    </a:lnTo>
                    <a:lnTo>
                      <a:pt x="167" y="846"/>
                    </a:lnTo>
                    <a:lnTo>
                      <a:pt x="181" y="850"/>
                    </a:lnTo>
                    <a:lnTo>
                      <a:pt x="210" y="861"/>
                    </a:lnTo>
                    <a:lnTo>
                      <a:pt x="212" y="833"/>
                    </a:lnTo>
                    <a:lnTo>
                      <a:pt x="228" y="824"/>
                    </a:lnTo>
                    <a:lnTo>
                      <a:pt x="249" y="826"/>
                    </a:lnTo>
                    <a:lnTo>
                      <a:pt x="214" y="819"/>
                    </a:lnTo>
                    <a:lnTo>
                      <a:pt x="175" y="815"/>
                    </a:lnTo>
                    <a:lnTo>
                      <a:pt x="164" y="804"/>
                    </a:lnTo>
                    <a:lnTo>
                      <a:pt x="152" y="786"/>
                    </a:lnTo>
                    <a:lnTo>
                      <a:pt x="138" y="788"/>
                    </a:lnTo>
                    <a:lnTo>
                      <a:pt x="121" y="757"/>
                    </a:lnTo>
                    <a:lnTo>
                      <a:pt x="132" y="742"/>
                    </a:lnTo>
                    <a:lnTo>
                      <a:pt x="128" y="711"/>
                    </a:lnTo>
                    <a:lnTo>
                      <a:pt x="125" y="683"/>
                    </a:lnTo>
                    <a:lnTo>
                      <a:pt x="123" y="665"/>
                    </a:lnTo>
                    <a:lnTo>
                      <a:pt x="117" y="656"/>
                    </a:lnTo>
                    <a:lnTo>
                      <a:pt x="109" y="651"/>
                    </a:lnTo>
                    <a:lnTo>
                      <a:pt x="123" y="645"/>
                    </a:lnTo>
                    <a:lnTo>
                      <a:pt x="107" y="636"/>
                    </a:lnTo>
                    <a:lnTo>
                      <a:pt x="97" y="612"/>
                    </a:lnTo>
                    <a:lnTo>
                      <a:pt x="86" y="597"/>
                    </a:lnTo>
                    <a:lnTo>
                      <a:pt x="86" y="579"/>
                    </a:lnTo>
                    <a:lnTo>
                      <a:pt x="78" y="548"/>
                    </a:lnTo>
                    <a:lnTo>
                      <a:pt x="74" y="523"/>
                    </a:lnTo>
                    <a:lnTo>
                      <a:pt x="80" y="508"/>
                    </a:lnTo>
                    <a:lnTo>
                      <a:pt x="76" y="493"/>
                    </a:lnTo>
                    <a:lnTo>
                      <a:pt x="70" y="473"/>
                    </a:lnTo>
                    <a:lnTo>
                      <a:pt x="64" y="453"/>
                    </a:lnTo>
                    <a:lnTo>
                      <a:pt x="74" y="438"/>
                    </a:lnTo>
                    <a:lnTo>
                      <a:pt x="70" y="422"/>
                    </a:lnTo>
                    <a:lnTo>
                      <a:pt x="72" y="391"/>
                    </a:lnTo>
                    <a:lnTo>
                      <a:pt x="68" y="378"/>
                    </a:lnTo>
                    <a:lnTo>
                      <a:pt x="56" y="358"/>
                    </a:lnTo>
                    <a:lnTo>
                      <a:pt x="47" y="338"/>
                    </a:lnTo>
                    <a:lnTo>
                      <a:pt x="47" y="323"/>
                    </a:lnTo>
                    <a:lnTo>
                      <a:pt x="51" y="309"/>
                    </a:lnTo>
                    <a:lnTo>
                      <a:pt x="49" y="290"/>
                    </a:lnTo>
                    <a:lnTo>
                      <a:pt x="49" y="274"/>
                    </a:lnTo>
                    <a:lnTo>
                      <a:pt x="58" y="252"/>
                    </a:lnTo>
                    <a:lnTo>
                      <a:pt x="66" y="230"/>
                    </a:lnTo>
                    <a:lnTo>
                      <a:pt x="74" y="225"/>
                    </a:lnTo>
                    <a:lnTo>
                      <a:pt x="64" y="210"/>
                    </a:lnTo>
                    <a:lnTo>
                      <a:pt x="60" y="177"/>
                    </a:lnTo>
                    <a:lnTo>
                      <a:pt x="64" y="164"/>
                    </a:lnTo>
                    <a:lnTo>
                      <a:pt x="84" y="155"/>
                    </a:lnTo>
                    <a:lnTo>
                      <a:pt x="88" y="131"/>
                    </a:lnTo>
                    <a:lnTo>
                      <a:pt x="84" y="126"/>
                    </a:lnTo>
                    <a:lnTo>
                      <a:pt x="68" y="124"/>
                    </a:lnTo>
                    <a:lnTo>
                      <a:pt x="58" y="104"/>
                    </a:lnTo>
                    <a:lnTo>
                      <a:pt x="51" y="82"/>
                    </a:lnTo>
                    <a:lnTo>
                      <a:pt x="43" y="62"/>
                    </a:lnTo>
                    <a:lnTo>
                      <a:pt x="45" y="44"/>
                    </a:lnTo>
                    <a:lnTo>
                      <a:pt x="31" y="27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8" y="51"/>
                    </a:lnTo>
                    <a:lnTo>
                      <a:pt x="14" y="80"/>
                    </a:lnTo>
                    <a:lnTo>
                      <a:pt x="14" y="108"/>
                    </a:lnTo>
                    <a:lnTo>
                      <a:pt x="12" y="133"/>
                    </a:lnTo>
                    <a:lnTo>
                      <a:pt x="12" y="144"/>
                    </a:lnTo>
                    <a:lnTo>
                      <a:pt x="16" y="173"/>
                    </a:lnTo>
                    <a:lnTo>
                      <a:pt x="17" y="199"/>
                    </a:lnTo>
                    <a:lnTo>
                      <a:pt x="16" y="234"/>
                    </a:lnTo>
                    <a:lnTo>
                      <a:pt x="16" y="267"/>
                    </a:lnTo>
                    <a:lnTo>
                      <a:pt x="17" y="281"/>
                    </a:lnTo>
                    <a:lnTo>
                      <a:pt x="17" y="3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2" name="Freeform 267"/>
              <p:cNvSpPr>
                <a:spLocks/>
              </p:cNvSpPr>
              <p:nvPr/>
            </p:nvSpPr>
            <p:spPr bwMode="auto">
              <a:xfrm>
                <a:off x="2437749" y="6426027"/>
                <a:ext cx="79532" cy="75377"/>
              </a:xfrm>
              <a:custGeom>
                <a:avLst/>
                <a:gdLst>
                  <a:gd name="T0" fmla="*/ 43 w 67"/>
                  <a:gd name="T1" fmla="*/ 3 h 55"/>
                  <a:gd name="T2" fmla="*/ 55 w 67"/>
                  <a:gd name="T3" fmla="*/ 29 h 55"/>
                  <a:gd name="T4" fmla="*/ 67 w 67"/>
                  <a:gd name="T5" fmla="*/ 55 h 55"/>
                  <a:gd name="T6" fmla="*/ 59 w 67"/>
                  <a:gd name="T7" fmla="*/ 53 h 55"/>
                  <a:gd name="T8" fmla="*/ 51 w 67"/>
                  <a:gd name="T9" fmla="*/ 53 h 55"/>
                  <a:gd name="T10" fmla="*/ 28 w 67"/>
                  <a:gd name="T11" fmla="*/ 51 h 55"/>
                  <a:gd name="T12" fmla="*/ 20 w 67"/>
                  <a:gd name="T13" fmla="*/ 49 h 55"/>
                  <a:gd name="T14" fmla="*/ 0 w 67"/>
                  <a:gd name="T15" fmla="*/ 47 h 55"/>
                  <a:gd name="T16" fmla="*/ 6 w 67"/>
                  <a:gd name="T17" fmla="*/ 45 h 55"/>
                  <a:gd name="T18" fmla="*/ 18 w 67"/>
                  <a:gd name="T19" fmla="*/ 42 h 55"/>
                  <a:gd name="T20" fmla="*/ 24 w 67"/>
                  <a:gd name="T21" fmla="*/ 45 h 55"/>
                  <a:gd name="T22" fmla="*/ 30 w 67"/>
                  <a:gd name="T23" fmla="*/ 45 h 55"/>
                  <a:gd name="T24" fmla="*/ 18 w 67"/>
                  <a:gd name="T25" fmla="*/ 40 h 55"/>
                  <a:gd name="T26" fmla="*/ 34 w 67"/>
                  <a:gd name="T27" fmla="*/ 42 h 55"/>
                  <a:gd name="T28" fmla="*/ 39 w 67"/>
                  <a:gd name="T29" fmla="*/ 44 h 55"/>
                  <a:gd name="T30" fmla="*/ 51 w 67"/>
                  <a:gd name="T31" fmla="*/ 45 h 55"/>
                  <a:gd name="T32" fmla="*/ 53 w 67"/>
                  <a:gd name="T33" fmla="*/ 45 h 55"/>
                  <a:gd name="T34" fmla="*/ 28 w 67"/>
                  <a:gd name="T35" fmla="*/ 33 h 55"/>
                  <a:gd name="T36" fmla="*/ 39 w 67"/>
                  <a:gd name="T37" fmla="*/ 22 h 55"/>
                  <a:gd name="T38" fmla="*/ 22 w 67"/>
                  <a:gd name="T39" fmla="*/ 22 h 55"/>
                  <a:gd name="T40" fmla="*/ 14 w 67"/>
                  <a:gd name="T41" fmla="*/ 5 h 55"/>
                  <a:gd name="T42" fmla="*/ 24 w 67"/>
                  <a:gd name="T43" fmla="*/ 0 h 55"/>
                  <a:gd name="T44" fmla="*/ 43 w 67"/>
                  <a:gd name="T45" fmla="*/ 3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55"/>
                  <a:gd name="T71" fmla="*/ 67 w 67"/>
                  <a:gd name="T72" fmla="*/ 55 h 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55">
                    <a:moveTo>
                      <a:pt x="43" y="3"/>
                    </a:moveTo>
                    <a:lnTo>
                      <a:pt x="55" y="29"/>
                    </a:lnTo>
                    <a:lnTo>
                      <a:pt x="67" y="55"/>
                    </a:lnTo>
                    <a:lnTo>
                      <a:pt x="59" y="53"/>
                    </a:lnTo>
                    <a:lnTo>
                      <a:pt x="51" y="53"/>
                    </a:lnTo>
                    <a:lnTo>
                      <a:pt x="28" y="51"/>
                    </a:lnTo>
                    <a:lnTo>
                      <a:pt x="20" y="49"/>
                    </a:lnTo>
                    <a:lnTo>
                      <a:pt x="0" y="47"/>
                    </a:lnTo>
                    <a:lnTo>
                      <a:pt x="6" y="45"/>
                    </a:lnTo>
                    <a:lnTo>
                      <a:pt x="18" y="42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18" y="40"/>
                    </a:lnTo>
                    <a:lnTo>
                      <a:pt x="34" y="42"/>
                    </a:lnTo>
                    <a:lnTo>
                      <a:pt x="39" y="44"/>
                    </a:lnTo>
                    <a:lnTo>
                      <a:pt x="51" y="45"/>
                    </a:lnTo>
                    <a:lnTo>
                      <a:pt x="53" y="45"/>
                    </a:lnTo>
                    <a:lnTo>
                      <a:pt x="28" y="33"/>
                    </a:lnTo>
                    <a:lnTo>
                      <a:pt x="39" y="22"/>
                    </a:lnTo>
                    <a:lnTo>
                      <a:pt x="22" y="22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3" name="Freeform 268"/>
              <p:cNvSpPr>
                <a:spLocks/>
              </p:cNvSpPr>
              <p:nvPr/>
            </p:nvSpPr>
            <p:spPr bwMode="auto">
              <a:xfrm>
                <a:off x="2240726" y="6088810"/>
                <a:ext cx="21691" cy="45623"/>
              </a:xfrm>
              <a:custGeom>
                <a:avLst/>
                <a:gdLst>
                  <a:gd name="T0" fmla="*/ 8 w 17"/>
                  <a:gd name="T1" fmla="*/ 0 h 35"/>
                  <a:gd name="T2" fmla="*/ 0 w 17"/>
                  <a:gd name="T3" fmla="*/ 4 h 35"/>
                  <a:gd name="T4" fmla="*/ 10 w 17"/>
                  <a:gd name="T5" fmla="*/ 35 h 35"/>
                  <a:gd name="T6" fmla="*/ 17 w 17"/>
                  <a:gd name="T7" fmla="*/ 31 h 35"/>
                  <a:gd name="T8" fmla="*/ 17 w 17"/>
                  <a:gd name="T9" fmla="*/ 26 h 35"/>
                  <a:gd name="T10" fmla="*/ 13 w 17"/>
                  <a:gd name="T11" fmla="*/ 11 h 35"/>
                  <a:gd name="T12" fmla="*/ 17 w 17"/>
                  <a:gd name="T13" fmla="*/ 9 h 35"/>
                  <a:gd name="T14" fmla="*/ 8 w 17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35"/>
                  <a:gd name="T26" fmla="*/ 17 w 17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35">
                    <a:moveTo>
                      <a:pt x="8" y="0"/>
                    </a:moveTo>
                    <a:lnTo>
                      <a:pt x="0" y="4"/>
                    </a:lnTo>
                    <a:lnTo>
                      <a:pt x="10" y="35"/>
                    </a:lnTo>
                    <a:lnTo>
                      <a:pt x="17" y="31"/>
                    </a:lnTo>
                    <a:lnTo>
                      <a:pt x="17" y="26"/>
                    </a:lnTo>
                    <a:lnTo>
                      <a:pt x="13" y="11"/>
                    </a:lnTo>
                    <a:lnTo>
                      <a:pt x="17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4" name="Freeform 269"/>
              <p:cNvSpPr>
                <a:spLocks/>
              </p:cNvSpPr>
              <p:nvPr/>
            </p:nvSpPr>
            <p:spPr bwMode="auto">
              <a:xfrm>
                <a:off x="2287721" y="6308992"/>
                <a:ext cx="25307" cy="39672"/>
              </a:xfrm>
              <a:custGeom>
                <a:avLst/>
                <a:gdLst>
                  <a:gd name="T0" fmla="*/ 9 w 19"/>
                  <a:gd name="T1" fmla="*/ 0 h 29"/>
                  <a:gd name="T2" fmla="*/ 0 w 19"/>
                  <a:gd name="T3" fmla="*/ 11 h 29"/>
                  <a:gd name="T4" fmla="*/ 11 w 19"/>
                  <a:gd name="T5" fmla="*/ 25 h 29"/>
                  <a:gd name="T6" fmla="*/ 19 w 19"/>
                  <a:gd name="T7" fmla="*/ 29 h 29"/>
                  <a:gd name="T8" fmla="*/ 19 w 19"/>
                  <a:gd name="T9" fmla="*/ 20 h 29"/>
                  <a:gd name="T10" fmla="*/ 9 w 1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9"/>
                  <a:gd name="T20" fmla="*/ 19 w 1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9">
                    <a:moveTo>
                      <a:pt x="9" y="0"/>
                    </a:moveTo>
                    <a:lnTo>
                      <a:pt x="0" y="11"/>
                    </a:lnTo>
                    <a:lnTo>
                      <a:pt x="11" y="25"/>
                    </a:lnTo>
                    <a:lnTo>
                      <a:pt x="19" y="29"/>
                    </a:lnTo>
                    <a:lnTo>
                      <a:pt x="19" y="2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5" name="Freeform 270"/>
              <p:cNvSpPr>
                <a:spLocks/>
              </p:cNvSpPr>
              <p:nvPr/>
            </p:nvSpPr>
            <p:spPr bwMode="auto">
              <a:xfrm>
                <a:off x="1879218" y="4686384"/>
                <a:ext cx="153640" cy="206298"/>
              </a:xfrm>
              <a:custGeom>
                <a:avLst/>
                <a:gdLst>
                  <a:gd name="T0" fmla="*/ 0 w 128"/>
                  <a:gd name="T1" fmla="*/ 62 h 154"/>
                  <a:gd name="T2" fmla="*/ 4 w 128"/>
                  <a:gd name="T3" fmla="*/ 86 h 154"/>
                  <a:gd name="T4" fmla="*/ 0 w 128"/>
                  <a:gd name="T5" fmla="*/ 90 h 154"/>
                  <a:gd name="T6" fmla="*/ 15 w 128"/>
                  <a:gd name="T7" fmla="*/ 97 h 154"/>
                  <a:gd name="T8" fmla="*/ 21 w 128"/>
                  <a:gd name="T9" fmla="*/ 92 h 154"/>
                  <a:gd name="T10" fmla="*/ 23 w 128"/>
                  <a:gd name="T11" fmla="*/ 97 h 154"/>
                  <a:gd name="T12" fmla="*/ 23 w 128"/>
                  <a:gd name="T13" fmla="*/ 112 h 154"/>
                  <a:gd name="T14" fmla="*/ 14 w 128"/>
                  <a:gd name="T15" fmla="*/ 115 h 154"/>
                  <a:gd name="T16" fmla="*/ 15 w 128"/>
                  <a:gd name="T17" fmla="*/ 130 h 154"/>
                  <a:gd name="T18" fmla="*/ 12 w 128"/>
                  <a:gd name="T19" fmla="*/ 139 h 154"/>
                  <a:gd name="T20" fmla="*/ 19 w 128"/>
                  <a:gd name="T21" fmla="*/ 137 h 154"/>
                  <a:gd name="T22" fmla="*/ 43 w 128"/>
                  <a:gd name="T23" fmla="*/ 154 h 154"/>
                  <a:gd name="T24" fmla="*/ 51 w 128"/>
                  <a:gd name="T25" fmla="*/ 145 h 154"/>
                  <a:gd name="T26" fmla="*/ 52 w 128"/>
                  <a:gd name="T27" fmla="*/ 136 h 154"/>
                  <a:gd name="T28" fmla="*/ 58 w 128"/>
                  <a:gd name="T29" fmla="*/ 126 h 154"/>
                  <a:gd name="T30" fmla="*/ 60 w 128"/>
                  <a:gd name="T31" fmla="*/ 112 h 154"/>
                  <a:gd name="T32" fmla="*/ 64 w 128"/>
                  <a:gd name="T33" fmla="*/ 112 h 154"/>
                  <a:gd name="T34" fmla="*/ 64 w 128"/>
                  <a:gd name="T35" fmla="*/ 117 h 154"/>
                  <a:gd name="T36" fmla="*/ 68 w 128"/>
                  <a:gd name="T37" fmla="*/ 115 h 154"/>
                  <a:gd name="T38" fmla="*/ 66 w 128"/>
                  <a:gd name="T39" fmla="*/ 112 h 154"/>
                  <a:gd name="T40" fmla="*/ 72 w 128"/>
                  <a:gd name="T41" fmla="*/ 106 h 154"/>
                  <a:gd name="T42" fmla="*/ 86 w 128"/>
                  <a:gd name="T43" fmla="*/ 101 h 154"/>
                  <a:gd name="T44" fmla="*/ 109 w 128"/>
                  <a:gd name="T45" fmla="*/ 86 h 154"/>
                  <a:gd name="T46" fmla="*/ 123 w 128"/>
                  <a:gd name="T47" fmla="*/ 59 h 154"/>
                  <a:gd name="T48" fmla="*/ 128 w 128"/>
                  <a:gd name="T49" fmla="*/ 59 h 154"/>
                  <a:gd name="T50" fmla="*/ 119 w 128"/>
                  <a:gd name="T51" fmla="*/ 39 h 154"/>
                  <a:gd name="T52" fmla="*/ 127 w 128"/>
                  <a:gd name="T53" fmla="*/ 37 h 154"/>
                  <a:gd name="T54" fmla="*/ 101 w 128"/>
                  <a:gd name="T55" fmla="*/ 26 h 154"/>
                  <a:gd name="T56" fmla="*/ 80 w 128"/>
                  <a:gd name="T57" fmla="*/ 26 h 154"/>
                  <a:gd name="T58" fmla="*/ 64 w 128"/>
                  <a:gd name="T59" fmla="*/ 13 h 154"/>
                  <a:gd name="T60" fmla="*/ 47 w 128"/>
                  <a:gd name="T61" fmla="*/ 0 h 154"/>
                  <a:gd name="T62" fmla="*/ 39 w 128"/>
                  <a:gd name="T63" fmla="*/ 9 h 154"/>
                  <a:gd name="T64" fmla="*/ 17 w 128"/>
                  <a:gd name="T65" fmla="*/ 19 h 154"/>
                  <a:gd name="T66" fmla="*/ 14 w 128"/>
                  <a:gd name="T67" fmla="*/ 39 h 154"/>
                  <a:gd name="T68" fmla="*/ 12 w 128"/>
                  <a:gd name="T69" fmla="*/ 50 h 154"/>
                  <a:gd name="T70" fmla="*/ 0 w 128"/>
                  <a:gd name="T71" fmla="*/ 62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8"/>
                  <a:gd name="T109" fmla="*/ 0 h 154"/>
                  <a:gd name="T110" fmla="*/ 128 w 128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8" h="154">
                    <a:moveTo>
                      <a:pt x="0" y="62"/>
                    </a:moveTo>
                    <a:lnTo>
                      <a:pt x="4" y="86"/>
                    </a:lnTo>
                    <a:lnTo>
                      <a:pt x="0" y="90"/>
                    </a:lnTo>
                    <a:lnTo>
                      <a:pt x="15" y="97"/>
                    </a:lnTo>
                    <a:lnTo>
                      <a:pt x="21" y="92"/>
                    </a:lnTo>
                    <a:lnTo>
                      <a:pt x="23" y="97"/>
                    </a:lnTo>
                    <a:lnTo>
                      <a:pt x="23" y="112"/>
                    </a:lnTo>
                    <a:lnTo>
                      <a:pt x="14" y="115"/>
                    </a:lnTo>
                    <a:lnTo>
                      <a:pt x="15" y="130"/>
                    </a:lnTo>
                    <a:lnTo>
                      <a:pt x="12" y="139"/>
                    </a:lnTo>
                    <a:lnTo>
                      <a:pt x="19" y="137"/>
                    </a:lnTo>
                    <a:lnTo>
                      <a:pt x="43" y="154"/>
                    </a:lnTo>
                    <a:lnTo>
                      <a:pt x="51" y="145"/>
                    </a:lnTo>
                    <a:lnTo>
                      <a:pt x="52" y="136"/>
                    </a:lnTo>
                    <a:lnTo>
                      <a:pt x="58" y="126"/>
                    </a:lnTo>
                    <a:lnTo>
                      <a:pt x="60" y="112"/>
                    </a:lnTo>
                    <a:lnTo>
                      <a:pt x="64" y="112"/>
                    </a:lnTo>
                    <a:lnTo>
                      <a:pt x="64" y="117"/>
                    </a:lnTo>
                    <a:lnTo>
                      <a:pt x="68" y="115"/>
                    </a:lnTo>
                    <a:lnTo>
                      <a:pt x="66" y="112"/>
                    </a:lnTo>
                    <a:lnTo>
                      <a:pt x="72" y="106"/>
                    </a:lnTo>
                    <a:lnTo>
                      <a:pt x="86" y="101"/>
                    </a:lnTo>
                    <a:lnTo>
                      <a:pt x="109" y="86"/>
                    </a:lnTo>
                    <a:lnTo>
                      <a:pt x="123" y="59"/>
                    </a:lnTo>
                    <a:lnTo>
                      <a:pt x="128" y="59"/>
                    </a:lnTo>
                    <a:lnTo>
                      <a:pt x="119" y="39"/>
                    </a:lnTo>
                    <a:lnTo>
                      <a:pt x="127" y="37"/>
                    </a:lnTo>
                    <a:lnTo>
                      <a:pt x="101" y="26"/>
                    </a:lnTo>
                    <a:lnTo>
                      <a:pt x="80" y="26"/>
                    </a:lnTo>
                    <a:lnTo>
                      <a:pt x="64" y="13"/>
                    </a:lnTo>
                    <a:lnTo>
                      <a:pt x="47" y="0"/>
                    </a:lnTo>
                    <a:lnTo>
                      <a:pt x="39" y="9"/>
                    </a:lnTo>
                    <a:lnTo>
                      <a:pt x="17" y="19"/>
                    </a:lnTo>
                    <a:lnTo>
                      <a:pt x="14" y="39"/>
                    </a:lnTo>
                    <a:lnTo>
                      <a:pt x="12" y="5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6" name="Freeform 271"/>
              <p:cNvSpPr>
                <a:spLocks/>
              </p:cNvSpPr>
              <p:nvPr/>
            </p:nvSpPr>
            <p:spPr bwMode="auto">
              <a:xfrm>
                <a:off x="1590012" y="4732009"/>
                <a:ext cx="19883" cy="29755"/>
              </a:xfrm>
              <a:custGeom>
                <a:avLst/>
                <a:gdLst>
                  <a:gd name="T0" fmla="*/ 0 w 16"/>
                  <a:gd name="T1" fmla="*/ 0 h 22"/>
                  <a:gd name="T2" fmla="*/ 8 w 16"/>
                  <a:gd name="T3" fmla="*/ 13 h 22"/>
                  <a:gd name="T4" fmla="*/ 0 w 16"/>
                  <a:gd name="T5" fmla="*/ 20 h 22"/>
                  <a:gd name="T6" fmla="*/ 16 w 16"/>
                  <a:gd name="T7" fmla="*/ 22 h 22"/>
                  <a:gd name="T8" fmla="*/ 8 w 16"/>
                  <a:gd name="T9" fmla="*/ 0 h 22"/>
                  <a:gd name="T10" fmla="*/ 0 w 1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2"/>
                  <a:gd name="T20" fmla="*/ 16 w 1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2">
                    <a:moveTo>
                      <a:pt x="0" y="0"/>
                    </a:moveTo>
                    <a:lnTo>
                      <a:pt x="8" y="13"/>
                    </a:lnTo>
                    <a:lnTo>
                      <a:pt x="0" y="20"/>
                    </a:lnTo>
                    <a:lnTo>
                      <a:pt x="16" y="2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7" name="Freeform 272"/>
              <p:cNvSpPr>
                <a:spLocks/>
              </p:cNvSpPr>
              <p:nvPr/>
            </p:nvSpPr>
            <p:spPr bwMode="auto">
              <a:xfrm>
                <a:off x="1900909" y="4821269"/>
                <a:ext cx="7230" cy="5952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8" name="Freeform 273"/>
              <p:cNvSpPr>
                <a:spLocks/>
              </p:cNvSpPr>
              <p:nvPr/>
            </p:nvSpPr>
            <p:spPr bwMode="auto">
              <a:xfrm>
                <a:off x="1617125" y="4749860"/>
                <a:ext cx="9038" cy="3967"/>
              </a:xfrm>
              <a:custGeom>
                <a:avLst/>
                <a:gdLst>
                  <a:gd name="T0" fmla="*/ 8 w 8"/>
                  <a:gd name="T1" fmla="*/ 1 h 1"/>
                  <a:gd name="T2" fmla="*/ 0 w 8"/>
                  <a:gd name="T3" fmla="*/ 0 h 1"/>
                  <a:gd name="T4" fmla="*/ 8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9" name="Freeform 274"/>
              <p:cNvSpPr>
                <a:spLocks/>
              </p:cNvSpPr>
              <p:nvPr/>
            </p:nvSpPr>
            <p:spPr bwMode="auto">
              <a:xfrm>
                <a:off x="1868373" y="4732009"/>
                <a:ext cx="357893" cy="595090"/>
              </a:xfrm>
              <a:custGeom>
                <a:avLst/>
                <a:gdLst>
                  <a:gd name="T0" fmla="*/ 286 w 296"/>
                  <a:gd name="T1" fmla="*/ 347 h 439"/>
                  <a:gd name="T2" fmla="*/ 288 w 296"/>
                  <a:gd name="T3" fmla="*/ 386 h 439"/>
                  <a:gd name="T4" fmla="*/ 286 w 296"/>
                  <a:gd name="T5" fmla="*/ 410 h 439"/>
                  <a:gd name="T6" fmla="*/ 281 w 296"/>
                  <a:gd name="T7" fmla="*/ 428 h 439"/>
                  <a:gd name="T8" fmla="*/ 267 w 296"/>
                  <a:gd name="T9" fmla="*/ 439 h 439"/>
                  <a:gd name="T10" fmla="*/ 244 w 296"/>
                  <a:gd name="T11" fmla="*/ 417 h 439"/>
                  <a:gd name="T12" fmla="*/ 205 w 296"/>
                  <a:gd name="T13" fmla="*/ 395 h 439"/>
                  <a:gd name="T14" fmla="*/ 166 w 296"/>
                  <a:gd name="T15" fmla="*/ 375 h 439"/>
                  <a:gd name="T16" fmla="*/ 127 w 296"/>
                  <a:gd name="T17" fmla="*/ 338 h 439"/>
                  <a:gd name="T18" fmla="*/ 113 w 296"/>
                  <a:gd name="T19" fmla="*/ 300 h 439"/>
                  <a:gd name="T20" fmla="*/ 88 w 296"/>
                  <a:gd name="T21" fmla="*/ 258 h 439"/>
                  <a:gd name="T22" fmla="*/ 66 w 296"/>
                  <a:gd name="T23" fmla="*/ 223 h 439"/>
                  <a:gd name="T24" fmla="*/ 49 w 296"/>
                  <a:gd name="T25" fmla="*/ 188 h 439"/>
                  <a:gd name="T26" fmla="*/ 23 w 296"/>
                  <a:gd name="T27" fmla="*/ 159 h 439"/>
                  <a:gd name="T28" fmla="*/ 10 w 296"/>
                  <a:gd name="T29" fmla="*/ 141 h 439"/>
                  <a:gd name="T30" fmla="*/ 12 w 296"/>
                  <a:gd name="T31" fmla="*/ 95 h 439"/>
                  <a:gd name="T32" fmla="*/ 23 w 296"/>
                  <a:gd name="T33" fmla="*/ 95 h 439"/>
                  <a:gd name="T34" fmla="*/ 27 w 296"/>
                  <a:gd name="T35" fmla="*/ 102 h 439"/>
                  <a:gd name="T36" fmla="*/ 59 w 296"/>
                  <a:gd name="T37" fmla="*/ 110 h 439"/>
                  <a:gd name="T38" fmla="*/ 66 w 296"/>
                  <a:gd name="T39" fmla="*/ 91 h 439"/>
                  <a:gd name="T40" fmla="*/ 72 w 296"/>
                  <a:gd name="T41" fmla="*/ 77 h 439"/>
                  <a:gd name="T42" fmla="*/ 76 w 296"/>
                  <a:gd name="T43" fmla="*/ 80 h 439"/>
                  <a:gd name="T44" fmla="*/ 80 w 296"/>
                  <a:gd name="T45" fmla="*/ 71 h 439"/>
                  <a:gd name="T46" fmla="*/ 117 w 296"/>
                  <a:gd name="T47" fmla="*/ 51 h 439"/>
                  <a:gd name="T48" fmla="*/ 136 w 296"/>
                  <a:gd name="T49" fmla="*/ 24 h 439"/>
                  <a:gd name="T50" fmla="*/ 135 w 296"/>
                  <a:gd name="T51" fmla="*/ 2 h 439"/>
                  <a:gd name="T52" fmla="*/ 148 w 296"/>
                  <a:gd name="T53" fmla="*/ 13 h 439"/>
                  <a:gd name="T54" fmla="*/ 177 w 296"/>
                  <a:gd name="T55" fmla="*/ 44 h 439"/>
                  <a:gd name="T56" fmla="*/ 210 w 296"/>
                  <a:gd name="T57" fmla="*/ 55 h 439"/>
                  <a:gd name="T58" fmla="*/ 249 w 296"/>
                  <a:gd name="T59" fmla="*/ 62 h 439"/>
                  <a:gd name="T60" fmla="*/ 255 w 296"/>
                  <a:gd name="T61" fmla="*/ 101 h 439"/>
                  <a:gd name="T62" fmla="*/ 228 w 296"/>
                  <a:gd name="T63" fmla="*/ 104 h 439"/>
                  <a:gd name="T64" fmla="*/ 193 w 296"/>
                  <a:gd name="T65" fmla="*/ 121 h 439"/>
                  <a:gd name="T66" fmla="*/ 181 w 296"/>
                  <a:gd name="T67" fmla="*/ 157 h 439"/>
                  <a:gd name="T68" fmla="*/ 179 w 296"/>
                  <a:gd name="T69" fmla="*/ 196 h 439"/>
                  <a:gd name="T70" fmla="*/ 189 w 296"/>
                  <a:gd name="T71" fmla="*/ 223 h 439"/>
                  <a:gd name="T72" fmla="*/ 210 w 296"/>
                  <a:gd name="T73" fmla="*/ 236 h 439"/>
                  <a:gd name="T74" fmla="*/ 246 w 296"/>
                  <a:gd name="T75" fmla="*/ 227 h 439"/>
                  <a:gd name="T76" fmla="*/ 247 w 296"/>
                  <a:gd name="T77" fmla="*/ 263 h 439"/>
                  <a:gd name="T78" fmla="*/ 283 w 296"/>
                  <a:gd name="T79" fmla="*/ 280 h 439"/>
                  <a:gd name="T80" fmla="*/ 290 w 296"/>
                  <a:gd name="T81" fmla="*/ 305 h 4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6"/>
                  <a:gd name="T124" fmla="*/ 0 h 439"/>
                  <a:gd name="T125" fmla="*/ 296 w 296"/>
                  <a:gd name="T126" fmla="*/ 439 h 4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6" h="439">
                    <a:moveTo>
                      <a:pt x="290" y="335"/>
                    </a:moveTo>
                    <a:lnTo>
                      <a:pt x="286" y="347"/>
                    </a:lnTo>
                    <a:lnTo>
                      <a:pt x="286" y="367"/>
                    </a:lnTo>
                    <a:lnTo>
                      <a:pt x="288" y="386"/>
                    </a:lnTo>
                    <a:lnTo>
                      <a:pt x="296" y="389"/>
                    </a:lnTo>
                    <a:lnTo>
                      <a:pt x="286" y="410"/>
                    </a:lnTo>
                    <a:lnTo>
                      <a:pt x="286" y="419"/>
                    </a:lnTo>
                    <a:lnTo>
                      <a:pt x="281" y="428"/>
                    </a:lnTo>
                    <a:lnTo>
                      <a:pt x="273" y="439"/>
                    </a:lnTo>
                    <a:lnTo>
                      <a:pt x="267" y="439"/>
                    </a:lnTo>
                    <a:lnTo>
                      <a:pt x="253" y="428"/>
                    </a:lnTo>
                    <a:lnTo>
                      <a:pt x="244" y="417"/>
                    </a:lnTo>
                    <a:lnTo>
                      <a:pt x="224" y="406"/>
                    </a:lnTo>
                    <a:lnTo>
                      <a:pt x="205" y="395"/>
                    </a:lnTo>
                    <a:lnTo>
                      <a:pt x="185" y="384"/>
                    </a:lnTo>
                    <a:lnTo>
                      <a:pt x="166" y="375"/>
                    </a:lnTo>
                    <a:lnTo>
                      <a:pt x="146" y="357"/>
                    </a:lnTo>
                    <a:lnTo>
                      <a:pt x="127" y="338"/>
                    </a:lnTo>
                    <a:lnTo>
                      <a:pt x="129" y="325"/>
                    </a:lnTo>
                    <a:lnTo>
                      <a:pt x="113" y="300"/>
                    </a:lnTo>
                    <a:lnTo>
                      <a:pt x="98" y="274"/>
                    </a:lnTo>
                    <a:lnTo>
                      <a:pt x="88" y="258"/>
                    </a:lnTo>
                    <a:lnTo>
                      <a:pt x="76" y="241"/>
                    </a:lnTo>
                    <a:lnTo>
                      <a:pt x="66" y="223"/>
                    </a:lnTo>
                    <a:lnTo>
                      <a:pt x="59" y="205"/>
                    </a:lnTo>
                    <a:lnTo>
                      <a:pt x="49" y="188"/>
                    </a:lnTo>
                    <a:lnTo>
                      <a:pt x="39" y="170"/>
                    </a:lnTo>
                    <a:lnTo>
                      <a:pt x="23" y="159"/>
                    </a:lnTo>
                    <a:lnTo>
                      <a:pt x="6" y="146"/>
                    </a:lnTo>
                    <a:lnTo>
                      <a:pt x="10" y="141"/>
                    </a:lnTo>
                    <a:lnTo>
                      <a:pt x="0" y="110"/>
                    </a:lnTo>
                    <a:lnTo>
                      <a:pt x="12" y="95"/>
                    </a:lnTo>
                    <a:lnTo>
                      <a:pt x="22" y="80"/>
                    </a:lnTo>
                    <a:lnTo>
                      <a:pt x="23" y="95"/>
                    </a:lnTo>
                    <a:lnTo>
                      <a:pt x="20" y="104"/>
                    </a:lnTo>
                    <a:lnTo>
                      <a:pt x="27" y="102"/>
                    </a:lnTo>
                    <a:lnTo>
                      <a:pt x="51" y="119"/>
                    </a:lnTo>
                    <a:lnTo>
                      <a:pt x="59" y="110"/>
                    </a:lnTo>
                    <a:lnTo>
                      <a:pt x="60" y="101"/>
                    </a:lnTo>
                    <a:lnTo>
                      <a:pt x="66" y="91"/>
                    </a:lnTo>
                    <a:lnTo>
                      <a:pt x="68" y="79"/>
                    </a:lnTo>
                    <a:lnTo>
                      <a:pt x="72" y="77"/>
                    </a:lnTo>
                    <a:lnTo>
                      <a:pt x="72" y="82"/>
                    </a:lnTo>
                    <a:lnTo>
                      <a:pt x="76" y="80"/>
                    </a:lnTo>
                    <a:lnTo>
                      <a:pt x="74" y="77"/>
                    </a:lnTo>
                    <a:lnTo>
                      <a:pt x="80" y="71"/>
                    </a:lnTo>
                    <a:lnTo>
                      <a:pt x="94" y="66"/>
                    </a:lnTo>
                    <a:lnTo>
                      <a:pt x="117" y="51"/>
                    </a:lnTo>
                    <a:lnTo>
                      <a:pt x="131" y="24"/>
                    </a:lnTo>
                    <a:lnTo>
                      <a:pt x="136" y="24"/>
                    </a:lnTo>
                    <a:lnTo>
                      <a:pt x="127" y="4"/>
                    </a:lnTo>
                    <a:lnTo>
                      <a:pt x="135" y="2"/>
                    </a:lnTo>
                    <a:lnTo>
                      <a:pt x="135" y="0"/>
                    </a:lnTo>
                    <a:lnTo>
                      <a:pt x="148" y="13"/>
                    </a:lnTo>
                    <a:lnTo>
                      <a:pt x="162" y="26"/>
                    </a:lnTo>
                    <a:lnTo>
                      <a:pt x="177" y="44"/>
                    </a:lnTo>
                    <a:lnTo>
                      <a:pt x="183" y="55"/>
                    </a:lnTo>
                    <a:lnTo>
                      <a:pt x="210" y="55"/>
                    </a:lnTo>
                    <a:lnTo>
                      <a:pt x="228" y="55"/>
                    </a:lnTo>
                    <a:lnTo>
                      <a:pt x="249" y="62"/>
                    </a:lnTo>
                    <a:lnTo>
                      <a:pt x="242" y="91"/>
                    </a:lnTo>
                    <a:lnTo>
                      <a:pt x="255" y="101"/>
                    </a:lnTo>
                    <a:lnTo>
                      <a:pt x="247" y="101"/>
                    </a:lnTo>
                    <a:lnTo>
                      <a:pt x="228" y="104"/>
                    </a:lnTo>
                    <a:lnTo>
                      <a:pt x="210" y="113"/>
                    </a:lnTo>
                    <a:lnTo>
                      <a:pt x="193" y="121"/>
                    </a:lnTo>
                    <a:lnTo>
                      <a:pt x="187" y="139"/>
                    </a:lnTo>
                    <a:lnTo>
                      <a:pt x="181" y="157"/>
                    </a:lnTo>
                    <a:lnTo>
                      <a:pt x="170" y="177"/>
                    </a:lnTo>
                    <a:lnTo>
                      <a:pt x="179" y="196"/>
                    </a:lnTo>
                    <a:lnTo>
                      <a:pt x="191" y="212"/>
                    </a:lnTo>
                    <a:lnTo>
                      <a:pt x="189" y="223"/>
                    </a:lnTo>
                    <a:lnTo>
                      <a:pt x="199" y="225"/>
                    </a:lnTo>
                    <a:lnTo>
                      <a:pt x="210" y="236"/>
                    </a:lnTo>
                    <a:lnTo>
                      <a:pt x="230" y="239"/>
                    </a:lnTo>
                    <a:lnTo>
                      <a:pt x="246" y="227"/>
                    </a:lnTo>
                    <a:lnTo>
                      <a:pt x="246" y="245"/>
                    </a:lnTo>
                    <a:lnTo>
                      <a:pt x="247" y="263"/>
                    </a:lnTo>
                    <a:lnTo>
                      <a:pt x="271" y="261"/>
                    </a:lnTo>
                    <a:lnTo>
                      <a:pt x="283" y="280"/>
                    </a:lnTo>
                    <a:lnTo>
                      <a:pt x="294" y="300"/>
                    </a:lnTo>
                    <a:lnTo>
                      <a:pt x="290" y="305"/>
                    </a:lnTo>
                    <a:lnTo>
                      <a:pt x="290" y="3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0" name="Freeform 275"/>
              <p:cNvSpPr>
                <a:spLocks/>
              </p:cNvSpPr>
              <p:nvPr/>
            </p:nvSpPr>
            <p:spPr bwMode="auto">
              <a:xfrm>
                <a:off x="5917266" y="3010216"/>
                <a:ext cx="1382770" cy="1066855"/>
              </a:xfrm>
              <a:custGeom>
                <a:avLst/>
                <a:gdLst>
                  <a:gd name="T0" fmla="*/ 450 w 1147"/>
                  <a:gd name="T1" fmla="*/ 598 h 783"/>
                  <a:gd name="T2" fmla="*/ 356 w 1147"/>
                  <a:gd name="T3" fmla="*/ 600 h 783"/>
                  <a:gd name="T4" fmla="*/ 284 w 1147"/>
                  <a:gd name="T5" fmla="*/ 569 h 783"/>
                  <a:gd name="T6" fmla="*/ 218 w 1147"/>
                  <a:gd name="T7" fmla="*/ 547 h 783"/>
                  <a:gd name="T8" fmla="*/ 163 w 1147"/>
                  <a:gd name="T9" fmla="*/ 492 h 783"/>
                  <a:gd name="T10" fmla="*/ 146 w 1147"/>
                  <a:gd name="T11" fmla="*/ 446 h 783"/>
                  <a:gd name="T12" fmla="*/ 121 w 1147"/>
                  <a:gd name="T13" fmla="*/ 423 h 783"/>
                  <a:gd name="T14" fmla="*/ 35 w 1147"/>
                  <a:gd name="T15" fmla="*/ 384 h 783"/>
                  <a:gd name="T16" fmla="*/ 12 w 1147"/>
                  <a:gd name="T17" fmla="*/ 348 h 783"/>
                  <a:gd name="T18" fmla="*/ 45 w 1147"/>
                  <a:gd name="T19" fmla="*/ 304 h 783"/>
                  <a:gd name="T20" fmla="*/ 107 w 1147"/>
                  <a:gd name="T21" fmla="*/ 249 h 783"/>
                  <a:gd name="T22" fmla="*/ 80 w 1147"/>
                  <a:gd name="T23" fmla="*/ 198 h 783"/>
                  <a:gd name="T24" fmla="*/ 119 w 1147"/>
                  <a:gd name="T25" fmla="*/ 143 h 783"/>
                  <a:gd name="T26" fmla="*/ 177 w 1147"/>
                  <a:gd name="T27" fmla="*/ 99 h 783"/>
                  <a:gd name="T28" fmla="*/ 249 w 1147"/>
                  <a:gd name="T29" fmla="*/ 130 h 783"/>
                  <a:gd name="T30" fmla="*/ 341 w 1147"/>
                  <a:gd name="T31" fmla="*/ 194 h 783"/>
                  <a:gd name="T32" fmla="*/ 465 w 1147"/>
                  <a:gd name="T33" fmla="*/ 249 h 783"/>
                  <a:gd name="T34" fmla="*/ 584 w 1147"/>
                  <a:gd name="T35" fmla="*/ 265 h 783"/>
                  <a:gd name="T36" fmla="*/ 682 w 1147"/>
                  <a:gd name="T37" fmla="*/ 256 h 783"/>
                  <a:gd name="T38" fmla="*/ 726 w 1147"/>
                  <a:gd name="T39" fmla="*/ 192 h 783"/>
                  <a:gd name="T40" fmla="*/ 822 w 1147"/>
                  <a:gd name="T41" fmla="*/ 157 h 783"/>
                  <a:gd name="T42" fmla="*/ 789 w 1147"/>
                  <a:gd name="T43" fmla="*/ 130 h 783"/>
                  <a:gd name="T44" fmla="*/ 750 w 1147"/>
                  <a:gd name="T45" fmla="*/ 82 h 783"/>
                  <a:gd name="T46" fmla="*/ 773 w 1147"/>
                  <a:gd name="T47" fmla="*/ 18 h 783"/>
                  <a:gd name="T48" fmla="*/ 878 w 1147"/>
                  <a:gd name="T49" fmla="*/ 15 h 783"/>
                  <a:gd name="T50" fmla="*/ 983 w 1147"/>
                  <a:gd name="T51" fmla="*/ 88 h 783"/>
                  <a:gd name="T52" fmla="*/ 1128 w 1147"/>
                  <a:gd name="T53" fmla="*/ 117 h 783"/>
                  <a:gd name="T54" fmla="*/ 1116 w 1147"/>
                  <a:gd name="T55" fmla="*/ 201 h 783"/>
                  <a:gd name="T56" fmla="*/ 1118 w 1147"/>
                  <a:gd name="T57" fmla="*/ 243 h 783"/>
                  <a:gd name="T58" fmla="*/ 1079 w 1147"/>
                  <a:gd name="T59" fmla="*/ 273 h 783"/>
                  <a:gd name="T60" fmla="*/ 1022 w 1147"/>
                  <a:gd name="T61" fmla="*/ 326 h 783"/>
                  <a:gd name="T62" fmla="*/ 993 w 1147"/>
                  <a:gd name="T63" fmla="*/ 298 h 783"/>
                  <a:gd name="T64" fmla="*/ 933 w 1147"/>
                  <a:gd name="T65" fmla="*/ 335 h 783"/>
                  <a:gd name="T66" fmla="*/ 985 w 1147"/>
                  <a:gd name="T67" fmla="*/ 377 h 783"/>
                  <a:gd name="T68" fmla="*/ 1030 w 1147"/>
                  <a:gd name="T69" fmla="*/ 388 h 783"/>
                  <a:gd name="T70" fmla="*/ 1030 w 1147"/>
                  <a:gd name="T71" fmla="*/ 455 h 783"/>
                  <a:gd name="T72" fmla="*/ 1052 w 1147"/>
                  <a:gd name="T73" fmla="*/ 505 h 783"/>
                  <a:gd name="T74" fmla="*/ 1077 w 1147"/>
                  <a:gd name="T75" fmla="*/ 549 h 783"/>
                  <a:gd name="T76" fmla="*/ 1106 w 1147"/>
                  <a:gd name="T77" fmla="*/ 567 h 783"/>
                  <a:gd name="T78" fmla="*/ 1106 w 1147"/>
                  <a:gd name="T79" fmla="*/ 591 h 783"/>
                  <a:gd name="T80" fmla="*/ 1081 w 1147"/>
                  <a:gd name="T81" fmla="*/ 635 h 783"/>
                  <a:gd name="T82" fmla="*/ 1081 w 1147"/>
                  <a:gd name="T83" fmla="*/ 649 h 783"/>
                  <a:gd name="T84" fmla="*/ 1069 w 1147"/>
                  <a:gd name="T85" fmla="*/ 673 h 783"/>
                  <a:gd name="T86" fmla="*/ 1048 w 1147"/>
                  <a:gd name="T87" fmla="*/ 699 h 783"/>
                  <a:gd name="T88" fmla="*/ 1009 w 1147"/>
                  <a:gd name="T89" fmla="*/ 722 h 783"/>
                  <a:gd name="T90" fmla="*/ 983 w 1147"/>
                  <a:gd name="T91" fmla="*/ 733 h 783"/>
                  <a:gd name="T92" fmla="*/ 960 w 1147"/>
                  <a:gd name="T93" fmla="*/ 733 h 783"/>
                  <a:gd name="T94" fmla="*/ 941 w 1147"/>
                  <a:gd name="T95" fmla="*/ 748 h 783"/>
                  <a:gd name="T96" fmla="*/ 902 w 1147"/>
                  <a:gd name="T97" fmla="*/ 770 h 783"/>
                  <a:gd name="T98" fmla="*/ 874 w 1147"/>
                  <a:gd name="T99" fmla="*/ 753 h 783"/>
                  <a:gd name="T100" fmla="*/ 826 w 1147"/>
                  <a:gd name="T101" fmla="*/ 746 h 783"/>
                  <a:gd name="T102" fmla="*/ 763 w 1147"/>
                  <a:gd name="T103" fmla="*/ 726 h 783"/>
                  <a:gd name="T104" fmla="*/ 732 w 1147"/>
                  <a:gd name="T105" fmla="*/ 731 h 783"/>
                  <a:gd name="T106" fmla="*/ 701 w 1147"/>
                  <a:gd name="T107" fmla="*/ 757 h 783"/>
                  <a:gd name="T108" fmla="*/ 652 w 1147"/>
                  <a:gd name="T109" fmla="*/ 737 h 783"/>
                  <a:gd name="T110" fmla="*/ 609 w 1147"/>
                  <a:gd name="T111" fmla="*/ 695 h 783"/>
                  <a:gd name="T112" fmla="*/ 617 w 1147"/>
                  <a:gd name="T113" fmla="*/ 627 h 783"/>
                  <a:gd name="T114" fmla="*/ 557 w 1147"/>
                  <a:gd name="T115" fmla="*/ 587 h 783"/>
                  <a:gd name="T116" fmla="*/ 530 w 1147"/>
                  <a:gd name="T117" fmla="*/ 572 h 7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7"/>
                  <a:gd name="T178" fmla="*/ 0 h 783"/>
                  <a:gd name="T179" fmla="*/ 1147 w 1147"/>
                  <a:gd name="T180" fmla="*/ 783 h 7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7" h="783">
                    <a:moveTo>
                      <a:pt x="512" y="571"/>
                    </a:moveTo>
                    <a:lnTo>
                      <a:pt x="496" y="583"/>
                    </a:lnTo>
                    <a:lnTo>
                      <a:pt x="481" y="598"/>
                    </a:lnTo>
                    <a:lnTo>
                      <a:pt x="459" y="605"/>
                    </a:lnTo>
                    <a:lnTo>
                      <a:pt x="450" y="598"/>
                    </a:lnTo>
                    <a:lnTo>
                      <a:pt x="417" y="594"/>
                    </a:lnTo>
                    <a:lnTo>
                      <a:pt x="403" y="616"/>
                    </a:lnTo>
                    <a:lnTo>
                      <a:pt x="393" y="596"/>
                    </a:lnTo>
                    <a:lnTo>
                      <a:pt x="384" y="602"/>
                    </a:lnTo>
                    <a:lnTo>
                      <a:pt x="356" y="600"/>
                    </a:lnTo>
                    <a:lnTo>
                      <a:pt x="337" y="598"/>
                    </a:lnTo>
                    <a:lnTo>
                      <a:pt x="313" y="589"/>
                    </a:lnTo>
                    <a:lnTo>
                      <a:pt x="311" y="583"/>
                    </a:lnTo>
                    <a:lnTo>
                      <a:pt x="290" y="576"/>
                    </a:lnTo>
                    <a:lnTo>
                      <a:pt x="284" y="569"/>
                    </a:lnTo>
                    <a:lnTo>
                      <a:pt x="274" y="571"/>
                    </a:lnTo>
                    <a:lnTo>
                      <a:pt x="247" y="551"/>
                    </a:lnTo>
                    <a:lnTo>
                      <a:pt x="228" y="541"/>
                    </a:lnTo>
                    <a:lnTo>
                      <a:pt x="218" y="549"/>
                    </a:lnTo>
                    <a:lnTo>
                      <a:pt x="218" y="547"/>
                    </a:lnTo>
                    <a:lnTo>
                      <a:pt x="197" y="534"/>
                    </a:lnTo>
                    <a:lnTo>
                      <a:pt x="169" y="519"/>
                    </a:lnTo>
                    <a:lnTo>
                      <a:pt x="160" y="516"/>
                    </a:lnTo>
                    <a:lnTo>
                      <a:pt x="150" y="490"/>
                    </a:lnTo>
                    <a:lnTo>
                      <a:pt x="163" y="492"/>
                    </a:lnTo>
                    <a:lnTo>
                      <a:pt x="167" y="483"/>
                    </a:lnTo>
                    <a:lnTo>
                      <a:pt x="152" y="465"/>
                    </a:lnTo>
                    <a:lnTo>
                      <a:pt x="152" y="455"/>
                    </a:lnTo>
                    <a:lnTo>
                      <a:pt x="150" y="450"/>
                    </a:lnTo>
                    <a:lnTo>
                      <a:pt x="146" y="446"/>
                    </a:lnTo>
                    <a:lnTo>
                      <a:pt x="142" y="441"/>
                    </a:lnTo>
                    <a:lnTo>
                      <a:pt x="142" y="435"/>
                    </a:lnTo>
                    <a:lnTo>
                      <a:pt x="140" y="428"/>
                    </a:lnTo>
                    <a:lnTo>
                      <a:pt x="132" y="426"/>
                    </a:lnTo>
                    <a:lnTo>
                      <a:pt x="121" y="423"/>
                    </a:lnTo>
                    <a:lnTo>
                      <a:pt x="115" y="421"/>
                    </a:lnTo>
                    <a:lnTo>
                      <a:pt x="86" y="412"/>
                    </a:lnTo>
                    <a:lnTo>
                      <a:pt x="70" y="406"/>
                    </a:lnTo>
                    <a:lnTo>
                      <a:pt x="60" y="390"/>
                    </a:lnTo>
                    <a:lnTo>
                      <a:pt x="35" y="384"/>
                    </a:lnTo>
                    <a:lnTo>
                      <a:pt x="35" y="379"/>
                    </a:lnTo>
                    <a:lnTo>
                      <a:pt x="41" y="379"/>
                    </a:lnTo>
                    <a:lnTo>
                      <a:pt x="45" y="377"/>
                    </a:lnTo>
                    <a:lnTo>
                      <a:pt x="31" y="349"/>
                    </a:lnTo>
                    <a:lnTo>
                      <a:pt x="12" y="348"/>
                    </a:lnTo>
                    <a:lnTo>
                      <a:pt x="0" y="327"/>
                    </a:lnTo>
                    <a:lnTo>
                      <a:pt x="8" y="311"/>
                    </a:lnTo>
                    <a:lnTo>
                      <a:pt x="23" y="302"/>
                    </a:lnTo>
                    <a:lnTo>
                      <a:pt x="33" y="302"/>
                    </a:lnTo>
                    <a:lnTo>
                      <a:pt x="45" y="304"/>
                    </a:lnTo>
                    <a:lnTo>
                      <a:pt x="58" y="289"/>
                    </a:lnTo>
                    <a:lnTo>
                      <a:pt x="80" y="284"/>
                    </a:lnTo>
                    <a:lnTo>
                      <a:pt x="97" y="271"/>
                    </a:lnTo>
                    <a:lnTo>
                      <a:pt x="113" y="260"/>
                    </a:lnTo>
                    <a:lnTo>
                      <a:pt x="107" y="249"/>
                    </a:lnTo>
                    <a:lnTo>
                      <a:pt x="111" y="243"/>
                    </a:lnTo>
                    <a:lnTo>
                      <a:pt x="111" y="238"/>
                    </a:lnTo>
                    <a:lnTo>
                      <a:pt x="103" y="221"/>
                    </a:lnTo>
                    <a:lnTo>
                      <a:pt x="93" y="203"/>
                    </a:lnTo>
                    <a:lnTo>
                      <a:pt x="80" y="198"/>
                    </a:lnTo>
                    <a:lnTo>
                      <a:pt x="103" y="189"/>
                    </a:lnTo>
                    <a:lnTo>
                      <a:pt x="132" y="192"/>
                    </a:lnTo>
                    <a:lnTo>
                      <a:pt x="124" y="183"/>
                    </a:lnTo>
                    <a:lnTo>
                      <a:pt x="121" y="163"/>
                    </a:lnTo>
                    <a:lnTo>
                      <a:pt x="119" y="143"/>
                    </a:lnTo>
                    <a:lnTo>
                      <a:pt x="152" y="148"/>
                    </a:lnTo>
                    <a:lnTo>
                      <a:pt x="169" y="146"/>
                    </a:lnTo>
                    <a:lnTo>
                      <a:pt x="160" y="121"/>
                    </a:lnTo>
                    <a:lnTo>
                      <a:pt x="169" y="115"/>
                    </a:lnTo>
                    <a:lnTo>
                      <a:pt x="177" y="99"/>
                    </a:lnTo>
                    <a:lnTo>
                      <a:pt x="193" y="97"/>
                    </a:lnTo>
                    <a:lnTo>
                      <a:pt x="195" y="101"/>
                    </a:lnTo>
                    <a:lnTo>
                      <a:pt x="204" y="110"/>
                    </a:lnTo>
                    <a:lnTo>
                      <a:pt x="234" y="126"/>
                    </a:lnTo>
                    <a:lnTo>
                      <a:pt x="249" y="130"/>
                    </a:lnTo>
                    <a:lnTo>
                      <a:pt x="278" y="148"/>
                    </a:lnTo>
                    <a:lnTo>
                      <a:pt x="286" y="168"/>
                    </a:lnTo>
                    <a:lnTo>
                      <a:pt x="294" y="187"/>
                    </a:lnTo>
                    <a:lnTo>
                      <a:pt x="317" y="190"/>
                    </a:lnTo>
                    <a:lnTo>
                      <a:pt x="341" y="194"/>
                    </a:lnTo>
                    <a:lnTo>
                      <a:pt x="370" y="203"/>
                    </a:lnTo>
                    <a:lnTo>
                      <a:pt x="401" y="212"/>
                    </a:lnTo>
                    <a:lnTo>
                      <a:pt x="419" y="231"/>
                    </a:lnTo>
                    <a:lnTo>
                      <a:pt x="436" y="249"/>
                    </a:lnTo>
                    <a:lnTo>
                      <a:pt x="465" y="249"/>
                    </a:lnTo>
                    <a:lnTo>
                      <a:pt x="495" y="251"/>
                    </a:lnTo>
                    <a:lnTo>
                      <a:pt x="524" y="253"/>
                    </a:lnTo>
                    <a:lnTo>
                      <a:pt x="551" y="254"/>
                    </a:lnTo>
                    <a:lnTo>
                      <a:pt x="559" y="260"/>
                    </a:lnTo>
                    <a:lnTo>
                      <a:pt x="584" y="265"/>
                    </a:lnTo>
                    <a:lnTo>
                      <a:pt x="609" y="269"/>
                    </a:lnTo>
                    <a:lnTo>
                      <a:pt x="627" y="276"/>
                    </a:lnTo>
                    <a:lnTo>
                      <a:pt x="641" y="267"/>
                    </a:lnTo>
                    <a:lnTo>
                      <a:pt x="656" y="258"/>
                    </a:lnTo>
                    <a:lnTo>
                      <a:pt x="682" y="256"/>
                    </a:lnTo>
                    <a:lnTo>
                      <a:pt x="705" y="254"/>
                    </a:lnTo>
                    <a:lnTo>
                      <a:pt x="724" y="240"/>
                    </a:lnTo>
                    <a:lnTo>
                      <a:pt x="742" y="227"/>
                    </a:lnTo>
                    <a:lnTo>
                      <a:pt x="728" y="214"/>
                    </a:lnTo>
                    <a:lnTo>
                      <a:pt x="726" y="192"/>
                    </a:lnTo>
                    <a:lnTo>
                      <a:pt x="756" y="199"/>
                    </a:lnTo>
                    <a:lnTo>
                      <a:pt x="773" y="189"/>
                    </a:lnTo>
                    <a:lnTo>
                      <a:pt x="794" y="185"/>
                    </a:lnTo>
                    <a:lnTo>
                      <a:pt x="798" y="168"/>
                    </a:lnTo>
                    <a:lnTo>
                      <a:pt x="822" y="157"/>
                    </a:lnTo>
                    <a:lnTo>
                      <a:pt x="857" y="157"/>
                    </a:lnTo>
                    <a:lnTo>
                      <a:pt x="851" y="145"/>
                    </a:lnTo>
                    <a:lnTo>
                      <a:pt x="806" y="125"/>
                    </a:lnTo>
                    <a:lnTo>
                      <a:pt x="796" y="134"/>
                    </a:lnTo>
                    <a:lnTo>
                      <a:pt x="789" y="130"/>
                    </a:lnTo>
                    <a:lnTo>
                      <a:pt x="767" y="130"/>
                    </a:lnTo>
                    <a:lnTo>
                      <a:pt x="750" y="121"/>
                    </a:lnTo>
                    <a:lnTo>
                      <a:pt x="756" y="119"/>
                    </a:lnTo>
                    <a:lnTo>
                      <a:pt x="754" y="101"/>
                    </a:lnTo>
                    <a:lnTo>
                      <a:pt x="750" y="82"/>
                    </a:lnTo>
                    <a:lnTo>
                      <a:pt x="779" y="88"/>
                    </a:lnTo>
                    <a:lnTo>
                      <a:pt x="794" y="72"/>
                    </a:lnTo>
                    <a:lnTo>
                      <a:pt x="789" y="55"/>
                    </a:lnTo>
                    <a:lnTo>
                      <a:pt x="787" y="26"/>
                    </a:lnTo>
                    <a:lnTo>
                      <a:pt x="773" y="18"/>
                    </a:lnTo>
                    <a:lnTo>
                      <a:pt x="763" y="15"/>
                    </a:lnTo>
                    <a:lnTo>
                      <a:pt x="779" y="2"/>
                    </a:lnTo>
                    <a:lnTo>
                      <a:pt x="804" y="0"/>
                    </a:lnTo>
                    <a:lnTo>
                      <a:pt x="828" y="0"/>
                    </a:lnTo>
                    <a:lnTo>
                      <a:pt x="878" y="15"/>
                    </a:lnTo>
                    <a:lnTo>
                      <a:pt x="900" y="31"/>
                    </a:lnTo>
                    <a:lnTo>
                      <a:pt x="919" y="48"/>
                    </a:lnTo>
                    <a:lnTo>
                      <a:pt x="941" y="64"/>
                    </a:lnTo>
                    <a:lnTo>
                      <a:pt x="960" y="79"/>
                    </a:lnTo>
                    <a:lnTo>
                      <a:pt x="983" y="88"/>
                    </a:lnTo>
                    <a:lnTo>
                      <a:pt x="1018" y="97"/>
                    </a:lnTo>
                    <a:lnTo>
                      <a:pt x="1040" y="106"/>
                    </a:lnTo>
                    <a:lnTo>
                      <a:pt x="1065" y="132"/>
                    </a:lnTo>
                    <a:lnTo>
                      <a:pt x="1096" y="128"/>
                    </a:lnTo>
                    <a:lnTo>
                      <a:pt x="1128" y="117"/>
                    </a:lnTo>
                    <a:lnTo>
                      <a:pt x="1139" y="137"/>
                    </a:lnTo>
                    <a:lnTo>
                      <a:pt x="1143" y="165"/>
                    </a:lnTo>
                    <a:lnTo>
                      <a:pt x="1147" y="194"/>
                    </a:lnTo>
                    <a:lnTo>
                      <a:pt x="1120" y="189"/>
                    </a:lnTo>
                    <a:lnTo>
                      <a:pt x="1116" y="201"/>
                    </a:lnTo>
                    <a:lnTo>
                      <a:pt x="1129" y="223"/>
                    </a:lnTo>
                    <a:lnTo>
                      <a:pt x="1143" y="243"/>
                    </a:lnTo>
                    <a:lnTo>
                      <a:pt x="1135" y="249"/>
                    </a:lnTo>
                    <a:lnTo>
                      <a:pt x="1141" y="256"/>
                    </a:lnTo>
                    <a:lnTo>
                      <a:pt x="1118" y="243"/>
                    </a:lnTo>
                    <a:lnTo>
                      <a:pt x="1118" y="254"/>
                    </a:lnTo>
                    <a:lnTo>
                      <a:pt x="1104" y="265"/>
                    </a:lnTo>
                    <a:lnTo>
                      <a:pt x="1096" y="267"/>
                    </a:lnTo>
                    <a:lnTo>
                      <a:pt x="1104" y="280"/>
                    </a:lnTo>
                    <a:lnTo>
                      <a:pt x="1079" y="273"/>
                    </a:lnTo>
                    <a:lnTo>
                      <a:pt x="1071" y="278"/>
                    </a:lnTo>
                    <a:lnTo>
                      <a:pt x="1059" y="298"/>
                    </a:lnTo>
                    <a:lnTo>
                      <a:pt x="1046" y="311"/>
                    </a:lnTo>
                    <a:lnTo>
                      <a:pt x="1036" y="316"/>
                    </a:lnTo>
                    <a:lnTo>
                      <a:pt x="1022" y="326"/>
                    </a:lnTo>
                    <a:lnTo>
                      <a:pt x="1011" y="335"/>
                    </a:lnTo>
                    <a:lnTo>
                      <a:pt x="993" y="340"/>
                    </a:lnTo>
                    <a:lnTo>
                      <a:pt x="1003" y="327"/>
                    </a:lnTo>
                    <a:lnTo>
                      <a:pt x="989" y="322"/>
                    </a:lnTo>
                    <a:lnTo>
                      <a:pt x="993" y="298"/>
                    </a:lnTo>
                    <a:lnTo>
                      <a:pt x="981" y="293"/>
                    </a:lnTo>
                    <a:lnTo>
                      <a:pt x="968" y="295"/>
                    </a:lnTo>
                    <a:lnTo>
                      <a:pt x="958" y="311"/>
                    </a:lnTo>
                    <a:lnTo>
                      <a:pt x="948" y="326"/>
                    </a:lnTo>
                    <a:lnTo>
                      <a:pt x="933" y="335"/>
                    </a:lnTo>
                    <a:lnTo>
                      <a:pt x="921" y="337"/>
                    </a:lnTo>
                    <a:lnTo>
                      <a:pt x="929" y="351"/>
                    </a:lnTo>
                    <a:lnTo>
                      <a:pt x="958" y="360"/>
                    </a:lnTo>
                    <a:lnTo>
                      <a:pt x="970" y="379"/>
                    </a:lnTo>
                    <a:lnTo>
                      <a:pt x="985" y="377"/>
                    </a:lnTo>
                    <a:lnTo>
                      <a:pt x="1001" y="364"/>
                    </a:lnTo>
                    <a:lnTo>
                      <a:pt x="1028" y="375"/>
                    </a:lnTo>
                    <a:lnTo>
                      <a:pt x="1042" y="377"/>
                    </a:lnTo>
                    <a:lnTo>
                      <a:pt x="1042" y="388"/>
                    </a:lnTo>
                    <a:lnTo>
                      <a:pt x="1030" y="388"/>
                    </a:lnTo>
                    <a:lnTo>
                      <a:pt x="1017" y="395"/>
                    </a:lnTo>
                    <a:lnTo>
                      <a:pt x="1009" y="406"/>
                    </a:lnTo>
                    <a:lnTo>
                      <a:pt x="1005" y="413"/>
                    </a:lnTo>
                    <a:lnTo>
                      <a:pt x="1001" y="437"/>
                    </a:lnTo>
                    <a:lnTo>
                      <a:pt x="1030" y="455"/>
                    </a:lnTo>
                    <a:lnTo>
                      <a:pt x="1046" y="474"/>
                    </a:lnTo>
                    <a:lnTo>
                      <a:pt x="1061" y="492"/>
                    </a:lnTo>
                    <a:lnTo>
                      <a:pt x="1085" y="512"/>
                    </a:lnTo>
                    <a:lnTo>
                      <a:pt x="1052" y="501"/>
                    </a:lnTo>
                    <a:lnTo>
                      <a:pt x="1052" y="505"/>
                    </a:lnTo>
                    <a:lnTo>
                      <a:pt x="1073" y="516"/>
                    </a:lnTo>
                    <a:lnTo>
                      <a:pt x="1092" y="529"/>
                    </a:lnTo>
                    <a:lnTo>
                      <a:pt x="1073" y="543"/>
                    </a:lnTo>
                    <a:lnTo>
                      <a:pt x="1065" y="547"/>
                    </a:lnTo>
                    <a:lnTo>
                      <a:pt x="1077" y="549"/>
                    </a:lnTo>
                    <a:lnTo>
                      <a:pt x="1091" y="547"/>
                    </a:lnTo>
                    <a:lnTo>
                      <a:pt x="1106" y="556"/>
                    </a:lnTo>
                    <a:lnTo>
                      <a:pt x="1098" y="563"/>
                    </a:lnTo>
                    <a:lnTo>
                      <a:pt x="1106" y="563"/>
                    </a:lnTo>
                    <a:lnTo>
                      <a:pt x="1106" y="567"/>
                    </a:lnTo>
                    <a:lnTo>
                      <a:pt x="1098" y="572"/>
                    </a:lnTo>
                    <a:lnTo>
                      <a:pt x="1102" y="576"/>
                    </a:lnTo>
                    <a:lnTo>
                      <a:pt x="1102" y="583"/>
                    </a:lnTo>
                    <a:lnTo>
                      <a:pt x="1098" y="583"/>
                    </a:lnTo>
                    <a:lnTo>
                      <a:pt x="1106" y="591"/>
                    </a:lnTo>
                    <a:lnTo>
                      <a:pt x="1100" y="593"/>
                    </a:lnTo>
                    <a:lnTo>
                      <a:pt x="1089" y="598"/>
                    </a:lnTo>
                    <a:lnTo>
                      <a:pt x="1092" y="605"/>
                    </a:lnTo>
                    <a:lnTo>
                      <a:pt x="1089" y="618"/>
                    </a:lnTo>
                    <a:lnTo>
                      <a:pt x="1081" y="635"/>
                    </a:lnTo>
                    <a:lnTo>
                      <a:pt x="1077" y="636"/>
                    </a:lnTo>
                    <a:lnTo>
                      <a:pt x="1083" y="640"/>
                    </a:lnTo>
                    <a:lnTo>
                      <a:pt x="1073" y="646"/>
                    </a:lnTo>
                    <a:lnTo>
                      <a:pt x="1071" y="646"/>
                    </a:lnTo>
                    <a:lnTo>
                      <a:pt x="1081" y="649"/>
                    </a:lnTo>
                    <a:lnTo>
                      <a:pt x="1083" y="662"/>
                    </a:lnTo>
                    <a:lnTo>
                      <a:pt x="1077" y="660"/>
                    </a:lnTo>
                    <a:lnTo>
                      <a:pt x="1075" y="666"/>
                    </a:lnTo>
                    <a:lnTo>
                      <a:pt x="1071" y="671"/>
                    </a:lnTo>
                    <a:lnTo>
                      <a:pt x="1069" y="673"/>
                    </a:lnTo>
                    <a:lnTo>
                      <a:pt x="1067" y="682"/>
                    </a:lnTo>
                    <a:lnTo>
                      <a:pt x="1055" y="682"/>
                    </a:lnTo>
                    <a:lnTo>
                      <a:pt x="1054" y="686"/>
                    </a:lnTo>
                    <a:lnTo>
                      <a:pt x="1055" y="689"/>
                    </a:lnTo>
                    <a:lnTo>
                      <a:pt x="1048" y="699"/>
                    </a:lnTo>
                    <a:lnTo>
                      <a:pt x="1030" y="711"/>
                    </a:lnTo>
                    <a:lnTo>
                      <a:pt x="1032" y="713"/>
                    </a:lnTo>
                    <a:lnTo>
                      <a:pt x="1024" y="721"/>
                    </a:lnTo>
                    <a:lnTo>
                      <a:pt x="1011" y="722"/>
                    </a:lnTo>
                    <a:lnTo>
                      <a:pt x="1009" y="722"/>
                    </a:lnTo>
                    <a:lnTo>
                      <a:pt x="1007" y="724"/>
                    </a:lnTo>
                    <a:lnTo>
                      <a:pt x="997" y="726"/>
                    </a:lnTo>
                    <a:lnTo>
                      <a:pt x="991" y="724"/>
                    </a:lnTo>
                    <a:lnTo>
                      <a:pt x="987" y="730"/>
                    </a:lnTo>
                    <a:lnTo>
                      <a:pt x="983" y="733"/>
                    </a:lnTo>
                    <a:lnTo>
                      <a:pt x="978" y="731"/>
                    </a:lnTo>
                    <a:lnTo>
                      <a:pt x="966" y="717"/>
                    </a:lnTo>
                    <a:lnTo>
                      <a:pt x="960" y="722"/>
                    </a:lnTo>
                    <a:lnTo>
                      <a:pt x="966" y="739"/>
                    </a:lnTo>
                    <a:lnTo>
                      <a:pt x="960" y="733"/>
                    </a:lnTo>
                    <a:lnTo>
                      <a:pt x="960" y="742"/>
                    </a:lnTo>
                    <a:lnTo>
                      <a:pt x="956" y="741"/>
                    </a:lnTo>
                    <a:lnTo>
                      <a:pt x="948" y="748"/>
                    </a:lnTo>
                    <a:lnTo>
                      <a:pt x="943" y="742"/>
                    </a:lnTo>
                    <a:lnTo>
                      <a:pt x="941" y="748"/>
                    </a:lnTo>
                    <a:lnTo>
                      <a:pt x="933" y="748"/>
                    </a:lnTo>
                    <a:lnTo>
                      <a:pt x="919" y="755"/>
                    </a:lnTo>
                    <a:lnTo>
                      <a:pt x="907" y="759"/>
                    </a:lnTo>
                    <a:lnTo>
                      <a:pt x="904" y="759"/>
                    </a:lnTo>
                    <a:lnTo>
                      <a:pt x="902" y="770"/>
                    </a:lnTo>
                    <a:lnTo>
                      <a:pt x="907" y="783"/>
                    </a:lnTo>
                    <a:lnTo>
                      <a:pt x="896" y="781"/>
                    </a:lnTo>
                    <a:lnTo>
                      <a:pt x="890" y="759"/>
                    </a:lnTo>
                    <a:lnTo>
                      <a:pt x="884" y="753"/>
                    </a:lnTo>
                    <a:lnTo>
                      <a:pt x="874" y="753"/>
                    </a:lnTo>
                    <a:lnTo>
                      <a:pt x="867" y="752"/>
                    </a:lnTo>
                    <a:lnTo>
                      <a:pt x="859" y="748"/>
                    </a:lnTo>
                    <a:lnTo>
                      <a:pt x="855" y="750"/>
                    </a:lnTo>
                    <a:lnTo>
                      <a:pt x="849" y="753"/>
                    </a:lnTo>
                    <a:lnTo>
                      <a:pt x="826" y="746"/>
                    </a:lnTo>
                    <a:lnTo>
                      <a:pt x="816" y="739"/>
                    </a:lnTo>
                    <a:lnTo>
                      <a:pt x="814" y="722"/>
                    </a:lnTo>
                    <a:lnTo>
                      <a:pt x="787" y="715"/>
                    </a:lnTo>
                    <a:lnTo>
                      <a:pt x="777" y="713"/>
                    </a:lnTo>
                    <a:lnTo>
                      <a:pt x="763" y="726"/>
                    </a:lnTo>
                    <a:lnTo>
                      <a:pt x="756" y="726"/>
                    </a:lnTo>
                    <a:lnTo>
                      <a:pt x="752" y="728"/>
                    </a:lnTo>
                    <a:lnTo>
                      <a:pt x="746" y="728"/>
                    </a:lnTo>
                    <a:lnTo>
                      <a:pt x="738" y="728"/>
                    </a:lnTo>
                    <a:lnTo>
                      <a:pt x="732" y="731"/>
                    </a:lnTo>
                    <a:lnTo>
                      <a:pt x="720" y="728"/>
                    </a:lnTo>
                    <a:lnTo>
                      <a:pt x="717" y="733"/>
                    </a:lnTo>
                    <a:lnTo>
                      <a:pt x="705" y="733"/>
                    </a:lnTo>
                    <a:lnTo>
                      <a:pt x="711" y="763"/>
                    </a:lnTo>
                    <a:lnTo>
                      <a:pt x="701" y="757"/>
                    </a:lnTo>
                    <a:lnTo>
                      <a:pt x="697" y="753"/>
                    </a:lnTo>
                    <a:lnTo>
                      <a:pt x="691" y="750"/>
                    </a:lnTo>
                    <a:lnTo>
                      <a:pt x="676" y="755"/>
                    </a:lnTo>
                    <a:lnTo>
                      <a:pt x="664" y="741"/>
                    </a:lnTo>
                    <a:lnTo>
                      <a:pt x="652" y="737"/>
                    </a:lnTo>
                    <a:lnTo>
                      <a:pt x="654" y="717"/>
                    </a:lnTo>
                    <a:lnTo>
                      <a:pt x="641" y="711"/>
                    </a:lnTo>
                    <a:lnTo>
                      <a:pt x="635" y="695"/>
                    </a:lnTo>
                    <a:lnTo>
                      <a:pt x="633" y="693"/>
                    </a:lnTo>
                    <a:lnTo>
                      <a:pt x="609" y="695"/>
                    </a:lnTo>
                    <a:lnTo>
                      <a:pt x="609" y="684"/>
                    </a:lnTo>
                    <a:lnTo>
                      <a:pt x="608" y="675"/>
                    </a:lnTo>
                    <a:lnTo>
                      <a:pt x="617" y="658"/>
                    </a:lnTo>
                    <a:lnTo>
                      <a:pt x="621" y="647"/>
                    </a:lnTo>
                    <a:lnTo>
                      <a:pt x="617" y="627"/>
                    </a:lnTo>
                    <a:lnTo>
                      <a:pt x="611" y="609"/>
                    </a:lnTo>
                    <a:lnTo>
                      <a:pt x="604" y="604"/>
                    </a:lnTo>
                    <a:lnTo>
                      <a:pt x="584" y="587"/>
                    </a:lnTo>
                    <a:lnTo>
                      <a:pt x="582" y="594"/>
                    </a:lnTo>
                    <a:lnTo>
                      <a:pt x="557" y="587"/>
                    </a:lnTo>
                    <a:lnTo>
                      <a:pt x="559" y="576"/>
                    </a:lnTo>
                    <a:lnTo>
                      <a:pt x="549" y="574"/>
                    </a:lnTo>
                    <a:lnTo>
                      <a:pt x="551" y="569"/>
                    </a:lnTo>
                    <a:lnTo>
                      <a:pt x="541" y="567"/>
                    </a:lnTo>
                    <a:lnTo>
                      <a:pt x="530" y="572"/>
                    </a:lnTo>
                    <a:lnTo>
                      <a:pt x="512" y="571"/>
                    </a:lnTo>
                    <a:close/>
                  </a:path>
                </a:pathLst>
              </a:custGeom>
              <a:solidFill>
                <a:srgbClr val="00B0F0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1" name="Freeform 276"/>
              <p:cNvSpPr>
                <a:spLocks/>
              </p:cNvSpPr>
              <p:nvPr/>
            </p:nvSpPr>
            <p:spPr bwMode="auto">
              <a:xfrm>
                <a:off x="6971062" y="4083360"/>
                <a:ext cx="59649" cy="57526"/>
              </a:xfrm>
              <a:custGeom>
                <a:avLst/>
                <a:gdLst>
                  <a:gd name="T0" fmla="*/ 37 w 51"/>
                  <a:gd name="T1" fmla="*/ 0 h 42"/>
                  <a:gd name="T2" fmla="*/ 16 w 51"/>
                  <a:gd name="T3" fmla="*/ 4 h 42"/>
                  <a:gd name="T4" fmla="*/ 0 w 51"/>
                  <a:gd name="T5" fmla="*/ 15 h 42"/>
                  <a:gd name="T6" fmla="*/ 2 w 51"/>
                  <a:gd name="T7" fmla="*/ 33 h 42"/>
                  <a:gd name="T8" fmla="*/ 20 w 51"/>
                  <a:gd name="T9" fmla="*/ 42 h 42"/>
                  <a:gd name="T10" fmla="*/ 28 w 51"/>
                  <a:gd name="T11" fmla="*/ 40 h 42"/>
                  <a:gd name="T12" fmla="*/ 41 w 51"/>
                  <a:gd name="T13" fmla="*/ 26 h 42"/>
                  <a:gd name="T14" fmla="*/ 51 w 51"/>
                  <a:gd name="T15" fmla="*/ 9 h 42"/>
                  <a:gd name="T16" fmla="*/ 47 w 51"/>
                  <a:gd name="T17" fmla="*/ 2 h 42"/>
                  <a:gd name="T18" fmla="*/ 37 w 51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42"/>
                  <a:gd name="T32" fmla="*/ 51 w 5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42">
                    <a:moveTo>
                      <a:pt x="37" y="0"/>
                    </a:moveTo>
                    <a:lnTo>
                      <a:pt x="16" y="4"/>
                    </a:lnTo>
                    <a:lnTo>
                      <a:pt x="0" y="15"/>
                    </a:lnTo>
                    <a:lnTo>
                      <a:pt x="2" y="33"/>
                    </a:lnTo>
                    <a:lnTo>
                      <a:pt x="20" y="42"/>
                    </a:lnTo>
                    <a:lnTo>
                      <a:pt x="28" y="40"/>
                    </a:lnTo>
                    <a:lnTo>
                      <a:pt x="41" y="26"/>
                    </a:lnTo>
                    <a:lnTo>
                      <a:pt x="51" y="9"/>
                    </a:lnTo>
                    <a:lnTo>
                      <a:pt x="47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2" name="Freeform 277"/>
              <p:cNvSpPr>
                <a:spLocks/>
              </p:cNvSpPr>
              <p:nvPr/>
            </p:nvSpPr>
            <p:spPr bwMode="auto">
              <a:xfrm>
                <a:off x="7428370" y="3389089"/>
                <a:ext cx="231365" cy="257872"/>
              </a:xfrm>
              <a:custGeom>
                <a:avLst/>
                <a:gdLst>
                  <a:gd name="T0" fmla="*/ 177 w 191"/>
                  <a:gd name="T1" fmla="*/ 143 h 190"/>
                  <a:gd name="T2" fmla="*/ 173 w 191"/>
                  <a:gd name="T3" fmla="*/ 139 h 190"/>
                  <a:gd name="T4" fmla="*/ 173 w 191"/>
                  <a:gd name="T5" fmla="*/ 148 h 190"/>
                  <a:gd name="T6" fmla="*/ 164 w 191"/>
                  <a:gd name="T7" fmla="*/ 152 h 190"/>
                  <a:gd name="T8" fmla="*/ 162 w 191"/>
                  <a:gd name="T9" fmla="*/ 161 h 190"/>
                  <a:gd name="T10" fmla="*/ 156 w 191"/>
                  <a:gd name="T11" fmla="*/ 152 h 190"/>
                  <a:gd name="T12" fmla="*/ 152 w 191"/>
                  <a:gd name="T13" fmla="*/ 165 h 190"/>
                  <a:gd name="T14" fmla="*/ 129 w 191"/>
                  <a:gd name="T15" fmla="*/ 163 h 190"/>
                  <a:gd name="T16" fmla="*/ 121 w 191"/>
                  <a:gd name="T17" fmla="*/ 159 h 190"/>
                  <a:gd name="T18" fmla="*/ 115 w 191"/>
                  <a:gd name="T19" fmla="*/ 154 h 190"/>
                  <a:gd name="T20" fmla="*/ 119 w 191"/>
                  <a:gd name="T21" fmla="*/ 165 h 190"/>
                  <a:gd name="T22" fmla="*/ 123 w 191"/>
                  <a:gd name="T23" fmla="*/ 172 h 190"/>
                  <a:gd name="T24" fmla="*/ 113 w 191"/>
                  <a:gd name="T25" fmla="*/ 181 h 190"/>
                  <a:gd name="T26" fmla="*/ 111 w 191"/>
                  <a:gd name="T27" fmla="*/ 190 h 190"/>
                  <a:gd name="T28" fmla="*/ 90 w 191"/>
                  <a:gd name="T29" fmla="*/ 176 h 190"/>
                  <a:gd name="T30" fmla="*/ 88 w 191"/>
                  <a:gd name="T31" fmla="*/ 161 h 190"/>
                  <a:gd name="T32" fmla="*/ 62 w 191"/>
                  <a:gd name="T33" fmla="*/ 165 h 190"/>
                  <a:gd name="T34" fmla="*/ 33 w 191"/>
                  <a:gd name="T35" fmla="*/ 170 h 190"/>
                  <a:gd name="T36" fmla="*/ 25 w 191"/>
                  <a:gd name="T37" fmla="*/ 179 h 190"/>
                  <a:gd name="T38" fmla="*/ 0 w 191"/>
                  <a:gd name="T39" fmla="*/ 176 h 190"/>
                  <a:gd name="T40" fmla="*/ 4 w 191"/>
                  <a:gd name="T41" fmla="*/ 168 h 190"/>
                  <a:gd name="T42" fmla="*/ 20 w 191"/>
                  <a:gd name="T43" fmla="*/ 154 h 190"/>
                  <a:gd name="T44" fmla="*/ 33 w 191"/>
                  <a:gd name="T45" fmla="*/ 141 h 190"/>
                  <a:gd name="T46" fmla="*/ 55 w 191"/>
                  <a:gd name="T47" fmla="*/ 139 h 190"/>
                  <a:gd name="T48" fmla="*/ 76 w 191"/>
                  <a:gd name="T49" fmla="*/ 139 h 190"/>
                  <a:gd name="T50" fmla="*/ 80 w 191"/>
                  <a:gd name="T51" fmla="*/ 141 h 190"/>
                  <a:gd name="T52" fmla="*/ 92 w 191"/>
                  <a:gd name="T53" fmla="*/ 135 h 190"/>
                  <a:gd name="T54" fmla="*/ 90 w 191"/>
                  <a:gd name="T55" fmla="*/ 123 h 190"/>
                  <a:gd name="T56" fmla="*/ 86 w 191"/>
                  <a:gd name="T57" fmla="*/ 102 h 190"/>
                  <a:gd name="T58" fmla="*/ 96 w 191"/>
                  <a:gd name="T59" fmla="*/ 97 h 190"/>
                  <a:gd name="T60" fmla="*/ 96 w 191"/>
                  <a:gd name="T61" fmla="*/ 104 h 190"/>
                  <a:gd name="T62" fmla="*/ 103 w 191"/>
                  <a:gd name="T63" fmla="*/ 112 h 190"/>
                  <a:gd name="T64" fmla="*/ 113 w 191"/>
                  <a:gd name="T65" fmla="*/ 102 h 190"/>
                  <a:gd name="T66" fmla="*/ 123 w 191"/>
                  <a:gd name="T67" fmla="*/ 92 h 190"/>
                  <a:gd name="T68" fmla="*/ 127 w 191"/>
                  <a:gd name="T69" fmla="*/ 75 h 190"/>
                  <a:gd name="T70" fmla="*/ 129 w 191"/>
                  <a:gd name="T71" fmla="*/ 57 h 190"/>
                  <a:gd name="T72" fmla="*/ 117 w 191"/>
                  <a:gd name="T73" fmla="*/ 38 h 190"/>
                  <a:gd name="T74" fmla="*/ 109 w 191"/>
                  <a:gd name="T75" fmla="*/ 17 h 190"/>
                  <a:gd name="T76" fmla="*/ 111 w 191"/>
                  <a:gd name="T77" fmla="*/ 6 h 190"/>
                  <a:gd name="T78" fmla="*/ 121 w 191"/>
                  <a:gd name="T79" fmla="*/ 13 h 190"/>
                  <a:gd name="T80" fmla="*/ 127 w 191"/>
                  <a:gd name="T81" fmla="*/ 9 h 190"/>
                  <a:gd name="T82" fmla="*/ 125 w 191"/>
                  <a:gd name="T83" fmla="*/ 6 h 190"/>
                  <a:gd name="T84" fmla="*/ 115 w 191"/>
                  <a:gd name="T85" fmla="*/ 6 h 190"/>
                  <a:gd name="T86" fmla="*/ 117 w 191"/>
                  <a:gd name="T87" fmla="*/ 0 h 190"/>
                  <a:gd name="T88" fmla="*/ 127 w 191"/>
                  <a:gd name="T89" fmla="*/ 4 h 190"/>
                  <a:gd name="T90" fmla="*/ 146 w 191"/>
                  <a:gd name="T91" fmla="*/ 24 h 190"/>
                  <a:gd name="T92" fmla="*/ 168 w 191"/>
                  <a:gd name="T93" fmla="*/ 46 h 190"/>
                  <a:gd name="T94" fmla="*/ 170 w 191"/>
                  <a:gd name="T95" fmla="*/ 73 h 190"/>
                  <a:gd name="T96" fmla="*/ 164 w 191"/>
                  <a:gd name="T97" fmla="*/ 82 h 190"/>
                  <a:gd name="T98" fmla="*/ 177 w 191"/>
                  <a:gd name="T99" fmla="*/ 112 h 190"/>
                  <a:gd name="T100" fmla="*/ 191 w 191"/>
                  <a:gd name="T101" fmla="*/ 135 h 190"/>
                  <a:gd name="T102" fmla="*/ 183 w 191"/>
                  <a:gd name="T103" fmla="*/ 155 h 190"/>
                  <a:gd name="T104" fmla="*/ 177 w 191"/>
                  <a:gd name="T105" fmla="*/ 143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1"/>
                  <a:gd name="T160" fmla="*/ 0 h 190"/>
                  <a:gd name="T161" fmla="*/ 191 w 191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1" h="190">
                    <a:moveTo>
                      <a:pt x="177" y="143"/>
                    </a:moveTo>
                    <a:lnTo>
                      <a:pt x="173" y="139"/>
                    </a:lnTo>
                    <a:lnTo>
                      <a:pt x="173" y="148"/>
                    </a:lnTo>
                    <a:lnTo>
                      <a:pt x="164" y="152"/>
                    </a:lnTo>
                    <a:lnTo>
                      <a:pt x="162" y="161"/>
                    </a:lnTo>
                    <a:lnTo>
                      <a:pt x="156" y="152"/>
                    </a:lnTo>
                    <a:lnTo>
                      <a:pt x="152" y="165"/>
                    </a:lnTo>
                    <a:lnTo>
                      <a:pt x="129" y="163"/>
                    </a:lnTo>
                    <a:lnTo>
                      <a:pt x="121" y="159"/>
                    </a:lnTo>
                    <a:lnTo>
                      <a:pt x="115" y="154"/>
                    </a:lnTo>
                    <a:lnTo>
                      <a:pt x="119" y="165"/>
                    </a:lnTo>
                    <a:lnTo>
                      <a:pt x="123" y="172"/>
                    </a:lnTo>
                    <a:lnTo>
                      <a:pt x="113" y="181"/>
                    </a:lnTo>
                    <a:lnTo>
                      <a:pt x="111" y="190"/>
                    </a:lnTo>
                    <a:lnTo>
                      <a:pt x="90" y="176"/>
                    </a:lnTo>
                    <a:lnTo>
                      <a:pt x="88" y="161"/>
                    </a:lnTo>
                    <a:lnTo>
                      <a:pt x="62" y="165"/>
                    </a:lnTo>
                    <a:lnTo>
                      <a:pt x="33" y="170"/>
                    </a:lnTo>
                    <a:lnTo>
                      <a:pt x="25" y="179"/>
                    </a:lnTo>
                    <a:lnTo>
                      <a:pt x="0" y="176"/>
                    </a:lnTo>
                    <a:lnTo>
                      <a:pt x="4" y="168"/>
                    </a:lnTo>
                    <a:lnTo>
                      <a:pt x="20" y="154"/>
                    </a:lnTo>
                    <a:lnTo>
                      <a:pt x="33" y="141"/>
                    </a:lnTo>
                    <a:lnTo>
                      <a:pt x="55" y="139"/>
                    </a:lnTo>
                    <a:lnTo>
                      <a:pt x="76" y="139"/>
                    </a:lnTo>
                    <a:lnTo>
                      <a:pt x="80" y="141"/>
                    </a:lnTo>
                    <a:lnTo>
                      <a:pt x="92" y="135"/>
                    </a:lnTo>
                    <a:lnTo>
                      <a:pt x="90" y="123"/>
                    </a:lnTo>
                    <a:lnTo>
                      <a:pt x="86" y="102"/>
                    </a:lnTo>
                    <a:lnTo>
                      <a:pt x="96" y="97"/>
                    </a:lnTo>
                    <a:lnTo>
                      <a:pt x="96" y="104"/>
                    </a:lnTo>
                    <a:lnTo>
                      <a:pt x="103" y="112"/>
                    </a:lnTo>
                    <a:lnTo>
                      <a:pt x="113" y="102"/>
                    </a:lnTo>
                    <a:lnTo>
                      <a:pt x="123" y="92"/>
                    </a:lnTo>
                    <a:lnTo>
                      <a:pt x="127" y="75"/>
                    </a:lnTo>
                    <a:lnTo>
                      <a:pt x="129" y="57"/>
                    </a:lnTo>
                    <a:lnTo>
                      <a:pt x="117" y="38"/>
                    </a:lnTo>
                    <a:lnTo>
                      <a:pt x="109" y="17"/>
                    </a:lnTo>
                    <a:lnTo>
                      <a:pt x="111" y="6"/>
                    </a:lnTo>
                    <a:lnTo>
                      <a:pt x="121" y="13"/>
                    </a:lnTo>
                    <a:lnTo>
                      <a:pt x="127" y="9"/>
                    </a:lnTo>
                    <a:lnTo>
                      <a:pt x="125" y="6"/>
                    </a:lnTo>
                    <a:lnTo>
                      <a:pt x="115" y="6"/>
                    </a:lnTo>
                    <a:lnTo>
                      <a:pt x="117" y="0"/>
                    </a:lnTo>
                    <a:lnTo>
                      <a:pt x="127" y="4"/>
                    </a:lnTo>
                    <a:lnTo>
                      <a:pt x="146" y="24"/>
                    </a:lnTo>
                    <a:lnTo>
                      <a:pt x="168" y="46"/>
                    </a:lnTo>
                    <a:lnTo>
                      <a:pt x="170" y="73"/>
                    </a:lnTo>
                    <a:lnTo>
                      <a:pt x="164" y="82"/>
                    </a:lnTo>
                    <a:lnTo>
                      <a:pt x="177" y="112"/>
                    </a:lnTo>
                    <a:lnTo>
                      <a:pt x="191" y="135"/>
                    </a:lnTo>
                    <a:lnTo>
                      <a:pt x="183" y="155"/>
                    </a:lnTo>
                    <a:lnTo>
                      <a:pt x="177" y="1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3" name="Freeform 278"/>
              <p:cNvSpPr>
                <a:spLocks/>
              </p:cNvSpPr>
              <p:nvPr/>
            </p:nvSpPr>
            <p:spPr bwMode="auto">
              <a:xfrm>
                <a:off x="7509709" y="3258172"/>
                <a:ext cx="131951" cy="130920"/>
              </a:xfrm>
              <a:custGeom>
                <a:avLst/>
                <a:gdLst>
                  <a:gd name="T0" fmla="*/ 86 w 109"/>
                  <a:gd name="T1" fmla="*/ 37 h 95"/>
                  <a:gd name="T2" fmla="*/ 65 w 109"/>
                  <a:gd name="T3" fmla="*/ 31 h 95"/>
                  <a:gd name="T4" fmla="*/ 33 w 109"/>
                  <a:gd name="T5" fmla="*/ 16 h 95"/>
                  <a:gd name="T6" fmla="*/ 0 w 109"/>
                  <a:gd name="T7" fmla="*/ 0 h 95"/>
                  <a:gd name="T8" fmla="*/ 6 w 109"/>
                  <a:gd name="T9" fmla="*/ 13 h 95"/>
                  <a:gd name="T10" fmla="*/ 16 w 109"/>
                  <a:gd name="T11" fmla="*/ 33 h 95"/>
                  <a:gd name="T12" fmla="*/ 26 w 109"/>
                  <a:gd name="T13" fmla="*/ 51 h 95"/>
                  <a:gd name="T14" fmla="*/ 12 w 109"/>
                  <a:gd name="T15" fmla="*/ 53 h 95"/>
                  <a:gd name="T16" fmla="*/ 8 w 109"/>
                  <a:gd name="T17" fmla="*/ 55 h 95"/>
                  <a:gd name="T18" fmla="*/ 8 w 109"/>
                  <a:gd name="T19" fmla="*/ 64 h 95"/>
                  <a:gd name="T20" fmla="*/ 12 w 109"/>
                  <a:gd name="T21" fmla="*/ 79 h 95"/>
                  <a:gd name="T22" fmla="*/ 28 w 109"/>
                  <a:gd name="T23" fmla="*/ 95 h 95"/>
                  <a:gd name="T24" fmla="*/ 33 w 109"/>
                  <a:gd name="T25" fmla="*/ 91 h 95"/>
                  <a:gd name="T26" fmla="*/ 43 w 109"/>
                  <a:gd name="T27" fmla="*/ 90 h 95"/>
                  <a:gd name="T28" fmla="*/ 18 w 109"/>
                  <a:gd name="T29" fmla="*/ 73 h 95"/>
                  <a:gd name="T30" fmla="*/ 30 w 109"/>
                  <a:gd name="T31" fmla="*/ 71 h 95"/>
                  <a:gd name="T32" fmla="*/ 39 w 109"/>
                  <a:gd name="T33" fmla="*/ 70 h 95"/>
                  <a:gd name="T34" fmla="*/ 82 w 109"/>
                  <a:gd name="T35" fmla="*/ 82 h 95"/>
                  <a:gd name="T36" fmla="*/ 82 w 109"/>
                  <a:gd name="T37" fmla="*/ 75 h 95"/>
                  <a:gd name="T38" fmla="*/ 92 w 109"/>
                  <a:gd name="T39" fmla="*/ 60 h 95"/>
                  <a:gd name="T40" fmla="*/ 109 w 109"/>
                  <a:gd name="T41" fmla="*/ 53 h 95"/>
                  <a:gd name="T42" fmla="*/ 100 w 109"/>
                  <a:gd name="T43" fmla="*/ 46 h 95"/>
                  <a:gd name="T44" fmla="*/ 92 w 109"/>
                  <a:gd name="T45" fmla="*/ 29 h 95"/>
                  <a:gd name="T46" fmla="*/ 86 w 109"/>
                  <a:gd name="T47" fmla="*/ 37 h 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95"/>
                  <a:gd name="T74" fmla="*/ 109 w 109"/>
                  <a:gd name="T75" fmla="*/ 95 h 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95">
                    <a:moveTo>
                      <a:pt x="86" y="37"/>
                    </a:moveTo>
                    <a:lnTo>
                      <a:pt x="65" y="31"/>
                    </a:lnTo>
                    <a:lnTo>
                      <a:pt x="33" y="16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16" y="33"/>
                    </a:lnTo>
                    <a:lnTo>
                      <a:pt x="26" y="51"/>
                    </a:lnTo>
                    <a:lnTo>
                      <a:pt x="12" y="53"/>
                    </a:lnTo>
                    <a:lnTo>
                      <a:pt x="8" y="55"/>
                    </a:lnTo>
                    <a:lnTo>
                      <a:pt x="8" y="64"/>
                    </a:lnTo>
                    <a:lnTo>
                      <a:pt x="12" y="79"/>
                    </a:lnTo>
                    <a:lnTo>
                      <a:pt x="28" y="95"/>
                    </a:lnTo>
                    <a:lnTo>
                      <a:pt x="33" y="91"/>
                    </a:lnTo>
                    <a:lnTo>
                      <a:pt x="43" y="90"/>
                    </a:lnTo>
                    <a:lnTo>
                      <a:pt x="18" y="73"/>
                    </a:lnTo>
                    <a:lnTo>
                      <a:pt x="30" y="71"/>
                    </a:lnTo>
                    <a:lnTo>
                      <a:pt x="39" y="70"/>
                    </a:lnTo>
                    <a:lnTo>
                      <a:pt x="82" y="82"/>
                    </a:lnTo>
                    <a:lnTo>
                      <a:pt x="82" y="75"/>
                    </a:lnTo>
                    <a:lnTo>
                      <a:pt x="92" y="60"/>
                    </a:lnTo>
                    <a:lnTo>
                      <a:pt x="109" y="53"/>
                    </a:lnTo>
                    <a:lnTo>
                      <a:pt x="100" y="46"/>
                    </a:lnTo>
                    <a:lnTo>
                      <a:pt x="92" y="29"/>
                    </a:lnTo>
                    <a:lnTo>
                      <a:pt x="86" y="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4" name="Freeform 279"/>
              <p:cNvSpPr>
                <a:spLocks/>
              </p:cNvSpPr>
              <p:nvPr/>
            </p:nvSpPr>
            <p:spPr bwMode="auto">
              <a:xfrm>
                <a:off x="7406680" y="3633077"/>
                <a:ext cx="66879" cy="89264"/>
              </a:xfrm>
              <a:custGeom>
                <a:avLst/>
                <a:gdLst>
                  <a:gd name="T0" fmla="*/ 54 w 54"/>
                  <a:gd name="T1" fmla="*/ 22 h 66"/>
                  <a:gd name="T2" fmla="*/ 52 w 54"/>
                  <a:gd name="T3" fmla="*/ 40 h 66"/>
                  <a:gd name="T4" fmla="*/ 50 w 54"/>
                  <a:gd name="T5" fmla="*/ 57 h 66"/>
                  <a:gd name="T6" fmla="*/ 44 w 54"/>
                  <a:gd name="T7" fmla="*/ 66 h 66"/>
                  <a:gd name="T8" fmla="*/ 37 w 54"/>
                  <a:gd name="T9" fmla="*/ 51 h 66"/>
                  <a:gd name="T10" fmla="*/ 39 w 54"/>
                  <a:gd name="T11" fmla="*/ 62 h 66"/>
                  <a:gd name="T12" fmla="*/ 33 w 54"/>
                  <a:gd name="T13" fmla="*/ 59 h 66"/>
                  <a:gd name="T14" fmla="*/ 25 w 54"/>
                  <a:gd name="T15" fmla="*/ 40 h 66"/>
                  <a:gd name="T16" fmla="*/ 27 w 54"/>
                  <a:gd name="T17" fmla="*/ 29 h 66"/>
                  <a:gd name="T18" fmla="*/ 11 w 54"/>
                  <a:gd name="T19" fmla="*/ 18 h 66"/>
                  <a:gd name="T20" fmla="*/ 19 w 54"/>
                  <a:gd name="T21" fmla="*/ 29 h 66"/>
                  <a:gd name="T22" fmla="*/ 11 w 54"/>
                  <a:gd name="T23" fmla="*/ 29 h 66"/>
                  <a:gd name="T24" fmla="*/ 5 w 54"/>
                  <a:gd name="T25" fmla="*/ 22 h 66"/>
                  <a:gd name="T26" fmla="*/ 9 w 54"/>
                  <a:gd name="T27" fmla="*/ 22 h 66"/>
                  <a:gd name="T28" fmla="*/ 0 w 54"/>
                  <a:gd name="T29" fmla="*/ 13 h 66"/>
                  <a:gd name="T30" fmla="*/ 21 w 54"/>
                  <a:gd name="T31" fmla="*/ 0 h 66"/>
                  <a:gd name="T32" fmla="*/ 35 w 54"/>
                  <a:gd name="T33" fmla="*/ 7 h 66"/>
                  <a:gd name="T34" fmla="*/ 42 w 54"/>
                  <a:gd name="T35" fmla="*/ 11 h 66"/>
                  <a:gd name="T36" fmla="*/ 44 w 54"/>
                  <a:gd name="T37" fmla="*/ 15 h 66"/>
                  <a:gd name="T38" fmla="*/ 54 w 54"/>
                  <a:gd name="T39" fmla="*/ 22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66"/>
                  <a:gd name="T62" fmla="*/ 54 w 54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66">
                    <a:moveTo>
                      <a:pt x="54" y="22"/>
                    </a:moveTo>
                    <a:lnTo>
                      <a:pt x="52" y="40"/>
                    </a:lnTo>
                    <a:lnTo>
                      <a:pt x="50" y="57"/>
                    </a:lnTo>
                    <a:lnTo>
                      <a:pt x="44" y="66"/>
                    </a:lnTo>
                    <a:lnTo>
                      <a:pt x="37" y="51"/>
                    </a:lnTo>
                    <a:lnTo>
                      <a:pt x="39" y="62"/>
                    </a:lnTo>
                    <a:lnTo>
                      <a:pt x="33" y="59"/>
                    </a:lnTo>
                    <a:lnTo>
                      <a:pt x="25" y="40"/>
                    </a:lnTo>
                    <a:lnTo>
                      <a:pt x="27" y="29"/>
                    </a:lnTo>
                    <a:lnTo>
                      <a:pt x="11" y="18"/>
                    </a:lnTo>
                    <a:lnTo>
                      <a:pt x="19" y="29"/>
                    </a:lnTo>
                    <a:lnTo>
                      <a:pt x="11" y="29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0" y="13"/>
                    </a:lnTo>
                    <a:lnTo>
                      <a:pt x="21" y="0"/>
                    </a:lnTo>
                    <a:lnTo>
                      <a:pt x="35" y="7"/>
                    </a:lnTo>
                    <a:lnTo>
                      <a:pt x="42" y="11"/>
                    </a:lnTo>
                    <a:lnTo>
                      <a:pt x="44" y="15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5" name="Freeform 280"/>
              <p:cNvSpPr>
                <a:spLocks/>
              </p:cNvSpPr>
              <p:nvPr/>
            </p:nvSpPr>
            <p:spPr bwMode="auto">
              <a:xfrm>
                <a:off x="7471752" y="3619190"/>
                <a:ext cx="59649" cy="49591"/>
              </a:xfrm>
              <a:custGeom>
                <a:avLst/>
                <a:gdLst>
                  <a:gd name="T0" fmla="*/ 41 w 51"/>
                  <a:gd name="T1" fmla="*/ 24 h 37"/>
                  <a:gd name="T2" fmla="*/ 24 w 51"/>
                  <a:gd name="T3" fmla="*/ 24 h 37"/>
                  <a:gd name="T4" fmla="*/ 22 w 51"/>
                  <a:gd name="T5" fmla="*/ 37 h 37"/>
                  <a:gd name="T6" fmla="*/ 8 w 51"/>
                  <a:gd name="T7" fmla="*/ 28 h 37"/>
                  <a:gd name="T8" fmla="*/ 2 w 51"/>
                  <a:gd name="T9" fmla="*/ 20 h 37"/>
                  <a:gd name="T10" fmla="*/ 0 w 51"/>
                  <a:gd name="T11" fmla="*/ 22 h 37"/>
                  <a:gd name="T12" fmla="*/ 12 w 51"/>
                  <a:gd name="T13" fmla="*/ 7 h 37"/>
                  <a:gd name="T14" fmla="*/ 24 w 51"/>
                  <a:gd name="T15" fmla="*/ 6 h 37"/>
                  <a:gd name="T16" fmla="*/ 35 w 51"/>
                  <a:gd name="T17" fmla="*/ 0 h 37"/>
                  <a:gd name="T18" fmla="*/ 45 w 51"/>
                  <a:gd name="T19" fmla="*/ 6 h 37"/>
                  <a:gd name="T20" fmla="*/ 51 w 51"/>
                  <a:gd name="T21" fmla="*/ 13 h 37"/>
                  <a:gd name="T22" fmla="*/ 41 w 51"/>
                  <a:gd name="T23" fmla="*/ 24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37"/>
                  <a:gd name="T38" fmla="*/ 51 w 51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37">
                    <a:moveTo>
                      <a:pt x="41" y="24"/>
                    </a:moveTo>
                    <a:lnTo>
                      <a:pt x="24" y="24"/>
                    </a:lnTo>
                    <a:lnTo>
                      <a:pt x="22" y="37"/>
                    </a:lnTo>
                    <a:lnTo>
                      <a:pt x="8" y="2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12" y="7"/>
                    </a:lnTo>
                    <a:lnTo>
                      <a:pt x="24" y="6"/>
                    </a:lnTo>
                    <a:lnTo>
                      <a:pt x="35" y="0"/>
                    </a:lnTo>
                    <a:lnTo>
                      <a:pt x="45" y="6"/>
                    </a:lnTo>
                    <a:lnTo>
                      <a:pt x="51" y="13"/>
                    </a:lnTo>
                    <a:lnTo>
                      <a:pt x="41" y="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6" name="Freeform 281"/>
              <p:cNvSpPr>
                <a:spLocks/>
              </p:cNvSpPr>
              <p:nvPr/>
            </p:nvSpPr>
            <p:spPr bwMode="auto">
              <a:xfrm>
                <a:off x="7428370" y="3861193"/>
                <a:ext cx="14459" cy="17853"/>
              </a:xfrm>
              <a:custGeom>
                <a:avLst/>
                <a:gdLst>
                  <a:gd name="T0" fmla="*/ 0 w 12"/>
                  <a:gd name="T1" fmla="*/ 15 h 15"/>
                  <a:gd name="T2" fmla="*/ 12 w 12"/>
                  <a:gd name="T3" fmla="*/ 2 h 15"/>
                  <a:gd name="T4" fmla="*/ 10 w 12"/>
                  <a:gd name="T5" fmla="*/ 0 h 15"/>
                  <a:gd name="T6" fmla="*/ 0 w 12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5"/>
                  <a:gd name="T14" fmla="*/ 12 w 1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5">
                    <a:moveTo>
                      <a:pt x="0" y="15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7" name="Freeform 282"/>
              <p:cNvSpPr>
                <a:spLocks/>
              </p:cNvSpPr>
              <p:nvPr/>
            </p:nvSpPr>
            <p:spPr bwMode="auto">
              <a:xfrm>
                <a:off x="7560320" y="3488272"/>
                <a:ext cx="7230" cy="11901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0 w 6"/>
                  <a:gd name="T5" fmla="*/ 7 h 7"/>
                  <a:gd name="T6" fmla="*/ 6 w 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" name="Freeform 283"/>
              <p:cNvSpPr>
                <a:spLocks/>
              </p:cNvSpPr>
              <p:nvPr/>
            </p:nvSpPr>
            <p:spPr bwMode="auto">
              <a:xfrm>
                <a:off x="7426563" y="3678701"/>
                <a:ext cx="7230" cy="1983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4 h 4"/>
                  <a:gd name="T4" fmla="*/ 0 w 6"/>
                  <a:gd name="T5" fmla="*/ 4 h 4"/>
                  <a:gd name="T6" fmla="*/ 4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9" name="Freeform 284"/>
              <p:cNvSpPr>
                <a:spLocks/>
              </p:cNvSpPr>
              <p:nvPr/>
            </p:nvSpPr>
            <p:spPr bwMode="auto">
              <a:xfrm>
                <a:off x="7177123" y="3339501"/>
                <a:ext cx="122912" cy="164642"/>
              </a:xfrm>
              <a:custGeom>
                <a:avLst/>
                <a:gdLst>
                  <a:gd name="T0" fmla="*/ 27 w 101"/>
                  <a:gd name="T1" fmla="*/ 81 h 121"/>
                  <a:gd name="T2" fmla="*/ 13 w 101"/>
                  <a:gd name="T3" fmla="*/ 79 h 121"/>
                  <a:gd name="T4" fmla="*/ 0 w 101"/>
                  <a:gd name="T5" fmla="*/ 68 h 121"/>
                  <a:gd name="T6" fmla="*/ 13 w 101"/>
                  <a:gd name="T7" fmla="*/ 55 h 121"/>
                  <a:gd name="T8" fmla="*/ 25 w 101"/>
                  <a:gd name="T9" fmla="*/ 35 h 121"/>
                  <a:gd name="T10" fmla="*/ 33 w 101"/>
                  <a:gd name="T11" fmla="*/ 30 h 121"/>
                  <a:gd name="T12" fmla="*/ 58 w 101"/>
                  <a:gd name="T13" fmla="*/ 37 h 121"/>
                  <a:gd name="T14" fmla="*/ 50 w 101"/>
                  <a:gd name="T15" fmla="*/ 24 h 121"/>
                  <a:gd name="T16" fmla="*/ 58 w 101"/>
                  <a:gd name="T17" fmla="*/ 22 h 121"/>
                  <a:gd name="T18" fmla="*/ 72 w 101"/>
                  <a:gd name="T19" fmla="*/ 11 h 121"/>
                  <a:gd name="T20" fmla="*/ 72 w 101"/>
                  <a:gd name="T21" fmla="*/ 0 h 121"/>
                  <a:gd name="T22" fmla="*/ 95 w 101"/>
                  <a:gd name="T23" fmla="*/ 13 h 121"/>
                  <a:gd name="T24" fmla="*/ 99 w 101"/>
                  <a:gd name="T25" fmla="*/ 15 h 121"/>
                  <a:gd name="T26" fmla="*/ 87 w 101"/>
                  <a:gd name="T27" fmla="*/ 28 h 121"/>
                  <a:gd name="T28" fmla="*/ 97 w 101"/>
                  <a:gd name="T29" fmla="*/ 52 h 121"/>
                  <a:gd name="T30" fmla="*/ 85 w 101"/>
                  <a:gd name="T31" fmla="*/ 64 h 121"/>
                  <a:gd name="T32" fmla="*/ 74 w 101"/>
                  <a:gd name="T33" fmla="*/ 79 h 121"/>
                  <a:gd name="T34" fmla="*/ 78 w 101"/>
                  <a:gd name="T35" fmla="*/ 90 h 121"/>
                  <a:gd name="T36" fmla="*/ 101 w 101"/>
                  <a:gd name="T37" fmla="*/ 103 h 121"/>
                  <a:gd name="T38" fmla="*/ 93 w 101"/>
                  <a:gd name="T39" fmla="*/ 110 h 121"/>
                  <a:gd name="T40" fmla="*/ 76 w 101"/>
                  <a:gd name="T41" fmla="*/ 117 h 121"/>
                  <a:gd name="T42" fmla="*/ 76 w 101"/>
                  <a:gd name="T43" fmla="*/ 121 h 121"/>
                  <a:gd name="T44" fmla="*/ 56 w 101"/>
                  <a:gd name="T45" fmla="*/ 119 h 121"/>
                  <a:gd name="T46" fmla="*/ 50 w 101"/>
                  <a:gd name="T47" fmla="*/ 121 h 121"/>
                  <a:gd name="T48" fmla="*/ 41 w 101"/>
                  <a:gd name="T49" fmla="*/ 117 h 121"/>
                  <a:gd name="T50" fmla="*/ 33 w 101"/>
                  <a:gd name="T51" fmla="*/ 114 h 121"/>
                  <a:gd name="T52" fmla="*/ 37 w 101"/>
                  <a:gd name="T53" fmla="*/ 101 h 121"/>
                  <a:gd name="T54" fmla="*/ 41 w 101"/>
                  <a:gd name="T55" fmla="*/ 101 h 121"/>
                  <a:gd name="T56" fmla="*/ 31 w 101"/>
                  <a:gd name="T57" fmla="*/ 95 h 121"/>
                  <a:gd name="T58" fmla="*/ 27 w 101"/>
                  <a:gd name="T59" fmla="*/ 81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121"/>
                  <a:gd name="T92" fmla="*/ 101 w 101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121">
                    <a:moveTo>
                      <a:pt x="27" y="81"/>
                    </a:moveTo>
                    <a:lnTo>
                      <a:pt x="13" y="79"/>
                    </a:lnTo>
                    <a:lnTo>
                      <a:pt x="0" y="68"/>
                    </a:lnTo>
                    <a:lnTo>
                      <a:pt x="13" y="55"/>
                    </a:lnTo>
                    <a:lnTo>
                      <a:pt x="25" y="35"/>
                    </a:lnTo>
                    <a:lnTo>
                      <a:pt x="33" y="30"/>
                    </a:lnTo>
                    <a:lnTo>
                      <a:pt x="58" y="37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72" y="11"/>
                    </a:lnTo>
                    <a:lnTo>
                      <a:pt x="72" y="0"/>
                    </a:lnTo>
                    <a:lnTo>
                      <a:pt x="95" y="13"/>
                    </a:lnTo>
                    <a:lnTo>
                      <a:pt x="99" y="15"/>
                    </a:lnTo>
                    <a:lnTo>
                      <a:pt x="87" y="28"/>
                    </a:lnTo>
                    <a:lnTo>
                      <a:pt x="97" y="52"/>
                    </a:lnTo>
                    <a:lnTo>
                      <a:pt x="85" y="64"/>
                    </a:lnTo>
                    <a:lnTo>
                      <a:pt x="74" y="79"/>
                    </a:lnTo>
                    <a:lnTo>
                      <a:pt x="78" y="90"/>
                    </a:lnTo>
                    <a:lnTo>
                      <a:pt x="101" y="103"/>
                    </a:lnTo>
                    <a:lnTo>
                      <a:pt x="93" y="110"/>
                    </a:lnTo>
                    <a:lnTo>
                      <a:pt x="76" y="117"/>
                    </a:lnTo>
                    <a:lnTo>
                      <a:pt x="76" y="121"/>
                    </a:lnTo>
                    <a:lnTo>
                      <a:pt x="56" y="119"/>
                    </a:lnTo>
                    <a:lnTo>
                      <a:pt x="50" y="121"/>
                    </a:lnTo>
                    <a:lnTo>
                      <a:pt x="41" y="117"/>
                    </a:lnTo>
                    <a:lnTo>
                      <a:pt x="33" y="114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31" y="9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0" name="Freeform 285"/>
              <p:cNvSpPr>
                <a:spLocks/>
              </p:cNvSpPr>
              <p:nvPr/>
            </p:nvSpPr>
            <p:spPr bwMode="auto">
              <a:xfrm>
                <a:off x="7269306" y="3478354"/>
                <a:ext cx="103029" cy="138853"/>
              </a:xfrm>
              <a:custGeom>
                <a:avLst/>
                <a:gdLst>
                  <a:gd name="T0" fmla="*/ 48 w 85"/>
                  <a:gd name="T1" fmla="*/ 97 h 100"/>
                  <a:gd name="T2" fmla="*/ 48 w 85"/>
                  <a:gd name="T3" fmla="*/ 93 h 100"/>
                  <a:gd name="T4" fmla="*/ 41 w 85"/>
                  <a:gd name="T5" fmla="*/ 97 h 100"/>
                  <a:gd name="T6" fmla="*/ 35 w 85"/>
                  <a:gd name="T7" fmla="*/ 100 h 100"/>
                  <a:gd name="T8" fmla="*/ 31 w 85"/>
                  <a:gd name="T9" fmla="*/ 95 h 100"/>
                  <a:gd name="T10" fmla="*/ 33 w 85"/>
                  <a:gd name="T11" fmla="*/ 93 h 100"/>
                  <a:gd name="T12" fmla="*/ 31 w 85"/>
                  <a:gd name="T13" fmla="*/ 91 h 100"/>
                  <a:gd name="T14" fmla="*/ 27 w 85"/>
                  <a:gd name="T15" fmla="*/ 86 h 100"/>
                  <a:gd name="T16" fmla="*/ 23 w 85"/>
                  <a:gd name="T17" fmla="*/ 73 h 100"/>
                  <a:gd name="T18" fmla="*/ 23 w 85"/>
                  <a:gd name="T19" fmla="*/ 64 h 100"/>
                  <a:gd name="T20" fmla="*/ 21 w 85"/>
                  <a:gd name="T21" fmla="*/ 62 h 100"/>
                  <a:gd name="T22" fmla="*/ 7 w 85"/>
                  <a:gd name="T23" fmla="*/ 47 h 100"/>
                  <a:gd name="T24" fmla="*/ 4 w 85"/>
                  <a:gd name="T25" fmla="*/ 44 h 100"/>
                  <a:gd name="T26" fmla="*/ 6 w 85"/>
                  <a:gd name="T27" fmla="*/ 40 h 100"/>
                  <a:gd name="T28" fmla="*/ 15 w 85"/>
                  <a:gd name="T29" fmla="*/ 44 h 100"/>
                  <a:gd name="T30" fmla="*/ 15 w 85"/>
                  <a:gd name="T31" fmla="*/ 40 h 100"/>
                  <a:gd name="T32" fmla="*/ 2 w 85"/>
                  <a:gd name="T33" fmla="*/ 22 h 100"/>
                  <a:gd name="T34" fmla="*/ 0 w 85"/>
                  <a:gd name="T35" fmla="*/ 18 h 100"/>
                  <a:gd name="T36" fmla="*/ 0 w 85"/>
                  <a:gd name="T37" fmla="*/ 14 h 100"/>
                  <a:gd name="T38" fmla="*/ 17 w 85"/>
                  <a:gd name="T39" fmla="*/ 7 h 100"/>
                  <a:gd name="T40" fmla="*/ 25 w 85"/>
                  <a:gd name="T41" fmla="*/ 0 h 100"/>
                  <a:gd name="T42" fmla="*/ 48 w 85"/>
                  <a:gd name="T43" fmla="*/ 24 h 100"/>
                  <a:gd name="T44" fmla="*/ 72 w 85"/>
                  <a:gd name="T45" fmla="*/ 45 h 100"/>
                  <a:gd name="T46" fmla="*/ 85 w 85"/>
                  <a:gd name="T47" fmla="*/ 78 h 100"/>
                  <a:gd name="T48" fmla="*/ 76 w 85"/>
                  <a:gd name="T49" fmla="*/ 84 h 100"/>
                  <a:gd name="T50" fmla="*/ 66 w 85"/>
                  <a:gd name="T51" fmla="*/ 89 h 100"/>
                  <a:gd name="T52" fmla="*/ 60 w 85"/>
                  <a:gd name="T53" fmla="*/ 87 h 100"/>
                  <a:gd name="T54" fmla="*/ 58 w 85"/>
                  <a:gd name="T55" fmla="*/ 89 h 100"/>
                  <a:gd name="T56" fmla="*/ 56 w 85"/>
                  <a:gd name="T57" fmla="*/ 91 h 100"/>
                  <a:gd name="T58" fmla="*/ 52 w 85"/>
                  <a:gd name="T59" fmla="*/ 93 h 100"/>
                  <a:gd name="T60" fmla="*/ 48 w 85"/>
                  <a:gd name="T61" fmla="*/ 97 h 1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5"/>
                  <a:gd name="T94" fmla="*/ 0 h 100"/>
                  <a:gd name="T95" fmla="*/ 85 w 85"/>
                  <a:gd name="T96" fmla="*/ 100 h 1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5" h="100">
                    <a:moveTo>
                      <a:pt x="48" y="97"/>
                    </a:moveTo>
                    <a:lnTo>
                      <a:pt x="48" y="93"/>
                    </a:lnTo>
                    <a:lnTo>
                      <a:pt x="41" y="97"/>
                    </a:lnTo>
                    <a:lnTo>
                      <a:pt x="35" y="100"/>
                    </a:lnTo>
                    <a:lnTo>
                      <a:pt x="31" y="95"/>
                    </a:lnTo>
                    <a:lnTo>
                      <a:pt x="33" y="93"/>
                    </a:lnTo>
                    <a:lnTo>
                      <a:pt x="31" y="91"/>
                    </a:lnTo>
                    <a:lnTo>
                      <a:pt x="27" y="86"/>
                    </a:lnTo>
                    <a:lnTo>
                      <a:pt x="23" y="73"/>
                    </a:lnTo>
                    <a:lnTo>
                      <a:pt x="23" y="64"/>
                    </a:lnTo>
                    <a:lnTo>
                      <a:pt x="21" y="62"/>
                    </a:lnTo>
                    <a:lnTo>
                      <a:pt x="7" y="47"/>
                    </a:lnTo>
                    <a:lnTo>
                      <a:pt x="4" y="44"/>
                    </a:lnTo>
                    <a:lnTo>
                      <a:pt x="6" y="40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48" y="24"/>
                    </a:lnTo>
                    <a:lnTo>
                      <a:pt x="72" y="45"/>
                    </a:lnTo>
                    <a:lnTo>
                      <a:pt x="85" y="78"/>
                    </a:lnTo>
                    <a:lnTo>
                      <a:pt x="76" y="84"/>
                    </a:lnTo>
                    <a:lnTo>
                      <a:pt x="66" y="89"/>
                    </a:lnTo>
                    <a:lnTo>
                      <a:pt x="60" y="87"/>
                    </a:lnTo>
                    <a:lnTo>
                      <a:pt x="58" y="89"/>
                    </a:lnTo>
                    <a:lnTo>
                      <a:pt x="56" y="91"/>
                    </a:lnTo>
                    <a:lnTo>
                      <a:pt x="52" y="93"/>
                    </a:lnTo>
                    <a:lnTo>
                      <a:pt x="48" y="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1" name="Freeform 286"/>
              <p:cNvSpPr>
                <a:spLocks/>
              </p:cNvSpPr>
              <p:nvPr/>
            </p:nvSpPr>
            <p:spPr bwMode="auto">
              <a:xfrm>
                <a:off x="7253040" y="3914752"/>
                <a:ext cx="37960" cy="103149"/>
              </a:xfrm>
              <a:custGeom>
                <a:avLst/>
                <a:gdLst>
                  <a:gd name="T0" fmla="*/ 21 w 31"/>
                  <a:gd name="T1" fmla="*/ 74 h 74"/>
                  <a:gd name="T2" fmla="*/ 4 w 31"/>
                  <a:gd name="T3" fmla="*/ 56 h 74"/>
                  <a:gd name="T4" fmla="*/ 0 w 31"/>
                  <a:gd name="T5" fmla="*/ 29 h 74"/>
                  <a:gd name="T6" fmla="*/ 8 w 31"/>
                  <a:gd name="T7" fmla="*/ 14 h 74"/>
                  <a:gd name="T8" fmla="*/ 18 w 31"/>
                  <a:gd name="T9" fmla="*/ 0 h 74"/>
                  <a:gd name="T10" fmla="*/ 31 w 31"/>
                  <a:gd name="T11" fmla="*/ 3 h 74"/>
                  <a:gd name="T12" fmla="*/ 29 w 31"/>
                  <a:gd name="T13" fmla="*/ 21 h 74"/>
                  <a:gd name="T14" fmla="*/ 27 w 31"/>
                  <a:gd name="T15" fmla="*/ 40 h 74"/>
                  <a:gd name="T16" fmla="*/ 23 w 31"/>
                  <a:gd name="T17" fmla="*/ 58 h 74"/>
                  <a:gd name="T18" fmla="*/ 21 w 31"/>
                  <a:gd name="T19" fmla="*/ 74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74"/>
                  <a:gd name="T32" fmla="*/ 31 w 31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74">
                    <a:moveTo>
                      <a:pt x="21" y="74"/>
                    </a:moveTo>
                    <a:lnTo>
                      <a:pt x="4" y="56"/>
                    </a:lnTo>
                    <a:lnTo>
                      <a:pt x="0" y="29"/>
                    </a:lnTo>
                    <a:lnTo>
                      <a:pt x="8" y="14"/>
                    </a:lnTo>
                    <a:lnTo>
                      <a:pt x="18" y="0"/>
                    </a:lnTo>
                    <a:lnTo>
                      <a:pt x="31" y="3"/>
                    </a:lnTo>
                    <a:lnTo>
                      <a:pt x="29" y="21"/>
                    </a:lnTo>
                    <a:lnTo>
                      <a:pt x="27" y="40"/>
                    </a:lnTo>
                    <a:lnTo>
                      <a:pt x="23" y="58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2" name="Freeform 287"/>
              <p:cNvSpPr>
                <a:spLocks/>
              </p:cNvSpPr>
              <p:nvPr/>
            </p:nvSpPr>
            <p:spPr bwMode="auto">
              <a:xfrm>
                <a:off x="6148631" y="3051874"/>
                <a:ext cx="800742" cy="333250"/>
              </a:xfrm>
              <a:custGeom>
                <a:avLst/>
                <a:gdLst>
                  <a:gd name="T0" fmla="*/ 391 w 664"/>
                  <a:gd name="T1" fmla="*/ 234 h 245"/>
                  <a:gd name="T2" fmla="*/ 358 w 664"/>
                  <a:gd name="T3" fmla="*/ 223 h 245"/>
                  <a:gd name="T4" fmla="*/ 302 w 664"/>
                  <a:gd name="T5" fmla="*/ 220 h 245"/>
                  <a:gd name="T6" fmla="*/ 243 w 664"/>
                  <a:gd name="T7" fmla="*/ 218 h 245"/>
                  <a:gd name="T8" fmla="*/ 208 w 664"/>
                  <a:gd name="T9" fmla="*/ 181 h 245"/>
                  <a:gd name="T10" fmla="*/ 148 w 664"/>
                  <a:gd name="T11" fmla="*/ 163 h 245"/>
                  <a:gd name="T12" fmla="*/ 101 w 664"/>
                  <a:gd name="T13" fmla="*/ 156 h 245"/>
                  <a:gd name="T14" fmla="*/ 85 w 664"/>
                  <a:gd name="T15" fmla="*/ 117 h 245"/>
                  <a:gd name="T16" fmla="*/ 41 w 664"/>
                  <a:gd name="T17" fmla="*/ 95 h 245"/>
                  <a:gd name="T18" fmla="*/ 2 w 664"/>
                  <a:gd name="T19" fmla="*/ 70 h 245"/>
                  <a:gd name="T20" fmla="*/ 11 w 664"/>
                  <a:gd name="T21" fmla="*/ 59 h 245"/>
                  <a:gd name="T22" fmla="*/ 48 w 664"/>
                  <a:gd name="T23" fmla="*/ 41 h 245"/>
                  <a:gd name="T24" fmla="*/ 109 w 664"/>
                  <a:gd name="T25" fmla="*/ 33 h 245"/>
                  <a:gd name="T26" fmla="*/ 146 w 664"/>
                  <a:gd name="T27" fmla="*/ 46 h 245"/>
                  <a:gd name="T28" fmla="*/ 191 w 664"/>
                  <a:gd name="T29" fmla="*/ 41 h 245"/>
                  <a:gd name="T30" fmla="*/ 177 w 664"/>
                  <a:gd name="T31" fmla="*/ 0 h 245"/>
                  <a:gd name="T32" fmla="*/ 245 w 664"/>
                  <a:gd name="T33" fmla="*/ 15 h 245"/>
                  <a:gd name="T34" fmla="*/ 290 w 664"/>
                  <a:gd name="T35" fmla="*/ 42 h 245"/>
                  <a:gd name="T36" fmla="*/ 352 w 664"/>
                  <a:gd name="T37" fmla="*/ 42 h 245"/>
                  <a:gd name="T38" fmla="*/ 391 w 664"/>
                  <a:gd name="T39" fmla="*/ 55 h 245"/>
                  <a:gd name="T40" fmla="*/ 455 w 664"/>
                  <a:gd name="T41" fmla="*/ 62 h 245"/>
                  <a:gd name="T42" fmla="*/ 502 w 664"/>
                  <a:gd name="T43" fmla="*/ 41 h 245"/>
                  <a:gd name="T44" fmla="*/ 557 w 664"/>
                  <a:gd name="T45" fmla="*/ 51 h 245"/>
                  <a:gd name="T46" fmla="*/ 563 w 664"/>
                  <a:gd name="T47" fmla="*/ 88 h 245"/>
                  <a:gd name="T48" fmla="*/ 574 w 664"/>
                  <a:gd name="T49" fmla="*/ 99 h 245"/>
                  <a:gd name="T50" fmla="*/ 603 w 664"/>
                  <a:gd name="T51" fmla="*/ 103 h 245"/>
                  <a:gd name="T52" fmla="*/ 658 w 664"/>
                  <a:gd name="T53" fmla="*/ 114 h 245"/>
                  <a:gd name="T54" fmla="*/ 629 w 664"/>
                  <a:gd name="T55" fmla="*/ 126 h 245"/>
                  <a:gd name="T56" fmla="*/ 601 w 664"/>
                  <a:gd name="T57" fmla="*/ 154 h 245"/>
                  <a:gd name="T58" fmla="*/ 563 w 664"/>
                  <a:gd name="T59" fmla="*/ 168 h 245"/>
                  <a:gd name="T60" fmla="*/ 535 w 664"/>
                  <a:gd name="T61" fmla="*/ 183 h 245"/>
                  <a:gd name="T62" fmla="*/ 531 w 664"/>
                  <a:gd name="T63" fmla="*/ 209 h 245"/>
                  <a:gd name="T64" fmla="*/ 489 w 664"/>
                  <a:gd name="T65" fmla="*/ 225 h 245"/>
                  <a:gd name="T66" fmla="*/ 448 w 664"/>
                  <a:gd name="T67" fmla="*/ 236 h 245"/>
                  <a:gd name="T68" fmla="*/ 416 w 664"/>
                  <a:gd name="T69" fmla="*/ 238 h 2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4"/>
                  <a:gd name="T106" fmla="*/ 0 h 245"/>
                  <a:gd name="T107" fmla="*/ 664 w 664"/>
                  <a:gd name="T108" fmla="*/ 245 h 2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4" h="245">
                    <a:moveTo>
                      <a:pt x="416" y="238"/>
                    </a:moveTo>
                    <a:lnTo>
                      <a:pt x="391" y="234"/>
                    </a:lnTo>
                    <a:lnTo>
                      <a:pt x="366" y="229"/>
                    </a:lnTo>
                    <a:lnTo>
                      <a:pt x="358" y="223"/>
                    </a:lnTo>
                    <a:lnTo>
                      <a:pt x="331" y="222"/>
                    </a:lnTo>
                    <a:lnTo>
                      <a:pt x="302" y="220"/>
                    </a:lnTo>
                    <a:lnTo>
                      <a:pt x="272" y="218"/>
                    </a:lnTo>
                    <a:lnTo>
                      <a:pt x="243" y="218"/>
                    </a:lnTo>
                    <a:lnTo>
                      <a:pt x="226" y="200"/>
                    </a:lnTo>
                    <a:lnTo>
                      <a:pt x="208" y="181"/>
                    </a:lnTo>
                    <a:lnTo>
                      <a:pt x="177" y="172"/>
                    </a:lnTo>
                    <a:lnTo>
                      <a:pt x="148" y="163"/>
                    </a:lnTo>
                    <a:lnTo>
                      <a:pt x="124" y="159"/>
                    </a:lnTo>
                    <a:lnTo>
                      <a:pt x="101" y="156"/>
                    </a:lnTo>
                    <a:lnTo>
                      <a:pt x="93" y="137"/>
                    </a:lnTo>
                    <a:lnTo>
                      <a:pt x="85" y="117"/>
                    </a:lnTo>
                    <a:lnTo>
                      <a:pt x="56" y="99"/>
                    </a:lnTo>
                    <a:lnTo>
                      <a:pt x="41" y="95"/>
                    </a:lnTo>
                    <a:lnTo>
                      <a:pt x="11" y="79"/>
                    </a:lnTo>
                    <a:lnTo>
                      <a:pt x="2" y="70"/>
                    </a:lnTo>
                    <a:lnTo>
                      <a:pt x="0" y="66"/>
                    </a:lnTo>
                    <a:lnTo>
                      <a:pt x="11" y="59"/>
                    </a:lnTo>
                    <a:lnTo>
                      <a:pt x="29" y="51"/>
                    </a:lnTo>
                    <a:lnTo>
                      <a:pt x="48" y="41"/>
                    </a:lnTo>
                    <a:lnTo>
                      <a:pt x="68" y="30"/>
                    </a:lnTo>
                    <a:lnTo>
                      <a:pt x="109" y="33"/>
                    </a:lnTo>
                    <a:lnTo>
                      <a:pt x="115" y="42"/>
                    </a:lnTo>
                    <a:lnTo>
                      <a:pt x="146" y="46"/>
                    </a:lnTo>
                    <a:lnTo>
                      <a:pt x="175" y="51"/>
                    </a:lnTo>
                    <a:lnTo>
                      <a:pt x="191" y="41"/>
                    </a:lnTo>
                    <a:lnTo>
                      <a:pt x="171" y="24"/>
                    </a:lnTo>
                    <a:lnTo>
                      <a:pt x="177" y="0"/>
                    </a:lnTo>
                    <a:lnTo>
                      <a:pt x="210" y="8"/>
                    </a:lnTo>
                    <a:lnTo>
                      <a:pt x="245" y="15"/>
                    </a:lnTo>
                    <a:lnTo>
                      <a:pt x="259" y="28"/>
                    </a:lnTo>
                    <a:lnTo>
                      <a:pt x="290" y="42"/>
                    </a:lnTo>
                    <a:lnTo>
                      <a:pt x="325" y="37"/>
                    </a:lnTo>
                    <a:lnTo>
                      <a:pt x="352" y="42"/>
                    </a:lnTo>
                    <a:lnTo>
                      <a:pt x="379" y="48"/>
                    </a:lnTo>
                    <a:lnTo>
                      <a:pt x="391" y="55"/>
                    </a:lnTo>
                    <a:lnTo>
                      <a:pt x="432" y="66"/>
                    </a:lnTo>
                    <a:lnTo>
                      <a:pt x="455" y="62"/>
                    </a:lnTo>
                    <a:lnTo>
                      <a:pt x="479" y="57"/>
                    </a:lnTo>
                    <a:lnTo>
                      <a:pt x="502" y="41"/>
                    </a:lnTo>
                    <a:lnTo>
                      <a:pt x="539" y="50"/>
                    </a:lnTo>
                    <a:lnTo>
                      <a:pt x="557" y="51"/>
                    </a:lnTo>
                    <a:lnTo>
                      <a:pt x="561" y="70"/>
                    </a:lnTo>
                    <a:lnTo>
                      <a:pt x="563" y="88"/>
                    </a:lnTo>
                    <a:lnTo>
                      <a:pt x="557" y="90"/>
                    </a:lnTo>
                    <a:lnTo>
                      <a:pt x="574" y="99"/>
                    </a:lnTo>
                    <a:lnTo>
                      <a:pt x="596" y="99"/>
                    </a:lnTo>
                    <a:lnTo>
                      <a:pt x="603" y="103"/>
                    </a:lnTo>
                    <a:lnTo>
                      <a:pt x="613" y="94"/>
                    </a:lnTo>
                    <a:lnTo>
                      <a:pt x="658" y="114"/>
                    </a:lnTo>
                    <a:lnTo>
                      <a:pt x="664" y="126"/>
                    </a:lnTo>
                    <a:lnTo>
                      <a:pt x="629" y="126"/>
                    </a:lnTo>
                    <a:lnTo>
                      <a:pt x="605" y="137"/>
                    </a:lnTo>
                    <a:lnTo>
                      <a:pt x="601" y="154"/>
                    </a:lnTo>
                    <a:lnTo>
                      <a:pt x="580" y="158"/>
                    </a:lnTo>
                    <a:lnTo>
                      <a:pt x="563" y="168"/>
                    </a:lnTo>
                    <a:lnTo>
                      <a:pt x="533" y="161"/>
                    </a:lnTo>
                    <a:lnTo>
                      <a:pt x="535" y="183"/>
                    </a:lnTo>
                    <a:lnTo>
                      <a:pt x="549" y="196"/>
                    </a:lnTo>
                    <a:lnTo>
                      <a:pt x="531" y="209"/>
                    </a:lnTo>
                    <a:lnTo>
                      <a:pt x="512" y="223"/>
                    </a:lnTo>
                    <a:lnTo>
                      <a:pt x="489" y="225"/>
                    </a:lnTo>
                    <a:lnTo>
                      <a:pt x="463" y="227"/>
                    </a:lnTo>
                    <a:lnTo>
                      <a:pt x="448" y="236"/>
                    </a:lnTo>
                    <a:lnTo>
                      <a:pt x="434" y="245"/>
                    </a:lnTo>
                    <a:lnTo>
                      <a:pt x="416" y="2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3" name="Freeform 288"/>
              <p:cNvSpPr>
                <a:spLocks/>
              </p:cNvSpPr>
              <p:nvPr/>
            </p:nvSpPr>
            <p:spPr bwMode="auto">
              <a:xfrm>
                <a:off x="5181595" y="2948724"/>
                <a:ext cx="950767" cy="442349"/>
              </a:xfrm>
              <a:custGeom>
                <a:avLst/>
                <a:gdLst>
                  <a:gd name="T0" fmla="*/ 92 w 789"/>
                  <a:gd name="T1" fmla="*/ 194 h 328"/>
                  <a:gd name="T2" fmla="*/ 65 w 789"/>
                  <a:gd name="T3" fmla="*/ 207 h 328"/>
                  <a:gd name="T4" fmla="*/ 24 w 789"/>
                  <a:gd name="T5" fmla="*/ 165 h 328"/>
                  <a:gd name="T6" fmla="*/ 4 w 789"/>
                  <a:gd name="T7" fmla="*/ 123 h 328"/>
                  <a:gd name="T8" fmla="*/ 31 w 789"/>
                  <a:gd name="T9" fmla="*/ 107 h 328"/>
                  <a:gd name="T10" fmla="*/ 49 w 789"/>
                  <a:gd name="T11" fmla="*/ 86 h 328"/>
                  <a:gd name="T12" fmla="*/ 92 w 789"/>
                  <a:gd name="T13" fmla="*/ 75 h 328"/>
                  <a:gd name="T14" fmla="*/ 146 w 789"/>
                  <a:gd name="T15" fmla="*/ 97 h 328"/>
                  <a:gd name="T16" fmla="*/ 215 w 789"/>
                  <a:gd name="T17" fmla="*/ 96 h 328"/>
                  <a:gd name="T18" fmla="*/ 255 w 789"/>
                  <a:gd name="T19" fmla="*/ 96 h 328"/>
                  <a:gd name="T20" fmla="*/ 244 w 789"/>
                  <a:gd name="T21" fmla="*/ 44 h 328"/>
                  <a:gd name="T22" fmla="*/ 238 w 789"/>
                  <a:gd name="T23" fmla="*/ 35 h 328"/>
                  <a:gd name="T24" fmla="*/ 289 w 789"/>
                  <a:gd name="T25" fmla="*/ 26 h 328"/>
                  <a:gd name="T26" fmla="*/ 337 w 789"/>
                  <a:gd name="T27" fmla="*/ 13 h 328"/>
                  <a:gd name="T28" fmla="*/ 384 w 789"/>
                  <a:gd name="T29" fmla="*/ 2 h 328"/>
                  <a:gd name="T30" fmla="*/ 415 w 789"/>
                  <a:gd name="T31" fmla="*/ 15 h 328"/>
                  <a:gd name="T32" fmla="*/ 468 w 789"/>
                  <a:gd name="T33" fmla="*/ 33 h 328"/>
                  <a:gd name="T34" fmla="*/ 509 w 789"/>
                  <a:gd name="T35" fmla="*/ 28 h 328"/>
                  <a:gd name="T36" fmla="*/ 538 w 789"/>
                  <a:gd name="T37" fmla="*/ 22 h 328"/>
                  <a:gd name="T38" fmla="*/ 561 w 789"/>
                  <a:gd name="T39" fmla="*/ 50 h 328"/>
                  <a:gd name="T40" fmla="*/ 616 w 789"/>
                  <a:gd name="T41" fmla="*/ 85 h 328"/>
                  <a:gd name="T42" fmla="*/ 647 w 789"/>
                  <a:gd name="T43" fmla="*/ 96 h 328"/>
                  <a:gd name="T44" fmla="*/ 688 w 789"/>
                  <a:gd name="T45" fmla="*/ 97 h 328"/>
                  <a:gd name="T46" fmla="*/ 740 w 789"/>
                  <a:gd name="T47" fmla="*/ 128 h 328"/>
                  <a:gd name="T48" fmla="*/ 789 w 789"/>
                  <a:gd name="T49" fmla="*/ 145 h 328"/>
                  <a:gd name="T50" fmla="*/ 772 w 789"/>
                  <a:gd name="T51" fmla="*/ 167 h 328"/>
                  <a:gd name="T52" fmla="*/ 764 w 789"/>
                  <a:gd name="T53" fmla="*/ 194 h 328"/>
                  <a:gd name="T54" fmla="*/ 733 w 789"/>
                  <a:gd name="T55" fmla="*/ 209 h 328"/>
                  <a:gd name="T56" fmla="*/ 744 w 789"/>
                  <a:gd name="T57" fmla="*/ 238 h 328"/>
                  <a:gd name="T58" fmla="*/ 692 w 789"/>
                  <a:gd name="T59" fmla="*/ 244 h 328"/>
                  <a:gd name="T60" fmla="*/ 715 w 789"/>
                  <a:gd name="T61" fmla="*/ 267 h 328"/>
                  <a:gd name="T62" fmla="*/ 723 w 789"/>
                  <a:gd name="T63" fmla="*/ 289 h 328"/>
                  <a:gd name="T64" fmla="*/ 692 w 789"/>
                  <a:gd name="T65" fmla="*/ 278 h 328"/>
                  <a:gd name="T66" fmla="*/ 639 w 789"/>
                  <a:gd name="T67" fmla="*/ 284 h 328"/>
                  <a:gd name="T68" fmla="*/ 590 w 789"/>
                  <a:gd name="T69" fmla="*/ 282 h 328"/>
                  <a:gd name="T70" fmla="*/ 557 w 789"/>
                  <a:gd name="T71" fmla="*/ 293 h 328"/>
                  <a:gd name="T72" fmla="*/ 522 w 789"/>
                  <a:gd name="T73" fmla="*/ 300 h 328"/>
                  <a:gd name="T74" fmla="*/ 483 w 789"/>
                  <a:gd name="T75" fmla="*/ 328 h 328"/>
                  <a:gd name="T76" fmla="*/ 444 w 789"/>
                  <a:gd name="T77" fmla="*/ 309 h 328"/>
                  <a:gd name="T78" fmla="*/ 421 w 789"/>
                  <a:gd name="T79" fmla="*/ 275 h 328"/>
                  <a:gd name="T80" fmla="*/ 376 w 789"/>
                  <a:gd name="T81" fmla="*/ 271 h 328"/>
                  <a:gd name="T82" fmla="*/ 333 w 789"/>
                  <a:gd name="T83" fmla="*/ 269 h 328"/>
                  <a:gd name="T84" fmla="*/ 287 w 789"/>
                  <a:gd name="T85" fmla="*/ 233 h 328"/>
                  <a:gd name="T86" fmla="*/ 234 w 789"/>
                  <a:gd name="T87" fmla="*/ 229 h 328"/>
                  <a:gd name="T88" fmla="*/ 215 w 789"/>
                  <a:gd name="T89" fmla="*/ 258 h 328"/>
                  <a:gd name="T90" fmla="*/ 226 w 789"/>
                  <a:gd name="T91" fmla="*/ 300 h 328"/>
                  <a:gd name="T92" fmla="*/ 207 w 789"/>
                  <a:gd name="T93" fmla="*/ 315 h 328"/>
                  <a:gd name="T94" fmla="*/ 187 w 789"/>
                  <a:gd name="T95" fmla="*/ 291 h 328"/>
                  <a:gd name="T96" fmla="*/ 133 w 789"/>
                  <a:gd name="T97" fmla="*/ 286 h 328"/>
                  <a:gd name="T98" fmla="*/ 105 w 789"/>
                  <a:gd name="T99" fmla="*/ 258 h 328"/>
                  <a:gd name="T100" fmla="*/ 119 w 789"/>
                  <a:gd name="T101" fmla="*/ 249 h 328"/>
                  <a:gd name="T102" fmla="*/ 121 w 789"/>
                  <a:gd name="T103" fmla="*/ 231 h 328"/>
                  <a:gd name="T104" fmla="*/ 140 w 789"/>
                  <a:gd name="T105" fmla="*/ 222 h 328"/>
                  <a:gd name="T106" fmla="*/ 109 w 789"/>
                  <a:gd name="T107" fmla="*/ 194 h 3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89"/>
                  <a:gd name="T163" fmla="*/ 0 h 328"/>
                  <a:gd name="T164" fmla="*/ 789 w 789"/>
                  <a:gd name="T165" fmla="*/ 328 h 32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89" h="328">
                    <a:moveTo>
                      <a:pt x="109" y="194"/>
                    </a:moveTo>
                    <a:lnTo>
                      <a:pt x="92" y="194"/>
                    </a:lnTo>
                    <a:lnTo>
                      <a:pt x="66" y="205"/>
                    </a:lnTo>
                    <a:lnTo>
                      <a:pt x="65" y="207"/>
                    </a:lnTo>
                    <a:lnTo>
                      <a:pt x="49" y="183"/>
                    </a:lnTo>
                    <a:lnTo>
                      <a:pt x="24" y="165"/>
                    </a:lnTo>
                    <a:lnTo>
                      <a:pt x="0" y="149"/>
                    </a:lnTo>
                    <a:lnTo>
                      <a:pt x="4" y="123"/>
                    </a:lnTo>
                    <a:lnTo>
                      <a:pt x="6" y="97"/>
                    </a:lnTo>
                    <a:lnTo>
                      <a:pt x="31" y="107"/>
                    </a:lnTo>
                    <a:lnTo>
                      <a:pt x="35" y="97"/>
                    </a:lnTo>
                    <a:lnTo>
                      <a:pt x="49" y="86"/>
                    </a:lnTo>
                    <a:lnTo>
                      <a:pt x="65" y="75"/>
                    </a:lnTo>
                    <a:lnTo>
                      <a:pt x="92" y="75"/>
                    </a:lnTo>
                    <a:lnTo>
                      <a:pt x="119" y="86"/>
                    </a:lnTo>
                    <a:lnTo>
                      <a:pt x="146" y="97"/>
                    </a:lnTo>
                    <a:lnTo>
                      <a:pt x="176" y="96"/>
                    </a:lnTo>
                    <a:lnTo>
                      <a:pt x="215" y="96"/>
                    </a:lnTo>
                    <a:lnTo>
                      <a:pt x="253" y="101"/>
                    </a:lnTo>
                    <a:lnTo>
                      <a:pt x="255" y="96"/>
                    </a:lnTo>
                    <a:lnTo>
                      <a:pt x="234" y="72"/>
                    </a:lnTo>
                    <a:lnTo>
                      <a:pt x="244" y="44"/>
                    </a:lnTo>
                    <a:lnTo>
                      <a:pt x="263" y="46"/>
                    </a:lnTo>
                    <a:lnTo>
                      <a:pt x="238" y="35"/>
                    </a:lnTo>
                    <a:lnTo>
                      <a:pt x="263" y="32"/>
                    </a:lnTo>
                    <a:lnTo>
                      <a:pt x="289" y="26"/>
                    </a:lnTo>
                    <a:lnTo>
                      <a:pt x="312" y="21"/>
                    </a:lnTo>
                    <a:lnTo>
                      <a:pt x="337" y="13"/>
                    </a:lnTo>
                    <a:lnTo>
                      <a:pt x="361" y="8"/>
                    </a:lnTo>
                    <a:lnTo>
                      <a:pt x="384" y="2"/>
                    </a:lnTo>
                    <a:lnTo>
                      <a:pt x="401" y="0"/>
                    </a:lnTo>
                    <a:lnTo>
                      <a:pt x="415" y="15"/>
                    </a:lnTo>
                    <a:lnTo>
                      <a:pt x="454" y="26"/>
                    </a:lnTo>
                    <a:lnTo>
                      <a:pt x="468" y="33"/>
                    </a:lnTo>
                    <a:lnTo>
                      <a:pt x="483" y="37"/>
                    </a:lnTo>
                    <a:lnTo>
                      <a:pt x="509" y="28"/>
                    </a:lnTo>
                    <a:lnTo>
                      <a:pt x="534" y="19"/>
                    </a:lnTo>
                    <a:lnTo>
                      <a:pt x="538" y="22"/>
                    </a:lnTo>
                    <a:lnTo>
                      <a:pt x="534" y="33"/>
                    </a:lnTo>
                    <a:lnTo>
                      <a:pt x="561" y="50"/>
                    </a:lnTo>
                    <a:lnTo>
                      <a:pt x="588" y="68"/>
                    </a:lnTo>
                    <a:lnTo>
                      <a:pt x="616" y="85"/>
                    </a:lnTo>
                    <a:lnTo>
                      <a:pt x="643" y="101"/>
                    </a:lnTo>
                    <a:lnTo>
                      <a:pt x="647" y="96"/>
                    </a:lnTo>
                    <a:lnTo>
                      <a:pt x="662" y="101"/>
                    </a:lnTo>
                    <a:lnTo>
                      <a:pt x="688" y="97"/>
                    </a:lnTo>
                    <a:lnTo>
                      <a:pt x="713" y="112"/>
                    </a:lnTo>
                    <a:lnTo>
                      <a:pt x="740" y="128"/>
                    </a:lnTo>
                    <a:lnTo>
                      <a:pt x="768" y="123"/>
                    </a:lnTo>
                    <a:lnTo>
                      <a:pt x="789" y="145"/>
                    </a:lnTo>
                    <a:lnTo>
                      <a:pt x="781" y="161"/>
                    </a:lnTo>
                    <a:lnTo>
                      <a:pt x="772" y="167"/>
                    </a:lnTo>
                    <a:lnTo>
                      <a:pt x="781" y="192"/>
                    </a:lnTo>
                    <a:lnTo>
                      <a:pt x="764" y="194"/>
                    </a:lnTo>
                    <a:lnTo>
                      <a:pt x="731" y="189"/>
                    </a:lnTo>
                    <a:lnTo>
                      <a:pt x="733" y="209"/>
                    </a:lnTo>
                    <a:lnTo>
                      <a:pt x="736" y="229"/>
                    </a:lnTo>
                    <a:lnTo>
                      <a:pt x="744" y="238"/>
                    </a:lnTo>
                    <a:lnTo>
                      <a:pt x="715" y="235"/>
                    </a:lnTo>
                    <a:lnTo>
                      <a:pt x="692" y="244"/>
                    </a:lnTo>
                    <a:lnTo>
                      <a:pt x="705" y="249"/>
                    </a:lnTo>
                    <a:lnTo>
                      <a:pt x="715" y="267"/>
                    </a:lnTo>
                    <a:lnTo>
                      <a:pt x="723" y="284"/>
                    </a:lnTo>
                    <a:lnTo>
                      <a:pt x="723" y="289"/>
                    </a:lnTo>
                    <a:lnTo>
                      <a:pt x="719" y="295"/>
                    </a:lnTo>
                    <a:lnTo>
                      <a:pt x="692" y="278"/>
                    </a:lnTo>
                    <a:lnTo>
                      <a:pt x="666" y="282"/>
                    </a:lnTo>
                    <a:lnTo>
                      <a:pt x="639" y="284"/>
                    </a:lnTo>
                    <a:lnTo>
                      <a:pt x="610" y="284"/>
                    </a:lnTo>
                    <a:lnTo>
                      <a:pt x="590" y="282"/>
                    </a:lnTo>
                    <a:lnTo>
                      <a:pt x="579" y="297"/>
                    </a:lnTo>
                    <a:lnTo>
                      <a:pt x="557" y="293"/>
                    </a:lnTo>
                    <a:lnTo>
                      <a:pt x="536" y="289"/>
                    </a:lnTo>
                    <a:lnTo>
                      <a:pt x="522" y="300"/>
                    </a:lnTo>
                    <a:lnTo>
                      <a:pt x="503" y="315"/>
                    </a:lnTo>
                    <a:lnTo>
                      <a:pt x="483" y="328"/>
                    </a:lnTo>
                    <a:lnTo>
                      <a:pt x="464" y="319"/>
                    </a:lnTo>
                    <a:lnTo>
                      <a:pt x="444" y="309"/>
                    </a:lnTo>
                    <a:lnTo>
                      <a:pt x="442" y="289"/>
                    </a:lnTo>
                    <a:lnTo>
                      <a:pt x="421" y="275"/>
                    </a:lnTo>
                    <a:lnTo>
                      <a:pt x="400" y="273"/>
                    </a:lnTo>
                    <a:lnTo>
                      <a:pt x="376" y="271"/>
                    </a:lnTo>
                    <a:lnTo>
                      <a:pt x="355" y="271"/>
                    </a:lnTo>
                    <a:lnTo>
                      <a:pt x="333" y="269"/>
                    </a:lnTo>
                    <a:lnTo>
                      <a:pt x="314" y="245"/>
                    </a:lnTo>
                    <a:lnTo>
                      <a:pt x="287" y="233"/>
                    </a:lnTo>
                    <a:lnTo>
                      <a:pt x="259" y="220"/>
                    </a:lnTo>
                    <a:lnTo>
                      <a:pt x="234" y="229"/>
                    </a:lnTo>
                    <a:lnTo>
                      <a:pt x="209" y="236"/>
                    </a:lnTo>
                    <a:lnTo>
                      <a:pt x="215" y="258"/>
                    </a:lnTo>
                    <a:lnTo>
                      <a:pt x="220" y="280"/>
                    </a:lnTo>
                    <a:lnTo>
                      <a:pt x="226" y="300"/>
                    </a:lnTo>
                    <a:lnTo>
                      <a:pt x="232" y="322"/>
                    </a:lnTo>
                    <a:lnTo>
                      <a:pt x="207" y="315"/>
                    </a:lnTo>
                    <a:lnTo>
                      <a:pt x="183" y="308"/>
                    </a:lnTo>
                    <a:lnTo>
                      <a:pt x="187" y="291"/>
                    </a:lnTo>
                    <a:lnTo>
                      <a:pt x="150" y="291"/>
                    </a:lnTo>
                    <a:lnTo>
                      <a:pt x="133" y="286"/>
                    </a:lnTo>
                    <a:lnTo>
                      <a:pt x="125" y="280"/>
                    </a:lnTo>
                    <a:lnTo>
                      <a:pt x="105" y="258"/>
                    </a:lnTo>
                    <a:lnTo>
                      <a:pt x="96" y="251"/>
                    </a:lnTo>
                    <a:lnTo>
                      <a:pt x="119" y="249"/>
                    </a:lnTo>
                    <a:lnTo>
                      <a:pt x="109" y="240"/>
                    </a:lnTo>
                    <a:lnTo>
                      <a:pt x="121" y="231"/>
                    </a:lnTo>
                    <a:lnTo>
                      <a:pt x="146" y="231"/>
                    </a:lnTo>
                    <a:lnTo>
                      <a:pt x="140" y="222"/>
                    </a:lnTo>
                    <a:lnTo>
                      <a:pt x="137" y="196"/>
                    </a:lnTo>
                    <a:lnTo>
                      <a:pt x="109" y="19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4" name="Freeform 289"/>
              <p:cNvSpPr>
                <a:spLocks/>
              </p:cNvSpPr>
              <p:nvPr/>
            </p:nvSpPr>
            <p:spPr bwMode="auto">
              <a:xfrm>
                <a:off x="5033377" y="3303794"/>
                <a:ext cx="206060" cy="85296"/>
              </a:xfrm>
              <a:custGeom>
                <a:avLst/>
                <a:gdLst>
                  <a:gd name="T0" fmla="*/ 33 w 171"/>
                  <a:gd name="T1" fmla="*/ 22 h 60"/>
                  <a:gd name="T2" fmla="*/ 0 w 171"/>
                  <a:gd name="T3" fmla="*/ 2 h 60"/>
                  <a:gd name="T4" fmla="*/ 2 w 171"/>
                  <a:gd name="T5" fmla="*/ 0 h 60"/>
                  <a:gd name="T6" fmla="*/ 25 w 171"/>
                  <a:gd name="T7" fmla="*/ 2 h 60"/>
                  <a:gd name="T8" fmla="*/ 46 w 171"/>
                  <a:gd name="T9" fmla="*/ 3 h 60"/>
                  <a:gd name="T10" fmla="*/ 77 w 171"/>
                  <a:gd name="T11" fmla="*/ 14 h 60"/>
                  <a:gd name="T12" fmla="*/ 109 w 171"/>
                  <a:gd name="T13" fmla="*/ 27 h 60"/>
                  <a:gd name="T14" fmla="*/ 140 w 171"/>
                  <a:gd name="T15" fmla="*/ 38 h 60"/>
                  <a:gd name="T16" fmla="*/ 171 w 171"/>
                  <a:gd name="T17" fmla="*/ 49 h 60"/>
                  <a:gd name="T18" fmla="*/ 163 w 171"/>
                  <a:gd name="T19" fmla="*/ 60 h 60"/>
                  <a:gd name="T20" fmla="*/ 144 w 171"/>
                  <a:gd name="T21" fmla="*/ 58 h 60"/>
                  <a:gd name="T22" fmla="*/ 113 w 171"/>
                  <a:gd name="T23" fmla="*/ 58 h 60"/>
                  <a:gd name="T24" fmla="*/ 81 w 171"/>
                  <a:gd name="T25" fmla="*/ 56 h 60"/>
                  <a:gd name="T26" fmla="*/ 56 w 171"/>
                  <a:gd name="T27" fmla="*/ 60 h 60"/>
                  <a:gd name="T28" fmla="*/ 54 w 171"/>
                  <a:gd name="T29" fmla="*/ 42 h 60"/>
                  <a:gd name="T30" fmla="*/ 33 w 171"/>
                  <a:gd name="T31" fmla="*/ 22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1"/>
                  <a:gd name="T49" fmla="*/ 0 h 60"/>
                  <a:gd name="T50" fmla="*/ 171 w 171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1" h="60">
                    <a:moveTo>
                      <a:pt x="33" y="2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5" y="2"/>
                    </a:lnTo>
                    <a:lnTo>
                      <a:pt x="46" y="3"/>
                    </a:lnTo>
                    <a:lnTo>
                      <a:pt x="77" y="14"/>
                    </a:lnTo>
                    <a:lnTo>
                      <a:pt x="109" y="27"/>
                    </a:lnTo>
                    <a:lnTo>
                      <a:pt x="140" y="38"/>
                    </a:lnTo>
                    <a:lnTo>
                      <a:pt x="171" y="49"/>
                    </a:lnTo>
                    <a:lnTo>
                      <a:pt x="163" y="60"/>
                    </a:lnTo>
                    <a:lnTo>
                      <a:pt x="144" y="58"/>
                    </a:lnTo>
                    <a:lnTo>
                      <a:pt x="113" y="58"/>
                    </a:lnTo>
                    <a:lnTo>
                      <a:pt x="81" y="56"/>
                    </a:lnTo>
                    <a:lnTo>
                      <a:pt x="56" y="60"/>
                    </a:lnTo>
                    <a:lnTo>
                      <a:pt x="54" y="42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5" name="Freeform 290"/>
              <p:cNvSpPr>
                <a:spLocks/>
              </p:cNvSpPr>
              <p:nvPr/>
            </p:nvSpPr>
            <p:spPr bwMode="auto">
              <a:xfrm>
                <a:off x="5808813" y="3325613"/>
                <a:ext cx="244019" cy="126952"/>
              </a:xfrm>
              <a:custGeom>
                <a:avLst/>
                <a:gdLst>
                  <a:gd name="T0" fmla="*/ 68 w 203"/>
                  <a:gd name="T1" fmla="*/ 57 h 95"/>
                  <a:gd name="T2" fmla="*/ 45 w 203"/>
                  <a:gd name="T3" fmla="*/ 42 h 95"/>
                  <a:gd name="T4" fmla="*/ 16 w 203"/>
                  <a:gd name="T5" fmla="*/ 41 h 95"/>
                  <a:gd name="T6" fmla="*/ 0 w 203"/>
                  <a:gd name="T7" fmla="*/ 22 h 95"/>
                  <a:gd name="T8" fmla="*/ 14 w 203"/>
                  <a:gd name="T9" fmla="*/ 11 h 95"/>
                  <a:gd name="T10" fmla="*/ 35 w 203"/>
                  <a:gd name="T11" fmla="*/ 15 h 95"/>
                  <a:gd name="T12" fmla="*/ 57 w 203"/>
                  <a:gd name="T13" fmla="*/ 19 h 95"/>
                  <a:gd name="T14" fmla="*/ 68 w 203"/>
                  <a:gd name="T15" fmla="*/ 4 h 95"/>
                  <a:gd name="T16" fmla="*/ 88 w 203"/>
                  <a:gd name="T17" fmla="*/ 6 h 95"/>
                  <a:gd name="T18" fmla="*/ 117 w 203"/>
                  <a:gd name="T19" fmla="*/ 6 h 95"/>
                  <a:gd name="T20" fmla="*/ 144 w 203"/>
                  <a:gd name="T21" fmla="*/ 4 h 95"/>
                  <a:gd name="T22" fmla="*/ 170 w 203"/>
                  <a:gd name="T23" fmla="*/ 0 h 95"/>
                  <a:gd name="T24" fmla="*/ 197 w 203"/>
                  <a:gd name="T25" fmla="*/ 17 h 95"/>
                  <a:gd name="T26" fmla="*/ 203 w 203"/>
                  <a:gd name="T27" fmla="*/ 28 h 95"/>
                  <a:gd name="T28" fmla="*/ 187 w 203"/>
                  <a:gd name="T29" fmla="*/ 39 h 95"/>
                  <a:gd name="T30" fmla="*/ 170 w 203"/>
                  <a:gd name="T31" fmla="*/ 52 h 95"/>
                  <a:gd name="T32" fmla="*/ 148 w 203"/>
                  <a:gd name="T33" fmla="*/ 57 h 95"/>
                  <a:gd name="T34" fmla="*/ 135 w 203"/>
                  <a:gd name="T35" fmla="*/ 72 h 95"/>
                  <a:gd name="T36" fmla="*/ 123 w 203"/>
                  <a:gd name="T37" fmla="*/ 70 h 95"/>
                  <a:gd name="T38" fmla="*/ 113 w 203"/>
                  <a:gd name="T39" fmla="*/ 70 h 95"/>
                  <a:gd name="T40" fmla="*/ 98 w 203"/>
                  <a:gd name="T41" fmla="*/ 79 h 95"/>
                  <a:gd name="T42" fmla="*/ 90 w 203"/>
                  <a:gd name="T43" fmla="*/ 95 h 95"/>
                  <a:gd name="T44" fmla="*/ 55 w 203"/>
                  <a:gd name="T45" fmla="*/ 92 h 95"/>
                  <a:gd name="T46" fmla="*/ 18 w 203"/>
                  <a:gd name="T47" fmla="*/ 88 h 95"/>
                  <a:gd name="T48" fmla="*/ 16 w 203"/>
                  <a:gd name="T49" fmla="*/ 72 h 95"/>
                  <a:gd name="T50" fmla="*/ 41 w 203"/>
                  <a:gd name="T51" fmla="*/ 64 h 95"/>
                  <a:gd name="T52" fmla="*/ 68 w 203"/>
                  <a:gd name="T53" fmla="*/ 57 h 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3"/>
                  <a:gd name="T82" fmla="*/ 0 h 95"/>
                  <a:gd name="T83" fmla="*/ 203 w 203"/>
                  <a:gd name="T84" fmla="*/ 95 h 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3" h="95">
                    <a:moveTo>
                      <a:pt x="68" y="57"/>
                    </a:moveTo>
                    <a:lnTo>
                      <a:pt x="45" y="42"/>
                    </a:lnTo>
                    <a:lnTo>
                      <a:pt x="16" y="41"/>
                    </a:lnTo>
                    <a:lnTo>
                      <a:pt x="0" y="22"/>
                    </a:lnTo>
                    <a:lnTo>
                      <a:pt x="14" y="11"/>
                    </a:lnTo>
                    <a:lnTo>
                      <a:pt x="35" y="15"/>
                    </a:lnTo>
                    <a:lnTo>
                      <a:pt x="57" y="19"/>
                    </a:lnTo>
                    <a:lnTo>
                      <a:pt x="68" y="4"/>
                    </a:lnTo>
                    <a:lnTo>
                      <a:pt x="88" y="6"/>
                    </a:lnTo>
                    <a:lnTo>
                      <a:pt x="117" y="6"/>
                    </a:lnTo>
                    <a:lnTo>
                      <a:pt x="144" y="4"/>
                    </a:lnTo>
                    <a:lnTo>
                      <a:pt x="170" y="0"/>
                    </a:lnTo>
                    <a:lnTo>
                      <a:pt x="197" y="17"/>
                    </a:lnTo>
                    <a:lnTo>
                      <a:pt x="203" y="28"/>
                    </a:lnTo>
                    <a:lnTo>
                      <a:pt x="187" y="39"/>
                    </a:lnTo>
                    <a:lnTo>
                      <a:pt x="170" y="52"/>
                    </a:lnTo>
                    <a:lnTo>
                      <a:pt x="148" y="57"/>
                    </a:lnTo>
                    <a:lnTo>
                      <a:pt x="135" y="72"/>
                    </a:lnTo>
                    <a:lnTo>
                      <a:pt x="123" y="70"/>
                    </a:lnTo>
                    <a:lnTo>
                      <a:pt x="113" y="70"/>
                    </a:lnTo>
                    <a:lnTo>
                      <a:pt x="98" y="79"/>
                    </a:lnTo>
                    <a:lnTo>
                      <a:pt x="90" y="95"/>
                    </a:lnTo>
                    <a:lnTo>
                      <a:pt x="55" y="92"/>
                    </a:lnTo>
                    <a:lnTo>
                      <a:pt x="18" y="88"/>
                    </a:lnTo>
                    <a:lnTo>
                      <a:pt x="16" y="72"/>
                    </a:lnTo>
                    <a:lnTo>
                      <a:pt x="41" y="64"/>
                    </a:lnTo>
                    <a:lnTo>
                      <a:pt x="68" y="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6" name="Freeform 291"/>
              <p:cNvSpPr>
                <a:spLocks/>
              </p:cNvSpPr>
              <p:nvPr/>
            </p:nvSpPr>
            <p:spPr bwMode="auto">
              <a:xfrm>
                <a:off x="5362352" y="3341484"/>
                <a:ext cx="370546" cy="247953"/>
              </a:xfrm>
              <a:custGeom>
                <a:avLst/>
                <a:gdLst>
                  <a:gd name="T0" fmla="*/ 292 w 308"/>
                  <a:gd name="T1" fmla="*/ 141 h 181"/>
                  <a:gd name="T2" fmla="*/ 285 w 308"/>
                  <a:gd name="T3" fmla="*/ 159 h 181"/>
                  <a:gd name="T4" fmla="*/ 265 w 308"/>
                  <a:gd name="T5" fmla="*/ 168 h 181"/>
                  <a:gd name="T6" fmla="*/ 259 w 308"/>
                  <a:gd name="T7" fmla="*/ 181 h 181"/>
                  <a:gd name="T8" fmla="*/ 246 w 308"/>
                  <a:gd name="T9" fmla="*/ 179 h 181"/>
                  <a:gd name="T10" fmla="*/ 226 w 308"/>
                  <a:gd name="T11" fmla="*/ 172 h 181"/>
                  <a:gd name="T12" fmla="*/ 218 w 308"/>
                  <a:gd name="T13" fmla="*/ 148 h 181"/>
                  <a:gd name="T14" fmla="*/ 199 w 308"/>
                  <a:gd name="T15" fmla="*/ 145 h 181"/>
                  <a:gd name="T16" fmla="*/ 179 w 308"/>
                  <a:gd name="T17" fmla="*/ 134 h 181"/>
                  <a:gd name="T18" fmla="*/ 162 w 308"/>
                  <a:gd name="T19" fmla="*/ 123 h 181"/>
                  <a:gd name="T20" fmla="*/ 127 w 308"/>
                  <a:gd name="T21" fmla="*/ 112 h 181"/>
                  <a:gd name="T22" fmla="*/ 107 w 308"/>
                  <a:gd name="T23" fmla="*/ 114 h 181"/>
                  <a:gd name="T24" fmla="*/ 84 w 308"/>
                  <a:gd name="T25" fmla="*/ 117 h 181"/>
                  <a:gd name="T26" fmla="*/ 68 w 308"/>
                  <a:gd name="T27" fmla="*/ 132 h 181"/>
                  <a:gd name="T28" fmla="*/ 61 w 308"/>
                  <a:gd name="T29" fmla="*/ 130 h 181"/>
                  <a:gd name="T30" fmla="*/ 55 w 308"/>
                  <a:gd name="T31" fmla="*/ 112 h 181"/>
                  <a:gd name="T32" fmla="*/ 49 w 308"/>
                  <a:gd name="T33" fmla="*/ 92 h 181"/>
                  <a:gd name="T34" fmla="*/ 37 w 308"/>
                  <a:gd name="T35" fmla="*/ 82 h 181"/>
                  <a:gd name="T36" fmla="*/ 35 w 308"/>
                  <a:gd name="T37" fmla="*/ 84 h 181"/>
                  <a:gd name="T38" fmla="*/ 39 w 308"/>
                  <a:gd name="T39" fmla="*/ 79 h 181"/>
                  <a:gd name="T40" fmla="*/ 43 w 308"/>
                  <a:gd name="T41" fmla="*/ 77 h 181"/>
                  <a:gd name="T42" fmla="*/ 37 w 308"/>
                  <a:gd name="T43" fmla="*/ 68 h 181"/>
                  <a:gd name="T44" fmla="*/ 27 w 308"/>
                  <a:gd name="T45" fmla="*/ 70 h 181"/>
                  <a:gd name="T46" fmla="*/ 27 w 308"/>
                  <a:gd name="T47" fmla="*/ 71 h 181"/>
                  <a:gd name="T48" fmla="*/ 22 w 308"/>
                  <a:gd name="T49" fmla="*/ 48 h 181"/>
                  <a:gd name="T50" fmla="*/ 24 w 308"/>
                  <a:gd name="T51" fmla="*/ 46 h 181"/>
                  <a:gd name="T52" fmla="*/ 35 w 308"/>
                  <a:gd name="T53" fmla="*/ 48 h 181"/>
                  <a:gd name="T54" fmla="*/ 47 w 308"/>
                  <a:gd name="T55" fmla="*/ 53 h 181"/>
                  <a:gd name="T56" fmla="*/ 51 w 308"/>
                  <a:gd name="T57" fmla="*/ 51 h 181"/>
                  <a:gd name="T58" fmla="*/ 53 w 308"/>
                  <a:gd name="T59" fmla="*/ 48 h 181"/>
                  <a:gd name="T60" fmla="*/ 55 w 308"/>
                  <a:gd name="T61" fmla="*/ 40 h 181"/>
                  <a:gd name="T62" fmla="*/ 35 w 308"/>
                  <a:gd name="T63" fmla="*/ 20 h 181"/>
                  <a:gd name="T64" fmla="*/ 18 w 308"/>
                  <a:gd name="T65" fmla="*/ 20 h 181"/>
                  <a:gd name="T66" fmla="*/ 18 w 308"/>
                  <a:gd name="T67" fmla="*/ 39 h 181"/>
                  <a:gd name="T68" fmla="*/ 20 w 308"/>
                  <a:gd name="T69" fmla="*/ 40 h 181"/>
                  <a:gd name="T70" fmla="*/ 4 w 308"/>
                  <a:gd name="T71" fmla="*/ 17 h 181"/>
                  <a:gd name="T72" fmla="*/ 6 w 308"/>
                  <a:gd name="T73" fmla="*/ 6 h 181"/>
                  <a:gd name="T74" fmla="*/ 0 w 308"/>
                  <a:gd name="T75" fmla="*/ 0 h 181"/>
                  <a:gd name="T76" fmla="*/ 37 w 308"/>
                  <a:gd name="T77" fmla="*/ 0 h 181"/>
                  <a:gd name="T78" fmla="*/ 33 w 308"/>
                  <a:gd name="T79" fmla="*/ 17 h 181"/>
                  <a:gd name="T80" fmla="*/ 57 w 308"/>
                  <a:gd name="T81" fmla="*/ 24 h 181"/>
                  <a:gd name="T82" fmla="*/ 82 w 308"/>
                  <a:gd name="T83" fmla="*/ 31 h 181"/>
                  <a:gd name="T84" fmla="*/ 111 w 308"/>
                  <a:gd name="T85" fmla="*/ 37 h 181"/>
                  <a:gd name="T86" fmla="*/ 105 w 308"/>
                  <a:gd name="T87" fmla="*/ 24 h 181"/>
                  <a:gd name="T88" fmla="*/ 117 w 308"/>
                  <a:gd name="T89" fmla="*/ 18 h 181"/>
                  <a:gd name="T90" fmla="*/ 133 w 308"/>
                  <a:gd name="T91" fmla="*/ 0 h 181"/>
                  <a:gd name="T92" fmla="*/ 160 w 308"/>
                  <a:gd name="T93" fmla="*/ 18 h 181"/>
                  <a:gd name="T94" fmla="*/ 177 w 308"/>
                  <a:gd name="T95" fmla="*/ 42 h 181"/>
                  <a:gd name="T96" fmla="*/ 205 w 308"/>
                  <a:gd name="T97" fmla="*/ 53 h 181"/>
                  <a:gd name="T98" fmla="*/ 222 w 308"/>
                  <a:gd name="T99" fmla="*/ 61 h 181"/>
                  <a:gd name="T100" fmla="*/ 259 w 308"/>
                  <a:gd name="T101" fmla="*/ 82 h 181"/>
                  <a:gd name="T102" fmla="*/ 294 w 308"/>
                  <a:gd name="T103" fmla="*/ 104 h 181"/>
                  <a:gd name="T104" fmla="*/ 308 w 308"/>
                  <a:gd name="T105" fmla="*/ 126 h 181"/>
                  <a:gd name="T106" fmla="*/ 300 w 308"/>
                  <a:gd name="T107" fmla="*/ 134 h 181"/>
                  <a:gd name="T108" fmla="*/ 292 w 308"/>
                  <a:gd name="T109" fmla="*/ 141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8"/>
                  <a:gd name="T166" fmla="*/ 0 h 181"/>
                  <a:gd name="T167" fmla="*/ 308 w 308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8" h="181">
                    <a:moveTo>
                      <a:pt x="292" y="141"/>
                    </a:moveTo>
                    <a:lnTo>
                      <a:pt x="285" y="159"/>
                    </a:lnTo>
                    <a:lnTo>
                      <a:pt x="265" y="168"/>
                    </a:lnTo>
                    <a:lnTo>
                      <a:pt x="259" y="181"/>
                    </a:lnTo>
                    <a:lnTo>
                      <a:pt x="246" y="179"/>
                    </a:lnTo>
                    <a:lnTo>
                      <a:pt x="226" y="172"/>
                    </a:lnTo>
                    <a:lnTo>
                      <a:pt x="218" y="148"/>
                    </a:lnTo>
                    <a:lnTo>
                      <a:pt x="199" y="145"/>
                    </a:lnTo>
                    <a:lnTo>
                      <a:pt x="179" y="134"/>
                    </a:lnTo>
                    <a:lnTo>
                      <a:pt x="162" y="123"/>
                    </a:lnTo>
                    <a:lnTo>
                      <a:pt x="127" y="112"/>
                    </a:lnTo>
                    <a:lnTo>
                      <a:pt x="107" y="114"/>
                    </a:lnTo>
                    <a:lnTo>
                      <a:pt x="84" y="117"/>
                    </a:lnTo>
                    <a:lnTo>
                      <a:pt x="68" y="132"/>
                    </a:lnTo>
                    <a:lnTo>
                      <a:pt x="61" y="130"/>
                    </a:lnTo>
                    <a:lnTo>
                      <a:pt x="55" y="112"/>
                    </a:lnTo>
                    <a:lnTo>
                      <a:pt x="49" y="92"/>
                    </a:lnTo>
                    <a:lnTo>
                      <a:pt x="37" y="82"/>
                    </a:lnTo>
                    <a:lnTo>
                      <a:pt x="35" y="84"/>
                    </a:lnTo>
                    <a:lnTo>
                      <a:pt x="39" y="79"/>
                    </a:lnTo>
                    <a:lnTo>
                      <a:pt x="43" y="77"/>
                    </a:lnTo>
                    <a:lnTo>
                      <a:pt x="37" y="68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35" y="48"/>
                    </a:lnTo>
                    <a:lnTo>
                      <a:pt x="47" y="53"/>
                    </a:lnTo>
                    <a:lnTo>
                      <a:pt x="51" y="51"/>
                    </a:lnTo>
                    <a:lnTo>
                      <a:pt x="53" y="48"/>
                    </a:lnTo>
                    <a:lnTo>
                      <a:pt x="55" y="40"/>
                    </a:lnTo>
                    <a:lnTo>
                      <a:pt x="35" y="20"/>
                    </a:lnTo>
                    <a:lnTo>
                      <a:pt x="18" y="20"/>
                    </a:lnTo>
                    <a:lnTo>
                      <a:pt x="18" y="39"/>
                    </a:lnTo>
                    <a:lnTo>
                      <a:pt x="20" y="40"/>
                    </a:lnTo>
                    <a:lnTo>
                      <a:pt x="4" y="1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3" y="17"/>
                    </a:lnTo>
                    <a:lnTo>
                      <a:pt x="57" y="24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05" y="24"/>
                    </a:lnTo>
                    <a:lnTo>
                      <a:pt x="117" y="18"/>
                    </a:lnTo>
                    <a:lnTo>
                      <a:pt x="133" y="0"/>
                    </a:lnTo>
                    <a:lnTo>
                      <a:pt x="160" y="18"/>
                    </a:lnTo>
                    <a:lnTo>
                      <a:pt x="177" y="42"/>
                    </a:lnTo>
                    <a:lnTo>
                      <a:pt x="205" y="53"/>
                    </a:lnTo>
                    <a:lnTo>
                      <a:pt x="222" y="61"/>
                    </a:lnTo>
                    <a:lnTo>
                      <a:pt x="259" y="82"/>
                    </a:lnTo>
                    <a:lnTo>
                      <a:pt x="294" y="104"/>
                    </a:lnTo>
                    <a:lnTo>
                      <a:pt x="308" y="126"/>
                    </a:lnTo>
                    <a:lnTo>
                      <a:pt x="300" y="134"/>
                    </a:lnTo>
                    <a:lnTo>
                      <a:pt x="292" y="14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7" name="Freeform 292"/>
              <p:cNvSpPr>
                <a:spLocks/>
              </p:cNvSpPr>
              <p:nvPr/>
            </p:nvSpPr>
            <p:spPr bwMode="auto">
              <a:xfrm>
                <a:off x="5626251" y="3486289"/>
                <a:ext cx="339816" cy="289610"/>
              </a:xfrm>
              <a:custGeom>
                <a:avLst/>
                <a:gdLst>
                  <a:gd name="T0" fmla="*/ 2 w 283"/>
                  <a:gd name="T1" fmla="*/ 93 h 214"/>
                  <a:gd name="T2" fmla="*/ 0 w 283"/>
                  <a:gd name="T3" fmla="*/ 97 h 214"/>
                  <a:gd name="T4" fmla="*/ 0 w 283"/>
                  <a:gd name="T5" fmla="*/ 110 h 214"/>
                  <a:gd name="T6" fmla="*/ 8 w 283"/>
                  <a:gd name="T7" fmla="*/ 115 h 214"/>
                  <a:gd name="T8" fmla="*/ 6 w 283"/>
                  <a:gd name="T9" fmla="*/ 121 h 214"/>
                  <a:gd name="T10" fmla="*/ 12 w 283"/>
                  <a:gd name="T11" fmla="*/ 141 h 214"/>
                  <a:gd name="T12" fmla="*/ 16 w 283"/>
                  <a:gd name="T13" fmla="*/ 161 h 214"/>
                  <a:gd name="T14" fmla="*/ 37 w 283"/>
                  <a:gd name="T15" fmla="*/ 167 h 214"/>
                  <a:gd name="T16" fmla="*/ 41 w 283"/>
                  <a:gd name="T17" fmla="*/ 176 h 214"/>
                  <a:gd name="T18" fmla="*/ 26 w 283"/>
                  <a:gd name="T19" fmla="*/ 203 h 214"/>
                  <a:gd name="T20" fmla="*/ 43 w 283"/>
                  <a:gd name="T21" fmla="*/ 209 h 214"/>
                  <a:gd name="T22" fmla="*/ 63 w 283"/>
                  <a:gd name="T23" fmla="*/ 214 h 214"/>
                  <a:gd name="T24" fmla="*/ 96 w 283"/>
                  <a:gd name="T25" fmla="*/ 214 h 214"/>
                  <a:gd name="T26" fmla="*/ 119 w 283"/>
                  <a:gd name="T27" fmla="*/ 209 h 214"/>
                  <a:gd name="T28" fmla="*/ 143 w 283"/>
                  <a:gd name="T29" fmla="*/ 205 h 214"/>
                  <a:gd name="T30" fmla="*/ 141 w 283"/>
                  <a:gd name="T31" fmla="*/ 194 h 214"/>
                  <a:gd name="T32" fmla="*/ 144 w 283"/>
                  <a:gd name="T33" fmla="*/ 174 h 214"/>
                  <a:gd name="T34" fmla="*/ 166 w 283"/>
                  <a:gd name="T35" fmla="*/ 167 h 214"/>
                  <a:gd name="T36" fmla="*/ 172 w 283"/>
                  <a:gd name="T37" fmla="*/ 159 h 214"/>
                  <a:gd name="T38" fmla="*/ 193 w 283"/>
                  <a:gd name="T39" fmla="*/ 161 h 214"/>
                  <a:gd name="T40" fmla="*/ 195 w 283"/>
                  <a:gd name="T41" fmla="*/ 134 h 214"/>
                  <a:gd name="T42" fmla="*/ 211 w 283"/>
                  <a:gd name="T43" fmla="*/ 121 h 214"/>
                  <a:gd name="T44" fmla="*/ 199 w 283"/>
                  <a:gd name="T45" fmla="*/ 108 h 214"/>
                  <a:gd name="T46" fmla="*/ 217 w 283"/>
                  <a:gd name="T47" fmla="*/ 106 h 214"/>
                  <a:gd name="T48" fmla="*/ 220 w 283"/>
                  <a:gd name="T49" fmla="*/ 95 h 214"/>
                  <a:gd name="T50" fmla="*/ 228 w 283"/>
                  <a:gd name="T51" fmla="*/ 79 h 214"/>
                  <a:gd name="T52" fmla="*/ 217 w 283"/>
                  <a:gd name="T53" fmla="*/ 59 h 214"/>
                  <a:gd name="T54" fmla="*/ 226 w 283"/>
                  <a:gd name="T55" fmla="*/ 42 h 214"/>
                  <a:gd name="T56" fmla="*/ 252 w 283"/>
                  <a:gd name="T57" fmla="*/ 39 h 214"/>
                  <a:gd name="T58" fmla="*/ 277 w 283"/>
                  <a:gd name="T59" fmla="*/ 33 h 214"/>
                  <a:gd name="T60" fmla="*/ 277 w 283"/>
                  <a:gd name="T61" fmla="*/ 28 h 214"/>
                  <a:gd name="T62" fmla="*/ 283 w 283"/>
                  <a:gd name="T63" fmla="*/ 28 h 214"/>
                  <a:gd name="T64" fmla="*/ 265 w 283"/>
                  <a:gd name="T65" fmla="*/ 26 h 214"/>
                  <a:gd name="T66" fmla="*/ 259 w 283"/>
                  <a:gd name="T67" fmla="*/ 26 h 214"/>
                  <a:gd name="T68" fmla="*/ 242 w 283"/>
                  <a:gd name="T69" fmla="*/ 26 h 214"/>
                  <a:gd name="T70" fmla="*/ 217 w 283"/>
                  <a:gd name="T71" fmla="*/ 39 h 214"/>
                  <a:gd name="T72" fmla="*/ 207 w 283"/>
                  <a:gd name="T73" fmla="*/ 11 h 214"/>
                  <a:gd name="T74" fmla="*/ 201 w 283"/>
                  <a:gd name="T75" fmla="*/ 9 h 214"/>
                  <a:gd name="T76" fmla="*/ 195 w 283"/>
                  <a:gd name="T77" fmla="*/ 0 h 214"/>
                  <a:gd name="T78" fmla="*/ 185 w 283"/>
                  <a:gd name="T79" fmla="*/ 4 h 214"/>
                  <a:gd name="T80" fmla="*/ 183 w 283"/>
                  <a:gd name="T81" fmla="*/ 19 h 214"/>
                  <a:gd name="T82" fmla="*/ 166 w 283"/>
                  <a:gd name="T83" fmla="*/ 24 h 214"/>
                  <a:gd name="T84" fmla="*/ 162 w 283"/>
                  <a:gd name="T85" fmla="*/ 29 h 214"/>
                  <a:gd name="T86" fmla="*/ 146 w 283"/>
                  <a:gd name="T87" fmla="*/ 29 h 214"/>
                  <a:gd name="T88" fmla="*/ 137 w 283"/>
                  <a:gd name="T89" fmla="*/ 31 h 214"/>
                  <a:gd name="T90" fmla="*/ 129 w 283"/>
                  <a:gd name="T91" fmla="*/ 28 h 214"/>
                  <a:gd name="T92" fmla="*/ 109 w 283"/>
                  <a:gd name="T93" fmla="*/ 24 h 214"/>
                  <a:gd name="T94" fmla="*/ 88 w 283"/>
                  <a:gd name="T95" fmla="*/ 20 h 214"/>
                  <a:gd name="T96" fmla="*/ 80 w 283"/>
                  <a:gd name="T97" fmla="*/ 28 h 214"/>
                  <a:gd name="T98" fmla="*/ 72 w 283"/>
                  <a:gd name="T99" fmla="*/ 35 h 214"/>
                  <a:gd name="T100" fmla="*/ 65 w 283"/>
                  <a:gd name="T101" fmla="*/ 53 h 214"/>
                  <a:gd name="T102" fmla="*/ 45 w 283"/>
                  <a:gd name="T103" fmla="*/ 62 h 214"/>
                  <a:gd name="T104" fmla="*/ 39 w 283"/>
                  <a:gd name="T105" fmla="*/ 75 h 214"/>
                  <a:gd name="T106" fmla="*/ 26 w 283"/>
                  <a:gd name="T107" fmla="*/ 73 h 214"/>
                  <a:gd name="T108" fmla="*/ 6 w 283"/>
                  <a:gd name="T109" fmla="*/ 66 h 214"/>
                  <a:gd name="T110" fmla="*/ 2 w 283"/>
                  <a:gd name="T111" fmla="*/ 93 h 2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3"/>
                  <a:gd name="T169" fmla="*/ 0 h 214"/>
                  <a:gd name="T170" fmla="*/ 283 w 283"/>
                  <a:gd name="T171" fmla="*/ 214 h 2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3" h="214">
                    <a:moveTo>
                      <a:pt x="2" y="93"/>
                    </a:moveTo>
                    <a:lnTo>
                      <a:pt x="0" y="97"/>
                    </a:lnTo>
                    <a:lnTo>
                      <a:pt x="0" y="110"/>
                    </a:lnTo>
                    <a:lnTo>
                      <a:pt x="8" y="115"/>
                    </a:lnTo>
                    <a:lnTo>
                      <a:pt x="6" y="121"/>
                    </a:lnTo>
                    <a:lnTo>
                      <a:pt x="12" y="141"/>
                    </a:lnTo>
                    <a:lnTo>
                      <a:pt x="16" y="161"/>
                    </a:lnTo>
                    <a:lnTo>
                      <a:pt x="37" y="167"/>
                    </a:lnTo>
                    <a:lnTo>
                      <a:pt x="41" y="176"/>
                    </a:lnTo>
                    <a:lnTo>
                      <a:pt x="26" y="203"/>
                    </a:lnTo>
                    <a:lnTo>
                      <a:pt x="43" y="209"/>
                    </a:lnTo>
                    <a:lnTo>
                      <a:pt x="63" y="214"/>
                    </a:lnTo>
                    <a:lnTo>
                      <a:pt x="96" y="214"/>
                    </a:lnTo>
                    <a:lnTo>
                      <a:pt x="119" y="209"/>
                    </a:lnTo>
                    <a:lnTo>
                      <a:pt x="143" y="205"/>
                    </a:lnTo>
                    <a:lnTo>
                      <a:pt x="141" y="194"/>
                    </a:lnTo>
                    <a:lnTo>
                      <a:pt x="144" y="174"/>
                    </a:lnTo>
                    <a:lnTo>
                      <a:pt x="166" y="167"/>
                    </a:lnTo>
                    <a:lnTo>
                      <a:pt x="172" y="159"/>
                    </a:lnTo>
                    <a:lnTo>
                      <a:pt x="193" y="161"/>
                    </a:lnTo>
                    <a:lnTo>
                      <a:pt x="195" y="134"/>
                    </a:lnTo>
                    <a:lnTo>
                      <a:pt x="211" y="121"/>
                    </a:lnTo>
                    <a:lnTo>
                      <a:pt x="199" y="108"/>
                    </a:lnTo>
                    <a:lnTo>
                      <a:pt x="217" y="106"/>
                    </a:lnTo>
                    <a:lnTo>
                      <a:pt x="220" y="95"/>
                    </a:lnTo>
                    <a:lnTo>
                      <a:pt x="228" y="79"/>
                    </a:lnTo>
                    <a:lnTo>
                      <a:pt x="217" y="59"/>
                    </a:lnTo>
                    <a:lnTo>
                      <a:pt x="226" y="42"/>
                    </a:lnTo>
                    <a:lnTo>
                      <a:pt x="252" y="39"/>
                    </a:lnTo>
                    <a:lnTo>
                      <a:pt x="277" y="33"/>
                    </a:lnTo>
                    <a:lnTo>
                      <a:pt x="277" y="28"/>
                    </a:lnTo>
                    <a:lnTo>
                      <a:pt x="283" y="28"/>
                    </a:lnTo>
                    <a:lnTo>
                      <a:pt x="265" y="26"/>
                    </a:lnTo>
                    <a:lnTo>
                      <a:pt x="259" y="26"/>
                    </a:lnTo>
                    <a:lnTo>
                      <a:pt x="242" y="26"/>
                    </a:lnTo>
                    <a:lnTo>
                      <a:pt x="217" y="39"/>
                    </a:lnTo>
                    <a:lnTo>
                      <a:pt x="207" y="11"/>
                    </a:lnTo>
                    <a:lnTo>
                      <a:pt x="201" y="9"/>
                    </a:lnTo>
                    <a:lnTo>
                      <a:pt x="195" y="0"/>
                    </a:lnTo>
                    <a:lnTo>
                      <a:pt x="185" y="4"/>
                    </a:lnTo>
                    <a:lnTo>
                      <a:pt x="183" y="19"/>
                    </a:lnTo>
                    <a:lnTo>
                      <a:pt x="166" y="24"/>
                    </a:lnTo>
                    <a:lnTo>
                      <a:pt x="162" y="29"/>
                    </a:lnTo>
                    <a:lnTo>
                      <a:pt x="146" y="29"/>
                    </a:lnTo>
                    <a:lnTo>
                      <a:pt x="137" y="31"/>
                    </a:lnTo>
                    <a:lnTo>
                      <a:pt x="129" y="28"/>
                    </a:lnTo>
                    <a:lnTo>
                      <a:pt x="109" y="24"/>
                    </a:lnTo>
                    <a:lnTo>
                      <a:pt x="88" y="20"/>
                    </a:lnTo>
                    <a:lnTo>
                      <a:pt x="80" y="28"/>
                    </a:lnTo>
                    <a:lnTo>
                      <a:pt x="72" y="35"/>
                    </a:lnTo>
                    <a:lnTo>
                      <a:pt x="65" y="53"/>
                    </a:lnTo>
                    <a:lnTo>
                      <a:pt x="45" y="62"/>
                    </a:lnTo>
                    <a:lnTo>
                      <a:pt x="39" y="75"/>
                    </a:lnTo>
                    <a:lnTo>
                      <a:pt x="26" y="73"/>
                    </a:lnTo>
                    <a:lnTo>
                      <a:pt x="6" y="66"/>
                    </a:lnTo>
                    <a:lnTo>
                      <a:pt x="2" y="9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8" name="Freeform 293"/>
              <p:cNvSpPr>
                <a:spLocks/>
              </p:cNvSpPr>
              <p:nvPr/>
            </p:nvSpPr>
            <p:spPr bwMode="auto">
              <a:xfrm>
                <a:off x="4899619" y="3573569"/>
                <a:ext cx="54225" cy="33721"/>
              </a:xfrm>
              <a:custGeom>
                <a:avLst/>
                <a:gdLst>
                  <a:gd name="T0" fmla="*/ 44 w 44"/>
                  <a:gd name="T1" fmla="*/ 0 h 26"/>
                  <a:gd name="T2" fmla="*/ 17 w 44"/>
                  <a:gd name="T3" fmla="*/ 9 h 26"/>
                  <a:gd name="T4" fmla="*/ 0 w 44"/>
                  <a:gd name="T5" fmla="*/ 15 h 26"/>
                  <a:gd name="T6" fmla="*/ 7 w 44"/>
                  <a:gd name="T7" fmla="*/ 26 h 26"/>
                  <a:gd name="T8" fmla="*/ 31 w 44"/>
                  <a:gd name="T9" fmla="*/ 18 h 26"/>
                  <a:gd name="T10" fmla="*/ 31 w 44"/>
                  <a:gd name="T11" fmla="*/ 13 h 26"/>
                  <a:gd name="T12" fmla="*/ 44 w 44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6"/>
                  <a:gd name="T23" fmla="*/ 44 w 44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6">
                    <a:moveTo>
                      <a:pt x="44" y="0"/>
                    </a:moveTo>
                    <a:lnTo>
                      <a:pt x="17" y="9"/>
                    </a:lnTo>
                    <a:lnTo>
                      <a:pt x="0" y="15"/>
                    </a:lnTo>
                    <a:lnTo>
                      <a:pt x="7" y="26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9" name="Line 294"/>
              <p:cNvSpPr>
                <a:spLocks noChangeShapeType="1"/>
              </p:cNvSpPr>
              <p:nvPr/>
            </p:nvSpPr>
            <p:spPr bwMode="auto">
              <a:xfrm>
                <a:off x="5951608" y="3531912"/>
                <a:ext cx="5424" cy="5952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0" name="Line 295"/>
              <p:cNvSpPr>
                <a:spLocks noChangeShapeType="1"/>
              </p:cNvSpPr>
              <p:nvPr/>
            </p:nvSpPr>
            <p:spPr bwMode="auto">
              <a:xfrm flipH="1">
                <a:off x="5951608" y="3533895"/>
                <a:ext cx="1808" cy="9919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1" name="Line 296"/>
              <p:cNvSpPr>
                <a:spLocks noChangeShapeType="1"/>
              </p:cNvSpPr>
              <p:nvPr/>
            </p:nvSpPr>
            <p:spPr bwMode="auto">
              <a:xfrm flipH="1">
                <a:off x="5946187" y="3539846"/>
                <a:ext cx="7230" cy="7935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2" name="Line 297"/>
              <p:cNvSpPr>
                <a:spLocks noChangeShapeType="1"/>
              </p:cNvSpPr>
              <p:nvPr/>
            </p:nvSpPr>
            <p:spPr bwMode="auto">
              <a:xfrm flipH="1">
                <a:off x="5938955" y="3545796"/>
                <a:ext cx="10845" cy="7935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3" name="Line 298"/>
              <p:cNvSpPr>
                <a:spLocks noChangeShapeType="1"/>
              </p:cNvSpPr>
              <p:nvPr/>
            </p:nvSpPr>
            <p:spPr bwMode="auto">
              <a:xfrm flipH="1">
                <a:off x="5935340" y="3551749"/>
                <a:ext cx="7230" cy="7935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4" name="Line 299"/>
              <p:cNvSpPr>
                <a:spLocks noChangeShapeType="1"/>
              </p:cNvSpPr>
              <p:nvPr/>
            </p:nvSpPr>
            <p:spPr bwMode="auto">
              <a:xfrm flipH="1">
                <a:off x="5929919" y="3555716"/>
                <a:ext cx="7230" cy="5952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5" name="Line 300"/>
              <p:cNvSpPr>
                <a:spLocks noChangeShapeType="1"/>
              </p:cNvSpPr>
              <p:nvPr/>
            </p:nvSpPr>
            <p:spPr bwMode="auto">
              <a:xfrm>
                <a:off x="5931725" y="3561667"/>
                <a:ext cx="3615" cy="11901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6" name="Line 301"/>
              <p:cNvSpPr>
                <a:spLocks noChangeShapeType="1"/>
              </p:cNvSpPr>
              <p:nvPr/>
            </p:nvSpPr>
            <p:spPr bwMode="auto">
              <a:xfrm>
                <a:off x="5931725" y="3569602"/>
                <a:ext cx="3615" cy="13884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7" name="Line 302"/>
              <p:cNvSpPr>
                <a:spLocks noChangeShapeType="1"/>
              </p:cNvSpPr>
              <p:nvPr/>
            </p:nvSpPr>
            <p:spPr bwMode="auto">
              <a:xfrm>
                <a:off x="5935340" y="3581503"/>
                <a:ext cx="1808" cy="9919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8" name="Line 303"/>
              <p:cNvSpPr>
                <a:spLocks noChangeShapeType="1"/>
              </p:cNvSpPr>
              <p:nvPr/>
            </p:nvSpPr>
            <p:spPr bwMode="auto">
              <a:xfrm>
                <a:off x="5937149" y="3589437"/>
                <a:ext cx="7230" cy="7935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09" name="Line 304"/>
              <p:cNvSpPr>
                <a:spLocks noChangeShapeType="1"/>
              </p:cNvSpPr>
              <p:nvPr/>
            </p:nvSpPr>
            <p:spPr bwMode="auto">
              <a:xfrm>
                <a:off x="5942572" y="3595388"/>
                <a:ext cx="1808" cy="7935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0" name="Line 305"/>
              <p:cNvSpPr>
                <a:spLocks noChangeShapeType="1"/>
              </p:cNvSpPr>
              <p:nvPr/>
            </p:nvSpPr>
            <p:spPr bwMode="auto">
              <a:xfrm>
                <a:off x="5967877" y="3637044"/>
                <a:ext cx="3615" cy="3967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1" name="Line 306"/>
              <p:cNvSpPr>
                <a:spLocks noChangeShapeType="1"/>
              </p:cNvSpPr>
              <p:nvPr/>
            </p:nvSpPr>
            <p:spPr bwMode="auto">
              <a:xfrm>
                <a:off x="5966070" y="3635061"/>
                <a:ext cx="1808" cy="13884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2" name="Line 307"/>
              <p:cNvSpPr>
                <a:spLocks noChangeShapeType="1"/>
              </p:cNvSpPr>
              <p:nvPr/>
            </p:nvSpPr>
            <p:spPr bwMode="auto">
              <a:xfrm>
                <a:off x="5966070" y="3646961"/>
                <a:ext cx="1808" cy="9919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3" name="Line 308"/>
              <p:cNvSpPr>
                <a:spLocks noChangeShapeType="1"/>
              </p:cNvSpPr>
              <p:nvPr/>
            </p:nvSpPr>
            <p:spPr bwMode="auto">
              <a:xfrm>
                <a:off x="5966070" y="3654897"/>
                <a:ext cx="14459" cy="3967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4" name="Line 309"/>
              <p:cNvSpPr>
                <a:spLocks noChangeShapeType="1"/>
              </p:cNvSpPr>
              <p:nvPr/>
            </p:nvSpPr>
            <p:spPr bwMode="auto">
              <a:xfrm>
                <a:off x="5978721" y="3658865"/>
                <a:ext cx="7230" cy="3967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5" name="Line 310"/>
              <p:cNvSpPr>
                <a:spLocks noChangeShapeType="1"/>
              </p:cNvSpPr>
              <p:nvPr/>
            </p:nvSpPr>
            <p:spPr bwMode="auto">
              <a:xfrm flipV="1">
                <a:off x="6101633" y="3621174"/>
                <a:ext cx="14459" cy="5952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6" name="Line 311"/>
              <p:cNvSpPr>
                <a:spLocks noChangeShapeType="1"/>
              </p:cNvSpPr>
              <p:nvPr/>
            </p:nvSpPr>
            <p:spPr bwMode="auto">
              <a:xfrm flipV="1">
                <a:off x="6112480" y="3603322"/>
                <a:ext cx="5424" cy="17853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7" name="Line 312"/>
              <p:cNvSpPr>
                <a:spLocks noChangeShapeType="1"/>
              </p:cNvSpPr>
              <p:nvPr/>
            </p:nvSpPr>
            <p:spPr bwMode="auto">
              <a:xfrm flipV="1">
                <a:off x="6117902" y="3577534"/>
                <a:ext cx="1808" cy="27771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8" name="Line 313"/>
              <p:cNvSpPr>
                <a:spLocks noChangeShapeType="1"/>
              </p:cNvSpPr>
              <p:nvPr/>
            </p:nvSpPr>
            <p:spPr bwMode="auto">
              <a:xfrm flipH="1" flipV="1">
                <a:off x="6098019" y="3567617"/>
                <a:ext cx="21691" cy="13884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19" name="Line 314"/>
              <p:cNvSpPr>
                <a:spLocks noChangeShapeType="1"/>
              </p:cNvSpPr>
              <p:nvPr/>
            </p:nvSpPr>
            <p:spPr bwMode="auto">
              <a:xfrm flipH="1" flipV="1">
                <a:off x="6087174" y="3567617"/>
                <a:ext cx="14459" cy="1983"/>
              </a:xfrm>
              <a:prstGeom prst="line">
                <a:avLst/>
              </a:prstGeom>
              <a:noFill/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320" name="Freeform 315"/>
              <p:cNvSpPr>
                <a:spLocks/>
              </p:cNvSpPr>
              <p:nvPr/>
            </p:nvSpPr>
            <p:spPr bwMode="auto">
              <a:xfrm>
                <a:off x="4973728" y="3607289"/>
                <a:ext cx="34342" cy="49591"/>
              </a:xfrm>
              <a:custGeom>
                <a:avLst/>
                <a:gdLst>
                  <a:gd name="T0" fmla="*/ 25 w 27"/>
                  <a:gd name="T1" fmla="*/ 18 h 36"/>
                  <a:gd name="T2" fmla="*/ 12 w 27"/>
                  <a:gd name="T3" fmla="*/ 33 h 36"/>
                  <a:gd name="T4" fmla="*/ 0 w 27"/>
                  <a:gd name="T5" fmla="*/ 36 h 36"/>
                  <a:gd name="T6" fmla="*/ 8 w 27"/>
                  <a:gd name="T7" fmla="*/ 18 h 36"/>
                  <a:gd name="T8" fmla="*/ 13 w 27"/>
                  <a:gd name="T9" fmla="*/ 0 h 36"/>
                  <a:gd name="T10" fmla="*/ 27 w 27"/>
                  <a:gd name="T11" fmla="*/ 5 h 36"/>
                  <a:gd name="T12" fmla="*/ 25 w 27"/>
                  <a:gd name="T13" fmla="*/ 18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6"/>
                  <a:gd name="T23" fmla="*/ 27 w 2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6">
                    <a:moveTo>
                      <a:pt x="25" y="18"/>
                    </a:moveTo>
                    <a:lnTo>
                      <a:pt x="12" y="33"/>
                    </a:lnTo>
                    <a:lnTo>
                      <a:pt x="0" y="36"/>
                    </a:lnTo>
                    <a:lnTo>
                      <a:pt x="8" y="18"/>
                    </a:lnTo>
                    <a:lnTo>
                      <a:pt x="13" y="0"/>
                    </a:lnTo>
                    <a:lnTo>
                      <a:pt x="27" y="5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1" name="Freeform 316"/>
              <p:cNvSpPr>
                <a:spLocks/>
              </p:cNvSpPr>
              <p:nvPr/>
            </p:nvSpPr>
            <p:spPr bwMode="auto">
              <a:xfrm>
                <a:off x="4986382" y="3525960"/>
                <a:ext cx="159064" cy="154723"/>
              </a:xfrm>
              <a:custGeom>
                <a:avLst/>
                <a:gdLst>
                  <a:gd name="T0" fmla="*/ 81 w 130"/>
                  <a:gd name="T1" fmla="*/ 8 h 116"/>
                  <a:gd name="T2" fmla="*/ 50 w 130"/>
                  <a:gd name="T3" fmla="*/ 8 h 116"/>
                  <a:gd name="T4" fmla="*/ 19 w 130"/>
                  <a:gd name="T5" fmla="*/ 10 h 116"/>
                  <a:gd name="T6" fmla="*/ 11 w 130"/>
                  <a:gd name="T7" fmla="*/ 13 h 116"/>
                  <a:gd name="T8" fmla="*/ 9 w 130"/>
                  <a:gd name="T9" fmla="*/ 22 h 116"/>
                  <a:gd name="T10" fmla="*/ 2 w 130"/>
                  <a:gd name="T11" fmla="*/ 32 h 116"/>
                  <a:gd name="T12" fmla="*/ 0 w 130"/>
                  <a:gd name="T13" fmla="*/ 30 h 116"/>
                  <a:gd name="T14" fmla="*/ 3 w 130"/>
                  <a:gd name="T15" fmla="*/ 61 h 116"/>
                  <a:gd name="T16" fmla="*/ 17 w 130"/>
                  <a:gd name="T17" fmla="*/ 66 h 116"/>
                  <a:gd name="T18" fmla="*/ 15 w 130"/>
                  <a:gd name="T19" fmla="*/ 79 h 116"/>
                  <a:gd name="T20" fmla="*/ 2 w 130"/>
                  <a:gd name="T21" fmla="*/ 94 h 116"/>
                  <a:gd name="T22" fmla="*/ 3 w 130"/>
                  <a:gd name="T23" fmla="*/ 107 h 116"/>
                  <a:gd name="T24" fmla="*/ 29 w 130"/>
                  <a:gd name="T25" fmla="*/ 116 h 116"/>
                  <a:gd name="T26" fmla="*/ 48 w 130"/>
                  <a:gd name="T27" fmla="*/ 103 h 116"/>
                  <a:gd name="T28" fmla="*/ 68 w 130"/>
                  <a:gd name="T29" fmla="*/ 90 h 116"/>
                  <a:gd name="T30" fmla="*/ 91 w 130"/>
                  <a:gd name="T31" fmla="*/ 79 h 116"/>
                  <a:gd name="T32" fmla="*/ 113 w 130"/>
                  <a:gd name="T33" fmla="*/ 66 h 116"/>
                  <a:gd name="T34" fmla="*/ 113 w 130"/>
                  <a:gd name="T35" fmla="*/ 43 h 116"/>
                  <a:gd name="T36" fmla="*/ 111 w 130"/>
                  <a:gd name="T37" fmla="*/ 21 h 116"/>
                  <a:gd name="T38" fmla="*/ 130 w 130"/>
                  <a:gd name="T39" fmla="*/ 2 h 116"/>
                  <a:gd name="T40" fmla="*/ 124 w 130"/>
                  <a:gd name="T41" fmla="*/ 0 h 116"/>
                  <a:gd name="T42" fmla="*/ 103 w 130"/>
                  <a:gd name="T43" fmla="*/ 4 h 116"/>
                  <a:gd name="T44" fmla="*/ 81 w 130"/>
                  <a:gd name="T45" fmla="*/ 8 h 1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0"/>
                  <a:gd name="T70" fmla="*/ 0 h 116"/>
                  <a:gd name="T71" fmla="*/ 130 w 130"/>
                  <a:gd name="T72" fmla="*/ 116 h 1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0" h="116">
                    <a:moveTo>
                      <a:pt x="81" y="8"/>
                    </a:moveTo>
                    <a:lnTo>
                      <a:pt x="50" y="8"/>
                    </a:lnTo>
                    <a:lnTo>
                      <a:pt x="19" y="10"/>
                    </a:lnTo>
                    <a:lnTo>
                      <a:pt x="11" y="13"/>
                    </a:lnTo>
                    <a:lnTo>
                      <a:pt x="9" y="2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3" y="61"/>
                    </a:lnTo>
                    <a:lnTo>
                      <a:pt x="17" y="66"/>
                    </a:lnTo>
                    <a:lnTo>
                      <a:pt x="15" y="79"/>
                    </a:lnTo>
                    <a:lnTo>
                      <a:pt x="2" y="94"/>
                    </a:lnTo>
                    <a:lnTo>
                      <a:pt x="3" y="107"/>
                    </a:lnTo>
                    <a:lnTo>
                      <a:pt x="29" y="116"/>
                    </a:lnTo>
                    <a:lnTo>
                      <a:pt x="48" y="103"/>
                    </a:lnTo>
                    <a:lnTo>
                      <a:pt x="68" y="90"/>
                    </a:lnTo>
                    <a:lnTo>
                      <a:pt x="91" y="79"/>
                    </a:lnTo>
                    <a:lnTo>
                      <a:pt x="113" y="66"/>
                    </a:lnTo>
                    <a:lnTo>
                      <a:pt x="113" y="43"/>
                    </a:lnTo>
                    <a:lnTo>
                      <a:pt x="111" y="21"/>
                    </a:lnTo>
                    <a:lnTo>
                      <a:pt x="130" y="2"/>
                    </a:lnTo>
                    <a:lnTo>
                      <a:pt x="124" y="0"/>
                    </a:lnTo>
                    <a:lnTo>
                      <a:pt x="103" y="4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2" name="Freeform 317"/>
              <p:cNvSpPr>
                <a:spLocks/>
              </p:cNvSpPr>
              <p:nvPr/>
            </p:nvSpPr>
            <p:spPr bwMode="auto">
              <a:xfrm>
                <a:off x="5758203" y="3379172"/>
                <a:ext cx="213289" cy="158689"/>
              </a:xfrm>
              <a:custGeom>
                <a:avLst/>
                <a:gdLst>
                  <a:gd name="T0" fmla="*/ 150 w 178"/>
                  <a:gd name="T1" fmla="*/ 104 h 117"/>
                  <a:gd name="T2" fmla="*/ 133 w 178"/>
                  <a:gd name="T3" fmla="*/ 104 h 117"/>
                  <a:gd name="T4" fmla="*/ 108 w 178"/>
                  <a:gd name="T5" fmla="*/ 117 h 117"/>
                  <a:gd name="T6" fmla="*/ 98 w 178"/>
                  <a:gd name="T7" fmla="*/ 89 h 117"/>
                  <a:gd name="T8" fmla="*/ 92 w 178"/>
                  <a:gd name="T9" fmla="*/ 87 h 117"/>
                  <a:gd name="T10" fmla="*/ 86 w 178"/>
                  <a:gd name="T11" fmla="*/ 78 h 117"/>
                  <a:gd name="T12" fmla="*/ 76 w 178"/>
                  <a:gd name="T13" fmla="*/ 82 h 117"/>
                  <a:gd name="T14" fmla="*/ 74 w 178"/>
                  <a:gd name="T15" fmla="*/ 97 h 117"/>
                  <a:gd name="T16" fmla="*/ 57 w 178"/>
                  <a:gd name="T17" fmla="*/ 102 h 117"/>
                  <a:gd name="T18" fmla="*/ 53 w 178"/>
                  <a:gd name="T19" fmla="*/ 107 h 117"/>
                  <a:gd name="T20" fmla="*/ 37 w 178"/>
                  <a:gd name="T21" fmla="*/ 107 h 117"/>
                  <a:gd name="T22" fmla="*/ 28 w 178"/>
                  <a:gd name="T23" fmla="*/ 109 h 117"/>
                  <a:gd name="T24" fmla="*/ 20 w 178"/>
                  <a:gd name="T25" fmla="*/ 106 h 117"/>
                  <a:gd name="T26" fmla="*/ 26 w 178"/>
                  <a:gd name="T27" fmla="*/ 89 h 117"/>
                  <a:gd name="T28" fmla="*/ 30 w 178"/>
                  <a:gd name="T29" fmla="*/ 75 h 117"/>
                  <a:gd name="T30" fmla="*/ 26 w 178"/>
                  <a:gd name="T31" fmla="*/ 65 h 117"/>
                  <a:gd name="T32" fmla="*/ 10 w 178"/>
                  <a:gd name="T33" fmla="*/ 58 h 117"/>
                  <a:gd name="T34" fmla="*/ 0 w 178"/>
                  <a:gd name="T35" fmla="*/ 47 h 117"/>
                  <a:gd name="T36" fmla="*/ 22 w 178"/>
                  <a:gd name="T37" fmla="*/ 31 h 117"/>
                  <a:gd name="T38" fmla="*/ 43 w 178"/>
                  <a:gd name="T39" fmla="*/ 12 h 117"/>
                  <a:gd name="T40" fmla="*/ 59 w 178"/>
                  <a:gd name="T41" fmla="*/ 0 h 117"/>
                  <a:gd name="T42" fmla="*/ 88 w 178"/>
                  <a:gd name="T43" fmla="*/ 1 h 117"/>
                  <a:gd name="T44" fmla="*/ 111 w 178"/>
                  <a:gd name="T45" fmla="*/ 16 h 117"/>
                  <a:gd name="T46" fmla="*/ 84 w 178"/>
                  <a:gd name="T47" fmla="*/ 23 h 117"/>
                  <a:gd name="T48" fmla="*/ 59 w 178"/>
                  <a:gd name="T49" fmla="*/ 31 h 117"/>
                  <a:gd name="T50" fmla="*/ 61 w 178"/>
                  <a:gd name="T51" fmla="*/ 47 h 117"/>
                  <a:gd name="T52" fmla="*/ 98 w 178"/>
                  <a:gd name="T53" fmla="*/ 51 h 117"/>
                  <a:gd name="T54" fmla="*/ 133 w 178"/>
                  <a:gd name="T55" fmla="*/ 54 h 117"/>
                  <a:gd name="T56" fmla="*/ 145 w 178"/>
                  <a:gd name="T57" fmla="*/ 75 h 117"/>
                  <a:gd name="T58" fmla="*/ 164 w 178"/>
                  <a:gd name="T59" fmla="*/ 76 h 117"/>
                  <a:gd name="T60" fmla="*/ 178 w 178"/>
                  <a:gd name="T61" fmla="*/ 104 h 117"/>
                  <a:gd name="T62" fmla="*/ 174 w 178"/>
                  <a:gd name="T63" fmla="*/ 106 h 117"/>
                  <a:gd name="T64" fmla="*/ 156 w 178"/>
                  <a:gd name="T65" fmla="*/ 104 h 117"/>
                  <a:gd name="T66" fmla="*/ 150 w 178"/>
                  <a:gd name="T67" fmla="*/ 104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8"/>
                  <a:gd name="T103" fmla="*/ 0 h 117"/>
                  <a:gd name="T104" fmla="*/ 178 w 178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8" h="117">
                    <a:moveTo>
                      <a:pt x="150" y="104"/>
                    </a:moveTo>
                    <a:lnTo>
                      <a:pt x="133" y="104"/>
                    </a:lnTo>
                    <a:lnTo>
                      <a:pt x="108" y="117"/>
                    </a:lnTo>
                    <a:lnTo>
                      <a:pt x="98" y="89"/>
                    </a:lnTo>
                    <a:lnTo>
                      <a:pt x="92" y="87"/>
                    </a:lnTo>
                    <a:lnTo>
                      <a:pt x="86" y="78"/>
                    </a:lnTo>
                    <a:lnTo>
                      <a:pt x="76" y="82"/>
                    </a:lnTo>
                    <a:lnTo>
                      <a:pt x="74" y="97"/>
                    </a:lnTo>
                    <a:lnTo>
                      <a:pt x="57" y="102"/>
                    </a:lnTo>
                    <a:lnTo>
                      <a:pt x="53" y="107"/>
                    </a:lnTo>
                    <a:lnTo>
                      <a:pt x="37" y="107"/>
                    </a:lnTo>
                    <a:lnTo>
                      <a:pt x="28" y="109"/>
                    </a:lnTo>
                    <a:lnTo>
                      <a:pt x="20" y="106"/>
                    </a:lnTo>
                    <a:lnTo>
                      <a:pt x="26" y="89"/>
                    </a:lnTo>
                    <a:lnTo>
                      <a:pt x="30" y="75"/>
                    </a:lnTo>
                    <a:lnTo>
                      <a:pt x="26" y="65"/>
                    </a:lnTo>
                    <a:lnTo>
                      <a:pt x="10" y="58"/>
                    </a:lnTo>
                    <a:lnTo>
                      <a:pt x="0" y="47"/>
                    </a:lnTo>
                    <a:lnTo>
                      <a:pt x="22" y="31"/>
                    </a:lnTo>
                    <a:lnTo>
                      <a:pt x="43" y="12"/>
                    </a:lnTo>
                    <a:lnTo>
                      <a:pt x="59" y="0"/>
                    </a:lnTo>
                    <a:lnTo>
                      <a:pt x="88" y="1"/>
                    </a:lnTo>
                    <a:lnTo>
                      <a:pt x="111" y="16"/>
                    </a:lnTo>
                    <a:lnTo>
                      <a:pt x="84" y="23"/>
                    </a:lnTo>
                    <a:lnTo>
                      <a:pt x="59" y="31"/>
                    </a:lnTo>
                    <a:lnTo>
                      <a:pt x="61" y="47"/>
                    </a:lnTo>
                    <a:lnTo>
                      <a:pt x="98" y="51"/>
                    </a:lnTo>
                    <a:lnTo>
                      <a:pt x="133" y="54"/>
                    </a:lnTo>
                    <a:lnTo>
                      <a:pt x="145" y="75"/>
                    </a:lnTo>
                    <a:lnTo>
                      <a:pt x="164" y="76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56" y="104"/>
                    </a:lnTo>
                    <a:lnTo>
                      <a:pt x="150" y="10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3" name="Freeform 318"/>
              <p:cNvSpPr>
                <a:spLocks/>
              </p:cNvSpPr>
              <p:nvPr/>
            </p:nvSpPr>
            <p:spPr bwMode="auto">
              <a:xfrm>
                <a:off x="5431037" y="3244285"/>
                <a:ext cx="397659" cy="279693"/>
              </a:xfrm>
              <a:custGeom>
                <a:avLst/>
                <a:gdLst>
                  <a:gd name="T0" fmla="*/ 235 w 329"/>
                  <a:gd name="T1" fmla="*/ 175 h 205"/>
                  <a:gd name="T2" fmla="*/ 200 w 329"/>
                  <a:gd name="T3" fmla="*/ 153 h 205"/>
                  <a:gd name="T4" fmla="*/ 163 w 329"/>
                  <a:gd name="T5" fmla="*/ 132 h 205"/>
                  <a:gd name="T6" fmla="*/ 146 w 329"/>
                  <a:gd name="T7" fmla="*/ 124 h 205"/>
                  <a:gd name="T8" fmla="*/ 118 w 329"/>
                  <a:gd name="T9" fmla="*/ 113 h 205"/>
                  <a:gd name="T10" fmla="*/ 101 w 329"/>
                  <a:gd name="T11" fmla="*/ 89 h 205"/>
                  <a:gd name="T12" fmla="*/ 74 w 329"/>
                  <a:gd name="T13" fmla="*/ 71 h 205"/>
                  <a:gd name="T14" fmla="*/ 58 w 329"/>
                  <a:gd name="T15" fmla="*/ 89 h 205"/>
                  <a:gd name="T16" fmla="*/ 46 w 329"/>
                  <a:gd name="T17" fmla="*/ 95 h 205"/>
                  <a:gd name="T18" fmla="*/ 52 w 329"/>
                  <a:gd name="T19" fmla="*/ 108 h 205"/>
                  <a:gd name="T20" fmla="*/ 23 w 329"/>
                  <a:gd name="T21" fmla="*/ 102 h 205"/>
                  <a:gd name="T22" fmla="*/ 17 w 329"/>
                  <a:gd name="T23" fmla="*/ 80 h 205"/>
                  <a:gd name="T24" fmla="*/ 11 w 329"/>
                  <a:gd name="T25" fmla="*/ 60 h 205"/>
                  <a:gd name="T26" fmla="*/ 6 w 329"/>
                  <a:gd name="T27" fmla="*/ 38 h 205"/>
                  <a:gd name="T28" fmla="*/ 0 w 329"/>
                  <a:gd name="T29" fmla="*/ 16 h 205"/>
                  <a:gd name="T30" fmla="*/ 25 w 329"/>
                  <a:gd name="T31" fmla="*/ 9 h 205"/>
                  <a:gd name="T32" fmla="*/ 50 w 329"/>
                  <a:gd name="T33" fmla="*/ 0 h 205"/>
                  <a:gd name="T34" fmla="*/ 78 w 329"/>
                  <a:gd name="T35" fmla="*/ 13 h 205"/>
                  <a:gd name="T36" fmla="*/ 105 w 329"/>
                  <a:gd name="T37" fmla="*/ 25 h 205"/>
                  <a:gd name="T38" fmla="*/ 124 w 329"/>
                  <a:gd name="T39" fmla="*/ 49 h 205"/>
                  <a:gd name="T40" fmla="*/ 146 w 329"/>
                  <a:gd name="T41" fmla="*/ 51 h 205"/>
                  <a:gd name="T42" fmla="*/ 167 w 329"/>
                  <a:gd name="T43" fmla="*/ 51 h 205"/>
                  <a:gd name="T44" fmla="*/ 191 w 329"/>
                  <a:gd name="T45" fmla="*/ 53 h 205"/>
                  <a:gd name="T46" fmla="*/ 212 w 329"/>
                  <a:gd name="T47" fmla="*/ 55 h 205"/>
                  <a:gd name="T48" fmla="*/ 233 w 329"/>
                  <a:gd name="T49" fmla="*/ 69 h 205"/>
                  <a:gd name="T50" fmla="*/ 235 w 329"/>
                  <a:gd name="T51" fmla="*/ 89 h 205"/>
                  <a:gd name="T52" fmla="*/ 255 w 329"/>
                  <a:gd name="T53" fmla="*/ 99 h 205"/>
                  <a:gd name="T54" fmla="*/ 274 w 329"/>
                  <a:gd name="T55" fmla="*/ 108 h 205"/>
                  <a:gd name="T56" fmla="*/ 294 w 329"/>
                  <a:gd name="T57" fmla="*/ 95 h 205"/>
                  <a:gd name="T58" fmla="*/ 313 w 329"/>
                  <a:gd name="T59" fmla="*/ 80 h 205"/>
                  <a:gd name="T60" fmla="*/ 329 w 329"/>
                  <a:gd name="T61" fmla="*/ 99 h 205"/>
                  <a:gd name="T62" fmla="*/ 313 w 329"/>
                  <a:gd name="T63" fmla="*/ 111 h 205"/>
                  <a:gd name="T64" fmla="*/ 292 w 329"/>
                  <a:gd name="T65" fmla="*/ 130 h 205"/>
                  <a:gd name="T66" fmla="*/ 270 w 329"/>
                  <a:gd name="T67" fmla="*/ 146 h 205"/>
                  <a:gd name="T68" fmla="*/ 280 w 329"/>
                  <a:gd name="T69" fmla="*/ 157 h 205"/>
                  <a:gd name="T70" fmla="*/ 296 w 329"/>
                  <a:gd name="T71" fmla="*/ 164 h 205"/>
                  <a:gd name="T72" fmla="*/ 300 w 329"/>
                  <a:gd name="T73" fmla="*/ 174 h 205"/>
                  <a:gd name="T74" fmla="*/ 296 w 329"/>
                  <a:gd name="T75" fmla="*/ 188 h 205"/>
                  <a:gd name="T76" fmla="*/ 290 w 329"/>
                  <a:gd name="T77" fmla="*/ 205 h 205"/>
                  <a:gd name="T78" fmla="*/ 270 w 329"/>
                  <a:gd name="T79" fmla="*/ 201 h 205"/>
                  <a:gd name="T80" fmla="*/ 249 w 329"/>
                  <a:gd name="T81" fmla="*/ 197 h 205"/>
                  <a:gd name="T82" fmla="*/ 235 w 329"/>
                  <a:gd name="T83" fmla="*/ 175 h 2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9"/>
                  <a:gd name="T127" fmla="*/ 0 h 205"/>
                  <a:gd name="T128" fmla="*/ 329 w 329"/>
                  <a:gd name="T129" fmla="*/ 205 h 2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9" h="205">
                    <a:moveTo>
                      <a:pt x="235" y="175"/>
                    </a:moveTo>
                    <a:lnTo>
                      <a:pt x="200" y="153"/>
                    </a:lnTo>
                    <a:lnTo>
                      <a:pt x="163" y="132"/>
                    </a:lnTo>
                    <a:lnTo>
                      <a:pt x="146" y="124"/>
                    </a:lnTo>
                    <a:lnTo>
                      <a:pt x="118" y="113"/>
                    </a:lnTo>
                    <a:lnTo>
                      <a:pt x="101" y="89"/>
                    </a:lnTo>
                    <a:lnTo>
                      <a:pt x="74" y="71"/>
                    </a:lnTo>
                    <a:lnTo>
                      <a:pt x="58" y="89"/>
                    </a:lnTo>
                    <a:lnTo>
                      <a:pt x="46" y="95"/>
                    </a:lnTo>
                    <a:lnTo>
                      <a:pt x="52" y="108"/>
                    </a:lnTo>
                    <a:lnTo>
                      <a:pt x="23" y="102"/>
                    </a:lnTo>
                    <a:lnTo>
                      <a:pt x="17" y="80"/>
                    </a:lnTo>
                    <a:lnTo>
                      <a:pt x="11" y="60"/>
                    </a:lnTo>
                    <a:lnTo>
                      <a:pt x="6" y="38"/>
                    </a:lnTo>
                    <a:lnTo>
                      <a:pt x="0" y="16"/>
                    </a:lnTo>
                    <a:lnTo>
                      <a:pt x="25" y="9"/>
                    </a:lnTo>
                    <a:lnTo>
                      <a:pt x="50" y="0"/>
                    </a:lnTo>
                    <a:lnTo>
                      <a:pt x="78" y="13"/>
                    </a:lnTo>
                    <a:lnTo>
                      <a:pt x="105" y="25"/>
                    </a:lnTo>
                    <a:lnTo>
                      <a:pt x="124" y="49"/>
                    </a:lnTo>
                    <a:lnTo>
                      <a:pt x="146" y="51"/>
                    </a:lnTo>
                    <a:lnTo>
                      <a:pt x="167" y="51"/>
                    </a:lnTo>
                    <a:lnTo>
                      <a:pt x="191" y="53"/>
                    </a:lnTo>
                    <a:lnTo>
                      <a:pt x="212" y="55"/>
                    </a:lnTo>
                    <a:lnTo>
                      <a:pt x="233" y="69"/>
                    </a:lnTo>
                    <a:lnTo>
                      <a:pt x="235" y="89"/>
                    </a:lnTo>
                    <a:lnTo>
                      <a:pt x="255" y="99"/>
                    </a:lnTo>
                    <a:lnTo>
                      <a:pt x="274" y="108"/>
                    </a:lnTo>
                    <a:lnTo>
                      <a:pt x="294" y="95"/>
                    </a:lnTo>
                    <a:lnTo>
                      <a:pt x="313" y="80"/>
                    </a:lnTo>
                    <a:lnTo>
                      <a:pt x="329" y="99"/>
                    </a:lnTo>
                    <a:lnTo>
                      <a:pt x="313" y="111"/>
                    </a:lnTo>
                    <a:lnTo>
                      <a:pt x="292" y="130"/>
                    </a:lnTo>
                    <a:lnTo>
                      <a:pt x="270" y="146"/>
                    </a:lnTo>
                    <a:lnTo>
                      <a:pt x="280" y="157"/>
                    </a:lnTo>
                    <a:lnTo>
                      <a:pt x="296" y="164"/>
                    </a:lnTo>
                    <a:lnTo>
                      <a:pt x="300" y="174"/>
                    </a:lnTo>
                    <a:lnTo>
                      <a:pt x="296" y="188"/>
                    </a:lnTo>
                    <a:lnTo>
                      <a:pt x="290" y="205"/>
                    </a:lnTo>
                    <a:lnTo>
                      <a:pt x="270" y="201"/>
                    </a:lnTo>
                    <a:lnTo>
                      <a:pt x="249" y="197"/>
                    </a:lnTo>
                    <a:lnTo>
                      <a:pt x="235" y="1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651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4" name="Freeform 319"/>
              <p:cNvSpPr>
                <a:spLocks/>
              </p:cNvSpPr>
              <p:nvPr/>
            </p:nvSpPr>
            <p:spPr bwMode="auto">
              <a:xfrm>
                <a:off x="4579686" y="3359336"/>
                <a:ext cx="59649" cy="47607"/>
              </a:xfrm>
              <a:custGeom>
                <a:avLst/>
                <a:gdLst>
                  <a:gd name="T0" fmla="*/ 13 w 50"/>
                  <a:gd name="T1" fmla="*/ 35 h 35"/>
                  <a:gd name="T2" fmla="*/ 0 w 50"/>
                  <a:gd name="T3" fmla="*/ 9 h 35"/>
                  <a:gd name="T4" fmla="*/ 4 w 50"/>
                  <a:gd name="T5" fmla="*/ 9 h 35"/>
                  <a:gd name="T6" fmla="*/ 4 w 50"/>
                  <a:gd name="T7" fmla="*/ 7 h 35"/>
                  <a:gd name="T8" fmla="*/ 9 w 50"/>
                  <a:gd name="T9" fmla="*/ 4 h 35"/>
                  <a:gd name="T10" fmla="*/ 15 w 50"/>
                  <a:gd name="T11" fmla="*/ 5 h 35"/>
                  <a:gd name="T12" fmla="*/ 17 w 50"/>
                  <a:gd name="T13" fmla="*/ 2 h 35"/>
                  <a:gd name="T14" fmla="*/ 21 w 50"/>
                  <a:gd name="T15" fmla="*/ 2 h 35"/>
                  <a:gd name="T16" fmla="*/ 25 w 50"/>
                  <a:gd name="T17" fmla="*/ 2 h 35"/>
                  <a:gd name="T18" fmla="*/ 27 w 50"/>
                  <a:gd name="T19" fmla="*/ 2 h 35"/>
                  <a:gd name="T20" fmla="*/ 35 w 50"/>
                  <a:gd name="T21" fmla="*/ 0 h 35"/>
                  <a:gd name="T22" fmla="*/ 41 w 50"/>
                  <a:gd name="T23" fmla="*/ 5 h 35"/>
                  <a:gd name="T24" fmla="*/ 44 w 50"/>
                  <a:gd name="T25" fmla="*/ 2 h 35"/>
                  <a:gd name="T26" fmla="*/ 46 w 50"/>
                  <a:gd name="T27" fmla="*/ 7 h 35"/>
                  <a:gd name="T28" fmla="*/ 50 w 50"/>
                  <a:gd name="T29" fmla="*/ 24 h 35"/>
                  <a:gd name="T30" fmla="*/ 13 w 50"/>
                  <a:gd name="T31" fmla="*/ 35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35"/>
                  <a:gd name="T50" fmla="*/ 50 w 50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35">
                    <a:moveTo>
                      <a:pt x="13" y="35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9" y="4"/>
                    </a:lnTo>
                    <a:lnTo>
                      <a:pt x="15" y="5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41" y="5"/>
                    </a:lnTo>
                    <a:lnTo>
                      <a:pt x="44" y="2"/>
                    </a:lnTo>
                    <a:lnTo>
                      <a:pt x="46" y="7"/>
                    </a:lnTo>
                    <a:lnTo>
                      <a:pt x="50" y="24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5" name="Freeform 320"/>
              <p:cNvSpPr>
                <a:spLocks/>
              </p:cNvSpPr>
              <p:nvPr/>
            </p:nvSpPr>
            <p:spPr bwMode="auto">
              <a:xfrm>
                <a:off x="4621258" y="3297844"/>
                <a:ext cx="150025" cy="93231"/>
              </a:xfrm>
              <a:custGeom>
                <a:avLst/>
                <a:gdLst>
                  <a:gd name="T0" fmla="*/ 6 w 122"/>
                  <a:gd name="T1" fmla="*/ 6 h 70"/>
                  <a:gd name="T2" fmla="*/ 2 w 122"/>
                  <a:gd name="T3" fmla="*/ 0 h 70"/>
                  <a:gd name="T4" fmla="*/ 0 w 122"/>
                  <a:gd name="T5" fmla="*/ 15 h 70"/>
                  <a:gd name="T6" fmla="*/ 9 w 122"/>
                  <a:gd name="T7" fmla="*/ 28 h 70"/>
                  <a:gd name="T8" fmla="*/ 0 w 122"/>
                  <a:gd name="T9" fmla="*/ 41 h 70"/>
                  <a:gd name="T10" fmla="*/ 7 w 122"/>
                  <a:gd name="T11" fmla="*/ 48 h 70"/>
                  <a:gd name="T12" fmla="*/ 9 w 122"/>
                  <a:gd name="T13" fmla="*/ 53 h 70"/>
                  <a:gd name="T14" fmla="*/ 13 w 122"/>
                  <a:gd name="T15" fmla="*/ 70 h 70"/>
                  <a:gd name="T16" fmla="*/ 37 w 122"/>
                  <a:gd name="T17" fmla="*/ 66 h 70"/>
                  <a:gd name="T18" fmla="*/ 72 w 122"/>
                  <a:gd name="T19" fmla="*/ 70 h 70"/>
                  <a:gd name="T20" fmla="*/ 80 w 122"/>
                  <a:gd name="T21" fmla="*/ 64 h 70"/>
                  <a:gd name="T22" fmla="*/ 83 w 122"/>
                  <a:gd name="T23" fmla="*/ 61 h 70"/>
                  <a:gd name="T24" fmla="*/ 87 w 122"/>
                  <a:gd name="T25" fmla="*/ 55 h 70"/>
                  <a:gd name="T26" fmla="*/ 117 w 122"/>
                  <a:gd name="T27" fmla="*/ 53 h 70"/>
                  <a:gd name="T28" fmla="*/ 109 w 122"/>
                  <a:gd name="T29" fmla="*/ 44 h 70"/>
                  <a:gd name="T30" fmla="*/ 113 w 122"/>
                  <a:gd name="T31" fmla="*/ 35 h 70"/>
                  <a:gd name="T32" fmla="*/ 117 w 122"/>
                  <a:gd name="T33" fmla="*/ 20 h 70"/>
                  <a:gd name="T34" fmla="*/ 122 w 122"/>
                  <a:gd name="T35" fmla="*/ 11 h 70"/>
                  <a:gd name="T36" fmla="*/ 83 w 122"/>
                  <a:gd name="T37" fmla="*/ 4 h 70"/>
                  <a:gd name="T38" fmla="*/ 52 w 122"/>
                  <a:gd name="T39" fmla="*/ 13 h 70"/>
                  <a:gd name="T40" fmla="*/ 29 w 122"/>
                  <a:gd name="T41" fmla="*/ 9 h 70"/>
                  <a:gd name="T42" fmla="*/ 6 w 122"/>
                  <a:gd name="T43" fmla="*/ 6 h 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2"/>
                  <a:gd name="T67" fmla="*/ 0 h 70"/>
                  <a:gd name="T68" fmla="*/ 122 w 122"/>
                  <a:gd name="T69" fmla="*/ 70 h 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2" h="70">
                    <a:moveTo>
                      <a:pt x="6" y="6"/>
                    </a:moveTo>
                    <a:lnTo>
                      <a:pt x="2" y="0"/>
                    </a:lnTo>
                    <a:lnTo>
                      <a:pt x="0" y="15"/>
                    </a:lnTo>
                    <a:lnTo>
                      <a:pt x="9" y="28"/>
                    </a:lnTo>
                    <a:lnTo>
                      <a:pt x="0" y="41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13" y="70"/>
                    </a:lnTo>
                    <a:lnTo>
                      <a:pt x="37" y="66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3" y="61"/>
                    </a:lnTo>
                    <a:lnTo>
                      <a:pt x="87" y="55"/>
                    </a:lnTo>
                    <a:lnTo>
                      <a:pt x="117" y="53"/>
                    </a:lnTo>
                    <a:lnTo>
                      <a:pt x="109" y="44"/>
                    </a:lnTo>
                    <a:lnTo>
                      <a:pt x="113" y="35"/>
                    </a:lnTo>
                    <a:lnTo>
                      <a:pt x="117" y="20"/>
                    </a:lnTo>
                    <a:lnTo>
                      <a:pt x="122" y="11"/>
                    </a:lnTo>
                    <a:lnTo>
                      <a:pt x="83" y="4"/>
                    </a:lnTo>
                    <a:lnTo>
                      <a:pt x="52" y="13"/>
                    </a:lnTo>
                    <a:lnTo>
                      <a:pt x="29" y="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6" name="Freeform 321"/>
              <p:cNvSpPr>
                <a:spLocks/>
              </p:cNvSpPr>
              <p:nvPr/>
            </p:nvSpPr>
            <p:spPr bwMode="auto">
              <a:xfrm>
                <a:off x="4550765" y="3353385"/>
                <a:ext cx="45190" cy="91248"/>
              </a:xfrm>
              <a:custGeom>
                <a:avLst/>
                <a:gdLst>
                  <a:gd name="T0" fmla="*/ 0 w 37"/>
                  <a:gd name="T1" fmla="*/ 16 h 67"/>
                  <a:gd name="T2" fmla="*/ 6 w 37"/>
                  <a:gd name="T3" fmla="*/ 47 h 67"/>
                  <a:gd name="T4" fmla="*/ 20 w 37"/>
                  <a:gd name="T5" fmla="*/ 67 h 67"/>
                  <a:gd name="T6" fmla="*/ 26 w 37"/>
                  <a:gd name="T7" fmla="*/ 62 h 67"/>
                  <a:gd name="T8" fmla="*/ 37 w 37"/>
                  <a:gd name="T9" fmla="*/ 42 h 67"/>
                  <a:gd name="T10" fmla="*/ 37 w 37"/>
                  <a:gd name="T11" fmla="*/ 40 h 67"/>
                  <a:gd name="T12" fmla="*/ 24 w 37"/>
                  <a:gd name="T13" fmla="*/ 14 h 67"/>
                  <a:gd name="T14" fmla="*/ 18 w 37"/>
                  <a:gd name="T15" fmla="*/ 3 h 67"/>
                  <a:gd name="T16" fmla="*/ 4 w 37"/>
                  <a:gd name="T17" fmla="*/ 0 h 67"/>
                  <a:gd name="T18" fmla="*/ 0 w 37"/>
                  <a:gd name="T19" fmla="*/ 16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67"/>
                  <a:gd name="T32" fmla="*/ 37 w 37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67">
                    <a:moveTo>
                      <a:pt x="0" y="16"/>
                    </a:moveTo>
                    <a:lnTo>
                      <a:pt x="6" y="47"/>
                    </a:lnTo>
                    <a:lnTo>
                      <a:pt x="20" y="67"/>
                    </a:lnTo>
                    <a:lnTo>
                      <a:pt x="26" y="6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24" y="14"/>
                    </a:lnTo>
                    <a:lnTo>
                      <a:pt x="18" y="3"/>
                    </a:lnTo>
                    <a:lnTo>
                      <a:pt x="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7" name="Freeform 322"/>
              <p:cNvSpPr>
                <a:spLocks/>
              </p:cNvSpPr>
              <p:nvPr/>
            </p:nvSpPr>
            <p:spPr bwMode="auto">
              <a:xfrm>
                <a:off x="5132792" y="3383140"/>
                <a:ext cx="115683" cy="83313"/>
              </a:xfrm>
              <a:custGeom>
                <a:avLst/>
                <a:gdLst>
                  <a:gd name="T0" fmla="*/ 14 w 98"/>
                  <a:gd name="T1" fmla="*/ 10 h 63"/>
                  <a:gd name="T2" fmla="*/ 0 w 98"/>
                  <a:gd name="T3" fmla="*/ 0 h 63"/>
                  <a:gd name="T4" fmla="*/ 32 w 98"/>
                  <a:gd name="T5" fmla="*/ 2 h 63"/>
                  <a:gd name="T6" fmla="*/ 63 w 98"/>
                  <a:gd name="T7" fmla="*/ 2 h 63"/>
                  <a:gd name="T8" fmla="*/ 82 w 98"/>
                  <a:gd name="T9" fmla="*/ 4 h 63"/>
                  <a:gd name="T10" fmla="*/ 80 w 98"/>
                  <a:gd name="T11" fmla="*/ 26 h 63"/>
                  <a:gd name="T12" fmla="*/ 90 w 98"/>
                  <a:gd name="T13" fmla="*/ 30 h 63"/>
                  <a:gd name="T14" fmla="*/ 82 w 98"/>
                  <a:gd name="T15" fmla="*/ 39 h 63"/>
                  <a:gd name="T16" fmla="*/ 98 w 98"/>
                  <a:gd name="T17" fmla="*/ 59 h 63"/>
                  <a:gd name="T18" fmla="*/ 88 w 98"/>
                  <a:gd name="T19" fmla="*/ 63 h 63"/>
                  <a:gd name="T20" fmla="*/ 82 w 98"/>
                  <a:gd name="T21" fmla="*/ 57 h 63"/>
                  <a:gd name="T22" fmla="*/ 80 w 98"/>
                  <a:gd name="T23" fmla="*/ 55 h 63"/>
                  <a:gd name="T24" fmla="*/ 74 w 98"/>
                  <a:gd name="T25" fmla="*/ 52 h 63"/>
                  <a:gd name="T26" fmla="*/ 70 w 98"/>
                  <a:gd name="T27" fmla="*/ 50 h 63"/>
                  <a:gd name="T28" fmla="*/ 65 w 98"/>
                  <a:gd name="T29" fmla="*/ 50 h 63"/>
                  <a:gd name="T30" fmla="*/ 57 w 98"/>
                  <a:gd name="T31" fmla="*/ 46 h 63"/>
                  <a:gd name="T32" fmla="*/ 49 w 98"/>
                  <a:gd name="T33" fmla="*/ 46 h 63"/>
                  <a:gd name="T34" fmla="*/ 32 w 98"/>
                  <a:gd name="T35" fmla="*/ 39 h 63"/>
                  <a:gd name="T36" fmla="*/ 24 w 98"/>
                  <a:gd name="T37" fmla="*/ 26 h 63"/>
                  <a:gd name="T38" fmla="*/ 14 w 98"/>
                  <a:gd name="T39" fmla="*/ 1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8"/>
                  <a:gd name="T61" fmla="*/ 0 h 63"/>
                  <a:gd name="T62" fmla="*/ 98 w 98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8" h="63">
                    <a:moveTo>
                      <a:pt x="14" y="10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63" y="2"/>
                    </a:lnTo>
                    <a:lnTo>
                      <a:pt x="82" y="4"/>
                    </a:lnTo>
                    <a:lnTo>
                      <a:pt x="80" y="26"/>
                    </a:lnTo>
                    <a:lnTo>
                      <a:pt x="90" y="30"/>
                    </a:lnTo>
                    <a:lnTo>
                      <a:pt x="82" y="39"/>
                    </a:lnTo>
                    <a:lnTo>
                      <a:pt x="98" y="59"/>
                    </a:lnTo>
                    <a:lnTo>
                      <a:pt x="88" y="63"/>
                    </a:lnTo>
                    <a:lnTo>
                      <a:pt x="82" y="57"/>
                    </a:lnTo>
                    <a:lnTo>
                      <a:pt x="80" y="55"/>
                    </a:lnTo>
                    <a:lnTo>
                      <a:pt x="74" y="52"/>
                    </a:lnTo>
                    <a:lnTo>
                      <a:pt x="70" y="50"/>
                    </a:lnTo>
                    <a:lnTo>
                      <a:pt x="65" y="50"/>
                    </a:lnTo>
                    <a:lnTo>
                      <a:pt x="57" y="46"/>
                    </a:lnTo>
                    <a:lnTo>
                      <a:pt x="49" y="46"/>
                    </a:lnTo>
                    <a:lnTo>
                      <a:pt x="32" y="39"/>
                    </a:lnTo>
                    <a:lnTo>
                      <a:pt x="24" y="26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8" name="Freeform 323"/>
              <p:cNvSpPr>
                <a:spLocks/>
              </p:cNvSpPr>
              <p:nvPr/>
            </p:nvSpPr>
            <p:spPr bwMode="auto">
              <a:xfrm>
                <a:off x="5228592" y="3371238"/>
                <a:ext cx="99415" cy="111084"/>
              </a:xfrm>
              <a:custGeom>
                <a:avLst/>
                <a:gdLst>
                  <a:gd name="T0" fmla="*/ 18 w 84"/>
                  <a:gd name="T1" fmla="*/ 66 h 82"/>
                  <a:gd name="T2" fmla="*/ 2 w 84"/>
                  <a:gd name="T3" fmla="*/ 46 h 82"/>
                  <a:gd name="T4" fmla="*/ 10 w 84"/>
                  <a:gd name="T5" fmla="*/ 37 h 82"/>
                  <a:gd name="T6" fmla="*/ 0 w 84"/>
                  <a:gd name="T7" fmla="*/ 33 h 82"/>
                  <a:gd name="T8" fmla="*/ 2 w 84"/>
                  <a:gd name="T9" fmla="*/ 11 h 82"/>
                  <a:gd name="T10" fmla="*/ 10 w 84"/>
                  <a:gd name="T11" fmla="*/ 0 h 82"/>
                  <a:gd name="T12" fmla="*/ 43 w 84"/>
                  <a:gd name="T13" fmla="*/ 6 h 82"/>
                  <a:gd name="T14" fmla="*/ 55 w 84"/>
                  <a:gd name="T15" fmla="*/ 22 h 82"/>
                  <a:gd name="T16" fmla="*/ 84 w 84"/>
                  <a:gd name="T17" fmla="*/ 37 h 82"/>
                  <a:gd name="T18" fmla="*/ 70 w 84"/>
                  <a:gd name="T19" fmla="*/ 39 h 82"/>
                  <a:gd name="T20" fmla="*/ 64 w 84"/>
                  <a:gd name="T21" fmla="*/ 68 h 82"/>
                  <a:gd name="T22" fmla="*/ 63 w 84"/>
                  <a:gd name="T23" fmla="*/ 82 h 82"/>
                  <a:gd name="T24" fmla="*/ 43 w 84"/>
                  <a:gd name="T25" fmla="*/ 71 h 82"/>
                  <a:gd name="T26" fmla="*/ 45 w 84"/>
                  <a:gd name="T27" fmla="*/ 66 h 82"/>
                  <a:gd name="T28" fmla="*/ 39 w 84"/>
                  <a:gd name="T29" fmla="*/ 53 h 82"/>
                  <a:gd name="T30" fmla="*/ 18 w 84"/>
                  <a:gd name="T31" fmla="*/ 66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4"/>
                  <a:gd name="T49" fmla="*/ 0 h 82"/>
                  <a:gd name="T50" fmla="*/ 84 w 84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4" h="82">
                    <a:moveTo>
                      <a:pt x="18" y="66"/>
                    </a:moveTo>
                    <a:lnTo>
                      <a:pt x="2" y="46"/>
                    </a:lnTo>
                    <a:lnTo>
                      <a:pt x="10" y="37"/>
                    </a:lnTo>
                    <a:lnTo>
                      <a:pt x="0" y="33"/>
                    </a:lnTo>
                    <a:lnTo>
                      <a:pt x="2" y="11"/>
                    </a:lnTo>
                    <a:lnTo>
                      <a:pt x="10" y="0"/>
                    </a:lnTo>
                    <a:lnTo>
                      <a:pt x="43" y="6"/>
                    </a:lnTo>
                    <a:lnTo>
                      <a:pt x="55" y="22"/>
                    </a:lnTo>
                    <a:lnTo>
                      <a:pt x="84" y="37"/>
                    </a:lnTo>
                    <a:lnTo>
                      <a:pt x="70" y="39"/>
                    </a:lnTo>
                    <a:lnTo>
                      <a:pt x="64" y="68"/>
                    </a:lnTo>
                    <a:lnTo>
                      <a:pt x="63" y="82"/>
                    </a:lnTo>
                    <a:lnTo>
                      <a:pt x="43" y="71"/>
                    </a:lnTo>
                    <a:lnTo>
                      <a:pt x="45" y="66"/>
                    </a:lnTo>
                    <a:lnTo>
                      <a:pt x="39" y="53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9" name="Freeform 324"/>
              <p:cNvSpPr>
                <a:spLocks/>
              </p:cNvSpPr>
              <p:nvPr/>
            </p:nvSpPr>
            <p:spPr bwMode="auto">
              <a:xfrm>
                <a:off x="5192441" y="3444633"/>
                <a:ext cx="46996" cy="25787"/>
              </a:xfrm>
              <a:custGeom>
                <a:avLst/>
                <a:gdLst>
                  <a:gd name="T0" fmla="*/ 37 w 37"/>
                  <a:gd name="T1" fmla="*/ 17 h 18"/>
                  <a:gd name="T2" fmla="*/ 29 w 37"/>
                  <a:gd name="T3" fmla="*/ 18 h 18"/>
                  <a:gd name="T4" fmla="*/ 4 w 37"/>
                  <a:gd name="T5" fmla="*/ 6 h 18"/>
                  <a:gd name="T6" fmla="*/ 0 w 37"/>
                  <a:gd name="T7" fmla="*/ 2 h 18"/>
                  <a:gd name="T8" fmla="*/ 0 w 37"/>
                  <a:gd name="T9" fmla="*/ 0 h 18"/>
                  <a:gd name="T10" fmla="*/ 6 w 37"/>
                  <a:gd name="T11" fmla="*/ 0 h 18"/>
                  <a:gd name="T12" fmla="*/ 14 w 37"/>
                  <a:gd name="T13" fmla="*/ 4 h 18"/>
                  <a:gd name="T14" fmla="*/ 19 w 37"/>
                  <a:gd name="T15" fmla="*/ 4 h 18"/>
                  <a:gd name="T16" fmla="*/ 23 w 37"/>
                  <a:gd name="T17" fmla="*/ 4 h 18"/>
                  <a:gd name="T18" fmla="*/ 29 w 37"/>
                  <a:gd name="T19" fmla="*/ 9 h 18"/>
                  <a:gd name="T20" fmla="*/ 31 w 37"/>
                  <a:gd name="T21" fmla="*/ 11 h 18"/>
                  <a:gd name="T22" fmla="*/ 37 w 37"/>
                  <a:gd name="T23" fmla="*/ 17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18"/>
                  <a:gd name="T38" fmla="*/ 37 w 3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18">
                    <a:moveTo>
                      <a:pt x="37" y="17"/>
                    </a:moveTo>
                    <a:lnTo>
                      <a:pt x="29" y="18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0" name="Freeform 325"/>
              <p:cNvSpPr>
                <a:spLocks/>
              </p:cNvSpPr>
              <p:nvPr/>
            </p:nvSpPr>
            <p:spPr bwMode="auto">
              <a:xfrm>
                <a:off x="4574262" y="3379172"/>
                <a:ext cx="155449" cy="166625"/>
              </a:xfrm>
              <a:custGeom>
                <a:avLst/>
                <a:gdLst>
                  <a:gd name="T0" fmla="*/ 25 w 130"/>
                  <a:gd name="T1" fmla="*/ 64 h 122"/>
                  <a:gd name="T2" fmla="*/ 10 w 130"/>
                  <a:gd name="T3" fmla="*/ 58 h 122"/>
                  <a:gd name="T4" fmla="*/ 0 w 130"/>
                  <a:gd name="T5" fmla="*/ 47 h 122"/>
                  <a:gd name="T6" fmla="*/ 6 w 130"/>
                  <a:gd name="T7" fmla="*/ 42 h 122"/>
                  <a:gd name="T8" fmla="*/ 17 w 130"/>
                  <a:gd name="T9" fmla="*/ 22 h 122"/>
                  <a:gd name="T10" fmla="*/ 17 w 130"/>
                  <a:gd name="T11" fmla="*/ 20 h 122"/>
                  <a:gd name="T12" fmla="*/ 54 w 130"/>
                  <a:gd name="T13" fmla="*/ 9 h 122"/>
                  <a:gd name="T14" fmla="*/ 78 w 130"/>
                  <a:gd name="T15" fmla="*/ 5 h 122"/>
                  <a:gd name="T16" fmla="*/ 113 w 130"/>
                  <a:gd name="T17" fmla="*/ 9 h 122"/>
                  <a:gd name="T18" fmla="*/ 121 w 130"/>
                  <a:gd name="T19" fmla="*/ 3 h 122"/>
                  <a:gd name="T20" fmla="*/ 124 w 130"/>
                  <a:gd name="T21" fmla="*/ 0 h 122"/>
                  <a:gd name="T22" fmla="*/ 130 w 130"/>
                  <a:gd name="T23" fmla="*/ 7 h 122"/>
                  <a:gd name="T24" fmla="*/ 121 w 130"/>
                  <a:gd name="T25" fmla="*/ 22 h 122"/>
                  <a:gd name="T26" fmla="*/ 97 w 130"/>
                  <a:gd name="T27" fmla="*/ 18 h 122"/>
                  <a:gd name="T28" fmla="*/ 74 w 130"/>
                  <a:gd name="T29" fmla="*/ 25 h 122"/>
                  <a:gd name="T30" fmla="*/ 86 w 130"/>
                  <a:gd name="T31" fmla="*/ 34 h 122"/>
                  <a:gd name="T32" fmla="*/ 76 w 130"/>
                  <a:gd name="T33" fmla="*/ 34 h 122"/>
                  <a:gd name="T34" fmla="*/ 78 w 130"/>
                  <a:gd name="T35" fmla="*/ 40 h 122"/>
                  <a:gd name="T36" fmla="*/ 68 w 130"/>
                  <a:gd name="T37" fmla="*/ 36 h 122"/>
                  <a:gd name="T38" fmla="*/ 74 w 130"/>
                  <a:gd name="T39" fmla="*/ 42 h 122"/>
                  <a:gd name="T40" fmla="*/ 58 w 130"/>
                  <a:gd name="T41" fmla="*/ 27 h 122"/>
                  <a:gd name="T42" fmla="*/ 52 w 130"/>
                  <a:gd name="T43" fmla="*/ 31 h 122"/>
                  <a:gd name="T44" fmla="*/ 62 w 130"/>
                  <a:gd name="T45" fmla="*/ 51 h 122"/>
                  <a:gd name="T46" fmla="*/ 66 w 130"/>
                  <a:gd name="T47" fmla="*/ 62 h 122"/>
                  <a:gd name="T48" fmla="*/ 58 w 130"/>
                  <a:gd name="T49" fmla="*/ 56 h 122"/>
                  <a:gd name="T50" fmla="*/ 60 w 130"/>
                  <a:gd name="T51" fmla="*/ 65 h 122"/>
                  <a:gd name="T52" fmla="*/ 56 w 130"/>
                  <a:gd name="T53" fmla="*/ 67 h 122"/>
                  <a:gd name="T54" fmla="*/ 86 w 130"/>
                  <a:gd name="T55" fmla="*/ 86 h 122"/>
                  <a:gd name="T56" fmla="*/ 84 w 130"/>
                  <a:gd name="T57" fmla="*/ 93 h 122"/>
                  <a:gd name="T58" fmla="*/ 74 w 130"/>
                  <a:gd name="T59" fmla="*/ 87 h 122"/>
                  <a:gd name="T60" fmla="*/ 68 w 130"/>
                  <a:gd name="T61" fmla="*/ 91 h 122"/>
                  <a:gd name="T62" fmla="*/ 74 w 130"/>
                  <a:gd name="T63" fmla="*/ 102 h 122"/>
                  <a:gd name="T64" fmla="*/ 60 w 130"/>
                  <a:gd name="T65" fmla="*/ 102 h 122"/>
                  <a:gd name="T66" fmla="*/ 68 w 130"/>
                  <a:gd name="T67" fmla="*/ 122 h 122"/>
                  <a:gd name="T68" fmla="*/ 58 w 130"/>
                  <a:gd name="T69" fmla="*/ 118 h 122"/>
                  <a:gd name="T70" fmla="*/ 54 w 130"/>
                  <a:gd name="T71" fmla="*/ 122 h 122"/>
                  <a:gd name="T72" fmla="*/ 45 w 130"/>
                  <a:gd name="T73" fmla="*/ 111 h 122"/>
                  <a:gd name="T74" fmla="*/ 41 w 130"/>
                  <a:gd name="T75" fmla="*/ 117 h 122"/>
                  <a:gd name="T76" fmla="*/ 31 w 130"/>
                  <a:gd name="T77" fmla="*/ 97 h 122"/>
                  <a:gd name="T78" fmla="*/ 29 w 130"/>
                  <a:gd name="T79" fmla="*/ 87 h 122"/>
                  <a:gd name="T80" fmla="*/ 47 w 130"/>
                  <a:gd name="T81" fmla="*/ 82 h 122"/>
                  <a:gd name="T82" fmla="*/ 66 w 130"/>
                  <a:gd name="T83" fmla="*/ 86 h 122"/>
                  <a:gd name="T84" fmla="*/ 64 w 130"/>
                  <a:gd name="T85" fmla="*/ 82 h 122"/>
                  <a:gd name="T86" fmla="*/ 52 w 130"/>
                  <a:gd name="T87" fmla="*/ 78 h 122"/>
                  <a:gd name="T88" fmla="*/ 29 w 130"/>
                  <a:gd name="T89" fmla="*/ 76 h 122"/>
                  <a:gd name="T90" fmla="*/ 23 w 130"/>
                  <a:gd name="T91" fmla="*/ 76 h 122"/>
                  <a:gd name="T92" fmla="*/ 19 w 130"/>
                  <a:gd name="T93" fmla="*/ 65 h 122"/>
                  <a:gd name="T94" fmla="*/ 25 w 130"/>
                  <a:gd name="T95" fmla="*/ 64 h 1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"/>
                  <a:gd name="T145" fmla="*/ 0 h 122"/>
                  <a:gd name="T146" fmla="*/ 130 w 130"/>
                  <a:gd name="T147" fmla="*/ 122 h 1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" h="122">
                    <a:moveTo>
                      <a:pt x="25" y="64"/>
                    </a:moveTo>
                    <a:lnTo>
                      <a:pt x="10" y="58"/>
                    </a:lnTo>
                    <a:lnTo>
                      <a:pt x="0" y="47"/>
                    </a:lnTo>
                    <a:lnTo>
                      <a:pt x="6" y="4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54" y="9"/>
                    </a:lnTo>
                    <a:lnTo>
                      <a:pt x="78" y="5"/>
                    </a:lnTo>
                    <a:lnTo>
                      <a:pt x="113" y="9"/>
                    </a:lnTo>
                    <a:lnTo>
                      <a:pt x="121" y="3"/>
                    </a:lnTo>
                    <a:lnTo>
                      <a:pt x="124" y="0"/>
                    </a:lnTo>
                    <a:lnTo>
                      <a:pt x="130" y="7"/>
                    </a:lnTo>
                    <a:lnTo>
                      <a:pt x="121" y="22"/>
                    </a:lnTo>
                    <a:lnTo>
                      <a:pt x="97" y="18"/>
                    </a:lnTo>
                    <a:lnTo>
                      <a:pt x="74" y="25"/>
                    </a:lnTo>
                    <a:lnTo>
                      <a:pt x="86" y="34"/>
                    </a:lnTo>
                    <a:lnTo>
                      <a:pt x="76" y="34"/>
                    </a:lnTo>
                    <a:lnTo>
                      <a:pt x="78" y="40"/>
                    </a:lnTo>
                    <a:lnTo>
                      <a:pt x="68" y="36"/>
                    </a:lnTo>
                    <a:lnTo>
                      <a:pt x="74" y="42"/>
                    </a:lnTo>
                    <a:lnTo>
                      <a:pt x="58" y="27"/>
                    </a:lnTo>
                    <a:lnTo>
                      <a:pt x="52" y="31"/>
                    </a:lnTo>
                    <a:lnTo>
                      <a:pt x="62" y="51"/>
                    </a:lnTo>
                    <a:lnTo>
                      <a:pt x="66" y="62"/>
                    </a:lnTo>
                    <a:lnTo>
                      <a:pt x="58" y="56"/>
                    </a:lnTo>
                    <a:lnTo>
                      <a:pt x="60" y="65"/>
                    </a:lnTo>
                    <a:lnTo>
                      <a:pt x="56" y="67"/>
                    </a:lnTo>
                    <a:lnTo>
                      <a:pt x="86" y="86"/>
                    </a:lnTo>
                    <a:lnTo>
                      <a:pt x="84" y="93"/>
                    </a:lnTo>
                    <a:lnTo>
                      <a:pt x="74" y="87"/>
                    </a:lnTo>
                    <a:lnTo>
                      <a:pt x="68" y="91"/>
                    </a:lnTo>
                    <a:lnTo>
                      <a:pt x="74" y="102"/>
                    </a:lnTo>
                    <a:lnTo>
                      <a:pt x="60" y="102"/>
                    </a:lnTo>
                    <a:lnTo>
                      <a:pt x="68" y="122"/>
                    </a:lnTo>
                    <a:lnTo>
                      <a:pt x="58" y="118"/>
                    </a:lnTo>
                    <a:lnTo>
                      <a:pt x="54" y="122"/>
                    </a:lnTo>
                    <a:lnTo>
                      <a:pt x="45" y="111"/>
                    </a:lnTo>
                    <a:lnTo>
                      <a:pt x="41" y="117"/>
                    </a:lnTo>
                    <a:lnTo>
                      <a:pt x="31" y="97"/>
                    </a:lnTo>
                    <a:lnTo>
                      <a:pt x="29" y="87"/>
                    </a:lnTo>
                    <a:lnTo>
                      <a:pt x="47" y="82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2" y="78"/>
                    </a:lnTo>
                    <a:lnTo>
                      <a:pt x="29" y="76"/>
                    </a:lnTo>
                    <a:lnTo>
                      <a:pt x="23" y="76"/>
                    </a:lnTo>
                    <a:lnTo>
                      <a:pt x="19" y="65"/>
                    </a:lnTo>
                    <a:lnTo>
                      <a:pt x="25" y="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1" name="Freeform 326"/>
              <p:cNvSpPr>
                <a:spLocks/>
              </p:cNvSpPr>
              <p:nvPr/>
            </p:nvSpPr>
            <p:spPr bwMode="auto">
              <a:xfrm>
                <a:off x="4675483" y="3577534"/>
                <a:ext cx="68687" cy="17853"/>
              </a:xfrm>
              <a:custGeom>
                <a:avLst/>
                <a:gdLst>
                  <a:gd name="T0" fmla="*/ 44 w 58"/>
                  <a:gd name="T1" fmla="*/ 7 h 13"/>
                  <a:gd name="T2" fmla="*/ 11 w 58"/>
                  <a:gd name="T3" fmla="*/ 0 h 13"/>
                  <a:gd name="T4" fmla="*/ 2 w 58"/>
                  <a:gd name="T5" fmla="*/ 0 h 13"/>
                  <a:gd name="T6" fmla="*/ 0 w 58"/>
                  <a:gd name="T7" fmla="*/ 7 h 13"/>
                  <a:gd name="T8" fmla="*/ 19 w 58"/>
                  <a:gd name="T9" fmla="*/ 11 h 13"/>
                  <a:gd name="T10" fmla="*/ 40 w 58"/>
                  <a:gd name="T11" fmla="*/ 13 h 13"/>
                  <a:gd name="T12" fmla="*/ 58 w 58"/>
                  <a:gd name="T13" fmla="*/ 9 h 13"/>
                  <a:gd name="T14" fmla="*/ 44 w 58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13"/>
                  <a:gd name="T26" fmla="*/ 58 w 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13">
                    <a:moveTo>
                      <a:pt x="44" y="7"/>
                    </a:moveTo>
                    <a:lnTo>
                      <a:pt x="11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9" y="11"/>
                    </a:lnTo>
                    <a:lnTo>
                      <a:pt x="40" y="13"/>
                    </a:lnTo>
                    <a:lnTo>
                      <a:pt x="58" y="9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2" name="Freeform 327"/>
              <p:cNvSpPr>
                <a:spLocks/>
              </p:cNvSpPr>
              <p:nvPr/>
            </p:nvSpPr>
            <p:spPr bwMode="auto">
              <a:xfrm>
                <a:off x="4650179" y="3466453"/>
                <a:ext cx="41574" cy="29755"/>
              </a:xfrm>
              <a:custGeom>
                <a:avLst/>
                <a:gdLst>
                  <a:gd name="T0" fmla="*/ 33 w 33"/>
                  <a:gd name="T1" fmla="*/ 22 h 22"/>
                  <a:gd name="T2" fmla="*/ 16 w 33"/>
                  <a:gd name="T3" fmla="*/ 5 h 22"/>
                  <a:gd name="T4" fmla="*/ 0 w 33"/>
                  <a:gd name="T5" fmla="*/ 0 h 22"/>
                  <a:gd name="T6" fmla="*/ 16 w 33"/>
                  <a:gd name="T7" fmla="*/ 11 h 22"/>
                  <a:gd name="T8" fmla="*/ 33 w 33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2"/>
                  <a:gd name="T17" fmla="*/ 33 w 3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2">
                    <a:moveTo>
                      <a:pt x="33" y="22"/>
                    </a:moveTo>
                    <a:lnTo>
                      <a:pt x="16" y="5"/>
                    </a:lnTo>
                    <a:lnTo>
                      <a:pt x="0" y="0"/>
                    </a:lnTo>
                    <a:lnTo>
                      <a:pt x="16" y="11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3" name="Freeform 328"/>
              <p:cNvSpPr>
                <a:spLocks/>
              </p:cNvSpPr>
              <p:nvPr/>
            </p:nvSpPr>
            <p:spPr bwMode="auto">
              <a:xfrm>
                <a:off x="4720674" y="3456534"/>
                <a:ext cx="16268" cy="7935"/>
              </a:xfrm>
              <a:custGeom>
                <a:avLst/>
                <a:gdLst>
                  <a:gd name="T0" fmla="*/ 13 w 13"/>
                  <a:gd name="T1" fmla="*/ 6 h 6"/>
                  <a:gd name="T2" fmla="*/ 5 w 13"/>
                  <a:gd name="T3" fmla="*/ 4 h 6"/>
                  <a:gd name="T4" fmla="*/ 0 w 13"/>
                  <a:gd name="T5" fmla="*/ 0 h 6"/>
                  <a:gd name="T6" fmla="*/ 11 w 13"/>
                  <a:gd name="T7" fmla="*/ 2 h 6"/>
                  <a:gd name="T8" fmla="*/ 13 w 1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"/>
                  <a:gd name="T17" fmla="*/ 13 w 1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">
                    <a:moveTo>
                      <a:pt x="13" y="6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4" name="Freeform 329"/>
              <p:cNvSpPr>
                <a:spLocks/>
              </p:cNvSpPr>
              <p:nvPr/>
            </p:nvSpPr>
            <p:spPr bwMode="auto">
              <a:xfrm>
                <a:off x="4588723" y="3486289"/>
                <a:ext cx="7230" cy="793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5" name="Freeform 330"/>
              <p:cNvSpPr>
                <a:spLocks/>
              </p:cNvSpPr>
              <p:nvPr/>
            </p:nvSpPr>
            <p:spPr bwMode="auto">
              <a:xfrm>
                <a:off x="4722481" y="3478354"/>
                <a:ext cx="5424" cy="9919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7 h 7"/>
                  <a:gd name="T4" fmla="*/ 0 w 4"/>
                  <a:gd name="T5" fmla="*/ 3 h 7"/>
                  <a:gd name="T6" fmla="*/ 4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0"/>
                    </a:move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6" name="Freeform 331"/>
              <p:cNvSpPr>
                <a:spLocks/>
              </p:cNvSpPr>
              <p:nvPr/>
            </p:nvSpPr>
            <p:spPr bwMode="auto">
              <a:xfrm>
                <a:off x="4239866" y="3214531"/>
                <a:ext cx="291014" cy="287627"/>
              </a:xfrm>
              <a:custGeom>
                <a:avLst/>
                <a:gdLst>
                  <a:gd name="T0" fmla="*/ 137 w 244"/>
                  <a:gd name="T1" fmla="*/ 9 h 212"/>
                  <a:gd name="T2" fmla="*/ 104 w 244"/>
                  <a:gd name="T3" fmla="*/ 0 h 212"/>
                  <a:gd name="T4" fmla="*/ 82 w 244"/>
                  <a:gd name="T5" fmla="*/ 2 h 212"/>
                  <a:gd name="T6" fmla="*/ 70 w 244"/>
                  <a:gd name="T7" fmla="*/ 0 h 212"/>
                  <a:gd name="T8" fmla="*/ 70 w 244"/>
                  <a:gd name="T9" fmla="*/ 2 h 212"/>
                  <a:gd name="T10" fmla="*/ 67 w 244"/>
                  <a:gd name="T11" fmla="*/ 7 h 212"/>
                  <a:gd name="T12" fmla="*/ 63 w 244"/>
                  <a:gd name="T13" fmla="*/ 13 h 212"/>
                  <a:gd name="T14" fmla="*/ 49 w 244"/>
                  <a:gd name="T15" fmla="*/ 13 h 212"/>
                  <a:gd name="T16" fmla="*/ 41 w 244"/>
                  <a:gd name="T17" fmla="*/ 22 h 212"/>
                  <a:gd name="T18" fmla="*/ 28 w 244"/>
                  <a:gd name="T19" fmla="*/ 13 h 212"/>
                  <a:gd name="T20" fmla="*/ 16 w 244"/>
                  <a:gd name="T21" fmla="*/ 22 h 212"/>
                  <a:gd name="T22" fmla="*/ 2 w 244"/>
                  <a:gd name="T23" fmla="*/ 22 h 212"/>
                  <a:gd name="T24" fmla="*/ 2 w 244"/>
                  <a:gd name="T25" fmla="*/ 33 h 212"/>
                  <a:gd name="T26" fmla="*/ 0 w 244"/>
                  <a:gd name="T27" fmla="*/ 42 h 212"/>
                  <a:gd name="T28" fmla="*/ 0 w 244"/>
                  <a:gd name="T29" fmla="*/ 48 h 212"/>
                  <a:gd name="T30" fmla="*/ 0 w 244"/>
                  <a:gd name="T31" fmla="*/ 57 h 212"/>
                  <a:gd name="T32" fmla="*/ 16 w 244"/>
                  <a:gd name="T33" fmla="*/ 64 h 212"/>
                  <a:gd name="T34" fmla="*/ 16 w 244"/>
                  <a:gd name="T35" fmla="*/ 73 h 212"/>
                  <a:gd name="T36" fmla="*/ 33 w 244"/>
                  <a:gd name="T37" fmla="*/ 60 h 212"/>
                  <a:gd name="T38" fmla="*/ 61 w 244"/>
                  <a:gd name="T39" fmla="*/ 66 h 212"/>
                  <a:gd name="T40" fmla="*/ 76 w 244"/>
                  <a:gd name="T41" fmla="*/ 90 h 212"/>
                  <a:gd name="T42" fmla="*/ 96 w 244"/>
                  <a:gd name="T43" fmla="*/ 106 h 212"/>
                  <a:gd name="T44" fmla="*/ 113 w 244"/>
                  <a:gd name="T45" fmla="*/ 123 h 212"/>
                  <a:gd name="T46" fmla="*/ 119 w 244"/>
                  <a:gd name="T47" fmla="*/ 124 h 212"/>
                  <a:gd name="T48" fmla="*/ 121 w 244"/>
                  <a:gd name="T49" fmla="*/ 124 h 212"/>
                  <a:gd name="T50" fmla="*/ 137 w 244"/>
                  <a:gd name="T51" fmla="*/ 132 h 212"/>
                  <a:gd name="T52" fmla="*/ 160 w 244"/>
                  <a:gd name="T53" fmla="*/ 148 h 212"/>
                  <a:gd name="T54" fmla="*/ 172 w 244"/>
                  <a:gd name="T55" fmla="*/ 154 h 212"/>
                  <a:gd name="T56" fmla="*/ 183 w 244"/>
                  <a:gd name="T57" fmla="*/ 161 h 212"/>
                  <a:gd name="T58" fmla="*/ 197 w 244"/>
                  <a:gd name="T59" fmla="*/ 187 h 212"/>
                  <a:gd name="T60" fmla="*/ 189 w 244"/>
                  <a:gd name="T61" fmla="*/ 207 h 212"/>
                  <a:gd name="T62" fmla="*/ 199 w 244"/>
                  <a:gd name="T63" fmla="*/ 212 h 212"/>
                  <a:gd name="T64" fmla="*/ 209 w 244"/>
                  <a:gd name="T65" fmla="*/ 198 h 212"/>
                  <a:gd name="T66" fmla="*/ 216 w 244"/>
                  <a:gd name="T67" fmla="*/ 188 h 212"/>
                  <a:gd name="T68" fmla="*/ 218 w 244"/>
                  <a:gd name="T69" fmla="*/ 181 h 212"/>
                  <a:gd name="T70" fmla="*/ 209 w 244"/>
                  <a:gd name="T71" fmla="*/ 172 h 212"/>
                  <a:gd name="T72" fmla="*/ 213 w 244"/>
                  <a:gd name="T73" fmla="*/ 152 h 212"/>
                  <a:gd name="T74" fmla="*/ 224 w 244"/>
                  <a:gd name="T75" fmla="*/ 156 h 212"/>
                  <a:gd name="T76" fmla="*/ 240 w 244"/>
                  <a:gd name="T77" fmla="*/ 166 h 212"/>
                  <a:gd name="T78" fmla="*/ 244 w 244"/>
                  <a:gd name="T79" fmla="*/ 156 h 212"/>
                  <a:gd name="T80" fmla="*/ 216 w 244"/>
                  <a:gd name="T81" fmla="*/ 143 h 212"/>
                  <a:gd name="T82" fmla="*/ 191 w 244"/>
                  <a:gd name="T83" fmla="*/ 128 h 212"/>
                  <a:gd name="T84" fmla="*/ 195 w 244"/>
                  <a:gd name="T85" fmla="*/ 121 h 212"/>
                  <a:gd name="T86" fmla="*/ 187 w 244"/>
                  <a:gd name="T87" fmla="*/ 117 h 212"/>
                  <a:gd name="T88" fmla="*/ 160 w 244"/>
                  <a:gd name="T89" fmla="*/ 110 h 212"/>
                  <a:gd name="T90" fmla="*/ 150 w 244"/>
                  <a:gd name="T91" fmla="*/ 95 h 212"/>
                  <a:gd name="T92" fmla="*/ 139 w 244"/>
                  <a:gd name="T93" fmla="*/ 81 h 212"/>
                  <a:gd name="T94" fmla="*/ 119 w 244"/>
                  <a:gd name="T95" fmla="*/ 68 h 212"/>
                  <a:gd name="T96" fmla="*/ 111 w 244"/>
                  <a:gd name="T97" fmla="*/ 49 h 212"/>
                  <a:gd name="T98" fmla="*/ 107 w 244"/>
                  <a:gd name="T99" fmla="*/ 39 h 212"/>
                  <a:gd name="T100" fmla="*/ 127 w 244"/>
                  <a:gd name="T101" fmla="*/ 28 h 212"/>
                  <a:gd name="T102" fmla="*/ 137 w 244"/>
                  <a:gd name="T103" fmla="*/ 31 h 212"/>
                  <a:gd name="T104" fmla="*/ 133 w 244"/>
                  <a:gd name="T105" fmla="*/ 17 h 212"/>
                  <a:gd name="T106" fmla="*/ 137 w 244"/>
                  <a:gd name="T107" fmla="*/ 9 h 212"/>
                  <a:gd name="T108" fmla="*/ 115 w 244"/>
                  <a:gd name="T109" fmla="*/ 70 h 212"/>
                  <a:gd name="T110" fmla="*/ 115 w 244"/>
                  <a:gd name="T111" fmla="*/ 68 h 212"/>
                  <a:gd name="T112" fmla="*/ 113 w 244"/>
                  <a:gd name="T113" fmla="*/ 70 h 212"/>
                  <a:gd name="T114" fmla="*/ 115 w 244"/>
                  <a:gd name="T115" fmla="*/ 70 h 212"/>
                  <a:gd name="T116" fmla="*/ 137 w 244"/>
                  <a:gd name="T117" fmla="*/ 9 h 212"/>
                  <a:gd name="T118" fmla="*/ 121 w 244"/>
                  <a:gd name="T119" fmla="*/ 123 h 212"/>
                  <a:gd name="T120" fmla="*/ 137 w 244"/>
                  <a:gd name="T121" fmla="*/ 9 h 2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4"/>
                  <a:gd name="T184" fmla="*/ 0 h 212"/>
                  <a:gd name="T185" fmla="*/ 244 w 244"/>
                  <a:gd name="T186" fmla="*/ 212 h 2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4" h="212">
                    <a:moveTo>
                      <a:pt x="137" y="9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7" y="7"/>
                    </a:lnTo>
                    <a:lnTo>
                      <a:pt x="63" y="13"/>
                    </a:lnTo>
                    <a:lnTo>
                      <a:pt x="49" y="13"/>
                    </a:lnTo>
                    <a:lnTo>
                      <a:pt x="41" y="22"/>
                    </a:lnTo>
                    <a:lnTo>
                      <a:pt x="28" y="13"/>
                    </a:lnTo>
                    <a:lnTo>
                      <a:pt x="16" y="22"/>
                    </a:lnTo>
                    <a:lnTo>
                      <a:pt x="2" y="22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16" y="64"/>
                    </a:lnTo>
                    <a:lnTo>
                      <a:pt x="16" y="73"/>
                    </a:lnTo>
                    <a:lnTo>
                      <a:pt x="33" y="60"/>
                    </a:lnTo>
                    <a:lnTo>
                      <a:pt x="61" y="66"/>
                    </a:lnTo>
                    <a:lnTo>
                      <a:pt x="76" y="90"/>
                    </a:lnTo>
                    <a:lnTo>
                      <a:pt x="96" y="106"/>
                    </a:lnTo>
                    <a:lnTo>
                      <a:pt x="113" y="123"/>
                    </a:lnTo>
                    <a:lnTo>
                      <a:pt x="119" y="124"/>
                    </a:lnTo>
                    <a:lnTo>
                      <a:pt x="121" y="124"/>
                    </a:lnTo>
                    <a:lnTo>
                      <a:pt x="137" y="132"/>
                    </a:lnTo>
                    <a:lnTo>
                      <a:pt x="160" y="148"/>
                    </a:lnTo>
                    <a:lnTo>
                      <a:pt x="172" y="154"/>
                    </a:lnTo>
                    <a:lnTo>
                      <a:pt x="183" y="161"/>
                    </a:lnTo>
                    <a:lnTo>
                      <a:pt x="197" y="187"/>
                    </a:lnTo>
                    <a:lnTo>
                      <a:pt x="189" y="207"/>
                    </a:lnTo>
                    <a:lnTo>
                      <a:pt x="199" y="212"/>
                    </a:lnTo>
                    <a:lnTo>
                      <a:pt x="209" y="198"/>
                    </a:lnTo>
                    <a:lnTo>
                      <a:pt x="216" y="188"/>
                    </a:lnTo>
                    <a:lnTo>
                      <a:pt x="218" y="181"/>
                    </a:lnTo>
                    <a:lnTo>
                      <a:pt x="209" y="172"/>
                    </a:lnTo>
                    <a:lnTo>
                      <a:pt x="213" y="152"/>
                    </a:lnTo>
                    <a:lnTo>
                      <a:pt x="224" y="156"/>
                    </a:lnTo>
                    <a:lnTo>
                      <a:pt x="240" y="166"/>
                    </a:lnTo>
                    <a:lnTo>
                      <a:pt x="244" y="156"/>
                    </a:lnTo>
                    <a:lnTo>
                      <a:pt x="216" y="143"/>
                    </a:lnTo>
                    <a:lnTo>
                      <a:pt x="191" y="128"/>
                    </a:lnTo>
                    <a:lnTo>
                      <a:pt x="195" y="121"/>
                    </a:lnTo>
                    <a:lnTo>
                      <a:pt x="187" y="117"/>
                    </a:lnTo>
                    <a:lnTo>
                      <a:pt x="160" y="110"/>
                    </a:lnTo>
                    <a:lnTo>
                      <a:pt x="150" y="95"/>
                    </a:lnTo>
                    <a:lnTo>
                      <a:pt x="139" y="81"/>
                    </a:lnTo>
                    <a:lnTo>
                      <a:pt x="119" y="68"/>
                    </a:lnTo>
                    <a:lnTo>
                      <a:pt x="111" y="49"/>
                    </a:lnTo>
                    <a:lnTo>
                      <a:pt x="107" y="39"/>
                    </a:lnTo>
                    <a:lnTo>
                      <a:pt x="127" y="28"/>
                    </a:lnTo>
                    <a:lnTo>
                      <a:pt x="137" y="31"/>
                    </a:lnTo>
                    <a:lnTo>
                      <a:pt x="133" y="17"/>
                    </a:lnTo>
                    <a:lnTo>
                      <a:pt x="137" y="9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3" y="70"/>
                    </a:lnTo>
                    <a:lnTo>
                      <a:pt x="115" y="70"/>
                    </a:lnTo>
                    <a:lnTo>
                      <a:pt x="137" y="9"/>
                    </a:lnTo>
                    <a:lnTo>
                      <a:pt x="121" y="123"/>
                    </a:lnTo>
                    <a:lnTo>
                      <a:pt x="137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7" name="Freeform 332"/>
              <p:cNvSpPr>
                <a:spLocks/>
              </p:cNvSpPr>
              <p:nvPr/>
            </p:nvSpPr>
            <p:spPr bwMode="auto">
              <a:xfrm>
                <a:off x="4239866" y="3214531"/>
                <a:ext cx="291014" cy="287627"/>
              </a:xfrm>
              <a:custGeom>
                <a:avLst/>
                <a:gdLst>
                  <a:gd name="T0" fmla="*/ 137 w 244"/>
                  <a:gd name="T1" fmla="*/ 9 h 212"/>
                  <a:gd name="T2" fmla="*/ 104 w 244"/>
                  <a:gd name="T3" fmla="*/ 0 h 212"/>
                  <a:gd name="T4" fmla="*/ 82 w 244"/>
                  <a:gd name="T5" fmla="*/ 2 h 212"/>
                  <a:gd name="T6" fmla="*/ 70 w 244"/>
                  <a:gd name="T7" fmla="*/ 0 h 212"/>
                  <a:gd name="T8" fmla="*/ 70 w 244"/>
                  <a:gd name="T9" fmla="*/ 2 h 212"/>
                  <a:gd name="T10" fmla="*/ 67 w 244"/>
                  <a:gd name="T11" fmla="*/ 7 h 212"/>
                  <a:gd name="T12" fmla="*/ 63 w 244"/>
                  <a:gd name="T13" fmla="*/ 13 h 212"/>
                  <a:gd name="T14" fmla="*/ 49 w 244"/>
                  <a:gd name="T15" fmla="*/ 13 h 212"/>
                  <a:gd name="T16" fmla="*/ 41 w 244"/>
                  <a:gd name="T17" fmla="*/ 22 h 212"/>
                  <a:gd name="T18" fmla="*/ 28 w 244"/>
                  <a:gd name="T19" fmla="*/ 13 h 212"/>
                  <a:gd name="T20" fmla="*/ 16 w 244"/>
                  <a:gd name="T21" fmla="*/ 22 h 212"/>
                  <a:gd name="T22" fmla="*/ 2 w 244"/>
                  <a:gd name="T23" fmla="*/ 22 h 212"/>
                  <a:gd name="T24" fmla="*/ 2 w 244"/>
                  <a:gd name="T25" fmla="*/ 33 h 212"/>
                  <a:gd name="T26" fmla="*/ 0 w 244"/>
                  <a:gd name="T27" fmla="*/ 42 h 212"/>
                  <a:gd name="T28" fmla="*/ 0 w 244"/>
                  <a:gd name="T29" fmla="*/ 48 h 212"/>
                  <a:gd name="T30" fmla="*/ 0 w 244"/>
                  <a:gd name="T31" fmla="*/ 57 h 212"/>
                  <a:gd name="T32" fmla="*/ 16 w 244"/>
                  <a:gd name="T33" fmla="*/ 64 h 212"/>
                  <a:gd name="T34" fmla="*/ 16 w 244"/>
                  <a:gd name="T35" fmla="*/ 73 h 212"/>
                  <a:gd name="T36" fmla="*/ 33 w 244"/>
                  <a:gd name="T37" fmla="*/ 60 h 212"/>
                  <a:gd name="T38" fmla="*/ 61 w 244"/>
                  <a:gd name="T39" fmla="*/ 66 h 212"/>
                  <a:gd name="T40" fmla="*/ 76 w 244"/>
                  <a:gd name="T41" fmla="*/ 90 h 212"/>
                  <a:gd name="T42" fmla="*/ 96 w 244"/>
                  <a:gd name="T43" fmla="*/ 106 h 212"/>
                  <a:gd name="T44" fmla="*/ 113 w 244"/>
                  <a:gd name="T45" fmla="*/ 123 h 212"/>
                  <a:gd name="T46" fmla="*/ 119 w 244"/>
                  <a:gd name="T47" fmla="*/ 124 h 212"/>
                  <a:gd name="T48" fmla="*/ 121 w 244"/>
                  <a:gd name="T49" fmla="*/ 124 h 212"/>
                  <a:gd name="T50" fmla="*/ 137 w 244"/>
                  <a:gd name="T51" fmla="*/ 132 h 212"/>
                  <a:gd name="T52" fmla="*/ 160 w 244"/>
                  <a:gd name="T53" fmla="*/ 148 h 212"/>
                  <a:gd name="T54" fmla="*/ 172 w 244"/>
                  <a:gd name="T55" fmla="*/ 154 h 212"/>
                  <a:gd name="T56" fmla="*/ 183 w 244"/>
                  <a:gd name="T57" fmla="*/ 161 h 212"/>
                  <a:gd name="T58" fmla="*/ 197 w 244"/>
                  <a:gd name="T59" fmla="*/ 187 h 212"/>
                  <a:gd name="T60" fmla="*/ 189 w 244"/>
                  <a:gd name="T61" fmla="*/ 207 h 212"/>
                  <a:gd name="T62" fmla="*/ 199 w 244"/>
                  <a:gd name="T63" fmla="*/ 212 h 212"/>
                  <a:gd name="T64" fmla="*/ 209 w 244"/>
                  <a:gd name="T65" fmla="*/ 198 h 212"/>
                  <a:gd name="T66" fmla="*/ 216 w 244"/>
                  <a:gd name="T67" fmla="*/ 188 h 212"/>
                  <a:gd name="T68" fmla="*/ 218 w 244"/>
                  <a:gd name="T69" fmla="*/ 181 h 212"/>
                  <a:gd name="T70" fmla="*/ 209 w 244"/>
                  <a:gd name="T71" fmla="*/ 172 h 212"/>
                  <a:gd name="T72" fmla="*/ 213 w 244"/>
                  <a:gd name="T73" fmla="*/ 152 h 212"/>
                  <a:gd name="T74" fmla="*/ 224 w 244"/>
                  <a:gd name="T75" fmla="*/ 156 h 212"/>
                  <a:gd name="T76" fmla="*/ 240 w 244"/>
                  <a:gd name="T77" fmla="*/ 166 h 212"/>
                  <a:gd name="T78" fmla="*/ 244 w 244"/>
                  <a:gd name="T79" fmla="*/ 156 h 212"/>
                  <a:gd name="T80" fmla="*/ 216 w 244"/>
                  <a:gd name="T81" fmla="*/ 143 h 212"/>
                  <a:gd name="T82" fmla="*/ 191 w 244"/>
                  <a:gd name="T83" fmla="*/ 128 h 212"/>
                  <a:gd name="T84" fmla="*/ 195 w 244"/>
                  <a:gd name="T85" fmla="*/ 121 h 212"/>
                  <a:gd name="T86" fmla="*/ 187 w 244"/>
                  <a:gd name="T87" fmla="*/ 117 h 212"/>
                  <a:gd name="T88" fmla="*/ 160 w 244"/>
                  <a:gd name="T89" fmla="*/ 110 h 212"/>
                  <a:gd name="T90" fmla="*/ 150 w 244"/>
                  <a:gd name="T91" fmla="*/ 95 h 212"/>
                  <a:gd name="T92" fmla="*/ 139 w 244"/>
                  <a:gd name="T93" fmla="*/ 81 h 212"/>
                  <a:gd name="T94" fmla="*/ 119 w 244"/>
                  <a:gd name="T95" fmla="*/ 68 h 212"/>
                  <a:gd name="T96" fmla="*/ 111 w 244"/>
                  <a:gd name="T97" fmla="*/ 49 h 212"/>
                  <a:gd name="T98" fmla="*/ 107 w 244"/>
                  <a:gd name="T99" fmla="*/ 39 h 212"/>
                  <a:gd name="T100" fmla="*/ 127 w 244"/>
                  <a:gd name="T101" fmla="*/ 28 h 212"/>
                  <a:gd name="T102" fmla="*/ 137 w 244"/>
                  <a:gd name="T103" fmla="*/ 31 h 212"/>
                  <a:gd name="T104" fmla="*/ 133 w 244"/>
                  <a:gd name="T105" fmla="*/ 17 h 212"/>
                  <a:gd name="T106" fmla="*/ 137 w 244"/>
                  <a:gd name="T107" fmla="*/ 9 h 2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4"/>
                  <a:gd name="T163" fmla="*/ 0 h 212"/>
                  <a:gd name="T164" fmla="*/ 244 w 244"/>
                  <a:gd name="T165" fmla="*/ 212 h 2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4" h="212">
                    <a:moveTo>
                      <a:pt x="137" y="9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7" y="7"/>
                    </a:lnTo>
                    <a:lnTo>
                      <a:pt x="63" y="13"/>
                    </a:lnTo>
                    <a:lnTo>
                      <a:pt x="49" y="13"/>
                    </a:lnTo>
                    <a:lnTo>
                      <a:pt x="41" y="22"/>
                    </a:lnTo>
                    <a:lnTo>
                      <a:pt x="28" y="13"/>
                    </a:lnTo>
                    <a:lnTo>
                      <a:pt x="16" y="22"/>
                    </a:lnTo>
                    <a:lnTo>
                      <a:pt x="2" y="22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16" y="64"/>
                    </a:lnTo>
                    <a:lnTo>
                      <a:pt x="16" y="73"/>
                    </a:lnTo>
                    <a:lnTo>
                      <a:pt x="33" y="60"/>
                    </a:lnTo>
                    <a:lnTo>
                      <a:pt x="61" y="66"/>
                    </a:lnTo>
                    <a:lnTo>
                      <a:pt x="76" y="90"/>
                    </a:lnTo>
                    <a:lnTo>
                      <a:pt x="96" y="106"/>
                    </a:lnTo>
                    <a:lnTo>
                      <a:pt x="113" y="123"/>
                    </a:lnTo>
                    <a:lnTo>
                      <a:pt x="119" y="124"/>
                    </a:lnTo>
                    <a:lnTo>
                      <a:pt x="121" y="124"/>
                    </a:lnTo>
                    <a:lnTo>
                      <a:pt x="137" y="132"/>
                    </a:lnTo>
                    <a:lnTo>
                      <a:pt x="160" y="148"/>
                    </a:lnTo>
                    <a:lnTo>
                      <a:pt x="172" y="154"/>
                    </a:lnTo>
                    <a:lnTo>
                      <a:pt x="183" y="161"/>
                    </a:lnTo>
                    <a:lnTo>
                      <a:pt x="197" y="187"/>
                    </a:lnTo>
                    <a:lnTo>
                      <a:pt x="189" y="207"/>
                    </a:lnTo>
                    <a:lnTo>
                      <a:pt x="199" y="212"/>
                    </a:lnTo>
                    <a:lnTo>
                      <a:pt x="209" y="198"/>
                    </a:lnTo>
                    <a:lnTo>
                      <a:pt x="216" y="188"/>
                    </a:lnTo>
                    <a:lnTo>
                      <a:pt x="218" y="181"/>
                    </a:lnTo>
                    <a:lnTo>
                      <a:pt x="209" y="172"/>
                    </a:lnTo>
                    <a:lnTo>
                      <a:pt x="213" y="152"/>
                    </a:lnTo>
                    <a:lnTo>
                      <a:pt x="224" y="156"/>
                    </a:lnTo>
                    <a:lnTo>
                      <a:pt x="240" y="166"/>
                    </a:lnTo>
                    <a:lnTo>
                      <a:pt x="244" y="156"/>
                    </a:lnTo>
                    <a:lnTo>
                      <a:pt x="216" y="143"/>
                    </a:lnTo>
                    <a:lnTo>
                      <a:pt x="191" y="128"/>
                    </a:lnTo>
                    <a:lnTo>
                      <a:pt x="195" y="121"/>
                    </a:lnTo>
                    <a:lnTo>
                      <a:pt x="187" y="117"/>
                    </a:lnTo>
                    <a:lnTo>
                      <a:pt x="160" y="110"/>
                    </a:lnTo>
                    <a:lnTo>
                      <a:pt x="150" y="95"/>
                    </a:lnTo>
                    <a:lnTo>
                      <a:pt x="139" y="81"/>
                    </a:lnTo>
                    <a:lnTo>
                      <a:pt x="119" y="68"/>
                    </a:lnTo>
                    <a:lnTo>
                      <a:pt x="111" y="49"/>
                    </a:lnTo>
                    <a:lnTo>
                      <a:pt x="107" y="39"/>
                    </a:lnTo>
                    <a:lnTo>
                      <a:pt x="127" y="28"/>
                    </a:lnTo>
                    <a:lnTo>
                      <a:pt x="137" y="31"/>
                    </a:lnTo>
                    <a:lnTo>
                      <a:pt x="133" y="17"/>
                    </a:lnTo>
                    <a:lnTo>
                      <a:pt x="137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8" name="Freeform 333"/>
              <p:cNvSpPr>
                <a:spLocks/>
              </p:cNvSpPr>
              <p:nvPr/>
            </p:nvSpPr>
            <p:spPr bwMode="auto">
              <a:xfrm>
                <a:off x="4373624" y="3303794"/>
                <a:ext cx="3615" cy="3967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9" name="Freeform 334"/>
              <p:cNvSpPr>
                <a:spLocks/>
              </p:cNvSpPr>
              <p:nvPr/>
            </p:nvSpPr>
            <p:spPr bwMode="auto">
              <a:xfrm>
                <a:off x="4386277" y="3492239"/>
                <a:ext cx="79532" cy="47607"/>
              </a:xfrm>
              <a:custGeom>
                <a:avLst/>
                <a:gdLst>
                  <a:gd name="T0" fmla="*/ 58 w 66"/>
                  <a:gd name="T1" fmla="*/ 22 h 36"/>
                  <a:gd name="T2" fmla="*/ 58 w 66"/>
                  <a:gd name="T3" fmla="*/ 36 h 36"/>
                  <a:gd name="T4" fmla="*/ 31 w 66"/>
                  <a:gd name="T5" fmla="*/ 27 h 36"/>
                  <a:gd name="T6" fmla="*/ 6 w 66"/>
                  <a:gd name="T7" fmla="*/ 16 h 36"/>
                  <a:gd name="T8" fmla="*/ 0 w 66"/>
                  <a:gd name="T9" fmla="*/ 5 h 36"/>
                  <a:gd name="T10" fmla="*/ 19 w 66"/>
                  <a:gd name="T11" fmla="*/ 4 h 36"/>
                  <a:gd name="T12" fmla="*/ 43 w 66"/>
                  <a:gd name="T13" fmla="*/ 2 h 36"/>
                  <a:gd name="T14" fmla="*/ 66 w 66"/>
                  <a:gd name="T15" fmla="*/ 0 h 36"/>
                  <a:gd name="T16" fmla="*/ 58 w 66"/>
                  <a:gd name="T17" fmla="*/ 2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36"/>
                  <a:gd name="T29" fmla="*/ 66 w 6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36">
                    <a:moveTo>
                      <a:pt x="58" y="22"/>
                    </a:moveTo>
                    <a:lnTo>
                      <a:pt x="58" y="36"/>
                    </a:lnTo>
                    <a:lnTo>
                      <a:pt x="31" y="27"/>
                    </a:lnTo>
                    <a:lnTo>
                      <a:pt x="6" y="16"/>
                    </a:lnTo>
                    <a:lnTo>
                      <a:pt x="0" y="5"/>
                    </a:lnTo>
                    <a:lnTo>
                      <a:pt x="19" y="4"/>
                    </a:lnTo>
                    <a:lnTo>
                      <a:pt x="43" y="2"/>
                    </a:lnTo>
                    <a:lnTo>
                      <a:pt x="66" y="0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0" name="Freeform 335"/>
              <p:cNvSpPr>
                <a:spLocks/>
              </p:cNvSpPr>
              <p:nvPr/>
            </p:nvSpPr>
            <p:spPr bwMode="auto">
              <a:xfrm>
                <a:off x="4276018" y="3393058"/>
                <a:ext cx="39766" cy="77361"/>
              </a:xfrm>
              <a:custGeom>
                <a:avLst/>
                <a:gdLst>
                  <a:gd name="T0" fmla="*/ 20 w 34"/>
                  <a:gd name="T1" fmla="*/ 47 h 54"/>
                  <a:gd name="T2" fmla="*/ 12 w 34"/>
                  <a:gd name="T3" fmla="*/ 54 h 54"/>
                  <a:gd name="T4" fmla="*/ 6 w 34"/>
                  <a:gd name="T5" fmla="*/ 42 h 54"/>
                  <a:gd name="T6" fmla="*/ 4 w 34"/>
                  <a:gd name="T7" fmla="*/ 25 h 54"/>
                  <a:gd name="T8" fmla="*/ 0 w 34"/>
                  <a:gd name="T9" fmla="*/ 7 h 54"/>
                  <a:gd name="T10" fmla="*/ 22 w 34"/>
                  <a:gd name="T11" fmla="*/ 0 h 54"/>
                  <a:gd name="T12" fmla="*/ 34 w 34"/>
                  <a:gd name="T13" fmla="*/ 16 h 54"/>
                  <a:gd name="T14" fmla="*/ 32 w 34"/>
                  <a:gd name="T15" fmla="*/ 45 h 54"/>
                  <a:gd name="T16" fmla="*/ 20 w 34"/>
                  <a:gd name="T17" fmla="*/ 4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54"/>
                  <a:gd name="T29" fmla="*/ 34 w 34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54">
                    <a:moveTo>
                      <a:pt x="20" y="47"/>
                    </a:moveTo>
                    <a:lnTo>
                      <a:pt x="12" y="54"/>
                    </a:lnTo>
                    <a:lnTo>
                      <a:pt x="6" y="42"/>
                    </a:lnTo>
                    <a:lnTo>
                      <a:pt x="4" y="25"/>
                    </a:lnTo>
                    <a:lnTo>
                      <a:pt x="0" y="7"/>
                    </a:lnTo>
                    <a:lnTo>
                      <a:pt x="22" y="0"/>
                    </a:lnTo>
                    <a:lnTo>
                      <a:pt x="34" y="16"/>
                    </a:lnTo>
                    <a:lnTo>
                      <a:pt x="32" y="45"/>
                    </a:lnTo>
                    <a:lnTo>
                      <a:pt x="20" y="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1" name="Freeform 336"/>
              <p:cNvSpPr>
                <a:spLocks/>
              </p:cNvSpPr>
              <p:nvPr/>
            </p:nvSpPr>
            <p:spPr bwMode="auto">
              <a:xfrm>
                <a:off x="4250711" y="3311728"/>
                <a:ext cx="3615" cy="3967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2" name="Freeform 337"/>
              <p:cNvSpPr>
                <a:spLocks/>
              </p:cNvSpPr>
              <p:nvPr/>
            </p:nvSpPr>
            <p:spPr bwMode="auto">
              <a:xfrm>
                <a:off x="4729711" y="3369253"/>
                <a:ext cx="477191" cy="198364"/>
              </a:xfrm>
              <a:custGeom>
                <a:avLst/>
                <a:gdLst>
                  <a:gd name="T0" fmla="*/ 263 w 396"/>
                  <a:gd name="T1" fmla="*/ 123 h 147"/>
                  <a:gd name="T2" fmla="*/ 224 w 396"/>
                  <a:gd name="T3" fmla="*/ 128 h 147"/>
                  <a:gd name="T4" fmla="*/ 215 w 396"/>
                  <a:gd name="T5" fmla="*/ 147 h 147"/>
                  <a:gd name="T6" fmla="*/ 213 w 396"/>
                  <a:gd name="T7" fmla="*/ 141 h 147"/>
                  <a:gd name="T8" fmla="*/ 205 w 396"/>
                  <a:gd name="T9" fmla="*/ 126 h 147"/>
                  <a:gd name="T10" fmla="*/ 174 w 396"/>
                  <a:gd name="T11" fmla="*/ 132 h 147"/>
                  <a:gd name="T12" fmla="*/ 135 w 396"/>
                  <a:gd name="T13" fmla="*/ 136 h 147"/>
                  <a:gd name="T14" fmla="*/ 96 w 396"/>
                  <a:gd name="T15" fmla="*/ 132 h 147"/>
                  <a:gd name="T16" fmla="*/ 67 w 396"/>
                  <a:gd name="T17" fmla="*/ 132 h 147"/>
                  <a:gd name="T18" fmla="*/ 45 w 396"/>
                  <a:gd name="T19" fmla="*/ 126 h 147"/>
                  <a:gd name="T20" fmla="*/ 47 w 396"/>
                  <a:gd name="T21" fmla="*/ 121 h 147"/>
                  <a:gd name="T22" fmla="*/ 31 w 396"/>
                  <a:gd name="T23" fmla="*/ 114 h 147"/>
                  <a:gd name="T24" fmla="*/ 24 w 396"/>
                  <a:gd name="T25" fmla="*/ 99 h 147"/>
                  <a:gd name="T26" fmla="*/ 4 w 396"/>
                  <a:gd name="T27" fmla="*/ 83 h 147"/>
                  <a:gd name="T28" fmla="*/ 18 w 396"/>
                  <a:gd name="T29" fmla="*/ 86 h 147"/>
                  <a:gd name="T30" fmla="*/ 12 w 396"/>
                  <a:gd name="T31" fmla="*/ 73 h 147"/>
                  <a:gd name="T32" fmla="*/ 0 w 396"/>
                  <a:gd name="T33" fmla="*/ 61 h 147"/>
                  <a:gd name="T34" fmla="*/ 22 w 396"/>
                  <a:gd name="T35" fmla="*/ 41 h 147"/>
                  <a:gd name="T36" fmla="*/ 53 w 396"/>
                  <a:gd name="T37" fmla="*/ 37 h 147"/>
                  <a:gd name="T38" fmla="*/ 63 w 396"/>
                  <a:gd name="T39" fmla="*/ 30 h 147"/>
                  <a:gd name="T40" fmla="*/ 92 w 396"/>
                  <a:gd name="T41" fmla="*/ 22 h 147"/>
                  <a:gd name="T42" fmla="*/ 141 w 396"/>
                  <a:gd name="T43" fmla="*/ 4 h 147"/>
                  <a:gd name="T44" fmla="*/ 174 w 396"/>
                  <a:gd name="T45" fmla="*/ 2 h 147"/>
                  <a:gd name="T46" fmla="*/ 197 w 396"/>
                  <a:gd name="T47" fmla="*/ 13 h 147"/>
                  <a:gd name="T48" fmla="*/ 250 w 396"/>
                  <a:gd name="T49" fmla="*/ 24 h 147"/>
                  <a:gd name="T50" fmla="*/ 308 w 396"/>
                  <a:gd name="T51" fmla="*/ 13 h 147"/>
                  <a:gd name="T52" fmla="*/ 347 w 396"/>
                  <a:gd name="T53" fmla="*/ 19 h 147"/>
                  <a:gd name="T54" fmla="*/ 365 w 396"/>
                  <a:gd name="T55" fmla="*/ 48 h 147"/>
                  <a:gd name="T56" fmla="*/ 374 w 396"/>
                  <a:gd name="T57" fmla="*/ 62 h 147"/>
                  <a:gd name="T58" fmla="*/ 380 w 396"/>
                  <a:gd name="T59" fmla="*/ 99 h 147"/>
                  <a:gd name="T60" fmla="*/ 382 w 396"/>
                  <a:gd name="T61" fmla="*/ 117 h 147"/>
                  <a:gd name="T62" fmla="*/ 349 w 396"/>
                  <a:gd name="T63" fmla="*/ 114 h 147"/>
                  <a:gd name="T64" fmla="*/ 337 w 396"/>
                  <a:gd name="T65" fmla="*/ 115 h 147"/>
                  <a:gd name="T66" fmla="*/ 294 w 396"/>
                  <a:gd name="T67" fmla="*/ 123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6"/>
                  <a:gd name="T103" fmla="*/ 0 h 147"/>
                  <a:gd name="T104" fmla="*/ 396 w 396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6" h="147">
                    <a:moveTo>
                      <a:pt x="294" y="123"/>
                    </a:moveTo>
                    <a:lnTo>
                      <a:pt x="263" y="123"/>
                    </a:lnTo>
                    <a:lnTo>
                      <a:pt x="232" y="125"/>
                    </a:lnTo>
                    <a:lnTo>
                      <a:pt x="224" y="128"/>
                    </a:lnTo>
                    <a:lnTo>
                      <a:pt x="222" y="137"/>
                    </a:lnTo>
                    <a:lnTo>
                      <a:pt x="215" y="147"/>
                    </a:lnTo>
                    <a:lnTo>
                      <a:pt x="213" y="145"/>
                    </a:lnTo>
                    <a:lnTo>
                      <a:pt x="213" y="141"/>
                    </a:lnTo>
                    <a:lnTo>
                      <a:pt x="213" y="123"/>
                    </a:lnTo>
                    <a:lnTo>
                      <a:pt x="205" y="126"/>
                    </a:lnTo>
                    <a:lnTo>
                      <a:pt x="189" y="126"/>
                    </a:lnTo>
                    <a:lnTo>
                      <a:pt x="174" y="132"/>
                    </a:lnTo>
                    <a:lnTo>
                      <a:pt x="152" y="141"/>
                    </a:lnTo>
                    <a:lnTo>
                      <a:pt x="135" y="136"/>
                    </a:lnTo>
                    <a:lnTo>
                      <a:pt x="100" y="123"/>
                    </a:lnTo>
                    <a:lnTo>
                      <a:pt x="96" y="132"/>
                    </a:lnTo>
                    <a:lnTo>
                      <a:pt x="86" y="137"/>
                    </a:lnTo>
                    <a:lnTo>
                      <a:pt x="67" y="132"/>
                    </a:lnTo>
                    <a:lnTo>
                      <a:pt x="55" y="126"/>
                    </a:lnTo>
                    <a:lnTo>
                      <a:pt x="45" y="126"/>
                    </a:lnTo>
                    <a:lnTo>
                      <a:pt x="33" y="126"/>
                    </a:lnTo>
                    <a:lnTo>
                      <a:pt x="47" y="121"/>
                    </a:lnTo>
                    <a:lnTo>
                      <a:pt x="30" y="119"/>
                    </a:lnTo>
                    <a:lnTo>
                      <a:pt x="31" y="114"/>
                    </a:lnTo>
                    <a:lnTo>
                      <a:pt x="22" y="105"/>
                    </a:lnTo>
                    <a:lnTo>
                      <a:pt x="24" y="99"/>
                    </a:lnTo>
                    <a:lnTo>
                      <a:pt x="8" y="92"/>
                    </a:lnTo>
                    <a:lnTo>
                      <a:pt x="4" y="83"/>
                    </a:lnTo>
                    <a:lnTo>
                      <a:pt x="10" y="84"/>
                    </a:lnTo>
                    <a:lnTo>
                      <a:pt x="18" y="86"/>
                    </a:lnTo>
                    <a:lnTo>
                      <a:pt x="14" y="77"/>
                    </a:lnTo>
                    <a:lnTo>
                      <a:pt x="12" y="73"/>
                    </a:lnTo>
                    <a:lnTo>
                      <a:pt x="10" y="61"/>
                    </a:lnTo>
                    <a:lnTo>
                      <a:pt x="0" y="61"/>
                    </a:lnTo>
                    <a:lnTo>
                      <a:pt x="0" y="42"/>
                    </a:lnTo>
                    <a:lnTo>
                      <a:pt x="22" y="41"/>
                    </a:lnTo>
                    <a:lnTo>
                      <a:pt x="28" y="35"/>
                    </a:lnTo>
                    <a:lnTo>
                      <a:pt x="53" y="37"/>
                    </a:lnTo>
                    <a:lnTo>
                      <a:pt x="68" y="30"/>
                    </a:lnTo>
                    <a:lnTo>
                      <a:pt x="63" y="30"/>
                    </a:lnTo>
                    <a:lnTo>
                      <a:pt x="53" y="20"/>
                    </a:lnTo>
                    <a:lnTo>
                      <a:pt x="92" y="22"/>
                    </a:lnTo>
                    <a:lnTo>
                      <a:pt x="119" y="6"/>
                    </a:lnTo>
                    <a:lnTo>
                      <a:pt x="141" y="4"/>
                    </a:lnTo>
                    <a:lnTo>
                      <a:pt x="160" y="0"/>
                    </a:lnTo>
                    <a:lnTo>
                      <a:pt x="174" y="2"/>
                    </a:lnTo>
                    <a:lnTo>
                      <a:pt x="189" y="8"/>
                    </a:lnTo>
                    <a:lnTo>
                      <a:pt x="197" y="13"/>
                    </a:lnTo>
                    <a:lnTo>
                      <a:pt x="224" y="19"/>
                    </a:lnTo>
                    <a:lnTo>
                      <a:pt x="250" y="24"/>
                    </a:lnTo>
                    <a:lnTo>
                      <a:pt x="277" y="26"/>
                    </a:lnTo>
                    <a:lnTo>
                      <a:pt x="308" y="13"/>
                    </a:lnTo>
                    <a:lnTo>
                      <a:pt x="333" y="9"/>
                    </a:lnTo>
                    <a:lnTo>
                      <a:pt x="347" y="19"/>
                    </a:lnTo>
                    <a:lnTo>
                      <a:pt x="357" y="35"/>
                    </a:lnTo>
                    <a:lnTo>
                      <a:pt x="365" y="48"/>
                    </a:lnTo>
                    <a:lnTo>
                      <a:pt x="382" y="55"/>
                    </a:lnTo>
                    <a:lnTo>
                      <a:pt x="374" y="62"/>
                    </a:lnTo>
                    <a:lnTo>
                      <a:pt x="376" y="75"/>
                    </a:lnTo>
                    <a:lnTo>
                      <a:pt x="380" y="99"/>
                    </a:lnTo>
                    <a:lnTo>
                      <a:pt x="396" y="115"/>
                    </a:lnTo>
                    <a:lnTo>
                      <a:pt x="382" y="117"/>
                    </a:lnTo>
                    <a:lnTo>
                      <a:pt x="376" y="112"/>
                    </a:lnTo>
                    <a:lnTo>
                      <a:pt x="349" y="114"/>
                    </a:lnTo>
                    <a:lnTo>
                      <a:pt x="343" y="117"/>
                    </a:lnTo>
                    <a:lnTo>
                      <a:pt x="337" y="115"/>
                    </a:lnTo>
                    <a:lnTo>
                      <a:pt x="316" y="11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3" name="Freeform 338"/>
              <p:cNvSpPr>
                <a:spLocks/>
              </p:cNvSpPr>
              <p:nvPr/>
            </p:nvSpPr>
            <p:spPr bwMode="auto">
              <a:xfrm>
                <a:off x="4718866" y="3369253"/>
                <a:ext cx="74108" cy="59510"/>
              </a:xfrm>
              <a:custGeom>
                <a:avLst/>
                <a:gdLst>
                  <a:gd name="T0" fmla="*/ 7 w 62"/>
                  <a:gd name="T1" fmla="*/ 2 h 44"/>
                  <a:gd name="T2" fmla="*/ 3 w 62"/>
                  <a:gd name="T3" fmla="*/ 8 h 44"/>
                  <a:gd name="T4" fmla="*/ 9 w 62"/>
                  <a:gd name="T5" fmla="*/ 15 h 44"/>
                  <a:gd name="T6" fmla="*/ 0 w 62"/>
                  <a:gd name="T7" fmla="*/ 30 h 44"/>
                  <a:gd name="T8" fmla="*/ 13 w 62"/>
                  <a:gd name="T9" fmla="*/ 33 h 44"/>
                  <a:gd name="T10" fmla="*/ 5 w 62"/>
                  <a:gd name="T11" fmla="*/ 44 h 44"/>
                  <a:gd name="T12" fmla="*/ 29 w 62"/>
                  <a:gd name="T13" fmla="*/ 28 h 44"/>
                  <a:gd name="T14" fmla="*/ 62 w 62"/>
                  <a:gd name="T15" fmla="*/ 22 h 44"/>
                  <a:gd name="T16" fmla="*/ 52 w 62"/>
                  <a:gd name="T17" fmla="*/ 15 h 44"/>
                  <a:gd name="T18" fmla="*/ 37 w 62"/>
                  <a:gd name="T19" fmla="*/ 0 h 44"/>
                  <a:gd name="T20" fmla="*/ 7 w 62"/>
                  <a:gd name="T21" fmla="*/ 2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7" y="2"/>
                    </a:moveTo>
                    <a:lnTo>
                      <a:pt x="3" y="8"/>
                    </a:lnTo>
                    <a:lnTo>
                      <a:pt x="9" y="15"/>
                    </a:lnTo>
                    <a:lnTo>
                      <a:pt x="0" y="30"/>
                    </a:lnTo>
                    <a:lnTo>
                      <a:pt x="13" y="33"/>
                    </a:lnTo>
                    <a:lnTo>
                      <a:pt x="5" y="44"/>
                    </a:lnTo>
                    <a:lnTo>
                      <a:pt x="29" y="28"/>
                    </a:lnTo>
                    <a:lnTo>
                      <a:pt x="62" y="22"/>
                    </a:lnTo>
                    <a:lnTo>
                      <a:pt x="52" y="15"/>
                    </a:lnTo>
                    <a:lnTo>
                      <a:pt x="3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4" name="Freeform 339"/>
              <p:cNvSpPr>
                <a:spLocks/>
              </p:cNvSpPr>
              <p:nvPr/>
            </p:nvSpPr>
            <p:spPr bwMode="auto">
              <a:xfrm>
                <a:off x="4604990" y="2928888"/>
                <a:ext cx="207868" cy="140836"/>
              </a:xfrm>
              <a:custGeom>
                <a:avLst/>
                <a:gdLst>
                  <a:gd name="T0" fmla="*/ 173 w 173"/>
                  <a:gd name="T1" fmla="*/ 56 h 102"/>
                  <a:gd name="T2" fmla="*/ 166 w 173"/>
                  <a:gd name="T3" fmla="*/ 62 h 102"/>
                  <a:gd name="T4" fmla="*/ 172 w 173"/>
                  <a:gd name="T5" fmla="*/ 82 h 102"/>
                  <a:gd name="T6" fmla="*/ 148 w 173"/>
                  <a:gd name="T7" fmla="*/ 95 h 102"/>
                  <a:gd name="T8" fmla="*/ 148 w 173"/>
                  <a:gd name="T9" fmla="*/ 102 h 102"/>
                  <a:gd name="T10" fmla="*/ 115 w 173"/>
                  <a:gd name="T11" fmla="*/ 97 h 102"/>
                  <a:gd name="T12" fmla="*/ 82 w 173"/>
                  <a:gd name="T13" fmla="*/ 91 h 102"/>
                  <a:gd name="T14" fmla="*/ 47 w 173"/>
                  <a:gd name="T15" fmla="*/ 91 h 102"/>
                  <a:gd name="T16" fmla="*/ 14 w 173"/>
                  <a:gd name="T17" fmla="*/ 91 h 102"/>
                  <a:gd name="T18" fmla="*/ 2 w 173"/>
                  <a:gd name="T19" fmla="*/ 84 h 102"/>
                  <a:gd name="T20" fmla="*/ 16 w 173"/>
                  <a:gd name="T21" fmla="*/ 67 h 102"/>
                  <a:gd name="T22" fmla="*/ 0 w 173"/>
                  <a:gd name="T23" fmla="*/ 38 h 102"/>
                  <a:gd name="T24" fmla="*/ 29 w 173"/>
                  <a:gd name="T25" fmla="*/ 20 h 102"/>
                  <a:gd name="T26" fmla="*/ 57 w 173"/>
                  <a:gd name="T27" fmla="*/ 2 h 102"/>
                  <a:gd name="T28" fmla="*/ 84 w 173"/>
                  <a:gd name="T29" fmla="*/ 0 h 102"/>
                  <a:gd name="T30" fmla="*/ 113 w 173"/>
                  <a:gd name="T31" fmla="*/ 3 h 102"/>
                  <a:gd name="T32" fmla="*/ 144 w 173"/>
                  <a:gd name="T33" fmla="*/ 9 h 102"/>
                  <a:gd name="T34" fmla="*/ 148 w 173"/>
                  <a:gd name="T35" fmla="*/ 34 h 102"/>
                  <a:gd name="T36" fmla="*/ 173 w 173"/>
                  <a:gd name="T37" fmla="*/ 56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3"/>
                  <a:gd name="T58" fmla="*/ 0 h 102"/>
                  <a:gd name="T59" fmla="*/ 173 w 1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3" h="102">
                    <a:moveTo>
                      <a:pt x="173" y="56"/>
                    </a:moveTo>
                    <a:lnTo>
                      <a:pt x="166" y="62"/>
                    </a:lnTo>
                    <a:lnTo>
                      <a:pt x="172" y="82"/>
                    </a:lnTo>
                    <a:lnTo>
                      <a:pt x="148" y="95"/>
                    </a:lnTo>
                    <a:lnTo>
                      <a:pt x="148" y="102"/>
                    </a:lnTo>
                    <a:lnTo>
                      <a:pt x="115" y="97"/>
                    </a:lnTo>
                    <a:lnTo>
                      <a:pt x="82" y="91"/>
                    </a:lnTo>
                    <a:lnTo>
                      <a:pt x="47" y="91"/>
                    </a:lnTo>
                    <a:lnTo>
                      <a:pt x="14" y="91"/>
                    </a:lnTo>
                    <a:lnTo>
                      <a:pt x="2" y="84"/>
                    </a:lnTo>
                    <a:lnTo>
                      <a:pt x="16" y="67"/>
                    </a:lnTo>
                    <a:lnTo>
                      <a:pt x="0" y="38"/>
                    </a:lnTo>
                    <a:lnTo>
                      <a:pt x="29" y="20"/>
                    </a:lnTo>
                    <a:lnTo>
                      <a:pt x="57" y="2"/>
                    </a:lnTo>
                    <a:lnTo>
                      <a:pt x="84" y="0"/>
                    </a:lnTo>
                    <a:lnTo>
                      <a:pt x="113" y="3"/>
                    </a:lnTo>
                    <a:lnTo>
                      <a:pt x="144" y="9"/>
                    </a:lnTo>
                    <a:lnTo>
                      <a:pt x="148" y="34"/>
                    </a:lnTo>
                    <a:lnTo>
                      <a:pt x="173" y="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5" name="Freeform 340"/>
              <p:cNvSpPr>
                <a:spLocks/>
              </p:cNvSpPr>
              <p:nvPr/>
            </p:nvSpPr>
            <p:spPr bwMode="auto">
              <a:xfrm>
                <a:off x="4256135" y="2899133"/>
                <a:ext cx="57843" cy="65460"/>
              </a:xfrm>
              <a:custGeom>
                <a:avLst/>
                <a:gdLst>
                  <a:gd name="T0" fmla="*/ 25 w 47"/>
                  <a:gd name="T1" fmla="*/ 42 h 47"/>
                  <a:gd name="T2" fmla="*/ 23 w 47"/>
                  <a:gd name="T3" fmla="*/ 47 h 47"/>
                  <a:gd name="T4" fmla="*/ 10 w 47"/>
                  <a:gd name="T5" fmla="*/ 45 h 47"/>
                  <a:gd name="T6" fmla="*/ 6 w 47"/>
                  <a:gd name="T7" fmla="*/ 42 h 47"/>
                  <a:gd name="T8" fmla="*/ 2 w 47"/>
                  <a:gd name="T9" fmla="*/ 31 h 47"/>
                  <a:gd name="T10" fmla="*/ 0 w 47"/>
                  <a:gd name="T11" fmla="*/ 9 h 47"/>
                  <a:gd name="T12" fmla="*/ 12 w 47"/>
                  <a:gd name="T13" fmla="*/ 5 h 47"/>
                  <a:gd name="T14" fmla="*/ 15 w 47"/>
                  <a:gd name="T15" fmla="*/ 9 h 47"/>
                  <a:gd name="T16" fmla="*/ 15 w 47"/>
                  <a:gd name="T17" fmla="*/ 3 h 47"/>
                  <a:gd name="T18" fmla="*/ 29 w 47"/>
                  <a:gd name="T19" fmla="*/ 0 h 47"/>
                  <a:gd name="T20" fmla="*/ 35 w 47"/>
                  <a:gd name="T21" fmla="*/ 9 h 47"/>
                  <a:gd name="T22" fmla="*/ 47 w 47"/>
                  <a:gd name="T23" fmla="*/ 9 h 47"/>
                  <a:gd name="T24" fmla="*/ 41 w 47"/>
                  <a:gd name="T25" fmla="*/ 18 h 47"/>
                  <a:gd name="T26" fmla="*/ 27 w 47"/>
                  <a:gd name="T27" fmla="*/ 29 h 47"/>
                  <a:gd name="T28" fmla="*/ 29 w 47"/>
                  <a:gd name="T29" fmla="*/ 31 h 47"/>
                  <a:gd name="T30" fmla="*/ 25 w 47"/>
                  <a:gd name="T31" fmla="*/ 42 h 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47"/>
                  <a:gd name="T50" fmla="*/ 47 w 47"/>
                  <a:gd name="T51" fmla="*/ 47 h 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47">
                    <a:moveTo>
                      <a:pt x="25" y="42"/>
                    </a:moveTo>
                    <a:lnTo>
                      <a:pt x="23" y="47"/>
                    </a:lnTo>
                    <a:lnTo>
                      <a:pt x="10" y="45"/>
                    </a:lnTo>
                    <a:lnTo>
                      <a:pt x="6" y="42"/>
                    </a:lnTo>
                    <a:lnTo>
                      <a:pt x="2" y="31"/>
                    </a:lnTo>
                    <a:lnTo>
                      <a:pt x="0" y="9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29" y="0"/>
                    </a:lnTo>
                    <a:lnTo>
                      <a:pt x="35" y="9"/>
                    </a:lnTo>
                    <a:lnTo>
                      <a:pt x="47" y="9"/>
                    </a:lnTo>
                    <a:lnTo>
                      <a:pt x="41" y="18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6" name="Freeform 341"/>
              <p:cNvSpPr>
                <a:spLocks/>
              </p:cNvSpPr>
              <p:nvPr/>
            </p:nvSpPr>
            <p:spPr bwMode="auto">
              <a:xfrm>
                <a:off x="4321208" y="2926906"/>
                <a:ext cx="34342" cy="31737"/>
              </a:xfrm>
              <a:custGeom>
                <a:avLst/>
                <a:gdLst>
                  <a:gd name="T0" fmla="*/ 30 w 30"/>
                  <a:gd name="T1" fmla="*/ 7 h 24"/>
                  <a:gd name="T2" fmla="*/ 28 w 30"/>
                  <a:gd name="T3" fmla="*/ 4 h 24"/>
                  <a:gd name="T4" fmla="*/ 20 w 30"/>
                  <a:gd name="T5" fmla="*/ 0 h 24"/>
                  <a:gd name="T6" fmla="*/ 20 w 30"/>
                  <a:gd name="T7" fmla="*/ 7 h 24"/>
                  <a:gd name="T8" fmla="*/ 12 w 30"/>
                  <a:gd name="T9" fmla="*/ 5 h 24"/>
                  <a:gd name="T10" fmla="*/ 4 w 30"/>
                  <a:gd name="T11" fmla="*/ 2 h 24"/>
                  <a:gd name="T12" fmla="*/ 2 w 30"/>
                  <a:gd name="T13" fmla="*/ 7 h 24"/>
                  <a:gd name="T14" fmla="*/ 0 w 30"/>
                  <a:gd name="T15" fmla="*/ 11 h 24"/>
                  <a:gd name="T16" fmla="*/ 16 w 30"/>
                  <a:gd name="T17" fmla="*/ 24 h 24"/>
                  <a:gd name="T18" fmla="*/ 22 w 30"/>
                  <a:gd name="T19" fmla="*/ 18 h 24"/>
                  <a:gd name="T20" fmla="*/ 22 w 30"/>
                  <a:gd name="T21" fmla="*/ 14 h 24"/>
                  <a:gd name="T22" fmla="*/ 30 w 30"/>
                  <a:gd name="T23" fmla="*/ 7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4"/>
                  <a:gd name="T38" fmla="*/ 30 w 30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4">
                    <a:moveTo>
                      <a:pt x="30" y="7"/>
                    </a:moveTo>
                    <a:lnTo>
                      <a:pt x="28" y="4"/>
                    </a:lnTo>
                    <a:lnTo>
                      <a:pt x="20" y="0"/>
                    </a:lnTo>
                    <a:lnTo>
                      <a:pt x="20" y="7"/>
                    </a:lnTo>
                    <a:lnTo>
                      <a:pt x="12" y="5"/>
                    </a:lnTo>
                    <a:lnTo>
                      <a:pt x="4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6" y="24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7" name="Freeform 342"/>
              <p:cNvSpPr>
                <a:spLocks/>
              </p:cNvSpPr>
              <p:nvPr/>
            </p:nvSpPr>
            <p:spPr bwMode="auto">
              <a:xfrm>
                <a:off x="4261559" y="2877314"/>
                <a:ext cx="45190" cy="33721"/>
              </a:xfrm>
              <a:custGeom>
                <a:avLst/>
                <a:gdLst>
                  <a:gd name="T0" fmla="*/ 31 w 37"/>
                  <a:gd name="T1" fmla="*/ 17 h 24"/>
                  <a:gd name="T2" fmla="*/ 2 w 37"/>
                  <a:gd name="T3" fmla="*/ 17 h 24"/>
                  <a:gd name="T4" fmla="*/ 0 w 37"/>
                  <a:gd name="T5" fmla="*/ 24 h 24"/>
                  <a:gd name="T6" fmla="*/ 0 w 37"/>
                  <a:gd name="T7" fmla="*/ 13 h 24"/>
                  <a:gd name="T8" fmla="*/ 19 w 37"/>
                  <a:gd name="T9" fmla="*/ 11 h 24"/>
                  <a:gd name="T10" fmla="*/ 37 w 37"/>
                  <a:gd name="T11" fmla="*/ 0 h 24"/>
                  <a:gd name="T12" fmla="*/ 31 w 37"/>
                  <a:gd name="T13" fmla="*/ 1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4"/>
                  <a:gd name="T23" fmla="*/ 37 w 3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4">
                    <a:moveTo>
                      <a:pt x="31" y="17"/>
                    </a:moveTo>
                    <a:lnTo>
                      <a:pt x="2" y="17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19" y="11"/>
                    </a:lnTo>
                    <a:lnTo>
                      <a:pt x="37" y="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8" name="Freeform 343"/>
              <p:cNvSpPr>
                <a:spLocks/>
              </p:cNvSpPr>
              <p:nvPr/>
            </p:nvSpPr>
            <p:spPr bwMode="auto">
              <a:xfrm>
                <a:off x="4292286" y="2946742"/>
                <a:ext cx="23497" cy="9919"/>
              </a:xfrm>
              <a:custGeom>
                <a:avLst/>
                <a:gdLst>
                  <a:gd name="T0" fmla="*/ 20 w 20"/>
                  <a:gd name="T1" fmla="*/ 3 h 9"/>
                  <a:gd name="T2" fmla="*/ 14 w 20"/>
                  <a:gd name="T3" fmla="*/ 0 h 9"/>
                  <a:gd name="T4" fmla="*/ 0 w 20"/>
                  <a:gd name="T5" fmla="*/ 1 h 9"/>
                  <a:gd name="T6" fmla="*/ 14 w 20"/>
                  <a:gd name="T7" fmla="*/ 9 h 9"/>
                  <a:gd name="T8" fmla="*/ 20 w 20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9"/>
                  <a:gd name="T17" fmla="*/ 20 w 2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9">
                    <a:moveTo>
                      <a:pt x="20" y="3"/>
                    </a:moveTo>
                    <a:lnTo>
                      <a:pt x="14" y="0"/>
                    </a:lnTo>
                    <a:lnTo>
                      <a:pt x="0" y="1"/>
                    </a:lnTo>
                    <a:lnTo>
                      <a:pt x="14" y="9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9" name="Freeform 344"/>
              <p:cNvSpPr>
                <a:spLocks/>
              </p:cNvSpPr>
              <p:nvPr/>
            </p:nvSpPr>
            <p:spPr bwMode="auto">
              <a:xfrm>
                <a:off x="4341090" y="2962610"/>
                <a:ext cx="3615" cy="3967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0" name="Freeform 345"/>
              <p:cNvSpPr>
                <a:spLocks/>
              </p:cNvSpPr>
              <p:nvPr/>
            </p:nvSpPr>
            <p:spPr bwMode="auto">
              <a:xfrm>
                <a:off x="4586915" y="2823756"/>
                <a:ext cx="99415" cy="49591"/>
              </a:xfrm>
              <a:custGeom>
                <a:avLst/>
                <a:gdLst>
                  <a:gd name="T0" fmla="*/ 83 w 83"/>
                  <a:gd name="T1" fmla="*/ 22 h 37"/>
                  <a:gd name="T2" fmla="*/ 77 w 83"/>
                  <a:gd name="T3" fmla="*/ 2 h 37"/>
                  <a:gd name="T4" fmla="*/ 33 w 83"/>
                  <a:gd name="T5" fmla="*/ 0 h 37"/>
                  <a:gd name="T6" fmla="*/ 0 w 83"/>
                  <a:gd name="T7" fmla="*/ 9 h 37"/>
                  <a:gd name="T8" fmla="*/ 1 w 83"/>
                  <a:gd name="T9" fmla="*/ 17 h 37"/>
                  <a:gd name="T10" fmla="*/ 13 w 83"/>
                  <a:gd name="T11" fmla="*/ 29 h 37"/>
                  <a:gd name="T12" fmla="*/ 19 w 83"/>
                  <a:gd name="T13" fmla="*/ 28 h 37"/>
                  <a:gd name="T14" fmla="*/ 46 w 83"/>
                  <a:gd name="T15" fmla="*/ 33 h 37"/>
                  <a:gd name="T16" fmla="*/ 74 w 83"/>
                  <a:gd name="T17" fmla="*/ 37 h 37"/>
                  <a:gd name="T18" fmla="*/ 83 w 83"/>
                  <a:gd name="T19" fmla="*/ 22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37"/>
                  <a:gd name="T32" fmla="*/ 83 w 83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37">
                    <a:moveTo>
                      <a:pt x="83" y="22"/>
                    </a:moveTo>
                    <a:lnTo>
                      <a:pt x="77" y="2"/>
                    </a:lnTo>
                    <a:lnTo>
                      <a:pt x="33" y="0"/>
                    </a:lnTo>
                    <a:lnTo>
                      <a:pt x="0" y="9"/>
                    </a:lnTo>
                    <a:lnTo>
                      <a:pt x="1" y="17"/>
                    </a:lnTo>
                    <a:lnTo>
                      <a:pt x="13" y="29"/>
                    </a:lnTo>
                    <a:lnTo>
                      <a:pt x="19" y="28"/>
                    </a:lnTo>
                    <a:lnTo>
                      <a:pt x="46" y="33"/>
                    </a:lnTo>
                    <a:lnTo>
                      <a:pt x="74" y="37"/>
                    </a:lnTo>
                    <a:lnTo>
                      <a:pt x="83" y="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1" name="Freeform 346"/>
              <p:cNvSpPr>
                <a:spLocks/>
              </p:cNvSpPr>
              <p:nvPr/>
            </p:nvSpPr>
            <p:spPr bwMode="auto">
              <a:xfrm>
                <a:off x="4539920" y="2861446"/>
                <a:ext cx="164487" cy="71412"/>
              </a:xfrm>
              <a:custGeom>
                <a:avLst/>
                <a:gdLst>
                  <a:gd name="T0" fmla="*/ 70 w 136"/>
                  <a:gd name="T1" fmla="*/ 36 h 53"/>
                  <a:gd name="T2" fmla="*/ 38 w 136"/>
                  <a:gd name="T3" fmla="*/ 40 h 53"/>
                  <a:gd name="T4" fmla="*/ 5 w 136"/>
                  <a:gd name="T5" fmla="*/ 43 h 53"/>
                  <a:gd name="T6" fmla="*/ 0 w 136"/>
                  <a:gd name="T7" fmla="*/ 45 h 53"/>
                  <a:gd name="T8" fmla="*/ 9 w 136"/>
                  <a:gd name="T9" fmla="*/ 16 h 53"/>
                  <a:gd name="T10" fmla="*/ 27 w 136"/>
                  <a:gd name="T11" fmla="*/ 14 h 53"/>
                  <a:gd name="T12" fmla="*/ 50 w 136"/>
                  <a:gd name="T13" fmla="*/ 29 h 53"/>
                  <a:gd name="T14" fmla="*/ 60 w 136"/>
                  <a:gd name="T15" fmla="*/ 20 h 53"/>
                  <a:gd name="T16" fmla="*/ 56 w 136"/>
                  <a:gd name="T17" fmla="*/ 0 h 53"/>
                  <a:gd name="T18" fmla="*/ 83 w 136"/>
                  <a:gd name="T19" fmla="*/ 5 h 53"/>
                  <a:gd name="T20" fmla="*/ 111 w 136"/>
                  <a:gd name="T21" fmla="*/ 9 h 53"/>
                  <a:gd name="T22" fmla="*/ 122 w 136"/>
                  <a:gd name="T23" fmla="*/ 25 h 53"/>
                  <a:gd name="T24" fmla="*/ 136 w 136"/>
                  <a:gd name="T25" fmla="*/ 51 h 53"/>
                  <a:gd name="T26" fmla="*/ 109 w 136"/>
                  <a:gd name="T27" fmla="*/ 53 h 53"/>
                  <a:gd name="T28" fmla="*/ 70 w 136"/>
                  <a:gd name="T29" fmla="*/ 36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53"/>
                  <a:gd name="T47" fmla="*/ 136 w 136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53">
                    <a:moveTo>
                      <a:pt x="70" y="36"/>
                    </a:moveTo>
                    <a:lnTo>
                      <a:pt x="38" y="40"/>
                    </a:lnTo>
                    <a:lnTo>
                      <a:pt x="5" y="43"/>
                    </a:lnTo>
                    <a:lnTo>
                      <a:pt x="0" y="45"/>
                    </a:lnTo>
                    <a:lnTo>
                      <a:pt x="9" y="16"/>
                    </a:lnTo>
                    <a:lnTo>
                      <a:pt x="27" y="14"/>
                    </a:lnTo>
                    <a:lnTo>
                      <a:pt x="50" y="29"/>
                    </a:lnTo>
                    <a:lnTo>
                      <a:pt x="60" y="20"/>
                    </a:lnTo>
                    <a:lnTo>
                      <a:pt x="56" y="0"/>
                    </a:lnTo>
                    <a:lnTo>
                      <a:pt x="83" y="5"/>
                    </a:lnTo>
                    <a:lnTo>
                      <a:pt x="111" y="9"/>
                    </a:lnTo>
                    <a:lnTo>
                      <a:pt x="122" y="25"/>
                    </a:lnTo>
                    <a:lnTo>
                      <a:pt x="136" y="51"/>
                    </a:lnTo>
                    <a:lnTo>
                      <a:pt x="109" y="53"/>
                    </a:lnTo>
                    <a:lnTo>
                      <a:pt x="70" y="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2" name="Freeform 347"/>
              <p:cNvSpPr>
                <a:spLocks/>
              </p:cNvSpPr>
              <p:nvPr/>
            </p:nvSpPr>
            <p:spPr bwMode="auto">
              <a:xfrm>
                <a:off x="4539920" y="2636912"/>
                <a:ext cx="131951" cy="73395"/>
              </a:xfrm>
              <a:custGeom>
                <a:avLst/>
                <a:gdLst>
                  <a:gd name="T0" fmla="*/ 5 w 109"/>
                  <a:gd name="T1" fmla="*/ 38 h 53"/>
                  <a:gd name="T2" fmla="*/ 0 w 109"/>
                  <a:gd name="T3" fmla="*/ 9 h 53"/>
                  <a:gd name="T4" fmla="*/ 5 w 109"/>
                  <a:gd name="T5" fmla="*/ 7 h 53"/>
                  <a:gd name="T6" fmla="*/ 38 w 109"/>
                  <a:gd name="T7" fmla="*/ 4 h 53"/>
                  <a:gd name="T8" fmla="*/ 70 w 109"/>
                  <a:gd name="T9" fmla="*/ 0 h 53"/>
                  <a:gd name="T10" fmla="*/ 109 w 109"/>
                  <a:gd name="T11" fmla="*/ 17 h 53"/>
                  <a:gd name="T12" fmla="*/ 81 w 109"/>
                  <a:gd name="T13" fmla="*/ 35 h 53"/>
                  <a:gd name="T14" fmla="*/ 52 w 109"/>
                  <a:gd name="T15" fmla="*/ 53 h 53"/>
                  <a:gd name="T16" fmla="*/ 35 w 109"/>
                  <a:gd name="T17" fmla="*/ 53 h 53"/>
                  <a:gd name="T18" fmla="*/ 33 w 109"/>
                  <a:gd name="T19" fmla="*/ 44 h 53"/>
                  <a:gd name="T20" fmla="*/ 17 w 109"/>
                  <a:gd name="T21" fmla="*/ 40 h 53"/>
                  <a:gd name="T22" fmla="*/ 5 w 109"/>
                  <a:gd name="T23" fmla="*/ 38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"/>
                  <a:gd name="T37" fmla="*/ 0 h 53"/>
                  <a:gd name="T38" fmla="*/ 109 w 109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" h="53">
                    <a:moveTo>
                      <a:pt x="5" y="38"/>
                    </a:moveTo>
                    <a:lnTo>
                      <a:pt x="0" y="9"/>
                    </a:lnTo>
                    <a:lnTo>
                      <a:pt x="5" y="7"/>
                    </a:lnTo>
                    <a:lnTo>
                      <a:pt x="38" y="4"/>
                    </a:lnTo>
                    <a:lnTo>
                      <a:pt x="70" y="0"/>
                    </a:lnTo>
                    <a:lnTo>
                      <a:pt x="109" y="17"/>
                    </a:lnTo>
                    <a:lnTo>
                      <a:pt x="81" y="35"/>
                    </a:lnTo>
                    <a:lnTo>
                      <a:pt x="52" y="53"/>
                    </a:lnTo>
                    <a:lnTo>
                      <a:pt x="35" y="53"/>
                    </a:lnTo>
                    <a:lnTo>
                      <a:pt x="33" y="44"/>
                    </a:lnTo>
                    <a:lnTo>
                      <a:pt x="17" y="40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3" name="Freeform 348"/>
              <p:cNvSpPr>
                <a:spLocks/>
              </p:cNvSpPr>
              <p:nvPr/>
            </p:nvSpPr>
            <p:spPr bwMode="auto">
              <a:xfrm>
                <a:off x="4149490" y="3010217"/>
                <a:ext cx="90376" cy="81329"/>
              </a:xfrm>
              <a:custGeom>
                <a:avLst/>
                <a:gdLst>
                  <a:gd name="T0" fmla="*/ 55 w 74"/>
                  <a:gd name="T1" fmla="*/ 35 h 61"/>
                  <a:gd name="T2" fmla="*/ 72 w 74"/>
                  <a:gd name="T3" fmla="*/ 26 h 61"/>
                  <a:gd name="T4" fmla="*/ 66 w 74"/>
                  <a:gd name="T5" fmla="*/ 17 h 61"/>
                  <a:gd name="T6" fmla="*/ 74 w 74"/>
                  <a:gd name="T7" fmla="*/ 4 h 61"/>
                  <a:gd name="T8" fmla="*/ 49 w 74"/>
                  <a:gd name="T9" fmla="*/ 0 h 61"/>
                  <a:gd name="T10" fmla="*/ 26 w 74"/>
                  <a:gd name="T11" fmla="*/ 15 h 61"/>
                  <a:gd name="T12" fmla="*/ 8 w 74"/>
                  <a:gd name="T13" fmla="*/ 39 h 61"/>
                  <a:gd name="T14" fmla="*/ 0 w 74"/>
                  <a:gd name="T15" fmla="*/ 46 h 61"/>
                  <a:gd name="T16" fmla="*/ 18 w 74"/>
                  <a:gd name="T17" fmla="*/ 46 h 61"/>
                  <a:gd name="T18" fmla="*/ 43 w 74"/>
                  <a:gd name="T19" fmla="*/ 48 h 61"/>
                  <a:gd name="T20" fmla="*/ 47 w 74"/>
                  <a:gd name="T21" fmla="*/ 55 h 61"/>
                  <a:gd name="T22" fmla="*/ 53 w 74"/>
                  <a:gd name="T23" fmla="*/ 61 h 61"/>
                  <a:gd name="T24" fmla="*/ 55 w 74"/>
                  <a:gd name="T25" fmla="*/ 35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61"/>
                  <a:gd name="T41" fmla="*/ 74 w 7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61">
                    <a:moveTo>
                      <a:pt x="55" y="35"/>
                    </a:moveTo>
                    <a:lnTo>
                      <a:pt x="72" y="26"/>
                    </a:lnTo>
                    <a:lnTo>
                      <a:pt x="66" y="17"/>
                    </a:lnTo>
                    <a:lnTo>
                      <a:pt x="74" y="4"/>
                    </a:lnTo>
                    <a:lnTo>
                      <a:pt x="49" y="0"/>
                    </a:lnTo>
                    <a:lnTo>
                      <a:pt x="26" y="15"/>
                    </a:lnTo>
                    <a:lnTo>
                      <a:pt x="8" y="39"/>
                    </a:lnTo>
                    <a:lnTo>
                      <a:pt x="0" y="46"/>
                    </a:lnTo>
                    <a:lnTo>
                      <a:pt x="18" y="46"/>
                    </a:lnTo>
                    <a:lnTo>
                      <a:pt x="43" y="48"/>
                    </a:lnTo>
                    <a:lnTo>
                      <a:pt x="47" y="55"/>
                    </a:lnTo>
                    <a:lnTo>
                      <a:pt x="53" y="61"/>
                    </a:lnTo>
                    <a:lnTo>
                      <a:pt x="55" y="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4" name="Freeform 349"/>
              <p:cNvSpPr>
                <a:spLocks/>
              </p:cNvSpPr>
              <p:nvPr/>
            </p:nvSpPr>
            <p:spPr bwMode="auto">
              <a:xfrm>
                <a:off x="4395316" y="2966578"/>
                <a:ext cx="236787" cy="176544"/>
              </a:xfrm>
              <a:custGeom>
                <a:avLst/>
                <a:gdLst>
                  <a:gd name="T0" fmla="*/ 82 w 196"/>
                  <a:gd name="T1" fmla="*/ 7 h 130"/>
                  <a:gd name="T2" fmla="*/ 78 w 196"/>
                  <a:gd name="T3" fmla="*/ 0 h 130"/>
                  <a:gd name="T4" fmla="*/ 52 w 196"/>
                  <a:gd name="T5" fmla="*/ 2 h 130"/>
                  <a:gd name="T6" fmla="*/ 27 w 196"/>
                  <a:gd name="T7" fmla="*/ 11 h 130"/>
                  <a:gd name="T8" fmla="*/ 0 w 196"/>
                  <a:gd name="T9" fmla="*/ 17 h 130"/>
                  <a:gd name="T10" fmla="*/ 8 w 196"/>
                  <a:gd name="T11" fmla="*/ 22 h 130"/>
                  <a:gd name="T12" fmla="*/ 2 w 196"/>
                  <a:gd name="T13" fmla="*/ 24 h 130"/>
                  <a:gd name="T14" fmla="*/ 4 w 196"/>
                  <a:gd name="T15" fmla="*/ 46 h 130"/>
                  <a:gd name="T16" fmla="*/ 15 w 196"/>
                  <a:gd name="T17" fmla="*/ 71 h 130"/>
                  <a:gd name="T18" fmla="*/ 19 w 196"/>
                  <a:gd name="T19" fmla="*/ 90 h 130"/>
                  <a:gd name="T20" fmla="*/ 21 w 196"/>
                  <a:gd name="T21" fmla="*/ 88 h 130"/>
                  <a:gd name="T22" fmla="*/ 48 w 196"/>
                  <a:gd name="T23" fmla="*/ 97 h 130"/>
                  <a:gd name="T24" fmla="*/ 52 w 196"/>
                  <a:gd name="T25" fmla="*/ 104 h 130"/>
                  <a:gd name="T26" fmla="*/ 62 w 196"/>
                  <a:gd name="T27" fmla="*/ 103 h 130"/>
                  <a:gd name="T28" fmla="*/ 78 w 196"/>
                  <a:gd name="T29" fmla="*/ 103 h 130"/>
                  <a:gd name="T30" fmla="*/ 101 w 196"/>
                  <a:gd name="T31" fmla="*/ 119 h 130"/>
                  <a:gd name="T32" fmla="*/ 122 w 196"/>
                  <a:gd name="T33" fmla="*/ 121 h 130"/>
                  <a:gd name="T34" fmla="*/ 126 w 196"/>
                  <a:gd name="T35" fmla="*/ 124 h 130"/>
                  <a:gd name="T36" fmla="*/ 144 w 196"/>
                  <a:gd name="T37" fmla="*/ 124 h 130"/>
                  <a:gd name="T38" fmla="*/ 175 w 196"/>
                  <a:gd name="T39" fmla="*/ 130 h 130"/>
                  <a:gd name="T40" fmla="*/ 177 w 196"/>
                  <a:gd name="T41" fmla="*/ 123 h 130"/>
                  <a:gd name="T42" fmla="*/ 195 w 196"/>
                  <a:gd name="T43" fmla="*/ 99 h 130"/>
                  <a:gd name="T44" fmla="*/ 196 w 196"/>
                  <a:gd name="T45" fmla="*/ 88 h 130"/>
                  <a:gd name="T46" fmla="*/ 187 w 196"/>
                  <a:gd name="T47" fmla="*/ 64 h 130"/>
                  <a:gd name="T48" fmla="*/ 175 w 196"/>
                  <a:gd name="T49" fmla="*/ 57 h 130"/>
                  <a:gd name="T50" fmla="*/ 189 w 196"/>
                  <a:gd name="T51" fmla="*/ 40 h 130"/>
                  <a:gd name="T52" fmla="*/ 173 w 196"/>
                  <a:gd name="T53" fmla="*/ 11 h 130"/>
                  <a:gd name="T54" fmla="*/ 136 w 196"/>
                  <a:gd name="T55" fmla="*/ 9 h 130"/>
                  <a:gd name="T56" fmla="*/ 101 w 196"/>
                  <a:gd name="T57" fmla="*/ 7 h 130"/>
                  <a:gd name="T58" fmla="*/ 82 w 196"/>
                  <a:gd name="T59" fmla="*/ 7 h 13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6"/>
                  <a:gd name="T91" fmla="*/ 0 h 130"/>
                  <a:gd name="T92" fmla="*/ 196 w 196"/>
                  <a:gd name="T93" fmla="*/ 130 h 13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6" h="130">
                    <a:moveTo>
                      <a:pt x="82" y="7"/>
                    </a:moveTo>
                    <a:lnTo>
                      <a:pt x="78" y="0"/>
                    </a:lnTo>
                    <a:lnTo>
                      <a:pt x="52" y="2"/>
                    </a:lnTo>
                    <a:lnTo>
                      <a:pt x="27" y="11"/>
                    </a:lnTo>
                    <a:lnTo>
                      <a:pt x="0" y="17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4" y="46"/>
                    </a:lnTo>
                    <a:lnTo>
                      <a:pt x="15" y="71"/>
                    </a:lnTo>
                    <a:lnTo>
                      <a:pt x="19" y="90"/>
                    </a:lnTo>
                    <a:lnTo>
                      <a:pt x="21" y="88"/>
                    </a:lnTo>
                    <a:lnTo>
                      <a:pt x="48" y="97"/>
                    </a:lnTo>
                    <a:lnTo>
                      <a:pt x="52" y="104"/>
                    </a:lnTo>
                    <a:lnTo>
                      <a:pt x="62" y="103"/>
                    </a:lnTo>
                    <a:lnTo>
                      <a:pt x="78" y="103"/>
                    </a:lnTo>
                    <a:lnTo>
                      <a:pt x="101" y="119"/>
                    </a:lnTo>
                    <a:lnTo>
                      <a:pt x="122" y="121"/>
                    </a:lnTo>
                    <a:lnTo>
                      <a:pt x="126" y="124"/>
                    </a:lnTo>
                    <a:lnTo>
                      <a:pt x="144" y="124"/>
                    </a:lnTo>
                    <a:lnTo>
                      <a:pt x="175" y="130"/>
                    </a:lnTo>
                    <a:lnTo>
                      <a:pt x="177" y="123"/>
                    </a:lnTo>
                    <a:lnTo>
                      <a:pt x="195" y="99"/>
                    </a:lnTo>
                    <a:lnTo>
                      <a:pt x="196" y="88"/>
                    </a:lnTo>
                    <a:lnTo>
                      <a:pt x="187" y="64"/>
                    </a:lnTo>
                    <a:lnTo>
                      <a:pt x="175" y="57"/>
                    </a:lnTo>
                    <a:lnTo>
                      <a:pt x="189" y="40"/>
                    </a:lnTo>
                    <a:lnTo>
                      <a:pt x="173" y="11"/>
                    </a:lnTo>
                    <a:lnTo>
                      <a:pt x="136" y="9"/>
                    </a:lnTo>
                    <a:lnTo>
                      <a:pt x="101" y="7"/>
                    </a:lnTo>
                    <a:lnTo>
                      <a:pt x="82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5" name="Freeform 350"/>
              <p:cNvSpPr>
                <a:spLocks/>
              </p:cNvSpPr>
              <p:nvPr/>
            </p:nvSpPr>
            <p:spPr bwMode="auto">
              <a:xfrm>
                <a:off x="4561609" y="3170891"/>
                <a:ext cx="229557" cy="144805"/>
              </a:xfrm>
              <a:custGeom>
                <a:avLst/>
                <a:gdLst>
                  <a:gd name="T0" fmla="*/ 175 w 191"/>
                  <a:gd name="T1" fmla="*/ 88 h 106"/>
                  <a:gd name="T2" fmla="*/ 173 w 191"/>
                  <a:gd name="T3" fmla="*/ 104 h 106"/>
                  <a:gd name="T4" fmla="*/ 134 w 191"/>
                  <a:gd name="T5" fmla="*/ 97 h 106"/>
                  <a:gd name="T6" fmla="*/ 103 w 191"/>
                  <a:gd name="T7" fmla="*/ 106 h 106"/>
                  <a:gd name="T8" fmla="*/ 80 w 191"/>
                  <a:gd name="T9" fmla="*/ 102 h 106"/>
                  <a:gd name="T10" fmla="*/ 57 w 191"/>
                  <a:gd name="T11" fmla="*/ 99 h 106"/>
                  <a:gd name="T12" fmla="*/ 53 w 191"/>
                  <a:gd name="T13" fmla="*/ 93 h 106"/>
                  <a:gd name="T14" fmla="*/ 51 w 191"/>
                  <a:gd name="T15" fmla="*/ 86 h 106"/>
                  <a:gd name="T16" fmla="*/ 45 w 191"/>
                  <a:gd name="T17" fmla="*/ 84 h 106"/>
                  <a:gd name="T18" fmla="*/ 37 w 191"/>
                  <a:gd name="T19" fmla="*/ 82 h 106"/>
                  <a:gd name="T20" fmla="*/ 29 w 191"/>
                  <a:gd name="T21" fmla="*/ 79 h 106"/>
                  <a:gd name="T22" fmla="*/ 0 w 191"/>
                  <a:gd name="T23" fmla="*/ 49 h 106"/>
                  <a:gd name="T24" fmla="*/ 10 w 191"/>
                  <a:gd name="T25" fmla="*/ 46 h 106"/>
                  <a:gd name="T26" fmla="*/ 27 w 191"/>
                  <a:gd name="T27" fmla="*/ 26 h 106"/>
                  <a:gd name="T28" fmla="*/ 47 w 191"/>
                  <a:gd name="T29" fmla="*/ 7 h 106"/>
                  <a:gd name="T30" fmla="*/ 47 w 191"/>
                  <a:gd name="T31" fmla="*/ 6 h 106"/>
                  <a:gd name="T32" fmla="*/ 86 w 191"/>
                  <a:gd name="T33" fmla="*/ 9 h 106"/>
                  <a:gd name="T34" fmla="*/ 119 w 191"/>
                  <a:gd name="T35" fmla="*/ 0 h 106"/>
                  <a:gd name="T36" fmla="*/ 121 w 191"/>
                  <a:gd name="T37" fmla="*/ 0 h 106"/>
                  <a:gd name="T38" fmla="*/ 134 w 191"/>
                  <a:gd name="T39" fmla="*/ 13 h 106"/>
                  <a:gd name="T40" fmla="*/ 150 w 191"/>
                  <a:gd name="T41" fmla="*/ 27 h 106"/>
                  <a:gd name="T42" fmla="*/ 156 w 191"/>
                  <a:gd name="T43" fmla="*/ 48 h 106"/>
                  <a:gd name="T44" fmla="*/ 162 w 191"/>
                  <a:gd name="T45" fmla="*/ 66 h 106"/>
                  <a:gd name="T46" fmla="*/ 179 w 191"/>
                  <a:gd name="T47" fmla="*/ 68 h 106"/>
                  <a:gd name="T48" fmla="*/ 191 w 191"/>
                  <a:gd name="T49" fmla="*/ 70 h 106"/>
                  <a:gd name="T50" fmla="*/ 191 w 191"/>
                  <a:gd name="T51" fmla="*/ 75 h 106"/>
                  <a:gd name="T52" fmla="*/ 183 w 191"/>
                  <a:gd name="T53" fmla="*/ 80 h 106"/>
                  <a:gd name="T54" fmla="*/ 179 w 191"/>
                  <a:gd name="T55" fmla="*/ 79 h 106"/>
                  <a:gd name="T56" fmla="*/ 175 w 191"/>
                  <a:gd name="T57" fmla="*/ 88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1"/>
                  <a:gd name="T88" fmla="*/ 0 h 106"/>
                  <a:gd name="T89" fmla="*/ 191 w 191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1" h="106">
                    <a:moveTo>
                      <a:pt x="175" y="88"/>
                    </a:moveTo>
                    <a:lnTo>
                      <a:pt x="173" y="104"/>
                    </a:lnTo>
                    <a:lnTo>
                      <a:pt x="134" y="97"/>
                    </a:lnTo>
                    <a:lnTo>
                      <a:pt x="103" y="106"/>
                    </a:lnTo>
                    <a:lnTo>
                      <a:pt x="80" y="102"/>
                    </a:lnTo>
                    <a:lnTo>
                      <a:pt x="57" y="99"/>
                    </a:lnTo>
                    <a:lnTo>
                      <a:pt x="53" y="93"/>
                    </a:lnTo>
                    <a:lnTo>
                      <a:pt x="51" y="86"/>
                    </a:lnTo>
                    <a:lnTo>
                      <a:pt x="45" y="84"/>
                    </a:lnTo>
                    <a:lnTo>
                      <a:pt x="37" y="82"/>
                    </a:lnTo>
                    <a:lnTo>
                      <a:pt x="29" y="79"/>
                    </a:lnTo>
                    <a:lnTo>
                      <a:pt x="0" y="49"/>
                    </a:lnTo>
                    <a:lnTo>
                      <a:pt x="10" y="46"/>
                    </a:lnTo>
                    <a:lnTo>
                      <a:pt x="27" y="26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86" y="9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34" y="13"/>
                    </a:lnTo>
                    <a:lnTo>
                      <a:pt x="150" y="27"/>
                    </a:lnTo>
                    <a:lnTo>
                      <a:pt x="156" y="48"/>
                    </a:lnTo>
                    <a:lnTo>
                      <a:pt x="162" y="66"/>
                    </a:lnTo>
                    <a:lnTo>
                      <a:pt x="179" y="68"/>
                    </a:lnTo>
                    <a:lnTo>
                      <a:pt x="191" y="70"/>
                    </a:lnTo>
                    <a:lnTo>
                      <a:pt x="191" y="75"/>
                    </a:lnTo>
                    <a:lnTo>
                      <a:pt x="183" y="80"/>
                    </a:lnTo>
                    <a:lnTo>
                      <a:pt x="179" y="79"/>
                    </a:lnTo>
                    <a:lnTo>
                      <a:pt x="175" y="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6" name="Freeform 351"/>
              <p:cNvSpPr>
                <a:spLocks/>
              </p:cNvSpPr>
              <p:nvPr/>
            </p:nvSpPr>
            <p:spPr bwMode="auto">
              <a:xfrm>
                <a:off x="4359164" y="3083611"/>
                <a:ext cx="159064" cy="77361"/>
              </a:xfrm>
              <a:custGeom>
                <a:avLst/>
                <a:gdLst>
                  <a:gd name="T0" fmla="*/ 107 w 130"/>
                  <a:gd name="T1" fmla="*/ 17 h 57"/>
                  <a:gd name="T2" fmla="*/ 130 w 130"/>
                  <a:gd name="T3" fmla="*/ 33 h 57"/>
                  <a:gd name="T4" fmla="*/ 128 w 130"/>
                  <a:gd name="T5" fmla="*/ 35 h 57"/>
                  <a:gd name="T6" fmla="*/ 122 w 130"/>
                  <a:gd name="T7" fmla="*/ 40 h 57"/>
                  <a:gd name="T8" fmla="*/ 118 w 130"/>
                  <a:gd name="T9" fmla="*/ 42 h 57"/>
                  <a:gd name="T10" fmla="*/ 118 w 130"/>
                  <a:gd name="T11" fmla="*/ 44 h 57"/>
                  <a:gd name="T12" fmla="*/ 111 w 130"/>
                  <a:gd name="T13" fmla="*/ 49 h 57"/>
                  <a:gd name="T14" fmla="*/ 99 w 130"/>
                  <a:gd name="T15" fmla="*/ 53 h 57"/>
                  <a:gd name="T16" fmla="*/ 93 w 130"/>
                  <a:gd name="T17" fmla="*/ 53 h 57"/>
                  <a:gd name="T18" fmla="*/ 87 w 130"/>
                  <a:gd name="T19" fmla="*/ 51 h 57"/>
                  <a:gd name="T20" fmla="*/ 56 w 130"/>
                  <a:gd name="T21" fmla="*/ 48 h 57"/>
                  <a:gd name="T22" fmla="*/ 44 w 130"/>
                  <a:gd name="T23" fmla="*/ 57 h 57"/>
                  <a:gd name="T24" fmla="*/ 33 w 130"/>
                  <a:gd name="T25" fmla="*/ 51 h 57"/>
                  <a:gd name="T26" fmla="*/ 3 w 130"/>
                  <a:gd name="T27" fmla="*/ 27 h 57"/>
                  <a:gd name="T28" fmla="*/ 0 w 130"/>
                  <a:gd name="T29" fmla="*/ 18 h 57"/>
                  <a:gd name="T30" fmla="*/ 42 w 130"/>
                  <a:gd name="T31" fmla="*/ 0 h 57"/>
                  <a:gd name="T32" fmla="*/ 48 w 130"/>
                  <a:gd name="T33" fmla="*/ 4 h 57"/>
                  <a:gd name="T34" fmla="*/ 50 w 130"/>
                  <a:gd name="T35" fmla="*/ 2 h 57"/>
                  <a:gd name="T36" fmla="*/ 77 w 130"/>
                  <a:gd name="T37" fmla="*/ 11 h 57"/>
                  <a:gd name="T38" fmla="*/ 81 w 130"/>
                  <a:gd name="T39" fmla="*/ 18 h 57"/>
                  <a:gd name="T40" fmla="*/ 91 w 130"/>
                  <a:gd name="T41" fmla="*/ 17 h 57"/>
                  <a:gd name="T42" fmla="*/ 107 w 130"/>
                  <a:gd name="T43" fmla="*/ 17 h 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0"/>
                  <a:gd name="T67" fmla="*/ 0 h 57"/>
                  <a:gd name="T68" fmla="*/ 130 w 130"/>
                  <a:gd name="T69" fmla="*/ 57 h 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0" h="57">
                    <a:moveTo>
                      <a:pt x="107" y="17"/>
                    </a:moveTo>
                    <a:lnTo>
                      <a:pt x="130" y="33"/>
                    </a:lnTo>
                    <a:lnTo>
                      <a:pt x="128" y="35"/>
                    </a:lnTo>
                    <a:lnTo>
                      <a:pt x="122" y="40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1" y="49"/>
                    </a:lnTo>
                    <a:lnTo>
                      <a:pt x="99" y="53"/>
                    </a:lnTo>
                    <a:lnTo>
                      <a:pt x="93" y="53"/>
                    </a:lnTo>
                    <a:lnTo>
                      <a:pt x="87" y="51"/>
                    </a:lnTo>
                    <a:lnTo>
                      <a:pt x="56" y="48"/>
                    </a:lnTo>
                    <a:lnTo>
                      <a:pt x="44" y="57"/>
                    </a:lnTo>
                    <a:lnTo>
                      <a:pt x="33" y="51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77" y="11"/>
                    </a:lnTo>
                    <a:lnTo>
                      <a:pt x="81" y="18"/>
                    </a:lnTo>
                    <a:lnTo>
                      <a:pt x="91" y="17"/>
                    </a:lnTo>
                    <a:lnTo>
                      <a:pt x="107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7" name="Freeform 352"/>
              <p:cNvSpPr>
                <a:spLocks/>
              </p:cNvSpPr>
              <p:nvPr/>
            </p:nvSpPr>
            <p:spPr bwMode="auto">
              <a:xfrm>
                <a:off x="4131413" y="3069727"/>
                <a:ext cx="86762" cy="57526"/>
              </a:xfrm>
              <a:custGeom>
                <a:avLst/>
                <a:gdLst>
                  <a:gd name="T0" fmla="*/ 15 w 72"/>
                  <a:gd name="T1" fmla="*/ 0 h 42"/>
                  <a:gd name="T2" fmla="*/ 0 w 72"/>
                  <a:gd name="T3" fmla="*/ 7 h 42"/>
                  <a:gd name="T4" fmla="*/ 7 w 72"/>
                  <a:gd name="T5" fmla="*/ 15 h 42"/>
                  <a:gd name="T6" fmla="*/ 33 w 72"/>
                  <a:gd name="T7" fmla="*/ 31 h 42"/>
                  <a:gd name="T8" fmla="*/ 43 w 72"/>
                  <a:gd name="T9" fmla="*/ 29 h 42"/>
                  <a:gd name="T10" fmla="*/ 44 w 72"/>
                  <a:gd name="T11" fmla="*/ 33 h 42"/>
                  <a:gd name="T12" fmla="*/ 64 w 72"/>
                  <a:gd name="T13" fmla="*/ 42 h 42"/>
                  <a:gd name="T14" fmla="*/ 66 w 72"/>
                  <a:gd name="T15" fmla="*/ 42 h 42"/>
                  <a:gd name="T16" fmla="*/ 66 w 72"/>
                  <a:gd name="T17" fmla="*/ 38 h 42"/>
                  <a:gd name="T18" fmla="*/ 70 w 72"/>
                  <a:gd name="T19" fmla="*/ 29 h 42"/>
                  <a:gd name="T20" fmla="*/ 72 w 72"/>
                  <a:gd name="T21" fmla="*/ 16 h 42"/>
                  <a:gd name="T22" fmla="*/ 68 w 72"/>
                  <a:gd name="T23" fmla="*/ 15 h 42"/>
                  <a:gd name="T24" fmla="*/ 62 w 72"/>
                  <a:gd name="T25" fmla="*/ 9 h 42"/>
                  <a:gd name="T26" fmla="*/ 58 w 72"/>
                  <a:gd name="T27" fmla="*/ 2 h 42"/>
                  <a:gd name="T28" fmla="*/ 33 w 72"/>
                  <a:gd name="T29" fmla="*/ 0 h 42"/>
                  <a:gd name="T30" fmla="*/ 15 w 72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42"/>
                  <a:gd name="T50" fmla="*/ 72 w 72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42">
                    <a:moveTo>
                      <a:pt x="15" y="0"/>
                    </a:moveTo>
                    <a:lnTo>
                      <a:pt x="0" y="7"/>
                    </a:lnTo>
                    <a:lnTo>
                      <a:pt x="7" y="15"/>
                    </a:lnTo>
                    <a:lnTo>
                      <a:pt x="33" y="31"/>
                    </a:lnTo>
                    <a:lnTo>
                      <a:pt x="43" y="29"/>
                    </a:lnTo>
                    <a:lnTo>
                      <a:pt x="44" y="33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38"/>
                    </a:lnTo>
                    <a:lnTo>
                      <a:pt x="70" y="29"/>
                    </a:lnTo>
                    <a:lnTo>
                      <a:pt x="72" y="16"/>
                    </a:lnTo>
                    <a:lnTo>
                      <a:pt x="68" y="15"/>
                    </a:lnTo>
                    <a:lnTo>
                      <a:pt x="62" y="9"/>
                    </a:lnTo>
                    <a:lnTo>
                      <a:pt x="58" y="2"/>
                    </a:lnTo>
                    <a:lnTo>
                      <a:pt x="3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8" name="Freeform 353"/>
              <p:cNvSpPr>
                <a:spLocks/>
              </p:cNvSpPr>
              <p:nvPr/>
            </p:nvSpPr>
            <p:spPr bwMode="auto">
              <a:xfrm>
                <a:off x="4292124" y="2636912"/>
                <a:ext cx="207868" cy="236052"/>
              </a:xfrm>
              <a:custGeom>
                <a:avLst/>
                <a:gdLst>
                  <a:gd name="T0" fmla="*/ 41 w 171"/>
                  <a:gd name="T1" fmla="*/ 32 h 174"/>
                  <a:gd name="T2" fmla="*/ 45 w 171"/>
                  <a:gd name="T3" fmla="*/ 33 h 174"/>
                  <a:gd name="T4" fmla="*/ 45 w 171"/>
                  <a:gd name="T5" fmla="*/ 30 h 174"/>
                  <a:gd name="T6" fmla="*/ 52 w 171"/>
                  <a:gd name="T7" fmla="*/ 24 h 174"/>
                  <a:gd name="T8" fmla="*/ 64 w 171"/>
                  <a:gd name="T9" fmla="*/ 32 h 174"/>
                  <a:gd name="T10" fmla="*/ 58 w 171"/>
                  <a:gd name="T11" fmla="*/ 24 h 174"/>
                  <a:gd name="T12" fmla="*/ 51 w 171"/>
                  <a:gd name="T13" fmla="*/ 15 h 174"/>
                  <a:gd name="T14" fmla="*/ 51 w 171"/>
                  <a:gd name="T15" fmla="*/ 11 h 174"/>
                  <a:gd name="T16" fmla="*/ 47 w 171"/>
                  <a:gd name="T17" fmla="*/ 0 h 174"/>
                  <a:gd name="T18" fmla="*/ 60 w 171"/>
                  <a:gd name="T19" fmla="*/ 2 h 174"/>
                  <a:gd name="T20" fmla="*/ 66 w 171"/>
                  <a:gd name="T21" fmla="*/ 2 h 174"/>
                  <a:gd name="T22" fmla="*/ 68 w 171"/>
                  <a:gd name="T23" fmla="*/ 10 h 174"/>
                  <a:gd name="T24" fmla="*/ 89 w 171"/>
                  <a:gd name="T25" fmla="*/ 13 h 174"/>
                  <a:gd name="T26" fmla="*/ 89 w 171"/>
                  <a:gd name="T27" fmla="*/ 19 h 174"/>
                  <a:gd name="T28" fmla="*/ 95 w 171"/>
                  <a:gd name="T29" fmla="*/ 22 h 174"/>
                  <a:gd name="T30" fmla="*/ 123 w 171"/>
                  <a:gd name="T31" fmla="*/ 11 h 174"/>
                  <a:gd name="T32" fmla="*/ 121 w 171"/>
                  <a:gd name="T33" fmla="*/ 13 h 174"/>
                  <a:gd name="T34" fmla="*/ 144 w 171"/>
                  <a:gd name="T35" fmla="*/ 21 h 174"/>
                  <a:gd name="T36" fmla="*/ 152 w 171"/>
                  <a:gd name="T37" fmla="*/ 21 h 174"/>
                  <a:gd name="T38" fmla="*/ 160 w 171"/>
                  <a:gd name="T39" fmla="*/ 26 h 174"/>
                  <a:gd name="T40" fmla="*/ 154 w 171"/>
                  <a:gd name="T41" fmla="*/ 28 h 174"/>
                  <a:gd name="T42" fmla="*/ 156 w 171"/>
                  <a:gd name="T43" fmla="*/ 50 h 174"/>
                  <a:gd name="T44" fmla="*/ 167 w 171"/>
                  <a:gd name="T45" fmla="*/ 75 h 174"/>
                  <a:gd name="T46" fmla="*/ 171 w 171"/>
                  <a:gd name="T47" fmla="*/ 94 h 174"/>
                  <a:gd name="T48" fmla="*/ 165 w 171"/>
                  <a:gd name="T49" fmla="*/ 90 h 174"/>
                  <a:gd name="T50" fmla="*/ 123 w 171"/>
                  <a:gd name="T51" fmla="*/ 108 h 174"/>
                  <a:gd name="T52" fmla="*/ 126 w 171"/>
                  <a:gd name="T53" fmla="*/ 117 h 174"/>
                  <a:gd name="T54" fmla="*/ 156 w 171"/>
                  <a:gd name="T55" fmla="*/ 141 h 174"/>
                  <a:gd name="T56" fmla="*/ 140 w 171"/>
                  <a:gd name="T57" fmla="*/ 154 h 174"/>
                  <a:gd name="T58" fmla="*/ 142 w 171"/>
                  <a:gd name="T59" fmla="*/ 167 h 174"/>
                  <a:gd name="T60" fmla="*/ 136 w 171"/>
                  <a:gd name="T61" fmla="*/ 169 h 174"/>
                  <a:gd name="T62" fmla="*/ 113 w 171"/>
                  <a:gd name="T63" fmla="*/ 169 h 174"/>
                  <a:gd name="T64" fmla="*/ 97 w 171"/>
                  <a:gd name="T65" fmla="*/ 170 h 174"/>
                  <a:gd name="T66" fmla="*/ 89 w 171"/>
                  <a:gd name="T67" fmla="*/ 174 h 174"/>
                  <a:gd name="T68" fmla="*/ 74 w 171"/>
                  <a:gd name="T69" fmla="*/ 170 h 174"/>
                  <a:gd name="T70" fmla="*/ 54 w 171"/>
                  <a:gd name="T71" fmla="*/ 167 h 174"/>
                  <a:gd name="T72" fmla="*/ 33 w 171"/>
                  <a:gd name="T73" fmla="*/ 169 h 174"/>
                  <a:gd name="T74" fmla="*/ 43 w 171"/>
                  <a:gd name="T75" fmla="*/ 136 h 174"/>
                  <a:gd name="T76" fmla="*/ 12 w 171"/>
                  <a:gd name="T77" fmla="*/ 127 h 174"/>
                  <a:gd name="T78" fmla="*/ 8 w 171"/>
                  <a:gd name="T79" fmla="*/ 125 h 174"/>
                  <a:gd name="T80" fmla="*/ 8 w 171"/>
                  <a:gd name="T81" fmla="*/ 123 h 174"/>
                  <a:gd name="T82" fmla="*/ 2 w 171"/>
                  <a:gd name="T83" fmla="*/ 110 h 174"/>
                  <a:gd name="T84" fmla="*/ 4 w 171"/>
                  <a:gd name="T85" fmla="*/ 97 h 174"/>
                  <a:gd name="T86" fmla="*/ 0 w 171"/>
                  <a:gd name="T87" fmla="*/ 96 h 174"/>
                  <a:gd name="T88" fmla="*/ 2 w 171"/>
                  <a:gd name="T89" fmla="*/ 70 h 174"/>
                  <a:gd name="T90" fmla="*/ 19 w 171"/>
                  <a:gd name="T91" fmla="*/ 61 h 174"/>
                  <a:gd name="T92" fmla="*/ 13 w 171"/>
                  <a:gd name="T93" fmla="*/ 52 h 174"/>
                  <a:gd name="T94" fmla="*/ 21 w 171"/>
                  <a:gd name="T95" fmla="*/ 39 h 174"/>
                  <a:gd name="T96" fmla="*/ 17 w 171"/>
                  <a:gd name="T97" fmla="*/ 37 h 174"/>
                  <a:gd name="T98" fmla="*/ 21 w 171"/>
                  <a:gd name="T99" fmla="*/ 30 h 174"/>
                  <a:gd name="T100" fmla="*/ 41 w 171"/>
                  <a:gd name="T101" fmla="*/ 32 h 1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1"/>
                  <a:gd name="T154" fmla="*/ 0 h 174"/>
                  <a:gd name="T155" fmla="*/ 171 w 171"/>
                  <a:gd name="T156" fmla="*/ 174 h 1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1" h="174">
                    <a:moveTo>
                      <a:pt x="41" y="32"/>
                    </a:moveTo>
                    <a:lnTo>
                      <a:pt x="45" y="33"/>
                    </a:lnTo>
                    <a:lnTo>
                      <a:pt x="45" y="30"/>
                    </a:lnTo>
                    <a:lnTo>
                      <a:pt x="52" y="24"/>
                    </a:lnTo>
                    <a:lnTo>
                      <a:pt x="64" y="32"/>
                    </a:lnTo>
                    <a:lnTo>
                      <a:pt x="58" y="24"/>
                    </a:lnTo>
                    <a:lnTo>
                      <a:pt x="51" y="15"/>
                    </a:lnTo>
                    <a:lnTo>
                      <a:pt x="51" y="11"/>
                    </a:lnTo>
                    <a:lnTo>
                      <a:pt x="47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68" y="10"/>
                    </a:lnTo>
                    <a:lnTo>
                      <a:pt x="89" y="13"/>
                    </a:lnTo>
                    <a:lnTo>
                      <a:pt x="89" y="19"/>
                    </a:lnTo>
                    <a:lnTo>
                      <a:pt x="95" y="22"/>
                    </a:lnTo>
                    <a:lnTo>
                      <a:pt x="123" y="11"/>
                    </a:lnTo>
                    <a:lnTo>
                      <a:pt x="121" y="13"/>
                    </a:lnTo>
                    <a:lnTo>
                      <a:pt x="144" y="21"/>
                    </a:lnTo>
                    <a:lnTo>
                      <a:pt x="152" y="21"/>
                    </a:lnTo>
                    <a:lnTo>
                      <a:pt x="160" y="26"/>
                    </a:lnTo>
                    <a:lnTo>
                      <a:pt x="154" y="28"/>
                    </a:lnTo>
                    <a:lnTo>
                      <a:pt x="156" y="50"/>
                    </a:lnTo>
                    <a:lnTo>
                      <a:pt x="167" y="75"/>
                    </a:lnTo>
                    <a:lnTo>
                      <a:pt x="171" y="94"/>
                    </a:lnTo>
                    <a:lnTo>
                      <a:pt x="165" y="90"/>
                    </a:lnTo>
                    <a:lnTo>
                      <a:pt x="123" y="108"/>
                    </a:lnTo>
                    <a:lnTo>
                      <a:pt x="126" y="117"/>
                    </a:lnTo>
                    <a:lnTo>
                      <a:pt x="156" y="141"/>
                    </a:lnTo>
                    <a:lnTo>
                      <a:pt x="140" y="154"/>
                    </a:lnTo>
                    <a:lnTo>
                      <a:pt x="142" y="167"/>
                    </a:lnTo>
                    <a:lnTo>
                      <a:pt x="136" y="169"/>
                    </a:lnTo>
                    <a:lnTo>
                      <a:pt x="113" y="169"/>
                    </a:lnTo>
                    <a:lnTo>
                      <a:pt x="97" y="170"/>
                    </a:lnTo>
                    <a:lnTo>
                      <a:pt x="89" y="174"/>
                    </a:lnTo>
                    <a:lnTo>
                      <a:pt x="74" y="170"/>
                    </a:lnTo>
                    <a:lnTo>
                      <a:pt x="54" y="167"/>
                    </a:lnTo>
                    <a:lnTo>
                      <a:pt x="33" y="169"/>
                    </a:lnTo>
                    <a:lnTo>
                      <a:pt x="43" y="136"/>
                    </a:lnTo>
                    <a:lnTo>
                      <a:pt x="12" y="127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2" y="110"/>
                    </a:lnTo>
                    <a:lnTo>
                      <a:pt x="4" y="97"/>
                    </a:lnTo>
                    <a:lnTo>
                      <a:pt x="0" y="96"/>
                    </a:lnTo>
                    <a:lnTo>
                      <a:pt x="2" y="70"/>
                    </a:lnTo>
                    <a:lnTo>
                      <a:pt x="19" y="61"/>
                    </a:lnTo>
                    <a:lnTo>
                      <a:pt x="13" y="52"/>
                    </a:lnTo>
                    <a:lnTo>
                      <a:pt x="21" y="39"/>
                    </a:lnTo>
                    <a:lnTo>
                      <a:pt x="17" y="37"/>
                    </a:lnTo>
                    <a:lnTo>
                      <a:pt x="21" y="30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9" name="Freeform 354"/>
              <p:cNvSpPr>
                <a:spLocks/>
              </p:cNvSpPr>
              <p:nvPr/>
            </p:nvSpPr>
            <p:spPr bwMode="auto">
              <a:xfrm>
                <a:off x="4370009" y="2976495"/>
                <a:ext cx="16268" cy="3967"/>
              </a:xfrm>
              <a:custGeom>
                <a:avLst/>
                <a:gdLst>
                  <a:gd name="T0" fmla="*/ 0 w 14"/>
                  <a:gd name="T1" fmla="*/ 3 h 3"/>
                  <a:gd name="T2" fmla="*/ 14 w 14"/>
                  <a:gd name="T3" fmla="*/ 3 h 3"/>
                  <a:gd name="T4" fmla="*/ 6 w 14"/>
                  <a:gd name="T5" fmla="*/ 0 h 3"/>
                  <a:gd name="T6" fmla="*/ 0 w 1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3"/>
                    </a:moveTo>
                    <a:lnTo>
                      <a:pt x="14" y="3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0" name="Freeform 355"/>
              <p:cNvSpPr>
                <a:spLocks/>
              </p:cNvSpPr>
              <p:nvPr/>
            </p:nvSpPr>
            <p:spPr bwMode="auto">
              <a:xfrm>
                <a:off x="4207331" y="3111382"/>
                <a:ext cx="14459" cy="19836"/>
              </a:xfrm>
              <a:custGeom>
                <a:avLst/>
                <a:gdLst>
                  <a:gd name="T0" fmla="*/ 6 w 12"/>
                  <a:gd name="T1" fmla="*/ 0 h 15"/>
                  <a:gd name="T2" fmla="*/ 2 w 12"/>
                  <a:gd name="T3" fmla="*/ 9 h 15"/>
                  <a:gd name="T4" fmla="*/ 2 w 12"/>
                  <a:gd name="T5" fmla="*/ 13 h 15"/>
                  <a:gd name="T6" fmla="*/ 0 w 12"/>
                  <a:gd name="T7" fmla="*/ 13 h 15"/>
                  <a:gd name="T8" fmla="*/ 12 w 12"/>
                  <a:gd name="T9" fmla="*/ 15 h 15"/>
                  <a:gd name="T10" fmla="*/ 12 w 12"/>
                  <a:gd name="T11" fmla="*/ 13 h 15"/>
                  <a:gd name="T12" fmla="*/ 6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6" y="0"/>
                    </a:moveTo>
                    <a:lnTo>
                      <a:pt x="2" y="9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1" name="Freeform 356"/>
              <p:cNvSpPr>
                <a:spLocks/>
              </p:cNvSpPr>
              <p:nvPr/>
            </p:nvSpPr>
            <p:spPr bwMode="auto">
              <a:xfrm>
                <a:off x="4704404" y="3155023"/>
                <a:ext cx="104839" cy="111084"/>
              </a:xfrm>
              <a:custGeom>
                <a:avLst/>
                <a:gdLst>
                  <a:gd name="T0" fmla="*/ 17 w 88"/>
                  <a:gd name="T1" fmla="*/ 0 h 83"/>
                  <a:gd name="T2" fmla="*/ 0 w 88"/>
                  <a:gd name="T3" fmla="*/ 13 h 83"/>
                  <a:gd name="T4" fmla="*/ 2 w 88"/>
                  <a:gd name="T5" fmla="*/ 13 h 83"/>
                  <a:gd name="T6" fmla="*/ 15 w 88"/>
                  <a:gd name="T7" fmla="*/ 26 h 83"/>
                  <a:gd name="T8" fmla="*/ 31 w 88"/>
                  <a:gd name="T9" fmla="*/ 40 h 83"/>
                  <a:gd name="T10" fmla="*/ 37 w 88"/>
                  <a:gd name="T11" fmla="*/ 61 h 83"/>
                  <a:gd name="T12" fmla="*/ 43 w 88"/>
                  <a:gd name="T13" fmla="*/ 79 h 83"/>
                  <a:gd name="T14" fmla="*/ 60 w 88"/>
                  <a:gd name="T15" fmla="*/ 81 h 83"/>
                  <a:gd name="T16" fmla="*/ 72 w 88"/>
                  <a:gd name="T17" fmla="*/ 83 h 83"/>
                  <a:gd name="T18" fmla="*/ 70 w 88"/>
                  <a:gd name="T19" fmla="*/ 72 h 83"/>
                  <a:gd name="T20" fmla="*/ 88 w 88"/>
                  <a:gd name="T21" fmla="*/ 57 h 83"/>
                  <a:gd name="T22" fmla="*/ 72 w 88"/>
                  <a:gd name="T23" fmla="*/ 42 h 83"/>
                  <a:gd name="T24" fmla="*/ 54 w 88"/>
                  <a:gd name="T25" fmla="*/ 29 h 83"/>
                  <a:gd name="T26" fmla="*/ 39 w 88"/>
                  <a:gd name="T27" fmla="*/ 15 h 83"/>
                  <a:gd name="T28" fmla="*/ 23 w 88"/>
                  <a:gd name="T29" fmla="*/ 2 h 83"/>
                  <a:gd name="T30" fmla="*/ 17 w 88"/>
                  <a:gd name="T31" fmla="*/ 0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83"/>
                  <a:gd name="T50" fmla="*/ 88 w 88"/>
                  <a:gd name="T51" fmla="*/ 83 h 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83">
                    <a:moveTo>
                      <a:pt x="17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15" y="26"/>
                    </a:lnTo>
                    <a:lnTo>
                      <a:pt x="31" y="40"/>
                    </a:lnTo>
                    <a:lnTo>
                      <a:pt x="37" y="61"/>
                    </a:lnTo>
                    <a:lnTo>
                      <a:pt x="43" y="79"/>
                    </a:lnTo>
                    <a:lnTo>
                      <a:pt x="60" y="81"/>
                    </a:lnTo>
                    <a:lnTo>
                      <a:pt x="72" y="83"/>
                    </a:lnTo>
                    <a:lnTo>
                      <a:pt x="70" y="72"/>
                    </a:lnTo>
                    <a:lnTo>
                      <a:pt x="88" y="57"/>
                    </a:lnTo>
                    <a:lnTo>
                      <a:pt x="72" y="42"/>
                    </a:lnTo>
                    <a:lnTo>
                      <a:pt x="54" y="29"/>
                    </a:lnTo>
                    <a:lnTo>
                      <a:pt x="39" y="15"/>
                    </a:lnTo>
                    <a:lnTo>
                      <a:pt x="23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2" name="Freeform 357"/>
              <p:cNvSpPr>
                <a:spLocks/>
              </p:cNvSpPr>
              <p:nvPr/>
            </p:nvSpPr>
            <p:spPr bwMode="auto">
              <a:xfrm>
                <a:off x="4182027" y="2494474"/>
                <a:ext cx="493459" cy="372922"/>
              </a:xfrm>
              <a:custGeom>
                <a:avLst/>
                <a:gdLst>
                  <a:gd name="T0" fmla="*/ 233 w 409"/>
                  <a:gd name="T1" fmla="*/ 34 h 272"/>
                  <a:gd name="T2" fmla="*/ 227 w 409"/>
                  <a:gd name="T3" fmla="*/ 31 h 272"/>
                  <a:gd name="T4" fmla="*/ 224 w 409"/>
                  <a:gd name="T5" fmla="*/ 33 h 272"/>
                  <a:gd name="T6" fmla="*/ 204 w 409"/>
                  <a:gd name="T7" fmla="*/ 33 h 272"/>
                  <a:gd name="T8" fmla="*/ 198 w 409"/>
                  <a:gd name="T9" fmla="*/ 47 h 272"/>
                  <a:gd name="T10" fmla="*/ 194 w 409"/>
                  <a:gd name="T11" fmla="*/ 56 h 272"/>
                  <a:gd name="T12" fmla="*/ 177 w 409"/>
                  <a:gd name="T13" fmla="*/ 64 h 272"/>
                  <a:gd name="T14" fmla="*/ 153 w 409"/>
                  <a:gd name="T15" fmla="*/ 69 h 272"/>
                  <a:gd name="T16" fmla="*/ 167 w 409"/>
                  <a:gd name="T17" fmla="*/ 73 h 272"/>
                  <a:gd name="T18" fmla="*/ 167 w 409"/>
                  <a:gd name="T19" fmla="*/ 80 h 272"/>
                  <a:gd name="T20" fmla="*/ 132 w 409"/>
                  <a:gd name="T21" fmla="*/ 91 h 272"/>
                  <a:gd name="T22" fmla="*/ 142 w 409"/>
                  <a:gd name="T23" fmla="*/ 98 h 272"/>
                  <a:gd name="T24" fmla="*/ 122 w 409"/>
                  <a:gd name="T25" fmla="*/ 113 h 272"/>
                  <a:gd name="T26" fmla="*/ 107 w 409"/>
                  <a:gd name="T27" fmla="*/ 126 h 272"/>
                  <a:gd name="T28" fmla="*/ 101 w 409"/>
                  <a:gd name="T29" fmla="*/ 133 h 272"/>
                  <a:gd name="T30" fmla="*/ 79 w 409"/>
                  <a:gd name="T31" fmla="*/ 150 h 272"/>
                  <a:gd name="T32" fmla="*/ 103 w 409"/>
                  <a:gd name="T33" fmla="*/ 144 h 272"/>
                  <a:gd name="T34" fmla="*/ 81 w 409"/>
                  <a:gd name="T35" fmla="*/ 157 h 272"/>
                  <a:gd name="T36" fmla="*/ 58 w 409"/>
                  <a:gd name="T37" fmla="*/ 161 h 272"/>
                  <a:gd name="T38" fmla="*/ 50 w 409"/>
                  <a:gd name="T39" fmla="*/ 166 h 272"/>
                  <a:gd name="T40" fmla="*/ 31 w 409"/>
                  <a:gd name="T41" fmla="*/ 172 h 272"/>
                  <a:gd name="T42" fmla="*/ 37 w 409"/>
                  <a:gd name="T43" fmla="*/ 173 h 272"/>
                  <a:gd name="T44" fmla="*/ 31 w 409"/>
                  <a:gd name="T45" fmla="*/ 183 h 272"/>
                  <a:gd name="T46" fmla="*/ 11 w 409"/>
                  <a:gd name="T47" fmla="*/ 183 h 272"/>
                  <a:gd name="T48" fmla="*/ 0 w 409"/>
                  <a:gd name="T49" fmla="*/ 184 h 272"/>
                  <a:gd name="T50" fmla="*/ 0 w 409"/>
                  <a:gd name="T51" fmla="*/ 192 h 272"/>
                  <a:gd name="T52" fmla="*/ 3 w 409"/>
                  <a:gd name="T53" fmla="*/ 201 h 272"/>
                  <a:gd name="T54" fmla="*/ 37 w 409"/>
                  <a:gd name="T55" fmla="*/ 203 h 272"/>
                  <a:gd name="T56" fmla="*/ 37 w 409"/>
                  <a:gd name="T57" fmla="*/ 210 h 272"/>
                  <a:gd name="T58" fmla="*/ 1 w 409"/>
                  <a:gd name="T59" fmla="*/ 214 h 272"/>
                  <a:gd name="T60" fmla="*/ 9 w 409"/>
                  <a:gd name="T61" fmla="*/ 217 h 272"/>
                  <a:gd name="T62" fmla="*/ 9 w 409"/>
                  <a:gd name="T63" fmla="*/ 225 h 272"/>
                  <a:gd name="T64" fmla="*/ 31 w 409"/>
                  <a:gd name="T65" fmla="*/ 221 h 272"/>
                  <a:gd name="T66" fmla="*/ 15 w 409"/>
                  <a:gd name="T67" fmla="*/ 236 h 272"/>
                  <a:gd name="T68" fmla="*/ 5 w 409"/>
                  <a:gd name="T69" fmla="*/ 247 h 272"/>
                  <a:gd name="T70" fmla="*/ 21 w 409"/>
                  <a:gd name="T71" fmla="*/ 247 h 272"/>
                  <a:gd name="T72" fmla="*/ 13 w 409"/>
                  <a:gd name="T73" fmla="*/ 263 h 272"/>
                  <a:gd name="T74" fmla="*/ 83 w 409"/>
                  <a:gd name="T75" fmla="*/ 250 h 272"/>
                  <a:gd name="T76" fmla="*/ 103 w 409"/>
                  <a:gd name="T77" fmla="*/ 234 h 272"/>
                  <a:gd name="T78" fmla="*/ 126 w 409"/>
                  <a:gd name="T79" fmla="*/ 232 h 272"/>
                  <a:gd name="T80" fmla="*/ 136 w 409"/>
                  <a:gd name="T81" fmla="*/ 201 h 272"/>
                  <a:gd name="T82" fmla="*/ 120 w 409"/>
                  <a:gd name="T83" fmla="*/ 152 h 272"/>
                  <a:gd name="T84" fmla="*/ 144 w 409"/>
                  <a:gd name="T85" fmla="*/ 131 h 272"/>
                  <a:gd name="T86" fmla="*/ 169 w 409"/>
                  <a:gd name="T87" fmla="*/ 97 h 272"/>
                  <a:gd name="T88" fmla="*/ 208 w 409"/>
                  <a:gd name="T89" fmla="*/ 58 h 272"/>
                  <a:gd name="T90" fmla="*/ 237 w 409"/>
                  <a:gd name="T91" fmla="*/ 40 h 272"/>
                  <a:gd name="T92" fmla="*/ 274 w 409"/>
                  <a:gd name="T93" fmla="*/ 44 h 272"/>
                  <a:gd name="T94" fmla="*/ 325 w 409"/>
                  <a:gd name="T95" fmla="*/ 44 h 272"/>
                  <a:gd name="T96" fmla="*/ 381 w 409"/>
                  <a:gd name="T97" fmla="*/ 25 h 272"/>
                  <a:gd name="T98" fmla="*/ 409 w 409"/>
                  <a:gd name="T99" fmla="*/ 29 h 272"/>
                  <a:gd name="T100" fmla="*/ 389 w 409"/>
                  <a:gd name="T101" fmla="*/ 25 h 272"/>
                  <a:gd name="T102" fmla="*/ 393 w 409"/>
                  <a:gd name="T103" fmla="*/ 7 h 272"/>
                  <a:gd name="T104" fmla="*/ 364 w 409"/>
                  <a:gd name="T105" fmla="*/ 18 h 272"/>
                  <a:gd name="T106" fmla="*/ 358 w 409"/>
                  <a:gd name="T107" fmla="*/ 7 h 272"/>
                  <a:gd name="T108" fmla="*/ 336 w 409"/>
                  <a:gd name="T109" fmla="*/ 13 h 272"/>
                  <a:gd name="T110" fmla="*/ 319 w 409"/>
                  <a:gd name="T111" fmla="*/ 5 h 272"/>
                  <a:gd name="T112" fmla="*/ 301 w 409"/>
                  <a:gd name="T113" fmla="*/ 7 h 272"/>
                  <a:gd name="T114" fmla="*/ 272 w 409"/>
                  <a:gd name="T115" fmla="*/ 16 h 272"/>
                  <a:gd name="T116" fmla="*/ 262 w 409"/>
                  <a:gd name="T117" fmla="*/ 24 h 2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9"/>
                  <a:gd name="T178" fmla="*/ 0 h 272"/>
                  <a:gd name="T179" fmla="*/ 409 w 409"/>
                  <a:gd name="T180" fmla="*/ 272 h 2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9" h="272">
                    <a:moveTo>
                      <a:pt x="241" y="27"/>
                    </a:moveTo>
                    <a:lnTo>
                      <a:pt x="241" y="29"/>
                    </a:lnTo>
                    <a:lnTo>
                      <a:pt x="233" y="34"/>
                    </a:lnTo>
                    <a:lnTo>
                      <a:pt x="235" y="22"/>
                    </a:lnTo>
                    <a:lnTo>
                      <a:pt x="233" y="29"/>
                    </a:lnTo>
                    <a:lnTo>
                      <a:pt x="227" y="31"/>
                    </a:lnTo>
                    <a:lnTo>
                      <a:pt x="225" y="24"/>
                    </a:lnTo>
                    <a:lnTo>
                      <a:pt x="222" y="29"/>
                    </a:lnTo>
                    <a:lnTo>
                      <a:pt x="224" y="33"/>
                    </a:lnTo>
                    <a:lnTo>
                      <a:pt x="210" y="31"/>
                    </a:lnTo>
                    <a:lnTo>
                      <a:pt x="212" y="34"/>
                    </a:lnTo>
                    <a:lnTo>
                      <a:pt x="204" y="33"/>
                    </a:lnTo>
                    <a:lnTo>
                      <a:pt x="200" y="38"/>
                    </a:lnTo>
                    <a:lnTo>
                      <a:pt x="200" y="45"/>
                    </a:lnTo>
                    <a:lnTo>
                      <a:pt x="198" y="47"/>
                    </a:lnTo>
                    <a:lnTo>
                      <a:pt x="179" y="51"/>
                    </a:lnTo>
                    <a:lnTo>
                      <a:pt x="198" y="53"/>
                    </a:lnTo>
                    <a:lnTo>
                      <a:pt x="194" y="56"/>
                    </a:lnTo>
                    <a:lnTo>
                      <a:pt x="181" y="56"/>
                    </a:lnTo>
                    <a:lnTo>
                      <a:pt x="177" y="62"/>
                    </a:lnTo>
                    <a:lnTo>
                      <a:pt x="177" y="64"/>
                    </a:lnTo>
                    <a:lnTo>
                      <a:pt x="171" y="58"/>
                    </a:lnTo>
                    <a:lnTo>
                      <a:pt x="167" y="60"/>
                    </a:lnTo>
                    <a:lnTo>
                      <a:pt x="153" y="69"/>
                    </a:lnTo>
                    <a:lnTo>
                      <a:pt x="171" y="67"/>
                    </a:lnTo>
                    <a:lnTo>
                      <a:pt x="165" y="69"/>
                    </a:lnTo>
                    <a:lnTo>
                      <a:pt x="167" y="73"/>
                    </a:lnTo>
                    <a:lnTo>
                      <a:pt x="155" y="73"/>
                    </a:lnTo>
                    <a:lnTo>
                      <a:pt x="155" y="77"/>
                    </a:lnTo>
                    <a:lnTo>
                      <a:pt x="167" y="80"/>
                    </a:lnTo>
                    <a:lnTo>
                      <a:pt x="151" y="80"/>
                    </a:lnTo>
                    <a:lnTo>
                      <a:pt x="140" y="86"/>
                    </a:lnTo>
                    <a:lnTo>
                      <a:pt x="132" y="91"/>
                    </a:lnTo>
                    <a:lnTo>
                      <a:pt x="128" y="95"/>
                    </a:lnTo>
                    <a:lnTo>
                      <a:pt x="130" y="97"/>
                    </a:lnTo>
                    <a:lnTo>
                      <a:pt x="142" y="98"/>
                    </a:lnTo>
                    <a:lnTo>
                      <a:pt x="126" y="102"/>
                    </a:lnTo>
                    <a:lnTo>
                      <a:pt x="122" y="108"/>
                    </a:lnTo>
                    <a:lnTo>
                      <a:pt x="122" y="113"/>
                    </a:lnTo>
                    <a:lnTo>
                      <a:pt x="122" y="117"/>
                    </a:lnTo>
                    <a:lnTo>
                      <a:pt x="126" y="119"/>
                    </a:lnTo>
                    <a:lnTo>
                      <a:pt x="107" y="126"/>
                    </a:lnTo>
                    <a:lnTo>
                      <a:pt x="113" y="124"/>
                    </a:lnTo>
                    <a:lnTo>
                      <a:pt x="109" y="131"/>
                    </a:lnTo>
                    <a:lnTo>
                      <a:pt x="101" y="133"/>
                    </a:lnTo>
                    <a:lnTo>
                      <a:pt x="93" y="135"/>
                    </a:lnTo>
                    <a:lnTo>
                      <a:pt x="83" y="144"/>
                    </a:lnTo>
                    <a:lnTo>
                      <a:pt x="79" y="150"/>
                    </a:lnTo>
                    <a:lnTo>
                      <a:pt x="85" y="153"/>
                    </a:lnTo>
                    <a:lnTo>
                      <a:pt x="95" y="148"/>
                    </a:lnTo>
                    <a:lnTo>
                      <a:pt x="103" y="144"/>
                    </a:lnTo>
                    <a:lnTo>
                      <a:pt x="101" y="152"/>
                    </a:lnTo>
                    <a:lnTo>
                      <a:pt x="87" y="157"/>
                    </a:lnTo>
                    <a:lnTo>
                      <a:pt x="81" y="157"/>
                    </a:lnTo>
                    <a:lnTo>
                      <a:pt x="68" y="155"/>
                    </a:lnTo>
                    <a:lnTo>
                      <a:pt x="66" y="157"/>
                    </a:lnTo>
                    <a:lnTo>
                      <a:pt x="58" y="161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0" y="166"/>
                    </a:lnTo>
                    <a:lnTo>
                      <a:pt x="56" y="172"/>
                    </a:lnTo>
                    <a:lnTo>
                      <a:pt x="33" y="166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2"/>
                    </a:lnTo>
                    <a:lnTo>
                      <a:pt x="37" y="173"/>
                    </a:lnTo>
                    <a:lnTo>
                      <a:pt x="23" y="177"/>
                    </a:lnTo>
                    <a:lnTo>
                      <a:pt x="33" y="181"/>
                    </a:lnTo>
                    <a:lnTo>
                      <a:pt x="31" y="183"/>
                    </a:lnTo>
                    <a:lnTo>
                      <a:pt x="21" y="179"/>
                    </a:lnTo>
                    <a:lnTo>
                      <a:pt x="21" y="183"/>
                    </a:lnTo>
                    <a:lnTo>
                      <a:pt x="11" y="183"/>
                    </a:lnTo>
                    <a:lnTo>
                      <a:pt x="15" y="184"/>
                    </a:lnTo>
                    <a:lnTo>
                      <a:pt x="5" y="186"/>
                    </a:lnTo>
                    <a:lnTo>
                      <a:pt x="0" y="184"/>
                    </a:lnTo>
                    <a:lnTo>
                      <a:pt x="0" y="190"/>
                    </a:lnTo>
                    <a:lnTo>
                      <a:pt x="23" y="192"/>
                    </a:lnTo>
                    <a:lnTo>
                      <a:pt x="0" y="192"/>
                    </a:lnTo>
                    <a:lnTo>
                      <a:pt x="7" y="199"/>
                    </a:lnTo>
                    <a:lnTo>
                      <a:pt x="1" y="201"/>
                    </a:lnTo>
                    <a:lnTo>
                      <a:pt x="3" y="201"/>
                    </a:lnTo>
                    <a:lnTo>
                      <a:pt x="0" y="205"/>
                    </a:lnTo>
                    <a:lnTo>
                      <a:pt x="25" y="203"/>
                    </a:lnTo>
                    <a:lnTo>
                      <a:pt x="37" y="203"/>
                    </a:lnTo>
                    <a:lnTo>
                      <a:pt x="38" y="201"/>
                    </a:lnTo>
                    <a:lnTo>
                      <a:pt x="40" y="206"/>
                    </a:lnTo>
                    <a:lnTo>
                      <a:pt x="37" y="210"/>
                    </a:lnTo>
                    <a:lnTo>
                      <a:pt x="21" y="206"/>
                    </a:lnTo>
                    <a:lnTo>
                      <a:pt x="0" y="210"/>
                    </a:lnTo>
                    <a:lnTo>
                      <a:pt x="1" y="214"/>
                    </a:lnTo>
                    <a:lnTo>
                      <a:pt x="1" y="215"/>
                    </a:lnTo>
                    <a:lnTo>
                      <a:pt x="0" y="215"/>
                    </a:lnTo>
                    <a:lnTo>
                      <a:pt x="9" y="217"/>
                    </a:lnTo>
                    <a:lnTo>
                      <a:pt x="7" y="221"/>
                    </a:lnTo>
                    <a:lnTo>
                      <a:pt x="1" y="226"/>
                    </a:lnTo>
                    <a:lnTo>
                      <a:pt x="9" y="225"/>
                    </a:lnTo>
                    <a:lnTo>
                      <a:pt x="13" y="230"/>
                    </a:lnTo>
                    <a:lnTo>
                      <a:pt x="23" y="221"/>
                    </a:lnTo>
                    <a:lnTo>
                      <a:pt x="31" y="221"/>
                    </a:lnTo>
                    <a:lnTo>
                      <a:pt x="25" y="228"/>
                    </a:lnTo>
                    <a:lnTo>
                      <a:pt x="23" y="221"/>
                    </a:lnTo>
                    <a:lnTo>
                      <a:pt x="15" y="236"/>
                    </a:lnTo>
                    <a:lnTo>
                      <a:pt x="17" y="236"/>
                    </a:lnTo>
                    <a:lnTo>
                      <a:pt x="7" y="239"/>
                    </a:lnTo>
                    <a:lnTo>
                      <a:pt x="5" y="247"/>
                    </a:lnTo>
                    <a:lnTo>
                      <a:pt x="15" y="243"/>
                    </a:lnTo>
                    <a:lnTo>
                      <a:pt x="21" y="241"/>
                    </a:lnTo>
                    <a:lnTo>
                      <a:pt x="21" y="247"/>
                    </a:lnTo>
                    <a:lnTo>
                      <a:pt x="19" y="252"/>
                    </a:lnTo>
                    <a:lnTo>
                      <a:pt x="11" y="254"/>
                    </a:lnTo>
                    <a:lnTo>
                      <a:pt x="13" y="263"/>
                    </a:lnTo>
                    <a:lnTo>
                      <a:pt x="29" y="270"/>
                    </a:lnTo>
                    <a:lnTo>
                      <a:pt x="54" y="272"/>
                    </a:lnTo>
                    <a:lnTo>
                      <a:pt x="83" y="250"/>
                    </a:lnTo>
                    <a:lnTo>
                      <a:pt x="95" y="250"/>
                    </a:lnTo>
                    <a:lnTo>
                      <a:pt x="95" y="237"/>
                    </a:lnTo>
                    <a:lnTo>
                      <a:pt x="103" y="234"/>
                    </a:lnTo>
                    <a:lnTo>
                      <a:pt x="107" y="248"/>
                    </a:lnTo>
                    <a:lnTo>
                      <a:pt x="116" y="252"/>
                    </a:lnTo>
                    <a:lnTo>
                      <a:pt x="126" y="232"/>
                    </a:lnTo>
                    <a:lnTo>
                      <a:pt x="128" y="214"/>
                    </a:lnTo>
                    <a:lnTo>
                      <a:pt x="128" y="208"/>
                    </a:lnTo>
                    <a:lnTo>
                      <a:pt x="136" y="201"/>
                    </a:lnTo>
                    <a:lnTo>
                      <a:pt x="122" y="194"/>
                    </a:lnTo>
                    <a:lnTo>
                      <a:pt x="122" y="172"/>
                    </a:lnTo>
                    <a:lnTo>
                      <a:pt x="120" y="152"/>
                    </a:lnTo>
                    <a:lnTo>
                      <a:pt x="136" y="142"/>
                    </a:lnTo>
                    <a:lnTo>
                      <a:pt x="151" y="141"/>
                    </a:lnTo>
                    <a:lnTo>
                      <a:pt x="144" y="131"/>
                    </a:lnTo>
                    <a:lnTo>
                      <a:pt x="155" y="106"/>
                    </a:lnTo>
                    <a:lnTo>
                      <a:pt x="153" y="100"/>
                    </a:lnTo>
                    <a:lnTo>
                      <a:pt x="169" y="97"/>
                    </a:lnTo>
                    <a:lnTo>
                      <a:pt x="177" y="84"/>
                    </a:lnTo>
                    <a:lnTo>
                      <a:pt x="185" y="64"/>
                    </a:lnTo>
                    <a:lnTo>
                      <a:pt x="208" y="58"/>
                    </a:lnTo>
                    <a:lnTo>
                      <a:pt x="210" y="51"/>
                    </a:lnTo>
                    <a:lnTo>
                      <a:pt x="239" y="51"/>
                    </a:lnTo>
                    <a:lnTo>
                      <a:pt x="237" y="40"/>
                    </a:lnTo>
                    <a:lnTo>
                      <a:pt x="245" y="40"/>
                    </a:lnTo>
                    <a:lnTo>
                      <a:pt x="255" y="34"/>
                    </a:lnTo>
                    <a:lnTo>
                      <a:pt x="274" y="44"/>
                    </a:lnTo>
                    <a:lnTo>
                      <a:pt x="294" y="47"/>
                    </a:lnTo>
                    <a:lnTo>
                      <a:pt x="315" y="47"/>
                    </a:lnTo>
                    <a:lnTo>
                      <a:pt x="325" y="44"/>
                    </a:lnTo>
                    <a:lnTo>
                      <a:pt x="331" y="27"/>
                    </a:lnTo>
                    <a:lnTo>
                      <a:pt x="354" y="20"/>
                    </a:lnTo>
                    <a:lnTo>
                      <a:pt x="381" y="25"/>
                    </a:lnTo>
                    <a:lnTo>
                      <a:pt x="381" y="40"/>
                    </a:lnTo>
                    <a:lnTo>
                      <a:pt x="397" y="31"/>
                    </a:lnTo>
                    <a:lnTo>
                      <a:pt x="409" y="29"/>
                    </a:lnTo>
                    <a:lnTo>
                      <a:pt x="409" y="24"/>
                    </a:lnTo>
                    <a:lnTo>
                      <a:pt x="399" y="24"/>
                    </a:lnTo>
                    <a:lnTo>
                      <a:pt x="389" y="25"/>
                    </a:lnTo>
                    <a:lnTo>
                      <a:pt x="377" y="18"/>
                    </a:lnTo>
                    <a:lnTo>
                      <a:pt x="409" y="14"/>
                    </a:lnTo>
                    <a:lnTo>
                      <a:pt x="393" y="7"/>
                    </a:lnTo>
                    <a:lnTo>
                      <a:pt x="377" y="5"/>
                    </a:lnTo>
                    <a:lnTo>
                      <a:pt x="366" y="7"/>
                    </a:lnTo>
                    <a:lnTo>
                      <a:pt x="364" y="18"/>
                    </a:lnTo>
                    <a:lnTo>
                      <a:pt x="362" y="11"/>
                    </a:lnTo>
                    <a:lnTo>
                      <a:pt x="360" y="7"/>
                    </a:lnTo>
                    <a:lnTo>
                      <a:pt x="358" y="7"/>
                    </a:lnTo>
                    <a:lnTo>
                      <a:pt x="356" y="0"/>
                    </a:lnTo>
                    <a:lnTo>
                      <a:pt x="346" y="3"/>
                    </a:lnTo>
                    <a:lnTo>
                      <a:pt x="336" y="13"/>
                    </a:lnTo>
                    <a:lnTo>
                      <a:pt x="331" y="3"/>
                    </a:lnTo>
                    <a:lnTo>
                      <a:pt x="311" y="18"/>
                    </a:lnTo>
                    <a:lnTo>
                      <a:pt x="319" y="5"/>
                    </a:lnTo>
                    <a:lnTo>
                      <a:pt x="313" y="3"/>
                    </a:lnTo>
                    <a:lnTo>
                      <a:pt x="301" y="3"/>
                    </a:lnTo>
                    <a:lnTo>
                      <a:pt x="301" y="7"/>
                    </a:lnTo>
                    <a:lnTo>
                      <a:pt x="282" y="18"/>
                    </a:lnTo>
                    <a:lnTo>
                      <a:pt x="270" y="18"/>
                    </a:lnTo>
                    <a:lnTo>
                      <a:pt x="272" y="16"/>
                    </a:lnTo>
                    <a:lnTo>
                      <a:pt x="255" y="18"/>
                    </a:lnTo>
                    <a:lnTo>
                      <a:pt x="264" y="20"/>
                    </a:lnTo>
                    <a:lnTo>
                      <a:pt x="262" y="24"/>
                    </a:lnTo>
                    <a:lnTo>
                      <a:pt x="253" y="24"/>
                    </a:lnTo>
                    <a:lnTo>
                      <a:pt x="241" y="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3" name="Freeform 358"/>
              <p:cNvSpPr>
                <a:spLocks/>
              </p:cNvSpPr>
              <p:nvPr/>
            </p:nvSpPr>
            <p:spPr bwMode="auto">
              <a:xfrm>
                <a:off x="4257943" y="2272308"/>
                <a:ext cx="184370" cy="81329"/>
              </a:xfrm>
              <a:custGeom>
                <a:avLst/>
                <a:gdLst>
                  <a:gd name="T0" fmla="*/ 35 w 152"/>
                  <a:gd name="T1" fmla="*/ 6 h 61"/>
                  <a:gd name="T2" fmla="*/ 15 w 152"/>
                  <a:gd name="T3" fmla="*/ 6 h 61"/>
                  <a:gd name="T4" fmla="*/ 0 w 152"/>
                  <a:gd name="T5" fmla="*/ 6 h 61"/>
                  <a:gd name="T6" fmla="*/ 2 w 152"/>
                  <a:gd name="T7" fmla="*/ 13 h 61"/>
                  <a:gd name="T8" fmla="*/ 13 w 152"/>
                  <a:gd name="T9" fmla="*/ 13 h 61"/>
                  <a:gd name="T10" fmla="*/ 15 w 152"/>
                  <a:gd name="T11" fmla="*/ 17 h 61"/>
                  <a:gd name="T12" fmla="*/ 6 w 152"/>
                  <a:gd name="T13" fmla="*/ 19 h 61"/>
                  <a:gd name="T14" fmla="*/ 23 w 152"/>
                  <a:gd name="T15" fmla="*/ 26 h 61"/>
                  <a:gd name="T16" fmla="*/ 41 w 152"/>
                  <a:gd name="T17" fmla="*/ 31 h 61"/>
                  <a:gd name="T18" fmla="*/ 50 w 152"/>
                  <a:gd name="T19" fmla="*/ 28 h 61"/>
                  <a:gd name="T20" fmla="*/ 62 w 152"/>
                  <a:gd name="T21" fmla="*/ 22 h 61"/>
                  <a:gd name="T22" fmla="*/ 62 w 152"/>
                  <a:gd name="T23" fmla="*/ 26 h 61"/>
                  <a:gd name="T24" fmla="*/ 80 w 152"/>
                  <a:gd name="T25" fmla="*/ 22 h 61"/>
                  <a:gd name="T26" fmla="*/ 82 w 152"/>
                  <a:gd name="T27" fmla="*/ 28 h 61"/>
                  <a:gd name="T28" fmla="*/ 47 w 152"/>
                  <a:gd name="T29" fmla="*/ 33 h 61"/>
                  <a:gd name="T30" fmla="*/ 43 w 152"/>
                  <a:gd name="T31" fmla="*/ 39 h 61"/>
                  <a:gd name="T32" fmla="*/ 86 w 152"/>
                  <a:gd name="T33" fmla="*/ 39 h 61"/>
                  <a:gd name="T34" fmla="*/ 68 w 152"/>
                  <a:gd name="T35" fmla="*/ 40 h 61"/>
                  <a:gd name="T36" fmla="*/ 76 w 152"/>
                  <a:gd name="T37" fmla="*/ 42 h 61"/>
                  <a:gd name="T38" fmla="*/ 49 w 152"/>
                  <a:gd name="T39" fmla="*/ 46 h 61"/>
                  <a:gd name="T40" fmla="*/ 78 w 152"/>
                  <a:gd name="T41" fmla="*/ 53 h 61"/>
                  <a:gd name="T42" fmla="*/ 89 w 152"/>
                  <a:gd name="T43" fmla="*/ 61 h 61"/>
                  <a:gd name="T44" fmla="*/ 93 w 152"/>
                  <a:gd name="T45" fmla="*/ 57 h 61"/>
                  <a:gd name="T46" fmla="*/ 107 w 152"/>
                  <a:gd name="T47" fmla="*/ 44 h 61"/>
                  <a:gd name="T48" fmla="*/ 115 w 152"/>
                  <a:gd name="T49" fmla="*/ 35 h 61"/>
                  <a:gd name="T50" fmla="*/ 119 w 152"/>
                  <a:gd name="T51" fmla="*/ 29 h 61"/>
                  <a:gd name="T52" fmla="*/ 152 w 152"/>
                  <a:gd name="T53" fmla="*/ 22 h 61"/>
                  <a:gd name="T54" fmla="*/ 113 w 152"/>
                  <a:gd name="T55" fmla="*/ 15 h 61"/>
                  <a:gd name="T56" fmla="*/ 109 w 152"/>
                  <a:gd name="T57" fmla="*/ 8 h 61"/>
                  <a:gd name="T58" fmla="*/ 97 w 152"/>
                  <a:gd name="T59" fmla="*/ 11 h 61"/>
                  <a:gd name="T60" fmla="*/ 95 w 152"/>
                  <a:gd name="T61" fmla="*/ 6 h 61"/>
                  <a:gd name="T62" fmla="*/ 76 w 152"/>
                  <a:gd name="T63" fmla="*/ 0 h 61"/>
                  <a:gd name="T64" fmla="*/ 78 w 152"/>
                  <a:gd name="T65" fmla="*/ 20 h 61"/>
                  <a:gd name="T66" fmla="*/ 52 w 152"/>
                  <a:gd name="T67" fmla="*/ 4 h 61"/>
                  <a:gd name="T68" fmla="*/ 43 w 152"/>
                  <a:gd name="T69" fmla="*/ 11 h 61"/>
                  <a:gd name="T70" fmla="*/ 31 w 152"/>
                  <a:gd name="T71" fmla="*/ 8 h 61"/>
                  <a:gd name="T72" fmla="*/ 35 w 152"/>
                  <a:gd name="T73" fmla="*/ 6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61"/>
                  <a:gd name="T113" fmla="*/ 152 w 152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61">
                    <a:moveTo>
                      <a:pt x="35" y="6"/>
                    </a:moveTo>
                    <a:lnTo>
                      <a:pt x="15" y="6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13" y="13"/>
                    </a:lnTo>
                    <a:lnTo>
                      <a:pt x="15" y="17"/>
                    </a:lnTo>
                    <a:lnTo>
                      <a:pt x="6" y="19"/>
                    </a:lnTo>
                    <a:lnTo>
                      <a:pt x="23" y="26"/>
                    </a:lnTo>
                    <a:lnTo>
                      <a:pt x="41" y="31"/>
                    </a:lnTo>
                    <a:lnTo>
                      <a:pt x="50" y="28"/>
                    </a:lnTo>
                    <a:lnTo>
                      <a:pt x="62" y="22"/>
                    </a:lnTo>
                    <a:lnTo>
                      <a:pt x="62" y="26"/>
                    </a:lnTo>
                    <a:lnTo>
                      <a:pt x="80" y="22"/>
                    </a:lnTo>
                    <a:lnTo>
                      <a:pt x="82" y="28"/>
                    </a:lnTo>
                    <a:lnTo>
                      <a:pt x="47" y="33"/>
                    </a:lnTo>
                    <a:lnTo>
                      <a:pt x="43" y="39"/>
                    </a:lnTo>
                    <a:lnTo>
                      <a:pt x="86" y="39"/>
                    </a:lnTo>
                    <a:lnTo>
                      <a:pt x="68" y="40"/>
                    </a:lnTo>
                    <a:lnTo>
                      <a:pt x="76" y="42"/>
                    </a:lnTo>
                    <a:lnTo>
                      <a:pt x="49" y="46"/>
                    </a:lnTo>
                    <a:lnTo>
                      <a:pt x="78" y="53"/>
                    </a:lnTo>
                    <a:lnTo>
                      <a:pt x="89" y="61"/>
                    </a:lnTo>
                    <a:lnTo>
                      <a:pt x="93" y="57"/>
                    </a:lnTo>
                    <a:lnTo>
                      <a:pt x="107" y="44"/>
                    </a:lnTo>
                    <a:lnTo>
                      <a:pt x="115" y="35"/>
                    </a:lnTo>
                    <a:lnTo>
                      <a:pt x="119" y="29"/>
                    </a:lnTo>
                    <a:lnTo>
                      <a:pt x="152" y="22"/>
                    </a:lnTo>
                    <a:lnTo>
                      <a:pt x="113" y="15"/>
                    </a:lnTo>
                    <a:lnTo>
                      <a:pt x="109" y="8"/>
                    </a:lnTo>
                    <a:lnTo>
                      <a:pt x="97" y="11"/>
                    </a:lnTo>
                    <a:lnTo>
                      <a:pt x="95" y="6"/>
                    </a:lnTo>
                    <a:lnTo>
                      <a:pt x="76" y="0"/>
                    </a:lnTo>
                    <a:lnTo>
                      <a:pt x="78" y="20"/>
                    </a:lnTo>
                    <a:lnTo>
                      <a:pt x="52" y="4"/>
                    </a:lnTo>
                    <a:lnTo>
                      <a:pt x="43" y="11"/>
                    </a:lnTo>
                    <a:lnTo>
                      <a:pt x="31" y="8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4" name="Freeform 359"/>
              <p:cNvSpPr>
                <a:spLocks/>
              </p:cNvSpPr>
              <p:nvPr/>
            </p:nvSpPr>
            <p:spPr bwMode="auto">
              <a:xfrm>
                <a:off x="4379047" y="2264374"/>
                <a:ext cx="151834" cy="27771"/>
              </a:xfrm>
              <a:custGeom>
                <a:avLst/>
                <a:gdLst>
                  <a:gd name="T0" fmla="*/ 55 w 127"/>
                  <a:gd name="T1" fmla="*/ 5 h 18"/>
                  <a:gd name="T2" fmla="*/ 22 w 127"/>
                  <a:gd name="T3" fmla="*/ 0 h 18"/>
                  <a:gd name="T4" fmla="*/ 14 w 127"/>
                  <a:gd name="T5" fmla="*/ 2 h 18"/>
                  <a:gd name="T6" fmla="*/ 0 w 127"/>
                  <a:gd name="T7" fmla="*/ 5 h 18"/>
                  <a:gd name="T8" fmla="*/ 0 w 127"/>
                  <a:gd name="T9" fmla="*/ 7 h 18"/>
                  <a:gd name="T10" fmla="*/ 53 w 127"/>
                  <a:gd name="T11" fmla="*/ 11 h 18"/>
                  <a:gd name="T12" fmla="*/ 27 w 127"/>
                  <a:gd name="T13" fmla="*/ 14 h 18"/>
                  <a:gd name="T14" fmla="*/ 66 w 127"/>
                  <a:gd name="T15" fmla="*/ 18 h 18"/>
                  <a:gd name="T16" fmla="*/ 109 w 127"/>
                  <a:gd name="T17" fmla="*/ 16 h 18"/>
                  <a:gd name="T18" fmla="*/ 127 w 127"/>
                  <a:gd name="T19" fmla="*/ 7 h 18"/>
                  <a:gd name="T20" fmla="*/ 117 w 127"/>
                  <a:gd name="T21" fmla="*/ 3 h 18"/>
                  <a:gd name="T22" fmla="*/ 76 w 127"/>
                  <a:gd name="T23" fmla="*/ 2 h 18"/>
                  <a:gd name="T24" fmla="*/ 70 w 127"/>
                  <a:gd name="T25" fmla="*/ 2 h 18"/>
                  <a:gd name="T26" fmla="*/ 62 w 127"/>
                  <a:gd name="T27" fmla="*/ 0 h 18"/>
                  <a:gd name="T28" fmla="*/ 59 w 127"/>
                  <a:gd name="T29" fmla="*/ 2 h 18"/>
                  <a:gd name="T30" fmla="*/ 55 w 127"/>
                  <a:gd name="T31" fmla="*/ 5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7"/>
                  <a:gd name="T49" fmla="*/ 0 h 18"/>
                  <a:gd name="T50" fmla="*/ 127 w 127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7" h="18">
                    <a:moveTo>
                      <a:pt x="55" y="5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3" y="11"/>
                    </a:lnTo>
                    <a:lnTo>
                      <a:pt x="27" y="14"/>
                    </a:lnTo>
                    <a:lnTo>
                      <a:pt x="66" y="18"/>
                    </a:lnTo>
                    <a:lnTo>
                      <a:pt x="109" y="16"/>
                    </a:lnTo>
                    <a:lnTo>
                      <a:pt x="127" y="7"/>
                    </a:lnTo>
                    <a:lnTo>
                      <a:pt x="117" y="3"/>
                    </a:lnTo>
                    <a:lnTo>
                      <a:pt x="76" y="2"/>
                    </a:lnTo>
                    <a:lnTo>
                      <a:pt x="70" y="2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5" name="Freeform 360"/>
              <p:cNvSpPr>
                <a:spLocks/>
              </p:cNvSpPr>
              <p:nvPr/>
            </p:nvSpPr>
            <p:spPr bwMode="auto">
              <a:xfrm>
                <a:off x="4435081" y="2317932"/>
                <a:ext cx="74108" cy="17853"/>
              </a:xfrm>
              <a:custGeom>
                <a:avLst/>
                <a:gdLst>
                  <a:gd name="T0" fmla="*/ 45 w 60"/>
                  <a:gd name="T1" fmla="*/ 13 h 13"/>
                  <a:gd name="T2" fmla="*/ 25 w 60"/>
                  <a:gd name="T3" fmla="*/ 13 h 13"/>
                  <a:gd name="T4" fmla="*/ 6 w 60"/>
                  <a:gd name="T5" fmla="*/ 13 h 13"/>
                  <a:gd name="T6" fmla="*/ 10 w 60"/>
                  <a:gd name="T7" fmla="*/ 6 h 13"/>
                  <a:gd name="T8" fmla="*/ 0 w 60"/>
                  <a:gd name="T9" fmla="*/ 0 h 13"/>
                  <a:gd name="T10" fmla="*/ 35 w 60"/>
                  <a:gd name="T11" fmla="*/ 0 h 13"/>
                  <a:gd name="T12" fmla="*/ 60 w 60"/>
                  <a:gd name="T13" fmla="*/ 7 h 13"/>
                  <a:gd name="T14" fmla="*/ 45 w 60"/>
                  <a:gd name="T15" fmla="*/ 1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13"/>
                  <a:gd name="T26" fmla="*/ 60 w 60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13">
                    <a:moveTo>
                      <a:pt x="45" y="13"/>
                    </a:moveTo>
                    <a:lnTo>
                      <a:pt x="25" y="13"/>
                    </a:lnTo>
                    <a:lnTo>
                      <a:pt x="6" y="13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60" y="7"/>
                    </a:lnTo>
                    <a:lnTo>
                      <a:pt x="45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6" name="Freeform 361"/>
              <p:cNvSpPr>
                <a:spLocks/>
              </p:cNvSpPr>
              <p:nvPr/>
            </p:nvSpPr>
            <p:spPr bwMode="auto">
              <a:xfrm>
                <a:off x="4371818" y="2551998"/>
                <a:ext cx="27113" cy="15869"/>
              </a:xfrm>
              <a:custGeom>
                <a:avLst/>
                <a:gdLst>
                  <a:gd name="T0" fmla="*/ 12 w 22"/>
                  <a:gd name="T1" fmla="*/ 0 h 11"/>
                  <a:gd name="T2" fmla="*/ 4 w 22"/>
                  <a:gd name="T3" fmla="*/ 11 h 11"/>
                  <a:gd name="T4" fmla="*/ 0 w 22"/>
                  <a:gd name="T5" fmla="*/ 11 h 11"/>
                  <a:gd name="T6" fmla="*/ 8 w 22"/>
                  <a:gd name="T7" fmla="*/ 9 h 11"/>
                  <a:gd name="T8" fmla="*/ 12 w 22"/>
                  <a:gd name="T9" fmla="*/ 11 h 11"/>
                  <a:gd name="T10" fmla="*/ 22 w 22"/>
                  <a:gd name="T11" fmla="*/ 3 h 11"/>
                  <a:gd name="T12" fmla="*/ 14 w 22"/>
                  <a:gd name="T13" fmla="*/ 5 h 11"/>
                  <a:gd name="T14" fmla="*/ 12 w 22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1"/>
                  <a:gd name="T26" fmla="*/ 22 w 22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1">
                    <a:moveTo>
                      <a:pt x="12" y="0"/>
                    </a:moveTo>
                    <a:lnTo>
                      <a:pt x="4" y="11"/>
                    </a:lnTo>
                    <a:lnTo>
                      <a:pt x="0" y="11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7" name="Freeform 362"/>
              <p:cNvSpPr>
                <a:spLocks/>
              </p:cNvSpPr>
              <p:nvPr/>
            </p:nvSpPr>
            <p:spPr bwMode="auto">
              <a:xfrm>
                <a:off x="4478462" y="2522244"/>
                <a:ext cx="256670" cy="287627"/>
              </a:xfrm>
              <a:custGeom>
                <a:avLst/>
                <a:gdLst>
                  <a:gd name="T0" fmla="*/ 181 w 214"/>
                  <a:gd name="T1" fmla="*/ 115 h 212"/>
                  <a:gd name="T2" fmla="*/ 173 w 214"/>
                  <a:gd name="T3" fmla="*/ 108 h 212"/>
                  <a:gd name="T4" fmla="*/ 173 w 214"/>
                  <a:gd name="T5" fmla="*/ 89 h 212"/>
                  <a:gd name="T6" fmla="*/ 152 w 214"/>
                  <a:gd name="T7" fmla="*/ 66 h 212"/>
                  <a:gd name="T8" fmla="*/ 162 w 214"/>
                  <a:gd name="T9" fmla="*/ 49 h 212"/>
                  <a:gd name="T10" fmla="*/ 136 w 214"/>
                  <a:gd name="T11" fmla="*/ 36 h 212"/>
                  <a:gd name="T12" fmla="*/ 136 w 214"/>
                  <a:gd name="T13" fmla="*/ 24 h 212"/>
                  <a:gd name="T14" fmla="*/ 136 w 214"/>
                  <a:gd name="T15" fmla="*/ 20 h 212"/>
                  <a:gd name="T16" fmla="*/ 136 w 214"/>
                  <a:gd name="T17" fmla="*/ 5 h 212"/>
                  <a:gd name="T18" fmla="*/ 109 w 214"/>
                  <a:gd name="T19" fmla="*/ 0 h 212"/>
                  <a:gd name="T20" fmla="*/ 86 w 214"/>
                  <a:gd name="T21" fmla="*/ 7 h 212"/>
                  <a:gd name="T22" fmla="*/ 80 w 214"/>
                  <a:gd name="T23" fmla="*/ 24 h 212"/>
                  <a:gd name="T24" fmla="*/ 70 w 214"/>
                  <a:gd name="T25" fmla="*/ 27 h 212"/>
                  <a:gd name="T26" fmla="*/ 49 w 214"/>
                  <a:gd name="T27" fmla="*/ 27 h 212"/>
                  <a:gd name="T28" fmla="*/ 29 w 214"/>
                  <a:gd name="T29" fmla="*/ 24 h 212"/>
                  <a:gd name="T30" fmla="*/ 10 w 214"/>
                  <a:gd name="T31" fmla="*/ 14 h 212"/>
                  <a:gd name="T32" fmla="*/ 0 w 214"/>
                  <a:gd name="T33" fmla="*/ 20 h 212"/>
                  <a:gd name="T34" fmla="*/ 49 w 214"/>
                  <a:gd name="T35" fmla="*/ 38 h 212"/>
                  <a:gd name="T36" fmla="*/ 64 w 214"/>
                  <a:gd name="T37" fmla="*/ 66 h 212"/>
                  <a:gd name="T38" fmla="*/ 72 w 214"/>
                  <a:gd name="T39" fmla="*/ 86 h 212"/>
                  <a:gd name="T40" fmla="*/ 80 w 214"/>
                  <a:gd name="T41" fmla="*/ 84 h 212"/>
                  <a:gd name="T42" fmla="*/ 90 w 214"/>
                  <a:gd name="T43" fmla="*/ 89 h 212"/>
                  <a:gd name="T44" fmla="*/ 93 w 214"/>
                  <a:gd name="T45" fmla="*/ 106 h 212"/>
                  <a:gd name="T46" fmla="*/ 64 w 214"/>
                  <a:gd name="T47" fmla="*/ 126 h 212"/>
                  <a:gd name="T48" fmla="*/ 53 w 214"/>
                  <a:gd name="T49" fmla="*/ 139 h 212"/>
                  <a:gd name="T50" fmla="*/ 37 w 214"/>
                  <a:gd name="T51" fmla="*/ 144 h 212"/>
                  <a:gd name="T52" fmla="*/ 41 w 214"/>
                  <a:gd name="T53" fmla="*/ 168 h 212"/>
                  <a:gd name="T54" fmla="*/ 47 w 214"/>
                  <a:gd name="T55" fmla="*/ 195 h 212"/>
                  <a:gd name="T56" fmla="*/ 66 w 214"/>
                  <a:gd name="T57" fmla="*/ 201 h 212"/>
                  <a:gd name="T58" fmla="*/ 66 w 214"/>
                  <a:gd name="T59" fmla="*/ 205 h 212"/>
                  <a:gd name="T60" fmla="*/ 74 w 214"/>
                  <a:gd name="T61" fmla="*/ 203 h 212"/>
                  <a:gd name="T62" fmla="*/ 80 w 214"/>
                  <a:gd name="T63" fmla="*/ 212 h 212"/>
                  <a:gd name="T64" fmla="*/ 86 w 214"/>
                  <a:gd name="T65" fmla="*/ 210 h 212"/>
                  <a:gd name="T66" fmla="*/ 128 w 214"/>
                  <a:gd name="T67" fmla="*/ 201 h 212"/>
                  <a:gd name="T68" fmla="*/ 138 w 214"/>
                  <a:gd name="T69" fmla="*/ 199 h 212"/>
                  <a:gd name="T70" fmla="*/ 162 w 214"/>
                  <a:gd name="T71" fmla="*/ 197 h 212"/>
                  <a:gd name="T72" fmla="*/ 175 w 214"/>
                  <a:gd name="T73" fmla="*/ 185 h 212"/>
                  <a:gd name="T74" fmla="*/ 189 w 214"/>
                  <a:gd name="T75" fmla="*/ 174 h 212"/>
                  <a:gd name="T76" fmla="*/ 203 w 214"/>
                  <a:gd name="T77" fmla="*/ 161 h 212"/>
                  <a:gd name="T78" fmla="*/ 214 w 214"/>
                  <a:gd name="T79" fmla="*/ 148 h 212"/>
                  <a:gd name="T80" fmla="*/ 183 w 214"/>
                  <a:gd name="T81" fmla="*/ 130 h 212"/>
                  <a:gd name="T82" fmla="*/ 191 w 214"/>
                  <a:gd name="T83" fmla="*/ 124 h 212"/>
                  <a:gd name="T84" fmla="*/ 181 w 214"/>
                  <a:gd name="T85" fmla="*/ 115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4"/>
                  <a:gd name="T130" fmla="*/ 0 h 212"/>
                  <a:gd name="T131" fmla="*/ 214 w 214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4" h="212">
                    <a:moveTo>
                      <a:pt x="181" y="115"/>
                    </a:moveTo>
                    <a:lnTo>
                      <a:pt x="173" y="108"/>
                    </a:lnTo>
                    <a:lnTo>
                      <a:pt x="173" y="89"/>
                    </a:lnTo>
                    <a:lnTo>
                      <a:pt x="152" y="66"/>
                    </a:lnTo>
                    <a:lnTo>
                      <a:pt x="162" y="49"/>
                    </a:lnTo>
                    <a:lnTo>
                      <a:pt x="136" y="3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6" y="5"/>
                    </a:lnTo>
                    <a:lnTo>
                      <a:pt x="109" y="0"/>
                    </a:lnTo>
                    <a:lnTo>
                      <a:pt x="86" y="7"/>
                    </a:lnTo>
                    <a:lnTo>
                      <a:pt x="80" y="24"/>
                    </a:lnTo>
                    <a:lnTo>
                      <a:pt x="70" y="27"/>
                    </a:lnTo>
                    <a:lnTo>
                      <a:pt x="49" y="27"/>
                    </a:lnTo>
                    <a:lnTo>
                      <a:pt x="29" y="24"/>
                    </a:lnTo>
                    <a:lnTo>
                      <a:pt x="10" y="14"/>
                    </a:lnTo>
                    <a:lnTo>
                      <a:pt x="0" y="20"/>
                    </a:lnTo>
                    <a:lnTo>
                      <a:pt x="49" y="38"/>
                    </a:lnTo>
                    <a:lnTo>
                      <a:pt x="64" y="66"/>
                    </a:lnTo>
                    <a:lnTo>
                      <a:pt x="72" y="86"/>
                    </a:lnTo>
                    <a:lnTo>
                      <a:pt x="80" y="84"/>
                    </a:lnTo>
                    <a:lnTo>
                      <a:pt x="90" y="89"/>
                    </a:lnTo>
                    <a:lnTo>
                      <a:pt x="93" y="106"/>
                    </a:lnTo>
                    <a:lnTo>
                      <a:pt x="64" y="126"/>
                    </a:lnTo>
                    <a:lnTo>
                      <a:pt x="53" y="139"/>
                    </a:lnTo>
                    <a:lnTo>
                      <a:pt x="37" y="144"/>
                    </a:lnTo>
                    <a:lnTo>
                      <a:pt x="41" y="168"/>
                    </a:lnTo>
                    <a:lnTo>
                      <a:pt x="47" y="195"/>
                    </a:lnTo>
                    <a:lnTo>
                      <a:pt x="66" y="201"/>
                    </a:lnTo>
                    <a:lnTo>
                      <a:pt x="66" y="205"/>
                    </a:lnTo>
                    <a:lnTo>
                      <a:pt x="74" y="203"/>
                    </a:lnTo>
                    <a:lnTo>
                      <a:pt x="80" y="212"/>
                    </a:lnTo>
                    <a:lnTo>
                      <a:pt x="86" y="210"/>
                    </a:lnTo>
                    <a:lnTo>
                      <a:pt x="128" y="201"/>
                    </a:lnTo>
                    <a:lnTo>
                      <a:pt x="138" y="199"/>
                    </a:lnTo>
                    <a:lnTo>
                      <a:pt x="162" y="197"/>
                    </a:lnTo>
                    <a:lnTo>
                      <a:pt x="175" y="185"/>
                    </a:lnTo>
                    <a:lnTo>
                      <a:pt x="189" y="174"/>
                    </a:lnTo>
                    <a:lnTo>
                      <a:pt x="203" y="161"/>
                    </a:lnTo>
                    <a:lnTo>
                      <a:pt x="214" y="148"/>
                    </a:lnTo>
                    <a:lnTo>
                      <a:pt x="183" y="130"/>
                    </a:lnTo>
                    <a:lnTo>
                      <a:pt x="191" y="124"/>
                    </a:lnTo>
                    <a:lnTo>
                      <a:pt x="181" y="115"/>
                    </a:lnTo>
                    <a:close/>
                  </a:path>
                </a:pathLst>
              </a:custGeom>
              <a:solidFill>
                <a:srgbClr val="FA32DD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8" name="Freeform 363"/>
              <p:cNvSpPr>
                <a:spLocks/>
              </p:cNvSpPr>
              <p:nvPr/>
            </p:nvSpPr>
            <p:spPr bwMode="auto">
              <a:xfrm>
                <a:off x="4299515" y="3200644"/>
                <a:ext cx="1808" cy="793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9" name="Freeform 364"/>
              <p:cNvSpPr>
                <a:spLocks/>
              </p:cNvSpPr>
              <p:nvPr/>
            </p:nvSpPr>
            <p:spPr bwMode="auto">
              <a:xfrm>
                <a:off x="4299515" y="3149071"/>
                <a:ext cx="180755" cy="75377"/>
              </a:xfrm>
              <a:custGeom>
                <a:avLst/>
                <a:gdLst>
                  <a:gd name="T0" fmla="*/ 53 w 150"/>
                  <a:gd name="T1" fmla="*/ 47 h 56"/>
                  <a:gd name="T2" fmla="*/ 31 w 150"/>
                  <a:gd name="T3" fmla="*/ 49 h 56"/>
                  <a:gd name="T4" fmla="*/ 19 w 150"/>
                  <a:gd name="T5" fmla="*/ 47 h 56"/>
                  <a:gd name="T6" fmla="*/ 4 w 150"/>
                  <a:gd name="T7" fmla="*/ 43 h 56"/>
                  <a:gd name="T8" fmla="*/ 2 w 150"/>
                  <a:gd name="T9" fmla="*/ 43 h 56"/>
                  <a:gd name="T10" fmla="*/ 2 w 150"/>
                  <a:gd name="T11" fmla="*/ 42 h 56"/>
                  <a:gd name="T12" fmla="*/ 0 w 150"/>
                  <a:gd name="T13" fmla="*/ 38 h 56"/>
                  <a:gd name="T14" fmla="*/ 2 w 150"/>
                  <a:gd name="T15" fmla="*/ 32 h 56"/>
                  <a:gd name="T16" fmla="*/ 16 w 150"/>
                  <a:gd name="T17" fmla="*/ 34 h 56"/>
                  <a:gd name="T18" fmla="*/ 17 w 150"/>
                  <a:gd name="T19" fmla="*/ 36 h 56"/>
                  <a:gd name="T20" fmla="*/ 25 w 150"/>
                  <a:gd name="T21" fmla="*/ 32 h 56"/>
                  <a:gd name="T22" fmla="*/ 41 w 150"/>
                  <a:gd name="T23" fmla="*/ 31 h 56"/>
                  <a:gd name="T24" fmla="*/ 64 w 150"/>
                  <a:gd name="T25" fmla="*/ 31 h 56"/>
                  <a:gd name="T26" fmla="*/ 70 w 150"/>
                  <a:gd name="T27" fmla="*/ 29 h 56"/>
                  <a:gd name="T28" fmla="*/ 68 w 150"/>
                  <a:gd name="T29" fmla="*/ 16 h 56"/>
                  <a:gd name="T30" fmla="*/ 84 w 150"/>
                  <a:gd name="T31" fmla="*/ 3 h 56"/>
                  <a:gd name="T32" fmla="*/ 95 w 150"/>
                  <a:gd name="T33" fmla="*/ 9 h 56"/>
                  <a:gd name="T34" fmla="*/ 107 w 150"/>
                  <a:gd name="T35" fmla="*/ 0 h 56"/>
                  <a:gd name="T36" fmla="*/ 138 w 150"/>
                  <a:gd name="T37" fmla="*/ 3 h 56"/>
                  <a:gd name="T38" fmla="*/ 150 w 150"/>
                  <a:gd name="T39" fmla="*/ 22 h 56"/>
                  <a:gd name="T40" fmla="*/ 144 w 150"/>
                  <a:gd name="T41" fmla="*/ 29 h 56"/>
                  <a:gd name="T42" fmla="*/ 142 w 150"/>
                  <a:gd name="T43" fmla="*/ 31 h 56"/>
                  <a:gd name="T44" fmla="*/ 134 w 150"/>
                  <a:gd name="T45" fmla="*/ 45 h 56"/>
                  <a:gd name="T46" fmla="*/ 132 w 150"/>
                  <a:gd name="T47" fmla="*/ 47 h 56"/>
                  <a:gd name="T48" fmla="*/ 93 w 150"/>
                  <a:gd name="T49" fmla="*/ 56 h 56"/>
                  <a:gd name="T50" fmla="*/ 86 w 150"/>
                  <a:gd name="T51" fmla="*/ 56 h 56"/>
                  <a:gd name="T52" fmla="*/ 53 w 150"/>
                  <a:gd name="T53" fmla="*/ 47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0"/>
                  <a:gd name="T82" fmla="*/ 0 h 56"/>
                  <a:gd name="T83" fmla="*/ 150 w 150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0" h="56">
                    <a:moveTo>
                      <a:pt x="53" y="47"/>
                    </a:moveTo>
                    <a:lnTo>
                      <a:pt x="31" y="49"/>
                    </a:lnTo>
                    <a:lnTo>
                      <a:pt x="19" y="47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25" y="32"/>
                    </a:lnTo>
                    <a:lnTo>
                      <a:pt x="41" y="31"/>
                    </a:lnTo>
                    <a:lnTo>
                      <a:pt x="64" y="31"/>
                    </a:lnTo>
                    <a:lnTo>
                      <a:pt x="70" y="29"/>
                    </a:lnTo>
                    <a:lnTo>
                      <a:pt x="68" y="16"/>
                    </a:lnTo>
                    <a:lnTo>
                      <a:pt x="84" y="3"/>
                    </a:lnTo>
                    <a:lnTo>
                      <a:pt x="95" y="9"/>
                    </a:lnTo>
                    <a:lnTo>
                      <a:pt x="107" y="0"/>
                    </a:lnTo>
                    <a:lnTo>
                      <a:pt x="138" y="3"/>
                    </a:lnTo>
                    <a:lnTo>
                      <a:pt x="150" y="22"/>
                    </a:lnTo>
                    <a:lnTo>
                      <a:pt x="144" y="29"/>
                    </a:lnTo>
                    <a:lnTo>
                      <a:pt x="142" y="31"/>
                    </a:lnTo>
                    <a:lnTo>
                      <a:pt x="134" y="45"/>
                    </a:lnTo>
                    <a:lnTo>
                      <a:pt x="132" y="47"/>
                    </a:lnTo>
                    <a:lnTo>
                      <a:pt x="93" y="56"/>
                    </a:lnTo>
                    <a:lnTo>
                      <a:pt x="86" y="56"/>
                    </a:lnTo>
                    <a:lnTo>
                      <a:pt x="53" y="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0" name="Freeform 365"/>
              <p:cNvSpPr>
                <a:spLocks/>
              </p:cNvSpPr>
              <p:nvPr/>
            </p:nvSpPr>
            <p:spPr bwMode="auto">
              <a:xfrm>
                <a:off x="4453156" y="3266106"/>
                <a:ext cx="99415" cy="87280"/>
              </a:xfrm>
              <a:custGeom>
                <a:avLst/>
                <a:gdLst>
                  <a:gd name="T0" fmla="*/ 74 w 82"/>
                  <a:gd name="T1" fmla="*/ 7 h 64"/>
                  <a:gd name="T2" fmla="*/ 74 w 82"/>
                  <a:gd name="T3" fmla="*/ 10 h 64"/>
                  <a:gd name="T4" fmla="*/ 73 w 82"/>
                  <a:gd name="T5" fmla="*/ 14 h 64"/>
                  <a:gd name="T6" fmla="*/ 69 w 82"/>
                  <a:gd name="T7" fmla="*/ 18 h 64"/>
                  <a:gd name="T8" fmla="*/ 71 w 82"/>
                  <a:gd name="T9" fmla="*/ 20 h 64"/>
                  <a:gd name="T10" fmla="*/ 73 w 82"/>
                  <a:gd name="T11" fmla="*/ 23 h 64"/>
                  <a:gd name="T12" fmla="*/ 82 w 82"/>
                  <a:gd name="T13" fmla="*/ 29 h 64"/>
                  <a:gd name="T14" fmla="*/ 74 w 82"/>
                  <a:gd name="T15" fmla="*/ 31 h 64"/>
                  <a:gd name="T16" fmla="*/ 80 w 82"/>
                  <a:gd name="T17" fmla="*/ 34 h 64"/>
                  <a:gd name="T18" fmla="*/ 80 w 82"/>
                  <a:gd name="T19" fmla="*/ 40 h 64"/>
                  <a:gd name="T20" fmla="*/ 69 w 82"/>
                  <a:gd name="T21" fmla="*/ 42 h 64"/>
                  <a:gd name="T22" fmla="*/ 73 w 82"/>
                  <a:gd name="T23" fmla="*/ 45 h 64"/>
                  <a:gd name="T24" fmla="*/ 71 w 82"/>
                  <a:gd name="T25" fmla="*/ 49 h 64"/>
                  <a:gd name="T26" fmla="*/ 67 w 82"/>
                  <a:gd name="T27" fmla="*/ 45 h 64"/>
                  <a:gd name="T28" fmla="*/ 63 w 82"/>
                  <a:gd name="T29" fmla="*/ 53 h 64"/>
                  <a:gd name="T30" fmla="*/ 59 w 82"/>
                  <a:gd name="T31" fmla="*/ 54 h 64"/>
                  <a:gd name="T32" fmla="*/ 65 w 82"/>
                  <a:gd name="T33" fmla="*/ 62 h 64"/>
                  <a:gd name="T34" fmla="*/ 59 w 82"/>
                  <a:gd name="T35" fmla="*/ 64 h 64"/>
                  <a:gd name="T36" fmla="*/ 55 w 82"/>
                  <a:gd name="T37" fmla="*/ 62 h 64"/>
                  <a:gd name="T38" fmla="*/ 49 w 82"/>
                  <a:gd name="T39" fmla="*/ 56 h 64"/>
                  <a:gd name="T40" fmla="*/ 43 w 82"/>
                  <a:gd name="T41" fmla="*/ 54 h 64"/>
                  <a:gd name="T42" fmla="*/ 43 w 82"/>
                  <a:gd name="T43" fmla="*/ 53 h 64"/>
                  <a:gd name="T44" fmla="*/ 36 w 82"/>
                  <a:gd name="T45" fmla="*/ 45 h 64"/>
                  <a:gd name="T46" fmla="*/ 34 w 82"/>
                  <a:gd name="T47" fmla="*/ 42 h 64"/>
                  <a:gd name="T48" fmla="*/ 30 w 82"/>
                  <a:gd name="T49" fmla="*/ 40 h 64"/>
                  <a:gd name="T50" fmla="*/ 12 w 82"/>
                  <a:gd name="T51" fmla="*/ 27 h 64"/>
                  <a:gd name="T52" fmla="*/ 14 w 82"/>
                  <a:gd name="T53" fmla="*/ 25 h 64"/>
                  <a:gd name="T54" fmla="*/ 10 w 82"/>
                  <a:gd name="T55" fmla="*/ 23 h 64"/>
                  <a:gd name="T56" fmla="*/ 6 w 82"/>
                  <a:gd name="T57" fmla="*/ 14 h 64"/>
                  <a:gd name="T58" fmla="*/ 2 w 82"/>
                  <a:gd name="T59" fmla="*/ 10 h 64"/>
                  <a:gd name="T60" fmla="*/ 0 w 82"/>
                  <a:gd name="T61" fmla="*/ 1 h 64"/>
                  <a:gd name="T62" fmla="*/ 6 w 82"/>
                  <a:gd name="T63" fmla="*/ 0 h 64"/>
                  <a:gd name="T64" fmla="*/ 12 w 82"/>
                  <a:gd name="T65" fmla="*/ 5 h 64"/>
                  <a:gd name="T66" fmla="*/ 16 w 82"/>
                  <a:gd name="T67" fmla="*/ 0 h 64"/>
                  <a:gd name="T68" fmla="*/ 22 w 82"/>
                  <a:gd name="T69" fmla="*/ 0 h 64"/>
                  <a:gd name="T70" fmla="*/ 30 w 82"/>
                  <a:gd name="T71" fmla="*/ 1 h 64"/>
                  <a:gd name="T72" fmla="*/ 43 w 82"/>
                  <a:gd name="T73" fmla="*/ 3 h 64"/>
                  <a:gd name="T74" fmla="*/ 45 w 82"/>
                  <a:gd name="T75" fmla="*/ 1 h 64"/>
                  <a:gd name="T76" fmla="*/ 49 w 82"/>
                  <a:gd name="T77" fmla="*/ 3 h 64"/>
                  <a:gd name="T78" fmla="*/ 51 w 82"/>
                  <a:gd name="T79" fmla="*/ 1 h 64"/>
                  <a:gd name="T80" fmla="*/ 55 w 82"/>
                  <a:gd name="T81" fmla="*/ 3 h 64"/>
                  <a:gd name="T82" fmla="*/ 59 w 82"/>
                  <a:gd name="T83" fmla="*/ 3 h 64"/>
                  <a:gd name="T84" fmla="*/ 63 w 82"/>
                  <a:gd name="T85" fmla="*/ 7 h 64"/>
                  <a:gd name="T86" fmla="*/ 67 w 82"/>
                  <a:gd name="T87" fmla="*/ 9 h 64"/>
                  <a:gd name="T88" fmla="*/ 74 w 82"/>
                  <a:gd name="T89" fmla="*/ 7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"/>
                  <a:gd name="T136" fmla="*/ 0 h 64"/>
                  <a:gd name="T137" fmla="*/ 82 w 82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" h="64">
                    <a:moveTo>
                      <a:pt x="74" y="7"/>
                    </a:moveTo>
                    <a:lnTo>
                      <a:pt x="74" y="10"/>
                    </a:lnTo>
                    <a:lnTo>
                      <a:pt x="73" y="14"/>
                    </a:lnTo>
                    <a:lnTo>
                      <a:pt x="69" y="18"/>
                    </a:lnTo>
                    <a:lnTo>
                      <a:pt x="71" y="20"/>
                    </a:lnTo>
                    <a:lnTo>
                      <a:pt x="73" y="23"/>
                    </a:lnTo>
                    <a:lnTo>
                      <a:pt x="82" y="29"/>
                    </a:lnTo>
                    <a:lnTo>
                      <a:pt x="74" y="31"/>
                    </a:lnTo>
                    <a:lnTo>
                      <a:pt x="80" y="34"/>
                    </a:lnTo>
                    <a:lnTo>
                      <a:pt x="80" y="40"/>
                    </a:lnTo>
                    <a:lnTo>
                      <a:pt x="69" y="42"/>
                    </a:lnTo>
                    <a:lnTo>
                      <a:pt x="73" y="45"/>
                    </a:lnTo>
                    <a:lnTo>
                      <a:pt x="71" y="49"/>
                    </a:lnTo>
                    <a:lnTo>
                      <a:pt x="67" y="45"/>
                    </a:lnTo>
                    <a:lnTo>
                      <a:pt x="63" y="53"/>
                    </a:lnTo>
                    <a:lnTo>
                      <a:pt x="59" y="54"/>
                    </a:lnTo>
                    <a:lnTo>
                      <a:pt x="65" y="62"/>
                    </a:lnTo>
                    <a:lnTo>
                      <a:pt x="59" y="64"/>
                    </a:lnTo>
                    <a:lnTo>
                      <a:pt x="55" y="62"/>
                    </a:lnTo>
                    <a:lnTo>
                      <a:pt x="49" y="56"/>
                    </a:lnTo>
                    <a:lnTo>
                      <a:pt x="43" y="54"/>
                    </a:lnTo>
                    <a:lnTo>
                      <a:pt x="43" y="53"/>
                    </a:lnTo>
                    <a:lnTo>
                      <a:pt x="36" y="45"/>
                    </a:lnTo>
                    <a:lnTo>
                      <a:pt x="34" y="42"/>
                    </a:lnTo>
                    <a:lnTo>
                      <a:pt x="30" y="40"/>
                    </a:lnTo>
                    <a:lnTo>
                      <a:pt x="12" y="27"/>
                    </a:lnTo>
                    <a:lnTo>
                      <a:pt x="14" y="25"/>
                    </a:lnTo>
                    <a:lnTo>
                      <a:pt x="10" y="23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9" y="3"/>
                    </a:lnTo>
                    <a:lnTo>
                      <a:pt x="51" y="1"/>
                    </a:lnTo>
                    <a:lnTo>
                      <a:pt x="55" y="3"/>
                    </a:lnTo>
                    <a:lnTo>
                      <a:pt x="59" y="3"/>
                    </a:lnTo>
                    <a:lnTo>
                      <a:pt x="63" y="7"/>
                    </a:lnTo>
                    <a:lnTo>
                      <a:pt x="67" y="9"/>
                    </a:lnTo>
                    <a:lnTo>
                      <a:pt x="74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1" name="Freeform 366"/>
              <p:cNvSpPr>
                <a:spLocks/>
              </p:cNvSpPr>
              <p:nvPr/>
            </p:nvSpPr>
            <p:spPr bwMode="auto">
              <a:xfrm>
                <a:off x="4402547" y="3222464"/>
                <a:ext cx="140989" cy="117033"/>
              </a:xfrm>
              <a:custGeom>
                <a:avLst/>
                <a:gdLst>
                  <a:gd name="T0" fmla="*/ 105 w 116"/>
                  <a:gd name="T1" fmla="*/ 39 h 86"/>
                  <a:gd name="T2" fmla="*/ 109 w 116"/>
                  <a:gd name="T3" fmla="*/ 41 h 86"/>
                  <a:gd name="T4" fmla="*/ 111 w 116"/>
                  <a:gd name="T5" fmla="*/ 35 h 86"/>
                  <a:gd name="T6" fmla="*/ 116 w 116"/>
                  <a:gd name="T7" fmla="*/ 33 h 86"/>
                  <a:gd name="T8" fmla="*/ 116 w 116"/>
                  <a:gd name="T9" fmla="*/ 32 h 86"/>
                  <a:gd name="T10" fmla="*/ 111 w 116"/>
                  <a:gd name="T11" fmla="*/ 30 h 86"/>
                  <a:gd name="T12" fmla="*/ 109 w 116"/>
                  <a:gd name="T13" fmla="*/ 28 h 86"/>
                  <a:gd name="T14" fmla="*/ 111 w 116"/>
                  <a:gd name="T15" fmla="*/ 26 h 86"/>
                  <a:gd name="T16" fmla="*/ 107 w 116"/>
                  <a:gd name="T17" fmla="*/ 26 h 86"/>
                  <a:gd name="T18" fmla="*/ 103 w 116"/>
                  <a:gd name="T19" fmla="*/ 17 h 86"/>
                  <a:gd name="T20" fmla="*/ 72 w 116"/>
                  <a:gd name="T21" fmla="*/ 15 h 86"/>
                  <a:gd name="T22" fmla="*/ 54 w 116"/>
                  <a:gd name="T23" fmla="*/ 0 h 86"/>
                  <a:gd name="T24" fmla="*/ 54 w 116"/>
                  <a:gd name="T25" fmla="*/ 2 h 86"/>
                  <a:gd name="T26" fmla="*/ 52 w 116"/>
                  <a:gd name="T27" fmla="*/ 2 h 86"/>
                  <a:gd name="T28" fmla="*/ 52 w 116"/>
                  <a:gd name="T29" fmla="*/ 4 h 86"/>
                  <a:gd name="T30" fmla="*/ 44 w 116"/>
                  <a:gd name="T31" fmla="*/ 4 h 86"/>
                  <a:gd name="T32" fmla="*/ 44 w 116"/>
                  <a:gd name="T33" fmla="*/ 6 h 86"/>
                  <a:gd name="T34" fmla="*/ 37 w 116"/>
                  <a:gd name="T35" fmla="*/ 8 h 86"/>
                  <a:gd name="T36" fmla="*/ 39 w 116"/>
                  <a:gd name="T37" fmla="*/ 11 h 86"/>
                  <a:gd name="T38" fmla="*/ 39 w 116"/>
                  <a:gd name="T39" fmla="*/ 15 h 86"/>
                  <a:gd name="T40" fmla="*/ 41 w 116"/>
                  <a:gd name="T41" fmla="*/ 19 h 86"/>
                  <a:gd name="T42" fmla="*/ 37 w 116"/>
                  <a:gd name="T43" fmla="*/ 19 h 86"/>
                  <a:gd name="T44" fmla="*/ 31 w 116"/>
                  <a:gd name="T45" fmla="*/ 21 h 86"/>
                  <a:gd name="T46" fmla="*/ 31 w 116"/>
                  <a:gd name="T47" fmla="*/ 22 h 86"/>
                  <a:gd name="T48" fmla="*/ 33 w 116"/>
                  <a:gd name="T49" fmla="*/ 26 h 86"/>
                  <a:gd name="T50" fmla="*/ 27 w 116"/>
                  <a:gd name="T51" fmla="*/ 26 h 86"/>
                  <a:gd name="T52" fmla="*/ 23 w 116"/>
                  <a:gd name="T53" fmla="*/ 24 h 86"/>
                  <a:gd name="T54" fmla="*/ 21 w 116"/>
                  <a:gd name="T55" fmla="*/ 24 h 86"/>
                  <a:gd name="T56" fmla="*/ 17 w 116"/>
                  <a:gd name="T57" fmla="*/ 22 h 86"/>
                  <a:gd name="T58" fmla="*/ 15 w 116"/>
                  <a:gd name="T59" fmla="*/ 26 h 86"/>
                  <a:gd name="T60" fmla="*/ 5 w 116"/>
                  <a:gd name="T61" fmla="*/ 26 h 86"/>
                  <a:gd name="T62" fmla="*/ 0 w 116"/>
                  <a:gd name="T63" fmla="*/ 24 h 86"/>
                  <a:gd name="T64" fmla="*/ 4 w 116"/>
                  <a:gd name="T65" fmla="*/ 32 h 86"/>
                  <a:gd name="T66" fmla="*/ 9 w 116"/>
                  <a:gd name="T67" fmla="*/ 39 h 86"/>
                  <a:gd name="T68" fmla="*/ 15 w 116"/>
                  <a:gd name="T69" fmla="*/ 33 h 86"/>
                  <a:gd name="T70" fmla="*/ 31 w 116"/>
                  <a:gd name="T71" fmla="*/ 57 h 86"/>
                  <a:gd name="T72" fmla="*/ 35 w 116"/>
                  <a:gd name="T73" fmla="*/ 63 h 86"/>
                  <a:gd name="T74" fmla="*/ 56 w 116"/>
                  <a:gd name="T75" fmla="*/ 74 h 86"/>
                  <a:gd name="T76" fmla="*/ 79 w 116"/>
                  <a:gd name="T77" fmla="*/ 85 h 86"/>
                  <a:gd name="T78" fmla="*/ 85 w 116"/>
                  <a:gd name="T79" fmla="*/ 86 h 86"/>
                  <a:gd name="T80" fmla="*/ 85 w 116"/>
                  <a:gd name="T81" fmla="*/ 85 h 86"/>
                  <a:gd name="T82" fmla="*/ 78 w 116"/>
                  <a:gd name="T83" fmla="*/ 77 h 86"/>
                  <a:gd name="T84" fmla="*/ 76 w 116"/>
                  <a:gd name="T85" fmla="*/ 74 h 86"/>
                  <a:gd name="T86" fmla="*/ 72 w 116"/>
                  <a:gd name="T87" fmla="*/ 72 h 86"/>
                  <a:gd name="T88" fmla="*/ 54 w 116"/>
                  <a:gd name="T89" fmla="*/ 59 h 86"/>
                  <a:gd name="T90" fmla="*/ 56 w 116"/>
                  <a:gd name="T91" fmla="*/ 57 h 86"/>
                  <a:gd name="T92" fmla="*/ 52 w 116"/>
                  <a:gd name="T93" fmla="*/ 55 h 86"/>
                  <a:gd name="T94" fmla="*/ 48 w 116"/>
                  <a:gd name="T95" fmla="*/ 46 h 86"/>
                  <a:gd name="T96" fmla="*/ 44 w 116"/>
                  <a:gd name="T97" fmla="*/ 42 h 86"/>
                  <a:gd name="T98" fmla="*/ 42 w 116"/>
                  <a:gd name="T99" fmla="*/ 33 h 86"/>
                  <a:gd name="T100" fmla="*/ 48 w 116"/>
                  <a:gd name="T101" fmla="*/ 32 h 86"/>
                  <a:gd name="T102" fmla="*/ 54 w 116"/>
                  <a:gd name="T103" fmla="*/ 37 h 86"/>
                  <a:gd name="T104" fmla="*/ 58 w 116"/>
                  <a:gd name="T105" fmla="*/ 32 h 86"/>
                  <a:gd name="T106" fmla="*/ 64 w 116"/>
                  <a:gd name="T107" fmla="*/ 32 h 86"/>
                  <a:gd name="T108" fmla="*/ 72 w 116"/>
                  <a:gd name="T109" fmla="*/ 33 h 86"/>
                  <a:gd name="T110" fmla="*/ 85 w 116"/>
                  <a:gd name="T111" fmla="*/ 35 h 86"/>
                  <a:gd name="T112" fmla="*/ 87 w 116"/>
                  <a:gd name="T113" fmla="*/ 33 h 86"/>
                  <a:gd name="T114" fmla="*/ 91 w 116"/>
                  <a:gd name="T115" fmla="*/ 35 h 86"/>
                  <a:gd name="T116" fmla="*/ 93 w 116"/>
                  <a:gd name="T117" fmla="*/ 33 h 86"/>
                  <a:gd name="T118" fmla="*/ 97 w 116"/>
                  <a:gd name="T119" fmla="*/ 35 h 86"/>
                  <a:gd name="T120" fmla="*/ 101 w 116"/>
                  <a:gd name="T121" fmla="*/ 35 h 86"/>
                  <a:gd name="T122" fmla="*/ 105 w 116"/>
                  <a:gd name="T123" fmla="*/ 39 h 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"/>
                  <a:gd name="T187" fmla="*/ 0 h 86"/>
                  <a:gd name="T188" fmla="*/ 116 w 116"/>
                  <a:gd name="T189" fmla="*/ 86 h 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" h="86">
                    <a:moveTo>
                      <a:pt x="105" y="39"/>
                    </a:moveTo>
                    <a:lnTo>
                      <a:pt x="109" y="41"/>
                    </a:lnTo>
                    <a:lnTo>
                      <a:pt x="111" y="35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1" y="30"/>
                    </a:lnTo>
                    <a:lnTo>
                      <a:pt x="109" y="28"/>
                    </a:lnTo>
                    <a:lnTo>
                      <a:pt x="111" y="26"/>
                    </a:lnTo>
                    <a:lnTo>
                      <a:pt x="107" y="26"/>
                    </a:lnTo>
                    <a:lnTo>
                      <a:pt x="103" y="17"/>
                    </a:lnTo>
                    <a:lnTo>
                      <a:pt x="72" y="15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37" y="8"/>
                    </a:lnTo>
                    <a:lnTo>
                      <a:pt x="39" y="11"/>
                    </a:lnTo>
                    <a:lnTo>
                      <a:pt x="39" y="15"/>
                    </a:lnTo>
                    <a:lnTo>
                      <a:pt x="41" y="19"/>
                    </a:lnTo>
                    <a:lnTo>
                      <a:pt x="37" y="19"/>
                    </a:lnTo>
                    <a:lnTo>
                      <a:pt x="31" y="21"/>
                    </a:lnTo>
                    <a:lnTo>
                      <a:pt x="31" y="22"/>
                    </a:lnTo>
                    <a:lnTo>
                      <a:pt x="33" y="26"/>
                    </a:lnTo>
                    <a:lnTo>
                      <a:pt x="27" y="26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5" y="26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9" y="39"/>
                    </a:lnTo>
                    <a:lnTo>
                      <a:pt x="15" y="33"/>
                    </a:lnTo>
                    <a:lnTo>
                      <a:pt x="31" y="57"/>
                    </a:lnTo>
                    <a:lnTo>
                      <a:pt x="35" y="63"/>
                    </a:lnTo>
                    <a:lnTo>
                      <a:pt x="56" y="74"/>
                    </a:lnTo>
                    <a:lnTo>
                      <a:pt x="79" y="85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78" y="77"/>
                    </a:lnTo>
                    <a:lnTo>
                      <a:pt x="76" y="74"/>
                    </a:lnTo>
                    <a:lnTo>
                      <a:pt x="72" y="72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2" y="55"/>
                    </a:lnTo>
                    <a:lnTo>
                      <a:pt x="48" y="46"/>
                    </a:lnTo>
                    <a:lnTo>
                      <a:pt x="44" y="42"/>
                    </a:lnTo>
                    <a:lnTo>
                      <a:pt x="42" y="33"/>
                    </a:lnTo>
                    <a:lnTo>
                      <a:pt x="48" y="32"/>
                    </a:lnTo>
                    <a:lnTo>
                      <a:pt x="54" y="37"/>
                    </a:lnTo>
                    <a:lnTo>
                      <a:pt x="58" y="32"/>
                    </a:lnTo>
                    <a:lnTo>
                      <a:pt x="64" y="32"/>
                    </a:lnTo>
                    <a:lnTo>
                      <a:pt x="72" y="33"/>
                    </a:lnTo>
                    <a:lnTo>
                      <a:pt x="85" y="35"/>
                    </a:lnTo>
                    <a:lnTo>
                      <a:pt x="87" y="33"/>
                    </a:lnTo>
                    <a:lnTo>
                      <a:pt x="91" y="35"/>
                    </a:lnTo>
                    <a:lnTo>
                      <a:pt x="93" y="33"/>
                    </a:lnTo>
                    <a:lnTo>
                      <a:pt x="97" y="35"/>
                    </a:lnTo>
                    <a:lnTo>
                      <a:pt x="101" y="35"/>
                    </a:lnTo>
                    <a:lnTo>
                      <a:pt x="105" y="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2" name="Freeform 367"/>
              <p:cNvSpPr>
                <a:spLocks/>
              </p:cNvSpPr>
              <p:nvPr/>
            </p:nvSpPr>
            <p:spPr bwMode="auto">
              <a:xfrm>
                <a:off x="4487500" y="3339501"/>
                <a:ext cx="36151" cy="15869"/>
              </a:xfrm>
              <a:custGeom>
                <a:avLst/>
                <a:gdLst>
                  <a:gd name="T0" fmla="*/ 31 w 31"/>
                  <a:gd name="T1" fmla="*/ 11 h 11"/>
                  <a:gd name="T2" fmla="*/ 31 w 31"/>
                  <a:gd name="T3" fmla="*/ 10 h 11"/>
                  <a:gd name="T4" fmla="*/ 27 w 31"/>
                  <a:gd name="T5" fmla="*/ 8 h 11"/>
                  <a:gd name="T6" fmla="*/ 21 w 31"/>
                  <a:gd name="T7" fmla="*/ 2 h 11"/>
                  <a:gd name="T8" fmla="*/ 15 w 31"/>
                  <a:gd name="T9" fmla="*/ 0 h 11"/>
                  <a:gd name="T10" fmla="*/ 0 w 31"/>
                  <a:gd name="T11" fmla="*/ 0 h 11"/>
                  <a:gd name="T12" fmla="*/ 31 w 31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1"/>
                  <a:gd name="T23" fmla="*/ 31 w 3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1">
                    <a:moveTo>
                      <a:pt x="31" y="11"/>
                    </a:moveTo>
                    <a:lnTo>
                      <a:pt x="31" y="10"/>
                    </a:lnTo>
                    <a:lnTo>
                      <a:pt x="27" y="8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1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3" name="Freeform 368"/>
              <p:cNvSpPr>
                <a:spLocks/>
              </p:cNvSpPr>
              <p:nvPr/>
            </p:nvSpPr>
            <p:spPr bwMode="auto">
              <a:xfrm>
                <a:off x="3957891" y="3081628"/>
                <a:ext cx="305474" cy="273741"/>
              </a:xfrm>
              <a:custGeom>
                <a:avLst/>
                <a:gdLst>
                  <a:gd name="T0" fmla="*/ 249 w 255"/>
                  <a:gd name="T1" fmla="*/ 161 h 201"/>
                  <a:gd name="T2" fmla="*/ 249 w 255"/>
                  <a:gd name="T3" fmla="*/ 170 h 201"/>
                  <a:gd name="T4" fmla="*/ 247 w 255"/>
                  <a:gd name="T5" fmla="*/ 170 h 201"/>
                  <a:gd name="T6" fmla="*/ 245 w 255"/>
                  <a:gd name="T7" fmla="*/ 170 h 201"/>
                  <a:gd name="T8" fmla="*/ 245 w 255"/>
                  <a:gd name="T9" fmla="*/ 172 h 201"/>
                  <a:gd name="T10" fmla="*/ 225 w 255"/>
                  <a:gd name="T11" fmla="*/ 187 h 201"/>
                  <a:gd name="T12" fmla="*/ 198 w 255"/>
                  <a:gd name="T13" fmla="*/ 179 h 201"/>
                  <a:gd name="T14" fmla="*/ 190 w 255"/>
                  <a:gd name="T15" fmla="*/ 176 h 201"/>
                  <a:gd name="T16" fmla="*/ 188 w 255"/>
                  <a:gd name="T17" fmla="*/ 179 h 201"/>
                  <a:gd name="T18" fmla="*/ 171 w 255"/>
                  <a:gd name="T19" fmla="*/ 178 h 201"/>
                  <a:gd name="T20" fmla="*/ 159 w 255"/>
                  <a:gd name="T21" fmla="*/ 187 h 201"/>
                  <a:gd name="T22" fmla="*/ 161 w 255"/>
                  <a:gd name="T23" fmla="*/ 201 h 201"/>
                  <a:gd name="T24" fmla="*/ 130 w 255"/>
                  <a:gd name="T25" fmla="*/ 201 h 201"/>
                  <a:gd name="T26" fmla="*/ 132 w 255"/>
                  <a:gd name="T27" fmla="*/ 198 h 201"/>
                  <a:gd name="T28" fmla="*/ 126 w 255"/>
                  <a:gd name="T29" fmla="*/ 198 h 201"/>
                  <a:gd name="T30" fmla="*/ 70 w 255"/>
                  <a:gd name="T31" fmla="*/ 187 h 201"/>
                  <a:gd name="T32" fmla="*/ 60 w 255"/>
                  <a:gd name="T33" fmla="*/ 179 h 201"/>
                  <a:gd name="T34" fmla="*/ 68 w 255"/>
                  <a:gd name="T35" fmla="*/ 167 h 201"/>
                  <a:gd name="T36" fmla="*/ 70 w 255"/>
                  <a:gd name="T37" fmla="*/ 148 h 201"/>
                  <a:gd name="T38" fmla="*/ 72 w 255"/>
                  <a:gd name="T39" fmla="*/ 130 h 201"/>
                  <a:gd name="T40" fmla="*/ 81 w 255"/>
                  <a:gd name="T41" fmla="*/ 141 h 201"/>
                  <a:gd name="T42" fmla="*/ 72 w 255"/>
                  <a:gd name="T43" fmla="*/ 123 h 201"/>
                  <a:gd name="T44" fmla="*/ 74 w 255"/>
                  <a:gd name="T45" fmla="*/ 115 h 201"/>
                  <a:gd name="T46" fmla="*/ 62 w 255"/>
                  <a:gd name="T47" fmla="*/ 108 h 201"/>
                  <a:gd name="T48" fmla="*/ 54 w 255"/>
                  <a:gd name="T49" fmla="*/ 92 h 201"/>
                  <a:gd name="T50" fmla="*/ 56 w 255"/>
                  <a:gd name="T51" fmla="*/ 88 h 201"/>
                  <a:gd name="T52" fmla="*/ 46 w 255"/>
                  <a:gd name="T53" fmla="*/ 84 h 201"/>
                  <a:gd name="T54" fmla="*/ 33 w 255"/>
                  <a:gd name="T55" fmla="*/ 81 h 201"/>
                  <a:gd name="T56" fmla="*/ 15 w 255"/>
                  <a:gd name="T57" fmla="*/ 75 h 201"/>
                  <a:gd name="T58" fmla="*/ 5 w 255"/>
                  <a:gd name="T59" fmla="*/ 72 h 201"/>
                  <a:gd name="T60" fmla="*/ 7 w 255"/>
                  <a:gd name="T61" fmla="*/ 66 h 201"/>
                  <a:gd name="T62" fmla="*/ 9 w 255"/>
                  <a:gd name="T63" fmla="*/ 64 h 201"/>
                  <a:gd name="T64" fmla="*/ 0 w 255"/>
                  <a:gd name="T65" fmla="*/ 62 h 201"/>
                  <a:gd name="T66" fmla="*/ 25 w 255"/>
                  <a:gd name="T67" fmla="*/ 53 h 201"/>
                  <a:gd name="T68" fmla="*/ 39 w 255"/>
                  <a:gd name="T69" fmla="*/ 57 h 201"/>
                  <a:gd name="T70" fmla="*/ 64 w 255"/>
                  <a:gd name="T71" fmla="*/ 57 h 201"/>
                  <a:gd name="T72" fmla="*/ 60 w 255"/>
                  <a:gd name="T73" fmla="*/ 35 h 201"/>
                  <a:gd name="T74" fmla="*/ 66 w 255"/>
                  <a:gd name="T75" fmla="*/ 33 h 201"/>
                  <a:gd name="T76" fmla="*/ 72 w 255"/>
                  <a:gd name="T77" fmla="*/ 39 h 201"/>
                  <a:gd name="T78" fmla="*/ 103 w 255"/>
                  <a:gd name="T79" fmla="*/ 37 h 201"/>
                  <a:gd name="T80" fmla="*/ 97 w 255"/>
                  <a:gd name="T81" fmla="*/ 37 h 201"/>
                  <a:gd name="T82" fmla="*/ 122 w 255"/>
                  <a:gd name="T83" fmla="*/ 22 h 201"/>
                  <a:gd name="T84" fmla="*/ 126 w 255"/>
                  <a:gd name="T85" fmla="*/ 8 h 201"/>
                  <a:gd name="T86" fmla="*/ 144 w 255"/>
                  <a:gd name="T87" fmla="*/ 0 h 201"/>
                  <a:gd name="T88" fmla="*/ 151 w 255"/>
                  <a:gd name="T89" fmla="*/ 8 h 201"/>
                  <a:gd name="T90" fmla="*/ 177 w 255"/>
                  <a:gd name="T91" fmla="*/ 24 h 201"/>
                  <a:gd name="T92" fmla="*/ 187 w 255"/>
                  <a:gd name="T93" fmla="*/ 22 h 201"/>
                  <a:gd name="T94" fmla="*/ 188 w 255"/>
                  <a:gd name="T95" fmla="*/ 26 h 201"/>
                  <a:gd name="T96" fmla="*/ 208 w 255"/>
                  <a:gd name="T97" fmla="*/ 35 h 201"/>
                  <a:gd name="T98" fmla="*/ 220 w 255"/>
                  <a:gd name="T99" fmla="*/ 37 h 201"/>
                  <a:gd name="T100" fmla="*/ 224 w 255"/>
                  <a:gd name="T101" fmla="*/ 39 h 201"/>
                  <a:gd name="T102" fmla="*/ 255 w 255"/>
                  <a:gd name="T103" fmla="*/ 48 h 201"/>
                  <a:gd name="T104" fmla="*/ 245 w 255"/>
                  <a:gd name="T105" fmla="*/ 81 h 201"/>
                  <a:gd name="T106" fmla="*/ 239 w 255"/>
                  <a:gd name="T107" fmla="*/ 84 h 201"/>
                  <a:gd name="T108" fmla="*/ 235 w 255"/>
                  <a:gd name="T109" fmla="*/ 88 h 201"/>
                  <a:gd name="T110" fmla="*/ 218 w 255"/>
                  <a:gd name="T111" fmla="*/ 112 h 201"/>
                  <a:gd name="T112" fmla="*/ 225 w 255"/>
                  <a:gd name="T113" fmla="*/ 108 h 201"/>
                  <a:gd name="T114" fmla="*/ 235 w 255"/>
                  <a:gd name="T115" fmla="*/ 119 h 201"/>
                  <a:gd name="T116" fmla="*/ 235 w 255"/>
                  <a:gd name="T117" fmla="*/ 130 h 201"/>
                  <a:gd name="T118" fmla="*/ 233 w 255"/>
                  <a:gd name="T119" fmla="*/ 139 h 201"/>
                  <a:gd name="T120" fmla="*/ 233 w 255"/>
                  <a:gd name="T121" fmla="*/ 145 h 201"/>
                  <a:gd name="T122" fmla="*/ 233 w 255"/>
                  <a:gd name="T123" fmla="*/ 154 h 201"/>
                  <a:gd name="T124" fmla="*/ 249 w 255"/>
                  <a:gd name="T125" fmla="*/ 161 h 2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5"/>
                  <a:gd name="T190" fmla="*/ 0 h 201"/>
                  <a:gd name="T191" fmla="*/ 255 w 255"/>
                  <a:gd name="T192" fmla="*/ 201 h 20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5" h="201">
                    <a:moveTo>
                      <a:pt x="249" y="161"/>
                    </a:moveTo>
                    <a:lnTo>
                      <a:pt x="249" y="170"/>
                    </a:lnTo>
                    <a:lnTo>
                      <a:pt x="247" y="170"/>
                    </a:lnTo>
                    <a:lnTo>
                      <a:pt x="245" y="170"/>
                    </a:lnTo>
                    <a:lnTo>
                      <a:pt x="245" y="172"/>
                    </a:lnTo>
                    <a:lnTo>
                      <a:pt x="225" y="187"/>
                    </a:lnTo>
                    <a:lnTo>
                      <a:pt x="198" y="179"/>
                    </a:lnTo>
                    <a:lnTo>
                      <a:pt x="190" y="176"/>
                    </a:lnTo>
                    <a:lnTo>
                      <a:pt x="188" y="179"/>
                    </a:lnTo>
                    <a:lnTo>
                      <a:pt x="171" y="178"/>
                    </a:lnTo>
                    <a:lnTo>
                      <a:pt x="159" y="187"/>
                    </a:lnTo>
                    <a:lnTo>
                      <a:pt x="161" y="201"/>
                    </a:lnTo>
                    <a:lnTo>
                      <a:pt x="130" y="201"/>
                    </a:lnTo>
                    <a:lnTo>
                      <a:pt x="132" y="198"/>
                    </a:lnTo>
                    <a:lnTo>
                      <a:pt x="126" y="198"/>
                    </a:lnTo>
                    <a:lnTo>
                      <a:pt x="70" y="187"/>
                    </a:lnTo>
                    <a:lnTo>
                      <a:pt x="60" y="179"/>
                    </a:lnTo>
                    <a:lnTo>
                      <a:pt x="68" y="167"/>
                    </a:lnTo>
                    <a:lnTo>
                      <a:pt x="70" y="148"/>
                    </a:lnTo>
                    <a:lnTo>
                      <a:pt x="72" y="130"/>
                    </a:lnTo>
                    <a:lnTo>
                      <a:pt x="81" y="141"/>
                    </a:lnTo>
                    <a:lnTo>
                      <a:pt x="72" y="123"/>
                    </a:lnTo>
                    <a:lnTo>
                      <a:pt x="74" y="115"/>
                    </a:lnTo>
                    <a:lnTo>
                      <a:pt x="62" y="108"/>
                    </a:lnTo>
                    <a:lnTo>
                      <a:pt x="54" y="92"/>
                    </a:lnTo>
                    <a:lnTo>
                      <a:pt x="56" y="88"/>
                    </a:lnTo>
                    <a:lnTo>
                      <a:pt x="46" y="84"/>
                    </a:lnTo>
                    <a:lnTo>
                      <a:pt x="33" y="81"/>
                    </a:lnTo>
                    <a:lnTo>
                      <a:pt x="15" y="75"/>
                    </a:lnTo>
                    <a:lnTo>
                      <a:pt x="5" y="72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25" y="53"/>
                    </a:lnTo>
                    <a:lnTo>
                      <a:pt x="39" y="57"/>
                    </a:lnTo>
                    <a:lnTo>
                      <a:pt x="64" y="57"/>
                    </a:lnTo>
                    <a:lnTo>
                      <a:pt x="60" y="35"/>
                    </a:lnTo>
                    <a:lnTo>
                      <a:pt x="66" y="33"/>
                    </a:lnTo>
                    <a:lnTo>
                      <a:pt x="72" y="39"/>
                    </a:lnTo>
                    <a:lnTo>
                      <a:pt x="103" y="37"/>
                    </a:lnTo>
                    <a:lnTo>
                      <a:pt x="97" y="37"/>
                    </a:lnTo>
                    <a:lnTo>
                      <a:pt x="122" y="22"/>
                    </a:lnTo>
                    <a:lnTo>
                      <a:pt x="126" y="8"/>
                    </a:lnTo>
                    <a:lnTo>
                      <a:pt x="144" y="0"/>
                    </a:lnTo>
                    <a:lnTo>
                      <a:pt x="151" y="8"/>
                    </a:lnTo>
                    <a:lnTo>
                      <a:pt x="177" y="24"/>
                    </a:lnTo>
                    <a:lnTo>
                      <a:pt x="187" y="22"/>
                    </a:lnTo>
                    <a:lnTo>
                      <a:pt x="188" y="26"/>
                    </a:lnTo>
                    <a:lnTo>
                      <a:pt x="208" y="35"/>
                    </a:lnTo>
                    <a:lnTo>
                      <a:pt x="220" y="37"/>
                    </a:lnTo>
                    <a:lnTo>
                      <a:pt x="224" y="39"/>
                    </a:lnTo>
                    <a:lnTo>
                      <a:pt x="255" y="48"/>
                    </a:lnTo>
                    <a:lnTo>
                      <a:pt x="245" y="81"/>
                    </a:lnTo>
                    <a:lnTo>
                      <a:pt x="239" y="84"/>
                    </a:lnTo>
                    <a:lnTo>
                      <a:pt x="235" y="88"/>
                    </a:lnTo>
                    <a:lnTo>
                      <a:pt x="218" y="112"/>
                    </a:lnTo>
                    <a:lnTo>
                      <a:pt x="225" y="108"/>
                    </a:lnTo>
                    <a:lnTo>
                      <a:pt x="235" y="119"/>
                    </a:lnTo>
                    <a:lnTo>
                      <a:pt x="235" y="130"/>
                    </a:lnTo>
                    <a:lnTo>
                      <a:pt x="233" y="139"/>
                    </a:lnTo>
                    <a:lnTo>
                      <a:pt x="233" y="145"/>
                    </a:lnTo>
                    <a:lnTo>
                      <a:pt x="233" y="154"/>
                    </a:lnTo>
                    <a:lnTo>
                      <a:pt x="249" y="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" name="Freeform 369"/>
              <p:cNvSpPr>
                <a:spLocks/>
              </p:cNvSpPr>
              <p:nvPr/>
            </p:nvSpPr>
            <p:spPr bwMode="auto">
              <a:xfrm>
                <a:off x="4285056" y="3341484"/>
                <a:ext cx="23497" cy="47607"/>
              </a:xfrm>
              <a:custGeom>
                <a:avLst/>
                <a:gdLst>
                  <a:gd name="T0" fmla="*/ 14 w 20"/>
                  <a:gd name="T1" fmla="*/ 33 h 33"/>
                  <a:gd name="T2" fmla="*/ 4 w 20"/>
                  <a:gd name="T3" fmla="*/ 28 h 33"/>
                  <a:gd name="T4" fmla="*/ 0 w 20"/>
                  <a:gd name="T5" fmla="*/ 13 h 33"/>
                  <a:gd name="T6" fmla="*/ 14 w 20"/>
                  <a:gd name="T7" fmla="*/ 0 h 33"/>
                  <a:gd name="T8" fmla="*/ 20 w 20"/>
                  <a:gd name="T9" fmla="*/ 15 h 33"/>
                  <a:gd name="T10" fmla="*/ 14 w 20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3"/>
                  <a:gd name="T20" fmla="*/ 20 w 20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3">
                    <a:moveTo>
                      <a:pt x="14" y="33"/>
                    </a:moveTo>
                    <a:lnTo>
                      <a:pt x="4" y="28"/>
                    </a:lnTo>
                    <a:lnTo>
                      <a:pt x="0" y="13"/>
                    </a:lnTo>
                    <a:lnTo>
                      <a:pt x="14" y="0"/>
                    </a:lnTo>
                    <a:lnTo>
                      <a:pt x="20" y="15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5" name="Freeform 370"/>
              <p:cNvSpPr>
                <a:spLocks/>
              </p:cNvSpPr>
              <p:nvPr/>
            </p:nvSpPr>
            <p:spPr bwMode="auto">
              <a:xfrm>
                <a:off x="4458579" y="3162957"/>
                <a:ext cx="159064" cy="81329"/>
              </a:xfrm>
              <a:custGeom>
                <a:avLst/>
                <a:gdLst>
                  <a:gd name="T0" fmla="*/ 57 w 133"/>
                  <a:gd name="T1" fmla="*/ 60 h 60"/>
                  <a:gd name="T2" fmla="*/ 26 w 133"/>
                  <a:gd name="T3" fmla="*/ 58 h 60"/>
                  <a:gd name="T4" fmla="*/ 8 w 133"/>
                  <a:gd name="T5" fmla="*/ 43 h 60"/>
                  <a:gd name="T6" fmla="*/ 2 w 133"/>
                  <a:gd name="T7" fmla="*/ 40 h 60"/>
                  <a:gd name="T8" fmla="*/ 0 w 133"/>
                  <a:gd name="T9" fmla="*/ 36 h 60"/>
                  <a:gd name="T10" fmla="*/ 2 w 133"/>
                  <a:gd name="T11" fmla="*/ 34 h 60"/>
                  <a:gd name="T12" fmla="*/ 10 w 133"/>
                  <a:gd name="T13" fmla="*/ 20 h 60"/>
                  <a:gd name="T14" fmla="*/ 12 w 133"/>
                  <a:gd name="T15" fmla="*/ 18 h 60"/>
                  <a:gd name="T16" fmla="*/ 18 w 133"/>
                  <a:gd name="T17" fmla="*/ 11 h 60"/>
                  <a:gd name="T18" fmla="*/ 26 w 133"/>
                  <a:gd name="T19" fmla="*/ 12 h 60"/>
                  <a:gd name="T20" fmla="*/ 51 w 133"/>
                  <a:gd name="T21" fmla="*/ 14 h 60"/>
                  <a:gd name="T22" fmla="*/ 82 w 133"/>
                  <a:gd name="T23" fmla="*/ 0 h 60"/>
                  <a:gd name="T24" fmla="*/ 117 w 133"/>
                  <a:gd name="T25" fmla="*/ 1 h 60"/>
                  <a:gd name="T26" fmla="*/ 133 w 133"/>
                  <a:gd name="T27" fmla="*/ 12 h 60"/>
                  <a:gd name="T28" fmla="*/ 113 w 133"/>
                  <a:gd name="T29" fmla="*/ 31 h 60"/>
                  <a:gd name="T30" fmla="*/ 96 w 133"/>
                  <a:gd name="T31" fmla="*/ 51 h 60"/>
                  <a:gd name="T32" fmla="*/ 86 w 133"/>
                  <a:gd name="T33" fmla="*/ 54 h 60"/>
                  <a:gd name="T34" fmla="*/ 57 w 133"/>
                  <a:gd name="T35" fmla="*/ 60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3"/>
                  <a:gd name="T55" fmla="*/ 0 h 60"/>
                  <a:gd name="T56" fmla="*/ 133 w 133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3" h="60">
                    <a:moveTo>
                      <a:pt x="57" y="60"/>
                    </a:moveTo>
                    <a:lnTo>
                      <a:pt x="26" y="58"/>
                    </a:lnTo>
                    <a:lnTo>
                      <a:pt x="8" y="43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6" y="12"/>
                    </a:lnTo>
                    <a:lnTo>
                      <a:pt x="51" y="14"/>
                    </a:lnTo>
                    <a:lnTo>
                      <a:pt x="82" y="0"/>
                    </a:lnTo>
                    <a:lnTo>
                      <a:pt x="117" y="1"/>
                    </a:lnTo>
                    <a:lnTo>
                      <a:pt x="133" y="12"/>
                    </a:lnTo>
                    <a:lnTo>
                      <a:pt x="113" y="31"/>
                    </a:lnTo>
                    <a:lnTo>
                      <a:pt x="96" y="51"/>
                    </a:lnTo>
                    <a:lnTo>
                      <a:pt x="86" y="54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6" name="Freeform 371"/>
              <p:cNvSpPr>
                <a:spLocks/>
              </p:cNvSpPr>
              <p:nvPr/>
            </p:nvSpPr>
            <p:spPr bwMode="auto">
              <a:xfrm>
                <a:off x="4641141" y="2329832"/>
                <a:ext cx="3217424" cy="1049340"/>
              </a:xfrm>
              <a:custGeom>
                <a:avLst/>
                <a:gdLst>
                  <a:gd name="T0" fmla="*/ 2304 w 2673"/>
                  <a:gd name="T1" fmla="*/ 167 h 774"/>
                  <a:gd name="T2" fmla="*/ 2088 w 2673"/>
                  <a:gd name="T3" fmla="*/ 130 h 774"/>
                  <a:gd name="T4" fmla="*/ 1886 w 2673"/>
                  <a:gd name="T5" fmla="*/ 108 h 774"/>
                  <a:gd name="T6" fmla="*/ 1736 w 2673"/>
                  <a:gd name="T7" fmla="*/ 94 h 774"/>
                  <a:gd name="T8" fmla="*/ 1679 w 2673"/>
                  <a:gd name="T9" fmla="*/ 112 h 774"/>
                  <a:gd name="T10" fmla="*/ 1521 w 2673"/>
                  <a:gd name="T11" fmla="*/ 99 h 774"/>
                  <a:gd name="T12" fmla="*/ 1264 w 2673"/>
                  <a:gd name="T13" fmla="*/ 68 h 774"/>
                  <a:gd name="T14" fmla="*/ 1239 w 2673"/>
                  <a:gd name="T15" fmla="*/ 40 h 774"/>
                  <a:gd name="T16" fmla="*/ 1105 w 2673"/>
                  <a:gd name="T17" fmla="*/ 19 h 774"/>
                  <a:gd name="T18" fmla="*/ 998 w 2673"/>
                  <a:gd name="T19" fmla="*/ 22 h 774"/>
                  <a:gd name="T20" fmla="*/ 848 w 2673"/>
                  <a:gd name="T21" fmla="*/ 53 h 774"/>
                  <a:gd name="T22" fmla="*/ 801 w 2673"/>
                  <a:gd name="T23" fmla="*/ 97 h 774"/>
                  <a:gd name="T24" fmla="*/ 846 w 2673"/>
                  <a:gd name="T25" fmla="*/ 110 h 774"/>
                  <a:gd name="T26" fmla="*/ 725 w 2673"/>
                  <a:gd name="T27" fmla="*/ 115 h 774"/>
                  <a:gd name="T28" fmla="*/ 779 w 2673"/>
                  <a:gd name="T29" fmla="*/ 161 h 774"/>
                  <a:gd name="T30" fmla="*/ 768 w 2673"/>
                  <a:gd name="T31" fmla="*/ 190 h 774"/>
                  <a:gd name="T32" fmla="*/ 727 w 2673"/>
                  <a:gd name="T33" fmla="*/ 207 h 774"/>
                  <a:gd name="T34" fmla="*/ 608 w 2673"/>
                  <a:gd name="T35" fmla="*/ 90 h 774"/>
                  <a:gd name="T36" fmla="*/ 661 w 2673"/>
                  <a:gd name="T37" fmla="*/ 167 h 774"/>
                  <a:gd name="T38" fmla="*/ 511 w 2673"/>
                  <a:gd name="T39" fmla="*/ 178 h 774"/>
                  <a:gd name="T40" fmla="*/ 419 w 2673"/>
                  <a:gd name="T41" fmla="*/ 163 h 774"/>
                  <a:gd name="T42" fmla="*/ 275 w 2673"/>
                  <a:gd name="T43" fmla="*/ 194 h 774"/>
                  <a:gd name="T44" fmla="*/ 255 w 2673"/>
                  <a:gd name="T45" fmla="*/ 216 h 774"/>
                  <a:gd name="T46" fmla="*/ 185 w 2673"/>
                  <a:gd name="T47" fmla="*/ 267 h 774"/>
                  <a:gd name="T48" fmla="*/ 76 w 2673"/>
                  <a:gd name="T49" fmla="*/ 205 h 774"/>
                  <a:gd name="T50" fmla="*/ 67 w 2673"/>
                  <a:gd name="T51" fmla="*/ 163 h 774"/>
                  <a:gd name="T52" fmla="*/ 16 w 2673"/>
                  <a:gd name="T53" fmla="*/ 154 h 774"/>
                  <a:gd name="T54" fmla="*/ 55 w 2673"/>
                  <a:gd name="T55" fmla="*/ 267 h 774"/>
                  <a:gd name="T56" fmla="*/ 39 w 2673"/>
                  <a:gd name="T57" fmla="*/ 344 h 774"/>
                  <a:gd name="T58" fmla="*/ 82 w 2673"/>
                  <a:gd name="T59" fmla="*/ 446 h 774"/>
                  <a:gd name="T60" fmla="*/ 216 w 2673"/>
                  <a:gd name="T61" fmla="*/ 552 h 774"/>
                  <a:gd name="T62" fmla="*/ 292 w 2673"/>
                  <a:gd name="T63" fmla="*/ 655 h 774"/>
                  <a:gd name="T64" fmla="*/ 294 w 2673"/>
                  <a:gd name="T65" fmla="*/ 706 h 774"/>
                  <a:gd name="T66" fmla="*/ 530 w 2673"/>
                  <a:gd name="T67" fmla="*/ 774 h 774"/>
                  <a:gd name="T68" fmla="*/ 514 w 2673"/>
                  <a:gd name="T69" fmla="*/ 666 h 774"/>
                  <a:gd name="T70" fmla="*/ 497 w 2673"/>
                  <a:gd name="T71" fmla="*/ 541 h 774"/>
                  <a:gd name="T72" fmla="*/ 682 w 2673"/>
                  <a:gd name="T73" fmla="*/ 527 h 774"/>
                  <a:gd name="T74" fmla="*/ 832 w 2673"/>
                  <a:gd name="T75" fmla="*/ 457 h 774"/>
                  <a:gd name="T76" fmla="*/ 982 w 2673"/>
                  <a:gd name="T77" fmla="*/ 488 h 774"/>
                  <a:gd name="T78" fmla="*/ 1188 w 2673"/>
                  <a:gd name="T79" fmla="*/ 583 h 774"/>
                  <a:gd name="T80" fmla="*/ 1368 w 2673"/>
                  <a:gd name="T81" fmla="*/ 574 h 774"/>
                  <a:gd name="T82" fmla="*/ 1543 w 2673"/>
                  <a:gd name="T83" fmla="*/ 574 h 774"/>
                  <a:gd name="T84" fmla="*/ 1792 w 2673"/>
                  <a:gd name="T85" fmla="*/ 582 h 774"/>
                  <a:gd name="T86" fmla="*/ 1864 w 2673"/>
                  <a:gd name="T87" fmla="*/ 501 h 774"/>
                  <a:gd name="T88" fmla="*/ 2100 w 2673"/>
                  <a:gd name="T89" fmla="*/ 607 h 774"/>
                  <a:gd name="T90" fmla="*/ 2189 w 2673"/>
                  <a:gd name="T91" fmla="*/ 724 h 774"/>
                  <a:gd name="T92" fmla="*/ 2230 w 2673"/>
                  <a:gd name="T93" fmla="*/ 746 h 774"/>
                  <a:gd name="T94" fmla="*/ 2283 w 2673"/>
                  <a:gd name="T95" fmla="*/ 598 h 774"/>
                  <a:gd name="T96" fmla="*/ 2149 w 2673"/>
                  <a:gd name="T97" fmla="*/ 479 h 774"/>
                  <a:gd name="T98" fmla="*/ 2090 w 2673"/>
                  <a:gd name="T99" fmla="*/ 432 h 774"/>
                  <a:gd name="T100" fmla="*/ 2172 w 2673"/>
                  <a:gd name="T101" fmla="*/ 368 h 774"/>
                  <a:gd name="T102" fmla="*/ 2310 w 2673"/>
                  <a:gd name="T103" fmla="*/ 371 h 774"/>
                  <a:gd name="T104" fmla="*/ 2375 w 2673"/>
                  <a:gd name="T105" fmla="*/ 333 h 774"/>
                  <a:gd name="T106" fmla="*/ 2415 w 2673"/>
                  <a:gd name="T107" fmla="*/ 302 h 774"/>
                  <a:gd name="T108" fmla="*/ 2417 w 2673"/>
                  <a:gd name="T109" fmla="*/ 423 h 774"/>
                  <a:gd name="T110" fmla="*/ 2565 w 2673"/>
                  <a:gd name="T111" fmla="*/ 507 h 774"/>
                  <a:gd name="T112" fmla="*/ 2565 w 2673"/>
                  <a:gd name="T113" fmla="*/ 441 h 774"/>
                  <a:gd name="T114" fmla="*/ 2497 w 2673"/>
                  <a:gd name="T115" fmla="*/ 359 h 774"/>
                  <a:gd name="T116" fmla="*/ 2597 w 2673"/>
                  <a:gd name="T117" fmla="*/ 329 h 774"/>
                  <a:gd name="T118" fmla="*/ 2655 w 2673"/>
                  <a:gd name="T119" fmla="*/ 289 h 774"/>
                  <a:gd name="T120" fmla="*/ 2538 w 2673"/>
                  <a:gd name="T121" fmla="*/ 207 h 7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73"/>
                  <a:gd name="T184" fmla="*/ 0 h 774"/>
                  <a:gd name="T185" fmla="*/ 2673 w 2673"/>
                  <a:gd name="T186" fmla="*/ 774 h 7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73" h="774">
                    <a:moveTo>
                      <a:pt x="2472" y="163"/>
                    </a:moveTo>
                    <a:lnTo>
                      <a:pt x="2421" y="154"/>
                    </a:lnTo>
                    <a:lnTo>
                      <a:pt x="2371" y="145"/>
                    </a:lnTo>
                    <a:lnTo>
                      <a:pt x="2326" y="145"/>
                    </a:lnTo>
                    <a:lnTo>
                      <a:pt x="2285" y="141"/>
                    </a:lnTo>
                    <a:lnTo>
                      <a:pt x="2301" y="152"/>
                    </a:lnTo>
                    <a:lnTo>
                      <a:pt x="2324" y="165"/>
                    </a:lnTo>
                    <a:lnTo>
                      <a:pt x="2320" y="167"/>
                    </a:lnTo>
                    <a:lnTo>
                      <a:pt x="2304" y="167"/>
                    </a:lnTo>
                    <a:lnTo>
                      <a:pt x="2283" y="159"/>
                    </a:lnTo>
                    <a:lnTo>
                      <a:pt x="2273" y="159"/>
                    </a:lnTo>
                    <a:lnTo>
                      <a:pt x="2248" y="148"/>
                    </a:lnTo>
                    <a:lnTo>
                      <a:pt x="2230" y="154"/>
                    </a:lnTo>
                    <a:lnTo>
                      <a:pt x="2162" y="148"/>
                    </a:lnTo>
                    <a:lnTo>
                      <a:pt x="2162" y="159"/>
                    </a:lnTo>
                    <a:lnTo>
                      <a:pt x="2139" y="150"/>
                    </a:lnTo>
                    <a:lnTo>
                      <a:pt x="2114" y="145"/>
                    </a:lnTo>
                    <a:lnTo>
                      <a:pt x="2088" y="130"/>
                    </a:lnTo>
                    <a:lnTo>
                      <a:pt x="2049" y="123"/>
                    </a:lnTo>
                    <a:lnTo>
                      <a:pt x="2008" y="125"/>
                    </a:lnTo>
                    <a:lnTo>
                      <a:pt x="1969" y="126"/>
                    </a:lnTo>
                    <a:lnTo>
                      <a:pt x="1958" y="125"/>
                    </a:lnTo>
                    <a:lnTo>
                      <a:pt x="1929" y="115"/>
                    </a:lnTo>
                    <a:lnTo>
                      <a:pt x="1917" y="119"/>
                    </a:lnTo>
                    <a:lnTo>
                      <a:pt x="1919" y="114"/>
                    </a:lnTo>
                    <a:lnTo>
                      <a:pt x="1907" y="112"/>
                    </a:lnTo>
                    <a:lnTo>
                      <a:pt x="1886" y="108"/>
                    </a:lnTo>
                    <a:lnTo>
                      <a:pt x="1897" y="106"/>
                    </a:lnTo>
                    <a:lnTo>
                      <a:pt x="1860" y="99"/>
                    </a:lnTo>
                    <a:lnTo>
                      <a:pt x="1837" y="103"/>
                    </a:lnTo>
                    <a:lnTo>
                      <a:pt x="1831" y="103"/>
                    </a:lnTo>
                    <a:lnTo>
                      <a:pt x="1835" y="99"/>
                    </a:lnTo>
                    <a:lnTo>
                      <a:pt x="1833" y="97"/>
                    </a:lnTo>
                    <a:lnTo>
                      <a:pt x="1777" y="94"/>
                    </a:lnTo>
                    <a:lnTo>
                      <a:pt x="1722" y="90"/>
                    </a:lnTo>
                    <a:lnTo>
                      <a:pt x="1736" y="94"/>
                    </a:lnTo>
                    <a:lnTo>
                      <a:pt x="1712" y="97"/>
                    </a:lnTo>
                    <a:lnTo>
                      <a:pt x="1722" y="101"/>
                    </a:lnTo>
                    <a:lnTo>
                      <a:pt x="1728" y="101"/>
                    </a:lnTo>
                    <a:lnTo>
                      <a:pt x="1736" y="108"/>
                    </a:lnTo>
                    <a:lnTo>
                      <a:pt x="1745" y="115"/>
                    </a:lnTo>
                    <a:lnTo>
                      <a:pt x="1716" y="114"/>
                    </a:lnTo>
                    <a:lnTo>
                      <a:pt x="1722" y="117"/>
                    </a:lnTo>
                    <a:lnTo>
                      <a:pt x="1726" y="121"/>
                    </a:lnTo>
                    <a:lnTo>
                      <a:pt x="1679" y="112"/>
                    </a:lnTo>
                    <a:lnTo>
                      <a:pt x="1666" y="117"/>
                    </a:lnTo>
                    <a:lnTo>
                      <a:pt x="1627" y="108"/>
                    </a:lnTo>
                    <a:lnTo>
                      <a:pt x="1621" y="106"/>
                    </a:lnTo>
                    <a:lnTo>
                      <a:pt x="1631" y="119"/>
                    </a:lnTo>
                    <a:lnTo>
                      <a:pt x="1625" y="128"/>
                    </a:lnTo>
                    <a:lnTo>
                      <a:pt x="1599" y="121"/>
                    </a:lnTo>
                    <a:lnTo>
                      <a:pt x="1568" y="110"/>
                    </a:lnTo>
                    <a:lnTo>
                      <a:pt x="1531" y="97"/>
                    </a:lnTo>
                    <a:lnTo>
                      <a:pt x="1521" y="99"/>
                    </a:lnTo>
                    <a:lnTo>
                      <a:pt x="1549" y="115"/>
                    </a:lnTo>
                    <a:lnTo>
                      <a:pt x="1512" y="97"/>
                    </a:lnTo>
                    <a:lnTo>
                      <a:pt x="1451" y="92"/>
                    </a:lnTo>
                    <a:lnTo>
                      <a:pt x="1391" y="84"/>
                    </a:lnTo>
                    <a:lnTo>
                      <a:pt x="1360" y="77"/>
                    </a:lnTo>
                    <a:lnTo>
                      <a:pt x="1364" y="75"/>
                    </a:lnTo>
                    <a:lnTo>
                      <a:pt x="1338" y="73"/>
                    </a:lnTo>
                    <a:lnTo>
                      <a:pt x="1282" y="75"/>
                    </a:lnTo>
                    <a:lnTo>
                      <a:pt x="1264" y="68"/>
                    </a:lnTo>
                    <a:lnTo>
                      <a:pt x="1239" y="68"/>
                    </a:lnTo>
                    <a:lnTo>
                      <a:pt x="1241" y="64"/>
                    </a:lnTo>
                    <a:lnTo>
                      <a:pt x="1214" y="70"/>
                    </a:lnTo>
                    <a:lnTo>
                      <a:pt x="1237" y="72"/>
                    </a:lnTo>
                    <a:lnTo>
                      <a:pt x="1208" y="81"/>
                    </a:lnTo>
                    <a:lnTo>
                      <a:pt x="1177" y="83"/>
                    </a:lnTo>
                    <a:lnTo>
                      <a:pt x="1179" y="79"/>
                    </a:lnTo>
                    <a:lnTo>
                      <a:pt x="1210" y="61"/>
                    </a:lnTo>
                    <a:lnTo>
                      <a:pt x="1239" y="40"/>
                    </a:lnTo>
                    <a:lnTo>
                      <a:pt x="1225" y="37"/>
                    </a:lnTo>
                    <a:lnTo>
                      <a:pt x="1212" y="31"/>
                    </a:lnTo>
                    <a:lnTo>
                      <a:pt x="1235" y="35"/>
                    </a:lnTo>
                    <a:lnTo>
                      <a:pt x="1214" y="26"/>
                    </a:lnTo>
                    <a:lnTo>
                      <a:pt x="1212" y="26"/>
                    </a:lnTo>
                    <a:lnTo>
                      <a:pt x="1200" y="24"/>
                    </a:lnTo>
                    <a:lnTo>
                      <a:pt x="1175" y="19"/>
                    </a:lnTo>
                    <a:lnTo>
                      <a:pt x="1122" y="17"/>
                    </a:lnTo>
                    <a:lnTo>
                      <a:pt x="1105" y="19"/>
                    </a:lnTo>
                    <a:lnTo>
                      <a:pt x="1103" y="11"/>
                    </a:lnTo>
                    <a:lnTo>
                      <a:pt x="1081" y="9"/>
                    </a:lnTo>
                    <a:lnTo>
                      <a:pt x="1054" y="9"/>
                    </a:lnTo>
                    <a:lnTo>
                      <a:pt x="1073" y="4"/>
                    </a:lnTo>
                    <a:lnTo>
                      <a:pt x="1035" y="0"/>
                    </a:lnTo>
                    <a:lnTo>
                      <a:pt x="1011" y="11"/>
                    </a:lnTo>
                    <a:lnTo>
                      <a:pt x="1019" y="19"/>
                    </a:lnTo>
                    <a:lnTo>
                      <a:pt x="1035" y="20"/>
                    </a:lnTo>
                    <a:lnTo>
                      <a:pt x="998" y="22"/>
                    </a:lnTo>
                    <a:lnTo>
                      <a:pt x="1009" y="26"/>
                    </a:lnTo>
                    <a:lnTo>
                      <a:pt x="984" y="28"/>
                    </a:lnTo>
                    <a:lnTo>
                      <a:pt x="961" y="30"/>
                    </a:lnTo>
                    <a:lnTo>
                      <a:pt x="914" y="30"/>
                    </a:lnTo>
                    <a:lnTo>
                      <a:pt x="933" y="30"/>
                    </a:lnTo>
                    <a:lnTo>
                      <a:pt x="898" y="37"/>
                    </a:lnTo>
                    <a:lnTo>
                      <a:pt x="861" y="42"/>
                    </a:lnTo>
                    <a:lnTo>
                      <a:pt x="848" y="46"/>
                    </a:lnTo>
                    <a:lnTo>
                      <a:pt x="848" y="53"/>
                    </a:lnTo>
                    <a:lnTo>
                      <a:pt x="834" y="53"/>
                    </a:lnTo>
                    <a:lnTo>
                      <a:pt x="857" y="59"/>
                    </a:lnTo>
                    <a:lnTo>
                      <a:pt x="842" y="61"/>
                    </a:lnTo>
                    <a:lnTo>
                      <a:pt x="861" y="64"/>
                    </a:lnTo>
                    <a:lnTo>
                      <a:pt x="861" y="68"/>
                    </a:lnTo>
                    <a:lnTo>
                      <a:pt x="818" y="72"/>
                    </a:lnTo>
                    <a:lnTo>
                      <a:pt x="775" y="75"/>
                    </a:lnTo>
                    <a:lnTo>
                      <a:pt x="781" y="84"/>
                    </a:lnTo>
                    <a:lnTo>
                      <a:pt x="801" y="97"/>
                    </a:lnTo>
                    <a:lnTo>
                      <a:pt x="822" y="103"/>
                    </a:lnTo>
                    <a:lnTo>
                      <a:pt x="853" y="112"/>
                    </a:lnTo>
                    <a:lnTo>
                      <a:pt x="867" y="130"/>
                    </a:lnTo>
                    <a:lnTo>
                      <a:pt x="873" y="137"/>
                    </a:lnTo>
                    <a:lnTo>
                      <a:pt x="863" y="137"/>
                    </a:lnTo>
                    <a:lnTo>
                      <a:pt x="849" y="125"/>
                    </a:lnTo>
                    <a:lnTo>
                      <a:pt x="848" y="132"/>
                    </a:lnTo>
                    <a:lnTo>
                      <a:pt x="836" y="119"/>
                    </a:lnTo>
                    <a:lnTo>
                      <a:pt x="846" y="110"/>
                    </a:lnTo>
                    <a:lnTo>
                      <a:pt x="811" y="108"/>
                    </a:lnTo>
                    <a:lnTo>
                      <a:pt x="775" y="97"/>
                    </a:lnTo>
                    <a:lnTo>
                      <a:pt x="746" y="101"/>
                    </a:lnTo>
                    <a:lnTo>
                      <a:pt x="760" y="106"/>
                    </a:lnTo>
                    <a:lnTo>
                      <a:pt x="727" y="106"/>
                    </a:lnTo>
                    <a:lnTo>
                      <a:pt x="737" y="112"/>
                    </a:lnTo>
                    <a:lnTo>
                      <a:pt x="775" y="119"/>
                    </a:lnTo>
                    <a:lnTo>
                      <a:pt x="783" y="125"/>
                    </a:lnTo>
                    <a:lnTo>
                      <a:pt x="725" y="115"/>
                    </a:lnTo>
                    <a:lnTo>
                      <a:pt x="707" y="90"/>
                    </a:lnTo>
                    <a:lnTo>
                      <a:pt x="694" y="88"/>
                    </a:lnTo>
                    <a:lnTo>
                      <a:pt x="707" y="103"/>
                    </a:lnTo>
                    <a:lnTo>
                      <a:pt x="692" y="110"/>
                    </a:lnTo>
                    <a:lnTo>
                      <a:pt x="698" y="119"/>
                    </a:lnTo>
                    <a:lnTo>
                      <a:pt x="721" y="132"/>
                    </a:lnTo>
                    <a:lnTo>
                      <a:pt x="719" y="148"/>
                    </a:lnTo>
                    <a:lnTo>
                      <a:pt x="737" y="163"/>
                    </a:lnTo>
                    <a:lnTo>
                      <a:pt x="779" y="161"/>
                    </a:lnTo>
                    <a:lnTo>
                      <a:pt x="801" y="167"/>
                    </a:lnTo>
                    <a:lnTo>
                      <a:pt x="811" y="179"/>
                    </a:lnTo>
                    <a:lnTo>
                      <a:pt x="816" y="189"/>
                    </a:lnTo>
                    <a:lnTo>
                      <a:pt x="842" y="192"/>
                    </a:lnTo>
                    <a:lnTo>
                      <a:pt x="807" y="189"/>
                    </a:lnTo>
                    <a:lnTo>
                      <a:pt x="793" y="170"/>
                    </a:lnTo>
                    <a:lnTo>
                      <a:pt x="779" y="165"/>
                    </a:lnTo>
                    <a:lnTo>
                      <a:pt x="750" y="170"/>
                    </a:lnTo>
                    <a:lnTo>
                      <a:pt x="768" y="190"/>
                    </a:lnTo>
                    <a:lnTo>
                      <a:pt x="752" y="212"/>
                    </a:lnTo>
                    <a:lnTo>
                      <a:pt x="746" y="214"/>
                    </a:lnTo>
                    <a:lnTo>
                      <a:pt x="737" y="218"/>
                    </a:lnTo>
                    <a:lnTo>
                      <a:pt x="690" y="212"/>
                    </a:lnTo>
                    <a:lnTo>
                      <a:pt x="684" y="209"/>
                    </a:lnTo>
                    <a:lnTo>
                      <a:pt x="715" y="211"/>
                    </a:lnTo>
                    <a:lnTo>
                      <a:pt x="707" y="212"/>
                    </a:lnTo>
                    <a:lnTo>
                      <a:pt x="729" y="211"/>
                    </a:lnTo>
                    <a:lnTo>
                      <a:pt x="727" y="207"/>
                    </a:lnTo>
                    <a:lnTo>
                      <a:pt x="738" y="185"/>
                    </a:lnTo>
                    <a:lnTo>
                      <a:pt x="738" y="176"/>
                    </a:lnTo>
                    <a:lnTo>
                      <a:pt x="711" y="159"/>
                    </a:lnTo>
                    <a:lnTo>
                      <a:pt x="700" y="139"/>
                    </a:lnTo>
                    <a:lnTo>
                      <a:pt x="686" y="121"/>
                    </a:lnTo>
                    <a:lnTo>
                      <a:pt x="668" y="112"/>
                    </a:lnTo>
                    <a:lnTo>
                      <a:pt x="668" y="95"/>
                    </a:lnTo>
                    <a:lnTo>
                      <a:pt x="641" y="86"/>
                    </a:lnTo>
                    <a:lnTo>
                      <a:pt x="608" y="90"/>
                    </a:lnTo>
                    <a:lnTo>
                      <a:pt x="604" y="114"/>
                    </a:lnTo>
                    <a:lnTo>
                      <a:pt x="590" y="123"/>
                    </a:lnTo>
                    <a:lnTo>
                      <a:pt x="596" y="128"/>
                    </a:lnTo>
                    <a:lnTo>
                      <a:pt x="606" y="128"/>
                    </a:lnTo>
                    <a:lnTo>
                      <a:pt x="610" y="143"/>
                    </a:lnTo>
                    <a:lnTo>
                      <a:pt x="616" y="150"/>
                    </a:lnTo>
                    <a:lnTo>
                      <a:pt x="637" y="156"/>
                    </a:lnTo>
                    <a:lnTo>
                      <a:pt x="651" y="165"/>
                    </a:lnTo>
                    <a:lnTo>
                      <a:pt x="661" y="167"/>
                    </a:lnTo>
                    <a:lnTo>
                      <a:pt x="653" y="179"/>
                    </a:lnTo>
                    <a:lnTo>
                      <a:pt x="627" y="167"/>
                    </a:lnTo>
                    <a:lnTo>
                      <a:pt x="587" y="157"/>
                    </a:lnTo>
                    <a:lnTo>
                      <a:pt x="550" y="152"/>
                    </a:lnTo>
                    <a:lnTo>
                      <a:pt x="513" y="147"/>
                    </a:lnTo>
                    <a:lnTo>
                      <a:pt x="505" y="152"/>
                    </a:lnTo>
                    <a:lnTo>
                      <a:pt x="524" y="165"/>
                    </a:lnTo>
                    <a:lnTo>
                      <a:pt x="511" y="172"/>
                    </a:lnTo>
                    <a:lnTo>
                      <a:pt x="511" y="178"/>
                    </a:lnTo>
                    <a:lnTo>
                      <a:pt x="501" y="176"/>
                    </a:lnTo>
                    <a:lnTo>
                      <a:pt x="495" y="165"/>
                    </a:lnTo>
                    <a:lnTo>
                      <a:pt x="472" y="168"/>
                    </a:lnTo>
                    <a:lnTo>
                      <a:pt x="452" y="172"/>
                    </a:lnTo>
                    <a:lnTo>
                      <a:pt x="433" y="178"/>
                    </a:lnTo>
                    <a:lnTo>
                      <a:pt x="405" y="178"/>
                    </a:lnTo>
                    <a:lnTo>
                      <a:pt x="413" y="174"/>
                    </a:lnTo>
                    <a:lnTo>
                      <a:pt x="407" y="167"/>
                    </a:lnTo>
                    <a:lnTo>
                      <a:pt x="419" y="163"/>
                    </a:lnTo>
                    <a:lnTo>
                      <a:pt x="390" y="172"/>
                    </a:lnTo>
                    <a:lnTo>
                      <a:pt x="388" y="174"/>
                    </a:lnTo>
                    <a:lnTo>
                      <a:pt x="355" y="181"/>
                    </a:lnTo>
                    <a:lnTo>
                      <a:pt x="335" y="187"/>
                    </a:lnTo>
                    <a:lnTo>
                      <a:pt x="337" y="190"/>
                    </a:lnTo>
                    <a:lnTo>
                      <a:pt x="322" y="192"/>
                    </a:lnTo>
                    <a:lnTo>
                      <a:pt x="322" y="207"/>
                    </a:lnTo>
                    <a:lnTo>
                      <a:pt x="294" y="207"/>
                    </a:lnTo>
                    <a:lnTo>
                      <a:pt x="275" y="194"/>
                    </a:lnTo>
                    <a:lnTo>
                      <a:pt x="300" y="185"/>
                    </a:lnTo>
                    <a:lnTo>
                      <a:pt x="271" y="172"/>
                    </a:lnTo>
                    <a:lnTo>
                      <a:pt x="238" y="170"/>
                    </a:lnTo>
                    <a:lnTo>
                      <a:pt x="257" y="178"/>
                    </a:lnTo>
                    <a:lnTo>
                      <a:pt x="265" y="201"/>
                    </a:lnTo>
                    <a:lnTo>
                      <a:pt x="271" y="216"/>
                    </a:lnTo>
                    <a:lnTo>
                      <a:pt x="271" y="225"/>
                    </a:lnTo>
                    <a:lnTo>
                      <a:pt x="263" y="225"/>
                    </a:lnTo>
                    <a:lnTo>
                      <a:pt x="255" y="216"/>
                    </a:lnTo>
                    <a:lnTo>
                      <a:pt x="238" y="214"/>
                    </a:lnTo>
                    <a:lnTo>
                      <a:pt x="220" y="225"/>
                    </a:lnTo>
                    <a:lnTo>
                      <a:pt x="203" y="238"/>
                    </a:lnTo>
                    <a:lnTo>
                      <a:pt x="220" y="254"/>
                    </a:lnTo>
                    <a:lnTo>
                      <a:pt x="181" y="251"/>
                    </a:lnTo>
                    <a:lnTo>
                      <a:pt x="156" y="242"/>
                    </a:lnTo>
                    <a:lnTo>
                      <a:pt x="156" y="253"/>
                    </a:lnTo>
                    <a:lnTo>
                      <a:pt x="176" y="260"/>
                    </a:lnTo>
                    <a:lnTo>
                      <a:pt x="185" y="267"/>
                    </a:lnTo>
                    <a:lnTo>
                      <a:pt x="162" y="269"/>
                    </a:lnTo>
                    <a:lnTo>
                      <a:pt x="127" y="254"/>
                    </a:lnTo>
                    <a:lnTo>
                      <a:pt x="117" y="236"/>
                    </a:lnTo>
                    <a:lnTo>
                      <a:pt x="115" y="229"/>
                    </a:lnTo>
                    <a:lnTo>
                      <a:pt x="117" y="229"/>
                    </a:lnTo>
                    <a:lnTo>
                      <a:pt x="94" y="218"/>
                    </a:lnTo>
                    <a:lnTo>
                      <a:pt x="84" y="214"/>
                    </a:lnTo>
                    <a:lnTo>
                      <a:pt x="63" y="201"/>
                    </a:lnTo>
                    <a:lnTo>
                      <a:pt x="76" y="205"/>
                    </a:lnTo>
                    <a:lnTo>
                      <a:pt x="123" y="214"/>
                    </a:lnTo>
                    <a:lnTo>
                      <a:pt x="170" y="223"/>
                    </a:lnTo>
                    <a:lnTo>
                      <a:pt x="213" y="214"/>
                    </a:lnTo>
                    <a:lnTo>
                      <a:pt x="216" y="200"/>
                    </a:lnTo>
                    <a:lnTo>
                      <a:pt x="199" y="189"/>
                    </a:lnTo>
                    <a:lnTo>
                      <a:pt x="150" y="174"/>
                    </a:lnTo>
                    <a:lnTo>
                      <a:pt x="104" y="159"/>
                    </a:lnTo>
                    <a:lnTo>
                      <a:pt x="74" y="161"/>
                    </a:lnTo>
                    <a:lnTo>
                      <a:pt x="67" y="163"/>
                    </a:lnTo>
                    <a:lnTo>
                      <a:pt x="72" y="156"/>
                    </a:lnTo>
                    <a:lnTo>
                      <a:pt x="63" y="156"/>
                    </a:lnTo>
                    <a:lnTo>
                      <a:pt x="49" y="150"/>
                    </a:lnTo>
                    <a:lnTo>
                      <a:pt x="65" y="148"/>
                    </a:lnTo>
                    <a:lnTo>
                      <a:pt x="43" y="145"/>
                    </a:lnTo>
                    <a:lnTo>
                      <a:pt x="37" y="148"/>
                    </a:lnTo>
                    <a:lnTo>
                      <a:pt x="28" y="147"/>
                    </a:lnTo>
                    <a:lnTo>
                      <a:pt x="28" y="152"/>
                    </a:lnTo>
                    <a:lnTo>
                      <a:pt x="16" y="154"/>
                    </a:lnTo>
                    <a:lnTo>
                      <a:pt x="0" y="163"/>
                    </a:lnTo>
                    <a:lnTo>
                      <a:pt x="0" y="167"/>
                    </a:lnTo>
                    <a:lnTo>
                      <a:pt x="0" y="179"/>
                    </a:lnTo>
                    <a:lnTo>
                      <a:pt x="26" y="192"/>
                    </a:lnTo>
                    <a:lnTo>
                      <a:pt x="16" y="209"/>
                    </a:lnTo>
                    <a:lnTo>
                      <a:pt x="37" y="232"/>
                    </a:lnTo>
                    <a:lnTo>
                      <a:pt x="37" y="251"/>
                    </a:lnTo>
                    <a:lnTo>
                      <a:pt x="45" y="258"/>
                    </a:lnTo>
                    <a:lnTo>
                      <a:pt x="55" y="267"/>
                    </a:lnTo>
                    <a:lnTo>
                      <a:pt x="47" y="273"/>
                    </a:lnTo>
                    <a:lnTo>
                      <a:pt x="78" y="291"/>
                    </a:lnTo>
                    <a:lnTo>
                      <a:pt x="67" y="304"/>
                    </a:lnTo>
                    <a:lnTo>
                      <a:pt x="53" y="317"/>
                    </a:lnTo>
                    <a:lnTo>
                      <a:pt x="39" y="328"/>
                    </a:lnTo>
                    <a:lnTo>
                      <a:pt x="26" y="340"/>
                    </a:lnTo>
                    <a:lnTo>
                      <a:pt x="39" y="340"/>
                    </a:lnTo>
                    <a:lnTo>
                      <a:pt x="35" y="340"/>
                    </a:lnTo>
                    <a:lnTo>
                      <a:pt x="39" y="344"/>
                    </a:lnTo>
                    <a:lnTo>
                      <a:pt x="70" y="353"/>
                    </a:lnTo>
                    <a:lnTo>
                      <a:pt x="53" y="353"/>
                    </a:lnTo>
                    <a:lnTo>
                      <a:pt x="35" y="360"/>
                    </a:lnTo>
                    <a:lnTo>
                      <a:pt x="31" y="366"/>
                    </a:lnTo>
                    <a:lnTo>
                      <a:pt x="37" y="386"/>
                    </a:lnTo>
                    <a:lnTo>
                      <a:pt x="28" y="401"/>
                    </a:lnTo>
                    <a:lnTo>
                      <a:pt x="39" y="417"/>
                    </a:lnTo>
                    <a:lnTo>
                      <a:pt x="53" y="443"/>
                    </a:lnTo>
                    <a:lnTo>
                      <a:pt x="82" y="446"/>
                    </a:lnTo>
                    <a:lnTo>
                      <a:pt x="113" y="452"/>
                    </a:lnTo>
                    <a:lnTo>
                      <a:pt x="117" y="477"/>
                    </a:lnTo>
                    <a:lnTo>
                      <a:pt x="142" y="499"/>
                    </a:lnTo>
                    <a:lnTo>
                      <a:pt x="135" y="505"/>
                    </a:lnTo>
                    <a:lnTo>
                      <a:pt x="141" y="525"/>
                    </a:lnTo>
                    <a:lnTo>
                      <a:pt x="156" y="521"/>
                    </a:lnTo>
                    <a:lnTo>
                      <a:pt x="187" y="525"/>
                    </a:lnTo>
                    <a:lnTo>
                      <a:pt x="191" y="532"/>
                    </a:lnTo>
                    <a:lnTo>
                      <a:pt x="216" y="552"/>
                    </a:lnTo>
                    <a:lnTo>
                      <a:pt x="242" y="574"/>
                    </a:lnTo>
                    <a:lnTo>
                      <a:pt x="255" y="571"/>
                    </a:lnTo>
                    <a:lnTo>
                      <a:pt x="285" y="580"/>
                    </a:lnTo>
                    <a:lnTo>
                      <a:pt x="314" y="589"/>
                    </a:lnTo>
                    <a:lnTo>
                      <a:pt x="328" y="622"/>
                    </a:lnTo>
                    <a:lnTo>
                      <a:pt x="312" y="629"/>
                    </a:lnTo>
                    <a:lnTo>
                      <a:pt x="304" y="642"/>
                    </a:lnTo>
                    <a:lnTo>
                      <a:pt x="308" y="647"/>
                    </a:lnTo>
                    <a:lnTo>
                      <a:pt x="292" y="655"/>
                    </a:lnTo>
                    <a:lnTo>
                      <a:pt x="283" y="658"/>
                    </a:lnTo>
                    <a:lnTo>
                      <a:pt x="300" y="669"/>
                    </a:lnTo>
                    <a:lnTo>
                      <a:pt x="292" y="669"/>
                    </a:lnTo>
                    <a:lnTo>
                      <a:pt x="290" y="677"/>
                    </a:lnTo>
                    <a:lnTo>
                      <a:pt x="287" y="671"/>
                    </a:lnTo>
                    <a:lnTo>
                      <a:pt x="287" y="686"/>
                    </a:lnTo>
                    <a:lnTo>
                      <a:pt x="269" y="688"/>
                    </a:lnTo>
                    <a:lnTo>
                      <a:pt x="265" y="691"/>
                    </a:lnTo>
                    <a:lnTo>
                      <a:pt x="294" y="706"/>
                    </a:lnTo>
                    <a:lnTo>
                      <a:pt x="326" y="721"/>
                    </a:lnTo>
                    <a:lnTo>
                      <a:pt x="328" y="719"/>
                    </a:lnTo>
                    <a:lnTo>
                      <a:pt x="351" y="721"/>
                    </a:lnTo>
                    <a:lnTo>
                      <a:pt x="372" y="722"/>
                    </a:lnTo>
                    <a:lnTo>
                      <a:pt x="403" y="733"/>
                    </a:lnTo>
                    <a:lnTo>
                      <a:pt x="435" y="746"/>
                    </a:lnTo>
                    <a:lnTo>
                      <a:pt x="466" y="757"/>
                    </a:lnTo>
                    <a:lnTo>
                      <a:pt x="497" y="768"/>
                    </a:lnTo>
                    <a:lnTo>
                      <a:pt x="530" y="774"/>
                    </a:lnTo>
                    <a:lnTo>
                      <a:pt x="513" y="755"/>
                    </a:lnTo>
                    <a:lnTo>
                      <a:pt x="495" y="739"/>
                    </a:lnTo>
                    <a:lnTo>
                      <a:pt x="493" y="722"/>
                    </a:lnTo>
                    <a:lnTo>
                      <a:pt x="491" y="728"/>
                    </a:lnTo>
                    <a:lnTo>
                      <a:pt x="479" y="710"/>
                    </a:lnTo>
                    <a:lnTo>
                      <a:pt x="472" y="704"/>
                    </a:lnTo>
                    <a:lnTo>
                      <a:pt x="483" y="680"/>
                    </a:lnTo>
                    <a:lnTo>
                      <a:pt x="505" y="671"/>
                    </a:lnTo>
                    <a:lnTo>
                      <a:pt x="514" y="666"/>
                    </a:lnTo>
                    <a:lnTo>
                      <a:pt x="513" y="662"/>
                    </a:lnTo>
                    <a:lnTo>
                      <a:pt x="497" y="638"/>
                    </a:lnTo>
                    <a:lnTo>
                      <a:pt x="472" y="620"/>
                    </a:lnTo>
                    <a:lnTo>
                      <a:pt x="448" y="604"/>
                    </a:lnTo>
                    <a:lnTo>
                      <a:pt x="452" y="578"/>
                    </a:lnTo>
                    <a:lnTo>
                      <a:pt x="454" y="552"/>
                    </a:lnTo>
                    <a:lnTo>
                      <a:pt x="479" y="562"/>
                    </a:lnTo>
                    <a:lnTo>
                      <a:pt x="483" y="552"/>
                    </a:lnTo>
                    <a:lnTo>
                      <a:pt x="497" y="541"/>
                    </a:lnTo>
                    <a:lnTo>
                      <a:pt x="513" y="530"/>
                    </a:lnTo>
                    <a:lnTo>
                      <a:pt x="540" y="530"/>
                    </a:lnTo>
                    <a:lnTo>
                      <a:pt x="567" y="541"/>
                    </a:lnTo>
                    <a:lnTo>
                      <a:pt x="594" y="552"/>
                    </a:lnTo>
                    <a:lnTo>
                      <a:pt x="624" y="551"/>
                    </a:lnTo>
                    <a:lnTo>
                      <a:pt x="663" y="551"/>
                    </a:lnTo>
                    <a:lnTo>
                      <a:pt x="701" y="556"/>
                    </a:lnTo>
                    <a:lnTo>
                      <a:pt x="703" y="551"/>
                    </a:lnTo>
                    <a:lnTo>
                      <a:pt x="682" y="527"/>
                    </a:lnTo>
                    <a:lnTo>
                      <a:pt x="692" y="499"/>
                    </a:lnTo>
                    <a:lnTo>
                      <a:pt x="711" y="501"/>
                    </a:lnTo>
                    <a:lnTo>
                      <a:pt x="686" y="490"/>
                    </a:lnTo>
                    <a:lnTo>
                      <a:pt x="711" y="487"/>
                    </a:lnTo>
                    <a:lnTo>
                      <a:pt x="737" y="481"/>
                    </a:lnTo>
                    <a:lnTo>
                      <a:pt x="760" y="476"/>
                    </a:lnTo>
                    <a:lnTo>
                      <a:pt x="785" y="468"/>
                    </a:lnTo>
                    <a:lnTo>
                      <a:pt x="809" y="463"/>
                    </a:lnTo>
                    <a:lnTo>
                      <a:pt x="832" y="457"/>
                    </a:lnTo>
                    <a:lnTo>
                      <a:pt x="849" y="455"/>
                    </a:lnTo>
                    <a:lnTo>
                      <a:pt x="863" y="470"/>
                    </a:lnTo>
                    <a:lnTo>
                      <a:pt x="902" y="481"/>
                    </a:lnTo>
                    <a:lnTo>
                      <a:pt x="916" y="488"/>
                    </a:lnTo>
                    <a:lnTo>
                      <a:pt x="931" y="492"/>
                    </a:lnTo>
                    <a:lnTo>
                      <a:pt x="957" y="483"/>
                    </a:lnTo>
                    <a:lnTo>
                      <a:pt x="982" y="474"/>
                    </a:lnTo>
                    <a:lnTo>
                      <a:pt x="986" y="477"/>
                    </a:lnTo>
                    <a:lnTo>
                      <a:pt x="982" y="488"/>
                    </a:lnTo>
                    <a:lnTo>
                      <a:pt x="1009" y="505"/>
                    </a:lnTo>
                    <a:lnTo>
                      <a:pt x="1036" y="523"/>
                    </a:lnTo>
                    <a:lnTo>
                      <a:pt x="1064" y="540"/>
                    </a:lnTo>
                    <a:lnTo>
                      <a:pt x="1091" y="556"/>
                    </a:lnTo>
                    <a:lnTo>
                      <a:pt x="1095" y="551"/>
                    </a:lnTo>
                    <a:lnTo>
                      <a:pt x="1110" y="556"/>
                    </a:lnTo>
                    <a:lnTo>
                      <a:pt x="1136" y="552"/>
                    </a:lnTo>
                    <a:lnTo>
                      <a:pt x="1161" y="567"/>
                    </a:lnTo>
                    <a:lnTo>
                      <a:pt x="1188" y="583"/>
                    </a:lnTo>
                    <a:lnTo>
                      <a:pt x="1216" y="578"/>
                    </a:lnTo>
                    <a:lnTo>
                      <a:pt x="1237" y="600"/>
                    </a:lnTo>
                    <a:lnTo>
                      <a:pt x="1253" y="598"/>
                    </a:lnTo>
                    <a:lnTo>
                      <a:pt x="1264" y="591"/>
                    </a:lnTo>
                    <a:lnTo>
                      <a:pt x="1282" y="583"/>
                    </a:lnTo>
                    <a:lnTo>
                      <a:pt x="1301" y="573"/>
                    </a:lnTo>
                    <a:lnTo>
                      <a:pt x="1321" y="562"/>
                    </a:lnTo>
                    <a:lnTo>
                      <a:pt x="1362" y="565"/>
                    </a:lnTo>
                    <a:lnTo>
                      <a:pt x="1368" y="574"/>
                    </a:lnTo>
                    <a:lnTo>
                      <a:pt x="1399" y="578"/>
                    </a:lnTo>
                    <a:lnTo>
                      <a:pt x="1428" y="583"/>
                    </a:lnTo>
                    <a:lnTo>
                      <a:pt x="1444" y="573"/>
                    </a:lnTo>
                    <a:lnTo>
                      <a:pt x="1424" y="556"/>
                    </a:lnTo>
                    <a:lnTo>
                      <a:pt x="1430" y="532"/>
                    </a:lnTo>
                    <a:lnTo>
                      <a:pt x="1463" y="540"/>
                    </a:lnTo>
                    <a:lnTo>
                      <a:pt x="1498" y="547"/>
                    </a:lnTo>
                    <a:lnTo>
                      <a:pt x="1512" y="560"/>
                    </a:lnTo>
                    <a:lnTo>
                      <a:pt x="1543" y="574"/>
                    </a:lnTo>
                    <a:lnTo>
                      <a:pt x="1578" y="569"/>
                    </a:lnTo>
                    <a:lnTo>
                      <a:pt x="1605" y="574"/>
                    </a:lnTo>
                    <a:lnTo>
                      <a:pt x="1632" y="580"/>
                    </a:lnTo>
                    <a:lnTo>
                      <a:pt x="1644" y="587"/>
                    </a:lnTo>
                    <a:lnTo>
                      <a:pt x="1685" y="598"/>
                    </a:lnTo>
                    <a:lnTo>
                      <a:pt x="1708" y="594"/>
                    </a:lnTo>
                    <a:lnTo>
                      <a:pt x="1732" y="589"/>
                    </a:lnTo>
                    <a:lnTo>
                      <a:pt x="1755" y="573"/>
                    </a:lnTo>
                    <a:lnTo>
                      <a:pt x="1792" y="582"/>
                    </a:lnTo>
                    <a:lnTo>
                      <a:pt x="1810" y="583"/>
                    </a:lnTo>
                    <a:lnTo>
                      <a:pt x="1839" y="589"/>
                    </a:lnTo>
                    <a:lnTo>
                      <a:pt x="1854" y="573"/>
                    </a:lnTo>
                    <a:lnTo>
                      <a:pt x="1849" y="556"/>
                    </a:lnTo>
                    <a:lnTo>
                      <a:pt x="1847" y="527"/>
                    </a:lnTo>
                    <a:lnTo>
                      <a:pt x="1833" y="519"/>
                    </a:lnTo>
                    <a:lnTo>
                      <a:pt x="1823" y="516"/>
                    </a:lnTo>
                    <a:lnTo>
                      <a:pt x="1839" y="503"/>
                    </a:lnTo>
                    <a:lnTo>
                      <a:pt x="1864" y="501"/>
                    </a:lnTo>
                    <a:lnTo>
                      <a:pt x="1888" y="501"/>
                    </a:lnTo>
                    <a:lnTo>
                      <a:pt x="1938" y="516"/>
                    </a:lnTo>
                    <a:lnTo>
                      <a:pt x="1960" y="532"/>
                    </a:lnTo>
                    <a:lnTo>
                      <a:pt x="1979" y="549"/>
                    </a:lnTo>
                    <a:lnTo>
                      <a:pt x="2001" y="565"/>
                    </a:lnTo>
                    <a:lnTo>
                      <a:pt x="2020" y="580"/>
                    </a:lnTo>
                    <a:lnTo>
                      <a:pt x="2043" y="589"/>
                    </a:lnTo>
                    <a:lnTo>
                      <a:pt x="2078" y="598"/>
                    </a:lnTo>
                    <a:lnTo>
                      <a:pt x="2100" y="607"/>
                    </a:lnTo>
                    <a:lnTo>
                      <a:pt x="2125" y="633"/>
                    </a:lnTo>
                    <a:lnTo>
                      <a:pt x="2156" y="629"/>
                    </a:lnTo>
                    <a:lnTo>
                      <a:pt x="2188" y="618"/>
                    </a:lnTo>
                    <a:lnTo>
                      <a:pt x="2199" y="638"/>
                    </a:lnTo>
                    <a:lnTo>
                      <a:pt x="2203" y="666"/>
                    </a:lnTo>
                    <a:lnTo>
                      <a:pt x="2207" y="695"/>
                    </a:lnTo>
                    <a:lnTo>
                      <a:pt x="2180" y="690"/>
                    </a:lnTo>
                    <a:lnTo>
                      <a:pt x="2176" y="702"/>
                    </a:lnTo>
                    <a:lnTo>
                      <a:pt x="2189" y="724"/>
                    </a:lnTo>
                    <a:lnTo>
                      <a:pt x="2203" y="744"/>
                    </a:lnTo>
                    <a:lnTo>
                      <a:pt x="2195" y="750"/>
                    </a:lnTo>
                    <a:lnTo>
                      <a:pt x="2201" y="757"/>
                    </a:lnTo>
                    <a:lnTo>
                      <a:pt x="2205" y="759"/>
                    </a:lnTo>
                    <a:lnTo>
                      <a:pt x="2201" y="752"/>
                    </a:lnTo>
                    <a:lnTo>
                      <a:pt x="2205" y="752"/>
                    </a:lnTo>
                    <a:lnTo>
                      <a:pt x="2217" y="739"/>
                    </a:lnTo>
                    <a:lnTo>
                      <a:pt x="2223" y="735"/>
                    </a:lnTo>
                    <a:lnTo>
                      <a:pt x="2230" y="746"/>
                    </a:lnTo>
                    <a:lnTo>
                      <a:pt x="2244" y="748"/>
                    </a:lnTo>
                    <a:lnTo>
                      <a:pt x="2267" y="739"/>
                    </a:lnTo>
                    <a:lnTo>
                      <a:pt x="2275" y="722"/>
                    </a:lnTo>
                    <a:lnTo>
                      <a:pt x="2283" y="708"/>
                    </a:lnTo>
                    <a:lnTo>
                      <a:pt x="2287" y="684"/>
                    </a:lnTo>
                    <a:lnTo>
                      <a:pt x="2289" y="662"/>
                    </a:lnTo>
                    <a:lnTo>
                      <a:pt x="2291" y="640"/>
                    </a:lnTo>
                    <a:lnTo>
                      <a:pt x="2293" y="618"/>
                    </a:lnTo>
                    <a:lnTo>
                      <a:pt x="2283" y="598"/>
                    </a:lnTo>
                    <a:lnTo>
                      <a:pt x="2273" y="580"/>
                    </a:lnTo>
                    <a:lnTo>
                      <a:pt x="2260" y="567"/>
                    </a:lnTo>
                    <a:lnTo>
                      <a:pt x="2254" y="551"/>
                    </a:lnTo>
                    <a:lnTo>
                      <a:pt x="2248" y="536"/>
                    </a:lnTo>
                    <a:lnTo>
                      <a:pt x="2234" y="519"/>
                    </a:lnTo>
                    <a:lnTo>
                      <a:pt x="2211" y="507"/>
                    </a:lnTo>
                    <a:lnTo>
                      <a:pt x="2225" y="509"/>
                    </a:lnTo>
                    <a:lnTo>
                      <a:pt x="2174" y="483"/>
                    </a:lnTo>
                    <a:lnTo>
                      <a:pt x="2149" y="479"/>
                    </a:lnTo>
                    <a:lnTo>
                      <a:pt x="2156" y="490"/>
                    </a:lnTo>
                    <a:lnTo>
                      <a:pt x="2139" y="498"/>
                    </a:lnTo>
                    <a:lnTo>
                      <a:pt x="2139" y="490"/>
                    </a:lnTo>
                    <a:lnTo>
                      <a:pt x="2127" y="487"/>
                    </a:lnTo>
                    <a:lnTo>
                      <a:pt x="2125" y="490"/>
                    </a:lnTo>
                    <a:lnTo>
                      <a:pt x="2110" y="476"/>
                    </a:lnTo>
                    <a:lnTo>
                      <a:pt x="2077" y="472"/>
                    </a:lnTo>
                    <a:lnTo>
                      <a:pt x="2084" y="452"/>
                    </a:lnTo>
                    <a:lnTo>
                      <a:pt x="2090" y="432"/>
                    </a:lnTo>
                    <a:lnTo>
                      <a:pt x="2096" y="417"/>
                    </a:lnTo>
                    <a:lnTo>
                      <a:pt x="2102" y="402"/>
                    </a:lnTo>
                    <a:lnTo>
                      <a:pt x="2098" y="393"/>
                    </a:lnTo>
                    <a:lnTo>
                      <a:pt x="2106" y="373"/>
                    </a:lnTo>
                    <a:lnTo>
                      <a:pt x="2129" y="370"/>
                    </a:lnTo>
                    <a:lnTo>
                      <a:pt x="2152" y="366"/>
                    </a:lnTo>
                    <a:lnTo>
                      <a:pt x="2160" y="366"/>
                    </a:lnTo>
                    <a:lnTo>
                      <a:pt x="2170" y="371"/>
                    </a:lnTo>
                    <a:lnTo>
                      <a:pt x="2172" y="368"/>
                    </a:lnTo>
                    <a:lnTo>
                      <a:pt x="2219" y="370"/>
                    </a:lnTo>
                    <a:lnTo>
                      <a:pt x="2219" y="366"/>
                    </a:lnTo>
                    <a:lnTo>
                      <a:pt x="2217" y="360"/>
                    </a:lnTo>
                    <a:lnTo>
                      <a:pt x="2252" y="362"/>
                    </a:lnTo>
                    <a:lnTo>
                      <a:pt x="2279" y="370"/>
                    </a:lnTo>
                    <a:lnTo>
                      <a:pt x="2269" y="371"/>
                    </a:lnTo>
                    <a:lnTo>
                      <a:pt x="2277" y="379"/>
                    </a:lnTo>
                    <a:lnTo>
                      <a:pt x="2297" y="377"/>
                    </a:lnTo>
                    <a:lnTo>
                      <a:pt x="2310" y="371"/>
                    </a:lnTo>
                    <a:lnTo>
                      <a:pt x="2339" y="371"/>
                    </a:lnTo>
                    <a:lnTo>
                      <a:pt x="2334" y="368"/>
                    </a:lnTo>
                    <a:lnTo>
                      <a:pt x="2316" y="366"/>
                    </a:lnTo>
                    <a:lnTo>
                      <a:pt x="2308" y="359"/>
                    </a:lnTo>
                    <a:lnTo>
                      <a:pt x="2306" y="338"/>
                    </a:lnTo>
                    <a:lnTo>
                      <a:pt x="2306" y="317"/>
                    </a:lnTo>
                    <a:lnTo>
                      <a:pt x="2345" y="315"/>
                    </a:lnTo>
                    <a:lnTo>
                      <a:pt x="2353" y="313"/>
                    </a:lnTo>
                    <a:lnTo>
                      <a:pt x="2375" y="333"/>
                    </a:lnTo>
                    <a:lnTo>
                      <a:pt x="2378" y="331"/>
                    </a:lnTo>
                    <a:lnTo>
                      <a:pt x="2390" y="340"/>
                    </a:lnTo>
                    <a:lnTo>
                      <a:pt x="2400" y="318"/>
                    </a:lnTo>
                    <a:lnTo>
                      <a:pt x="2412" y="318"/>
                    </a:lnTo>
                    <a:lnTo>
                      <a:pt x="2390" y="300"/>
                    </a:lnTo>
                    <a:lnTo>
                      <a:pt x="2396" y="296"/>
                    </a:lnTo>
                    <a:lnTo>
                      <a:pt x="2429" y="300"/>
                    </a:lnTo>
                    <a:lnTo>
                      <a:pt x="2433" y="304"/>
                    </a:lnTo>
                    <a:lnTo>
                      <a:pt x="2415" y="302"/>
                    </a:lnTo>
                    <a:lnTo>
                      <a:pt x="2429" y="318"/>
                    </a:lnTo>
                    <a:lnTo>
                      <a:pt x="2445" y="333"/>
                    </a:lnTo>
                    <a:lnTo>
                      <a:pt x="2435" y="340"/>
                    </a:lnTo>
                    <a:lnTo>
                      <a:pt x="2431" y="357"/>
                    </a:lnTo>
                    <a:lnTo>
                      <a:pt x="2425" y="375"/>
                    </a:lnTo>
                    <a:lnTo>
                      <a:pt x="2423" y="397"/>
                    </a:lnTo>
                    <a:lnTo>
                      <a:pt x="2406" y="401"/>
                    </a:lnTo>
                    <a:lnTo>
                      <a:pt x="2413" y="408"/>
                    </a:lnTo>
                    <a:lnTo>
                      <a:pt x="2417" y="423"/>
                    </a:lnTo>
                    <a:lnTo>
                      <a:pt x="2433" y="443"/>
                    </a:lnTo>
                    <a:lnTo>
                      <a:pt x="2449" y="461"/>
                    </a:lnTo>
                    <a:lnTo>
                      <a:pt x="2478" y="485"/>
                    </a:lnTo>
                    <a:lnTo>
                      <a:pt x="2509" y="509"/>
                    </a:lnTo>
                    <a:lnTo>
                      <a:pt x="2538" y="532"/>
                    </a:lnTo>
                    <a:lnTo>
                      <a:pt x="2567" y="556"/>
                    </a:lnTo>
                    <a:lnTo>
                      <a:pt x="2575" y="541"/>
                    </a:lnTo>
                    <a:lnTo>
                      <a:pt x="2558" y="510"/>
                    </a:lnTo>
                    <a:lnTo>
                      <a:pt x="2565" y="507"/>
                    </a:lnTo>
                    <a:lnTo>
                      <a:pt x="2579" y="509"/>
                    </a:lnTo>
                    <a:lnTo>
                      <a:pt x="2575" y="505"/>
                    </a:lnTo>
                    <a:lnTo>
                      <a:pt x="2558" y="481"/>
                    </a:lnTo>
                    <a:lnTo>
                      <a:pt x="2581" y="472"/>
                    </a:lnTo>
                    <a:lnTo>
                      <a:pt x="2550" y="448"/>
                    </a:lnTo>
                    <a:lnTo>
                      <a:pt x="2550" y="435"/>
                    </a:lnTo>
                    <a:lnTo>
                      <a:pt x="2552" y="432"/>
                    </a:lnTo>
                    <a:lnTo>
                      <a:pt x="2552" y="437"/>
                    </a:lnTo>
                    <a:lnTo>
                      <a:pt x="2565" y="441"/>
                    </a:lnTo>
                    <a:lnTo>
                      <a:pt x="2550" y="426"/>
                    </a:lnTo>
                    <a:lnTo>
                      <a:pt x="2540" y="424"/>
                    </a:lnTo>
                    <a:lnTo>
                      <a:pt x="2519" y="401"/>
                    </a:lnTo>
                    <a:lnTo>
                      <a:pt x="2509" y="402"/>
                    </a:lnTo>
                    <a:lnTo>
                      <a:pt x="2489" y="397"/>
                    </a:lnTo>
                    <a:lnTo>
                      <a:pt x="2480" y="371"/>
                    </a:lnTo>
                    <a:lnTo>
                      <a:pt x="2470" y="357"/>
                    </a:lnTo>
                    <a:lnTo>
                      <a:pt x="2482" y="353"/>
                    </a:lnTo>
                    <a:lnTo>
                      <a:pt x="2497" y="359"/>
                    </a:lnTo>
                    <a:lnTo>
                      <a:pt x="2493" y="351"/>
                    </a:lnTo>
                    <a:lnTo>
                      <a:pt x="2501" y="342"/>
                    </a:lnTo>
                    <a:lnTo>
                      <a:pt x="2519" y="357"/>
                    </a:lnTo>
                    <a:lnTo>
                      <a:pt x="2521" y="348"/>
                    </a:lnTo>
                    <a:lnTo>
                      <a:pt x="2552" y="340"/>
                    </a:lnTo>
                    <a:lnTo>
                      <a:pt x="2585" y="353"/>
                    </a:lnTo>
                    <a:lnTo>
                      <a:pt x="2585" y="348"/>
                    </a:lnTo>
                    <a:lnTo>
                      <a:pt x="2595" y="333"/>
                    </a:lnTo>
                    <a:lnTo>
                      <a:pt x="2597" y="329"/>
                    </a:lnTo>
                    <a:lnTo>
                      <a:pt x="2595" y="324"/>
                    </a:lnTo>
                    <a:lnTo>
                      <a:pt x="2597" y="320"/>
                    </a:lnTo>
                    <a:lnTo>
                      <a:pt x="2616" y="309"/>
                    </a:lnTo>
                    <a:lnTo>
                      <a:pt x="2636" y="298"/>
                    </a:lnTo>
                    <a:lnTo>
                      <a:pt x="2626" y="295"/>
                    </a:lnTo>
                    <a:lnTo>
                      <a:pt x="2632" y="295"/>
                    </a:lnTo>
                    <a:lnTo>
                      <a:pt x="2673" y="302"/>
                    </a:lnTo>
                    <a:lnTo>
                      <a:pt x="2673" y="298"/>
                    </a:lnTo>
                    <a:lnTo>
                      <a:pt x="2655" y="289"/>
                    </a:lnTo>
                    <a:lnTo>
                      <a:pt x="2636" y="280"/>
                    </a:lnTo>
                    <a:lnTo>
                      <a:pt x="2624" y="276"/>
                    </a:lnTo>
                    <a:lnTo>
                      <a:pt x="2595" y="258"/>
                    </a:lnTo>
                    <a:lnTo>
                      <a:pt x="2593" y="262"/>
                    </a:lnTo>
                    <a:lnTo>
                      <a:pt x="2571" y="251"/>
                    </a:lnTo>
                    <a:lnTo>
                      <a:pt x="2583" y="253"/>
                    </a:lnTo>
                    <a:lnTo>
                      <a:pt x="2602" y="249"/>
                    </a:lnTo>
                    <a:lnTo>
                      <a:pt x="2571" y="229"/>
                    </a:lnTo>
                    <a:lnTo>
                      <a:pt x="2538" y="207"/>
                    </a:lnTo>
                    <a:lnTo>
                      <a:pt x="2505" y="185"/>
                    </a:lnTo>
                    <a:lnTo>
                      <a:pt x="2472" y="16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7" name="Freeform 372"/>
              <p:cNvSpPr>
                <a:spLocks/>
              </p:cNvSpPr>
              <p:nvPr/>
            </p:nvSpPr>
            <p:spPr bwMode="auto">
              <a:xfrm>
                <a:off x="382574" y="2551998"/>
                <a:ext cx="234981" cy="132904"/>
              </a:xfrm>
              <a:custGeom>
                <a:avLst/>
                <a:gdLst>
                  <a:gd name="T0" fmla="*/ 195 w 195"/>
                  <a:gd name="T1" fmla="*/ 58 h 97"/>
                  <a:gd name="T2" fmla="*/ 189 w 195"/>
                  <a:gd name="T3" fmla="*/ 51 h 97"/>
                  <a:gd name="T4" fmla="*/ 179 w 195"/>
                  <a:gd name="T5" fmla="*/ 40 h 97"/>
                  <a:gd name="T6" fmla="*/ 170 w 195"/>
                  <a:gd name="T7" fmla="*/ 38 h 97"/>
                  <a:gd name="T8" fmla="*/ 170 w 195"/>
                  <a:gd name="T9" fmla="*/ 42 h 97"/>
                  <a:gd name="T10" fmla="*/ 164 w 195"/>
                  <a:gd name="T11" fmla="*/ 40 h 97"/>
                  <a:gd name="T12" fmla="*/ 146 w 195"/>
                  <a:gd name="T13" fmla="*/ 40 h 97"/>
                  <a:gd name="T14" fmla="*/ 135 w 195"/>
                  <a:gd name="T15" fmla="*/ 49 h 97"/>
                  <a:gd name="T16" fmla="*/ 133 w 195"/>
                  <a:gd name="T17" fmla="*/ 53 h 97"/>
                  <a:gd name="T18" fmla="*/ 125 w 195"/>
                  <a:gd name="T19" fmla="*/ 53 h 97"/>
                  <a:gd name="T20" fmla="*/ 131 w 195"/>
                  <a:gd name="T21" fmla="*/ 46 h 97"/>
                  <a:gd name="T22" fmla="*/ 146 w 195"/>
                  <a:gd name="T23" fmla="*/ 33 h 97"/>
                  <a:gd name="T24" fmla="*/ 144 w 195"/>
                  <a:gd name="T25" fmla="*/ 22 h 97"/>
                  <a:gd name="T26" fmla="*/ 129 w 195"/>
                  <a:gd name="T27" fmla="*/ 9 h 97"/>
                  <a:gd name="T28" fmla="*/ 129 w 195"/>
                  <a:gd name="T29" fmla="*/ 13 h 97"/>
                  <a:gd name="T30" fmla="*/ 119 w 195"/>
                  <a:gd name="T31" fmla="*/ 0 h 97"/>
                  <a:gd name="T32" fmla="*/ 90 w 195"/>
                  <a:gd name="T33" fmla="*/ 20 h 97"/>
                  <a:gd name="T34" fmla="*/ 61 w 195"/>
                  <a:gd name="T35" fmla="*/ 38 h 97"/>
                  <a:gd name="T36" fmla="*/ 31 w 195"/>
                  <a:gd name="T37" fmla="*/ 56 h 97"/>
                  <a:gd name="T38" fmla="*/ 0 w 195"/>
                  <a:gd name="T39" fmla="*/ 75 h 97"/>
                  <a:gd name="T40" fmla="*/ 16 w 195"/>
                  <a:gd name="T41" fmla="*/ 64 h 97"/>
                  <a:gd name="T42" fmla="*/ 28 w 195"/>
                  <a:gd name="T43" fmla="*/ 58 h 97"/>
                  <a:gd name="T44" fmla="*/ 37 w 195"/>
                  <a:gd name="T45" fmla="*/ 56 h 97"/>
                  <a:gd name="T46" fmla="*/ 45 w 195"/>
                  <a:gd name="T47" fmla="*/ 53 h 97"/>
                  <a:gd name="T48" fmla="*/ 45 w 195"/>
                  <a:gd name="T49" fmla="*/ 56 h 97"/>
                  <a:gd name="T50" fmla="*/ 51 w 195"/>
                  <a:gd name="T51" fmla="*/ 55 h 97"/>
                  <a:gd name="T52" fmla="*/ 33 w 195"/>
                  <a:gd name="T53" fmla="*/ 62 h 97"/>
                  <a:gd name="T54" fmla="*/ 31 w 195"/>
                  <a:gd name="T55" fmla="*/ 71 h 97"/>
                  <a:gd name="T56" fmla="*/ 67 w 195"/>
                  <a:gd name="T57" fmla="*/ 71 h 97"/>
                  <a:gd name="T58" fmla="*/ 57 w 195"/>
                  <a:gd name="T59" fmla="*/ 86 h 97"/>
                  <a:gd name="T60" fmla="*/ 72 w 195"/>
                  <a:gd name="T61" fmla="*/ 91 h 97"/>
                  <a:gd name="T62" fmla="*/ 84 w 195"/>
                  <a:gd name="T63" fmla="*/ 91 h 97"/>
                  <a:gd name="T64" fmla="*/ 78 w 195"/>
                  <a:gd name="T65" fmla="*/ 97 h 97"/>
                  <a:gd name="T66" fmla="*/ 92 w 195"/>
                  <a:gd name="T67" fmla="*/ 93 h 97"/>
                  <a:gd name="T68" fmla="*/ 100 w 195"/>
                  <a:gd name="T69" fmla="*/ 91 h 97"/>
                  <a:gd name="T70" fmla="*/ 100 w 195"/>
                  <a:gd name="T71" fmla="*/ 86 h 97"/>
                  <a:gd name="T72" fmla="*/ 123 w 195"/>
                  <a:gd name="T73" fmla="*/ 77 h 97"/>
                  <a:gd name="T74" fmla="*/ 131 w 195"/>
                  <a:gd name="T75" fmla="*/ 71 h 97"/>
                  <a:gd name="T76" fmla="*/ 135 w 195"/>
                  <a:gd name="T77" fmla="*/ 67 h 97"/>
                  <a:gd name="T78" fmla="*/ 137 w 195"/>
                  <a:gd name="T79" fmla="*/ 71 h 97"/>
                  <a:gd name="T80" fmla="*/ 148 w 195"/>
                  <a:gd name="T81" fmla="*/ 69 h 97"/>
                  <a:gd name="T82" fmla="*/ 156 w 195"/>
                  <a:gd name="T83" fmla="*/ 66 h 97"/>
                  <a:gd name="T84" fmla="*/ 170 w 195"/>
                  <a:gd name="T85" fmla="*/ 66 h 97"/>
                  <a:gd name="T86" fmla="*/ 195 w 195"/>
                  <a:gd name="T87" fmla="*/ 58 h 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5"/>
                  <a:gd name="T133" fmla="*/ 0 h 97"/>
                  <a:gd name="T134" fmla="*/ 195 w 195"/>
                  <a:gd name="T135" fmla="*/ 97 h 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5" h="97">
                    <a:moveTo>
                      <a:pt x="195" y="58"/>
                    </a:moveTo>
                    <a:lnTo>
                      <a:pt x="189" y="51"/>
                    </a:lnTo>
                    <a:lnTo>
                      <a:pt x="179" y="40"/>
                    </a:lnTo>
                    <a:lnTo>
                      <a:pt x="170" y="38"/>
                    </a:lnTo>
                    <a:lnTo>
                      <a:pt x="170" y="42"/>
                    </a:lnTo>
                    <a:lnTo>
                      <a:pt x="164" y="40"/>
                    </a:lnTo>
                    <a:lnTo>
                      <a:pt x="146" y="40"/>
                    </a:lnTo>
                    <a:lnTo>
                      <a:pt x="135" y="49"/>
                    </a:lnTo>
                    <a:lnTo>
                      <a:pt x="133" y="53"/>
                    </a:lnTo>
                    <a:lnTo>
                      <a:pt x="125" y="53"/>
                    </a:lnTo>
                    <a:lnTo>
                      <a:pt x="131" y="46"/>
                    </a:lnTo>
                    <a:lnTo>
                      <a:pt x="146" y="33"/>
                    </a:lnTo>
                    <a:lnTo>
                      <a:pt x="144" y="22"/>
                    </a:lnTo>
                    <a:lnTo>
                      <a:pt x="129" y="9"/>
                    </a:lnTo>
                    <a:lnTo>
                      <a:pt x="129" y="13"/>
                    </a:lnTo>
                    <a:lnTo>
                      <a:pt x="119" y="0"/>
                    </a:lnTo>
                    <a:lnTo>
                      <a:pt x="90" y="20"/>
                    </a:lnTo>
                    <a:lnTo>
                      <a:pt x="61" y="38"/>
                    </a:lnTo>
                    <a:lnTo>
                      <a:pt x="31" y="56"/>
                    </a:lnTo>
                    <a:lnTo>
                      <a:pt x="0" y="75"/>
                    </a:lnTo>
                    <a:lnTo>
                      <a:pt x="16" y="64"/>
                    </a:lnTo>
                    <a:lnTo>
                      <a:pt x="28" y="58"/>
                    </a:lnTo>
                    <a:lnTo>
                      <a:pt x="37" y="56"/>
                    </a:lnTo>
                    <a:lnTo>
                      <a:pt x="45" y="53"/>
                    </a:lnTo>
                    <a:lnTo>
                      <a:pt x="45" y="56"/>
                    </a:lnTo>
                    <a:lnTo>
                      <a:pt x="51" y="55"/>
                    </a:lnTo>
                    <a:lnTo>
                      <a:pt x="33" y="62"/>
                    </a:lnTo>
                    <a:lnTo>
                      <a:pt x="31" y="71"/>
                    </a:lnTo>
                    <a:lnTo>
                      <a:pt x="67" y="71"/>
                    </a:lnTo>
                    <a:lnTo>
                      <a:pt x="57" y="86"/>
                    </a:lnTo>
                    <a:lnTo>
                      <a:pt x="72" y="91"/>
                    </a:lnTo>
                    <a:lnTo>
                      <a:pt x="84" y="91"/>
                    </a:lnTo>
                    <a:lnTo>
                      <a:pt x="78" y="97"/>
                    </a:lnTo>
                    <a:lnTo>
                      <a:pt x="92" y="93"/>
                    </a:lnTo>
                    <a:lnTo>
                      <a:pt x="100" y="91"/>
                    </a:lnTo>
                    <a:lnTo>
                      <a:pt x="100" y="86"/>
                    </a:lnTo>
                    <a:lnTo>
                      <a:pt x="123" y="77"/>
                    </a:lnTo>
                    <a:lnTo>
                      <a:pt x="131" y="71"/>
                    </a:lnTo>
                    <a:lnTo>
                      <a:pt x="135" y="67"/>
                    </a:lnTo>
                    <a:lnTo>
                      <a:pt x="137" y="71"/>
                    </a:lnTo>
                    <a:lnTo>
                      <a:pt x="148" y="69"/>
                    </a:lnTo>
                    <a:lnTo>
                      <a:pt x="156" y="66"/>
                    </a:lnTo>
                    <a:lnTo>
                      <a:pt x="170" y="66"/>
                    </a:lnTo>
                    <a:lnTo>
                      <a:pt x="195" y="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8" name="Freeform 373"/>
              <p:cNvSpPr>
                <a:spLocks/>
              </p:cNvSpPr>
              <p:nvPr/>
            </p:nvSpPr>
            <p:spPr bwMode="auto">
              <a:xfrm>
                <a:off x="7310880" y="2978479"/>
                <a:ext cx="225942" cy="263821"/>
              </a:xfrm>
              <a:custGeom>
                <a:avLst/>
                <a:gdLst>
                  <a:gd name="T0" fmla="*/ 163 w 187"/>
                  <a:gd name="T1" fmla="*/ 134 h 194"/>
                  <a:gd name="T2" fmla="*/ 140 w 187"/>
                  <a:gd name="T3" fmla="*/ 114 h 194"/>
                  <a:gd name="T4" fmla="*/ 115 w 187"/>
                  <a:gd name="T5" fmla="*/ 94 h 194"/>
                  <a:gd name="T6" fmla="*/ 89 w 187"/>
                  <a:gd name="T7" fmla="*/ 74 h 194"/>
                  <a:gd name="T8" fmla="*/ 62 w 187"/>
                  <a:gd name="T9" fmla="*/ 53 h 194"/>
                  <a:gd name="T10" fmla="*/ 56 w 187"/>
                  <a:gd name="T11" fmla="*/ 46 h 194"/>
                  <a:gd name="T12" fmla="*/ 31 w 187"/>
                  <a:gd name="T13" fmla="*/ 22 h 194"/>
                  <a:gd name="T14" fmla="*/ 6 w 187"/>
                  <a:gd name="T15" fmla="*/ 0 h 194"/>
                  <a:gd name="T16" fmla="*/ 0 w 187"/>
                  <a:gd name="T17" fmla="*/ 4 h 194"/>
                  <a:gd name="T18" fmla="*/ 19 w 187"/>
                  <a:gd name="T19" fmla="*/ 17 h 194"/>
                  <a:gd name="T20" fmla="*/ 19 w 187"/>
                  <a:gd name="T21" fmla="*/ 24 h 194"/>
                  <a:gd name="T22" fmla="*/ 10 w 187"/>
                  <a:gd name="T23" fmla="*/ 24 h 194"/>
                  <a:gd name="T24" fmla="*/ 31 w 187"/>
                  <a:gd name="T25" fmla="*/ 46 h 194"/>
                  <a:gd name="T26" fmla="*/ 50 w 187"/>
                  <a:gd name="T27" fmla="*/ 66 h 194"/>
                  <a:gd name="T28" fmla="*/ 70 w 187"/>
                  <a:gd name="T29" fmla="*/ 85 h 194"/>
                  <a:gd name="T30" fmla="*/ 89 w 187"/>
                  <a:gd name="T31" fmla="*/ 108 h 194"/>
                  <a:gd name="T32" fmla="*/ 105 w 187"/>
                  <a:gd name="T33" fmla="*/ 130 h 194"/>
                  <a:gd name="T34" fmla="*/ 122 w 187"/>
                  <a:gd name="T35" fmla="*/ 150 h 194"/>
                  <a:gd name="T36" fmla="*/ 140 w 187"/>
                  <a:gd name="T37" fmla="*/ 170 h 194"/>
                  <a:gd name="T38" fmla="*/ 156 w 187"/>
                  <a:gd name="T39" fmla="*/ 194 h 194"/>
                  <a:gd name="T40" fmla="*/ 161 w 187"/>
                  <a:gd name="T41" fmla="*/ 194 h 194"/>
                  <a:gd name="T42" fmla="*/ 158 w 187"/>
                  <a:gd name="T43" fmla="*/ 178 h 194"/>
                  <a:gd name="T44" fmla="*/ 177 w 187"/>
                  <a:gd name="T45" fmla="*/ 187 h 194"/>
                  <a:gd name="T46" fmla="*/ 187 w 187"/>
                  <a:gd name="T47" fmla="*/ 194 h 194"/>
                  <a:gd name="T48" fmla="*/ 171 w 187"/>
                  <a:gd name="T49" fmla="*/ 176 h 194"/>
                  <a:gd name="T50" fmla="*/ 132 w 187"/>
                  <a:gd name="T51" fmla="*/ 149 h 194"/>
                  <a:gd name="T52" fmla="*/ 122 w 187"/>
                  <a:gd name="T53" fmla="*/ 119 h 194"/>
                  <a:gd name="T54" fmla="*/ 130 w 187"/>
                  <a:gd name="T55" fmla="*/ 117 h 194"/>
                  <a:gd name="T56" fmla="*/ 154 w 187"/>
                  <a:gd name="T57" fmla="*/ 127 h 194"/>
                  <a:gd name="T58" fmla="*/ 163 w 187"/>
                  <a:gd name="T59" fmla="*/ 134 h 1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7"/>
                  <a:gd name="T91" fmla="*/ 0 h 194"/>
                  <a:gd name="T92" fmla="*/ 187 w 187"/>
                  <a:gd name="T93" fmla="*/ 194 h 1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7" h="194">
                    <a:moveTo>
                      <a:pt x="163" y="134"/>
                    </a:moveTo>
                    <a:lnTo>
                      <a:pt x="140" y="114"/>
                    </a:lnTo>
                    <a:lnTo>
                      <a:pt x="115" y="94"/>
                    </a:lnTo>
                    <a:lnTo>
                      <a:pt x="89" y="74"/>
                    </a:lnTo>
                    <a:lnTo>
                      <a:pt x="62" y="53"/>
                    </a:lnTo>
                    <a:lnTo>
                      <a:pt x="56" y="46"/>
                    </a:lnTo>
                    <a:lnTo>
                      <a:pt x="31" y="2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9" y="17"/>
                    </a:lnTo>
                    <a:lnTo>
                      <a:pt x="19" y="24"/>
                    </a:lnTo>
                    <a:lnTo>
                      <a:pt x="10" y="24"/>
                    </a:lnTo>
                    <a:lnTo>
                      <a:pt x="31" y="46"/>
                    </a:lnTo>
                    <a:lnTo>
                      <a:pt x="50" y="66"/>
                    </a:lnTo>
                    <a:lnTo>
                      <a:pt x="70" y="85"/>
                    </a:lnTo>
                    <a:lnTo>
                      <a:pt x="89" y="108"/>
                    </a:lnTo>
                    <a:lnTo>
                      <a:pt x="105" y="130"/>
                    </a:lnTo>
                    <a:lnTo>
                      <a:pt x="122" y="150"/>
                    </a:lnTo>
                    <a:lnTo>
                      <a:pt x="140" y="170"/>
                    </a:lnTo>
                    <a:lnTo>
                      <a:pt x="156" y="194"/>
                    </a:lnTo>
                    <a:lnTo>
                      <a:pt x="161" y="194"/>
                    </a:lnTo>
                    <a:lnTo>
                      <a:pt x="158" y="178"/>
                    </a:lnTo>
                    <a:lnTo>
                      <a:pt x="177" y="187"/>
                    </a:lnTo>
                    <a:lnTo>
                      <a:pt x="187" y="194"/>
                    </a:lnTo>
                    <a:lnTo>
                      <a:pt x="171" y="176"/>
                    </a:lnTo>
                    <a:lnTo>
                      <a:pt x="132" y="149"/>
                    </a:lnTo>
                    <a:lnTo>
                      <a:pt x="122" y="119"/>
                    </a:lnTo>
                    <a:lnTo>
                      <a:pt x="130" y="117"/>
                    </a:lnTo>
                    <a:lnTo>
                      <a:pt x="154" y="127"/>
                    </a:lnTo>
                    <a:lnTo>
                      <a:pt x="163" y="13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9" name="Freeform 374"/>
              <p:cNvSpPr>
                <a:spLocks/>
              </p:cNvSpPr>
              <p:nvPr/>
            </p:nvSpPr>
            <p:spPr bwMode="auto">
              <a:xfrm>
                <a:off x="5065914" y="2345700"/>
                <a:ext cx="233172" cy="89264"/>
              </a:xfrm>
              <a:custGeom>
                <a:avLst/>
                <a:gdLst>
                  <a:gd name="T0" fmla="*/ 193 w 193"/>
                  <a:gd name="T1" fmla="*/ 6 h 68"/>
                  <a:gd name="T2" fmla="*/ 177 w 193"/>
                  <a:gd name="T3" fmla="*/ 15 h 68"/>
                  <a:gd name="T4" fmla="*/ 136 w 193"/>
                  <a:gd name="T5" fmla="*/ 24 h 68"/>
                  <a:gd name="T6" fmla="*/ 93 w 193"/>
                  <a:gd name="T7" fmla="*/ 33 h 68"/>
                  <a:gd name="T8" fmla="*/ 82 w 193"/>
                  <a:gd name="T9" fmla="*/ 35 h 68"/>
                  <a:gd name="T10" fmla="*/ 87 w 193"/>
                  <a:gd name="T11" fmla="*/ 39 h 68"/>
                  <a:gd name="T12" fmla="*/ 86 w 193"/>
                  <a:gd name="T13" fmla="*/ 42 h 68"/>
                  <a:gd name="T14" fmla="*/ 76 w 193"/>
                  <a:gd name="T15" fmla="*/ 42 h 68"/>
                  <a:gd name="T16" fmla="*/ 78 w 193"/>
                  <a:gd name="T17" fmla="*/ 46 h 68"/>
                  <a:gd name="T18" fmla="*/ 62 w 193"/>
                  <a:gd name="T19" fmla="*/ 44 h 68"/>
                  <a:gd name="T20" fmla="*/ 66 w 193"/>
                  <a:gd name="T21" fmla="*/ 51 h 68"/>
                  <a:gd name="T22" fmla="*/ 60 w 193"/>
                  <a:gd name="T23" fmla="*/ 53 h 68"/>
                  <a:gd name="T24" fmla="*/ 64 w 193"/>
                  <a:gd name="T25" fmla="*/ 61 h 68"/>
                  <a:gd name="T26" fmla="*/ 45 w 193"/>
                  <a:gd name="T27" fmla="*/ 57 h 68"/>
                  <a:gd name="T28" fmla="*/ 64 w 193"/>
                  <a:gd name="T29" fmla="*/ 62 h 68"/>
                  <a:gd name="T30" fmla="*/ 52 w 193"/>
                  <a:gd name="T31" fmla="*/ 62 h 68"/>
                  <a:gd name="T32" fmla="*/ 56 w 193"/>
                  <a:gd name="T33" fmla="*/ 68 h 68"/>
                  <a:gd name="T34" fmla="*/ 12 w 193"/>
                  <a:gd name="T35" fmla="*/ 64 h 68"/>
                  <a:gd name="T36" fmla="*/ 19 w 193"/>
                  <a:gd name="T37" fmla="*/ 61 h 68"/>
                  <a:gd name="T38" fmla="*/ 0 w 193"/>
                  <a:gd name="T39" fmla="*/ 59 h 68"/>
                  <a:gd name="T40" fmla="*/ 19 w 193"/>
                  <a:gd name="T41" fmla="*/ 51 h 68"/>
                  <a:gd name="T42" fmla="*/ 25 w 193"/>
                  <a:gd name="T43" fmla="*/ 51 h 68"/>
                  <a:gd name="T44" fmla="*/ 19 w 193"/>
                  <a:gd name="T45" fmla="*/ 48 h 68"/>
                  <a:gd name="T46" fmla="*/ 23 w 193"/>
                  <a:gd name="T47" fmla="*/ 44 h 68"/>
                  <a:gd name="T48" fmla="*/ 33 w 193"/>
                  <a:gd name="T49" fmla="*/ 39 h 68"/>
                  <a:gd name="T50" fmla="*/ 25 w 193"/>
                  <a:gd name="T51" fmla="*/ 39 h 68"/>
                  <a:gd name="T52" fmla="*/ 29 w 193"/>
                  <a:gd name="T53" fmla="*/ 35 h 68"/>
                  <a:gd name="T54" fmla="*/ 17 w 193"/>
                  <a:gd name="T55" fmla="*/ 33 h 68"/>
                  <a:gd name="T56" fmla="*/ 31 w 193"/>
                  <a:gd name="T57" fmla="*/ 31 h 68"/>
                  <a:gd name="T58" fmla="*/ 41 w 193"/>
                  <a:gd name="T59" fmla="*/ 28 h 68"/>
                  <a:gd name="T60" fmla="*/ 76 w 193"/>
                  <a:gd name="T61" fmla="*/ 17 h 68"/>
                  <a:gd name="T62" fmla="*/ 82 w 193"/>
                  <a:gd name="T63" fmla="*/ 13 h 68"/>
                  <a:gd name="T64" fmla="*/ 148 w 193"/>
                  <a:gd name="T65" fmla="*/ 6 h 68"/>
                  <a:gd name="T66" fmla="*/ 175 w 193"/>
                  <a:gd name="T67" fmla="*/ 0 h 68"/>
                  <a:gd name="T68" fmla="*/ 193 w 193"/>
                  <a:gd name="T69" fmla="*/ 6 h 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3"/>
                  <a:gd name="T106" fmla="*/ 0 h 68"/>
                  <a:gd name="T107" fmla="*/ 193 w 193"/>
                  <a:gd name="T108" fmla="*/ 68 h 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3" h="68">
                    <a:moveTo>
                      <a:pt x="193" y="6"/>
                    </a:moveTo>
                    <a:lnTo>
                      <a:pt x="177" y="15"/>
                    </a:lnTo>
                    <a:lnTo>
                      <a:pt x="136" y="24"/>
                    </a:lnTo>
                    <a:lnTo>
                      <a:pt x="93" y="33"/>
                    </a:lnTo>
                    <a:lnTo>
                      <a:pt x="82" y="35"/>
                    </a:lnTo>
                    <a:lnTo>
                      <a:pt x="87" y="39"/>
                    </a:lnTo>
                    <a:lnTo>
                      <a:pt x="86" y="42"/>
                    </a:lnTo>
                    <a:lnTo>
                      <a:pt x="76" y="42"/>
                    </a:lnTo>
                    <a:lnTo>
                      <a:pt x="78" y="46"/>
                    </a:lnTo>
                    <a:lnTo>
                      <a:pt x="62" y="44"/>
                    </a:lnTo>
                    <a:lnTo>
                      <a:pt x="66" y="51"/>
                    </a:lnTo>
                    <a:lnTo>
                      <a:pt x="60" y="53"/>
                    </a:lnTo>
                    <a:lnTo>
                      <a:pt x="64" y="61"/>
                    </a:lnTo>
                    <a:lnTo>
                      <a:pt x="45" y="57"/>
                    </a:lnTo>
                    <a:lnTo>
                      <a:pt x="64" y="62"/>
                    </a:lnTo>
                    <a:lnTo>
                      <a:pt x="52" y="62"/>
                    </a:lnTo>
                    <a:lnTo>
                      <a:pt x="56" y="68"/>
                    </a:lnTo>
                    <a:lnTo>
                      <a:pt x="12" y="64"/>
                    </a:lnTo>
                    <a:lnTo>
                      <a:pt x="19" y="61"/>
                    </a:lnTo>
                    <a:lnTo>
                      <a:pt x="0" y="59"/>
                    </a:lnTo>
                    <a:lnTo>
                      <a:pt x="19" y="51"/>
                    </a:lnTo>
                    <a:lnTo>
                      <a:pt x="25" y="51"/>
                    </a:lnTo>
                    <a:lnTo>
                      <a:pt x="19" y="48"/>
                    </a:lnTo>
                    <a:lnTo>
                      <a:pt x="23" y="44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29" y="35"/>
                    </a:lnTo>
                    <a:lnTo>
                      <a:pt x="17" y="33"/>
                    </a:lnTo>
                    <a:lnTo>
                      <a:pt x="31" y="31"/>
                    </a:lnTo>
                    <a:lnTo>
                      <a:pt x="41" y="28"/>
                    </a:lnTo>
                    <a:lnTo>
                      <a:pt x="76" y="17"/>
                    </a:lnTo>
                    <a:lnTo>
                      <a:pt x="82" y="13"/>
                    </a:lnTo>
                    <a:lnTo>
                      <a:pt x="148" y="6"/>
                    </a:lnTo>
                    <a:lnTo>
                      <a:pt x="175" y="0"/>
                    </a:lnTo>
                    <a:lnTo>
                      <a:pt x="193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0" name="Freeform 375"/>
              <p:cNvSpPr>
                <a:spLocks/>
              </p:cNvSpPr>
              <p:nvPr/>
            </p:nvSpPr>
            <p:spPr bwMode="auto">
              <a:xfrm>
                <a:off x="5051453" y="2434965"/>
                <a:ext cx="131951" cy="71412"/>
              </a:xfrm>
              <a:custGeom>
                <a:avLst/>
                <a:gdLst>
                  <a:gd name="T0" fmla="*/ 111 w 111"/>
                  <a:gd name="T1" fmla="*/ 49 h 51"/>
                  <a:gd name="T2" fmla="*/ 70 w 111"/>
                  <a:gd name="T3" fmla="*/ 33 h 51"/>
                  <a:gd name="T4" fmla="*/ 59 w 111"/>
                  <a:gd name="T5" fmla="*/ 13 h 51"/>
                  <a:gd name="T6" fmla="*/ 59 w 111"/>
                  <a:gd name="T7" fmla="*/ 11 h 51"/>
                  <a:gd name="T8" fmla="*/ 61 w 111"/>
                  <a:gd name="T9" fmla="*/ 7 h 51"/>
                  <a:gd name="T10" fmla="*/ 64 w 111"/>
                  <a:gd name="T11" fmla="*/ 2 h 51"/>
                  <a:gd name="T12" fmla="*/ 22 w 111"/>
                  <a:gd name="T13" fmla="*/ 0 h 51"/>
                  <a:gd name="T14" fmla="*/ 16 w 111"/>
                  <a:gd name="T15" fmla="*/ 7 h 51"/>
                  <a:gd name="T16" fmla="*/ 10 w 111"/>
                  <a:gd name="T17" fmla="*/ 13 h 51"/>
                  <a:gd name="T18" fmla="*/ 16 w 111"/>
                  <a:gd name="T19" fmla="*/ 16 h 51"/>
                  <a:gd name="T20" fmla="*/ 8 w 111"/>
                  <a:gd name="T21" fmla="*/ 24 h 51"/>
                  <a:gd name="T22" fmla="*/ 0 w 111"/>
                  <a:gd name="T23" fmla="*/ 27 h 51"/>
                  <a:gd name="T24" fmla="*/ 12 w 111"/>
                  <a:gd name="T25" fmla="*/ 36 h 51"/>
                  <a:gd name="T26" fmla="*/ 26 w 111"/>
                  <a:gd name="T27" fmla="*/ 35 h 51"/>
                  <a:gd name="T28" fmla="*/ 33 w 111"/>
                  <a:gd name="T29" fmla="*/ 36 h 51"/>
                  <a:gd name="T30" fmla="*/ 41 w 111"/>
                  <a:gd name="T31" fmla="*/ 36 h 51"/>
                  <a:gd name="T32" fmla="*/ 49 w 111"/>
                  <a:gd name="T33" fmla="*/ 44 h 51"/>
                  <a:gd name="T34" fmla="*/ 47 w 111"/>
                  <a:gd name="T35" fmla="*/ 46 h 51"/>
                  <a:gd name="T36" fmla="*/ 63 w 111"/>
                  <a:gd name="T37" fmla="*/ 49 h 51"/>
                  <a:gd name="T38" fmla="*/ 76 w 111"/>
                  <a:gd name="T39" fmla="*/ 51 h 51"/>
                  <a:gd name="T40" fmla="*/ 92 w 111"/>
                  <a:gd name="T41" fmla="*/ 51 h 51"/>
                  <a:gd name="T42" fmla="*/ 105 w 111"/>
                  <a:gd name="T43" fmla="*/ 51 h 51"/>
                  <a:gd name="T44" fmla="*/ 111 w 111"/>
                  <a:gd name="T45" fmla="*/ 49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51"/>
                  <a:gd name="T71" fmla="*/ 111 w 111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51">
                    <a:moveTo>
                      <a:pt x="111" y="49"/>
                    </a:moveTo>
                    <a:lnTo>
                      <a:pt x="70" y="33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61" y="7"/>
                    </a:lnTo>
                    <a:lnTo>
                      <a:pt x="64" y="2"/>
                    </a:lnTo>
                    <a:lnTo>
                      <a:pt x="22" y="0"/>
                    </a:lnTo>
                    <a:lnTo>
                      <a:pt x="16" y="7"/>
                    </a:lnTo>
                    <a:lnTo>
                      <a:pt x="10" y="13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7"/>
                    </a:lnTo>
                    <a:lnTo>
                      <a:pt x="12" y="36"/>
                    </a:lnTo>
                    <a:lnTo>
                      <a:pt x="26" y="35"/>
                    </a:lnTo>
                    <a:lnTo>
                      <a:pt x="33" y="36"/>
                    </a:lnTo>
                    <a:lnTo>
                      <a:pt x="41" y="36"/>
                    </a:lnTo>
                    <a:lnTo>
                      <a:pt x="49" y="44"/>
                    </a:lnTo>
                    <a:lnTo>
                      <a:pt x="47" y="46"/>
                    </a:lnTo>
                    <a:lnTo>
                      <a:pt x="63" y="49"/>
                    </a:lnTo>
                    <a:lnTo>
                      <a:pt x="76" y="51"/>
                    </a:lnTo>
                    <a:lnTo>
                      <a:pt x="92" y="51"/>
                    </a:lnTo>
                    <a:lnTo>
                      <a:pt x="105" y="51"/>
                    </a:lnTo>
                    <a:lnTo>
                      <a:pt x="111" y="4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1" name="Freeform 376"/>
              <p:cNvSpPr>
                <a:spLocks/>
              </p:cNvSpPr>
              <p:nvPr/>
            </p:nvSpPr>
            <p:spPr bwMode="auto">
              <a:xfrm>
                <a:off x="6546290" y="2365538"/>
                <a:ext cx="159064" cy="37689"/>
              </a:xfrm>
              <a:custGeom>
                <a:avLst/>
                <a:gdLst>
                  <a:gd name="T0" fmla="*/ 132 w 132"/>
                  <a:gd name="T1" fmla="*/ 11 h 27"/>
                  <a:gd name="T2" fmla="*/ 49 w 132"/>
                  <a:gd name="T3" fmla="*/ 0 h 27"/>
                  <a:gd name="T4" fmla="*/ 58 w 132"/>
                  <a:gd name="T5" fmla="*/ 4 h 27"/>
                  <a:gd name="T6" fmla="*/ 49 w 132"/>
                  <a:gd name="T7" fmla="*/ 2 h 27"/>
                  <a:gd name="T8" fmla="*/ 56 w 132"/>
                  <a:gd name="T9" fmla="*/ 7 h 27"/>
                  <a:gd name="T10" fmla="*/ 15 w 132"/>
                  <a:gd name="T11" fmla="*/ 0 h 27"/>
                  <a:gd name="T12" fmla="*/ 0 w 132"/>
                  <a:gd name="T13" fmla="*/ 5 h 27"/>
                  <a:gd name="T14" fmla="*/ 0 w 132"/>
                  <a:gd name="T15" fmla="*/ 7 h 27"/>
                  <a:gd name="T16" fmla="*/ 8 w 132"/>
                  <a:gd name="T17" fmla="*/ 11 h 27"/>
                  <a:gd name="T18" fmla="*/ 12 w 132"/>
                  <a:gd name="T19" fmla="*/ 16 h 27"/>
                  <a:gd name="T20" fmla="*/ 62 w 132"/>
                  <a:gd name="T21" fmla="*/ 27 h 27"/>
                  <a:gd name="T22" fmla="*/ 66 w 132"/>
                  <a:gd name="T23" fmla="*/ 22 h 27"/>
                  <a:gd name="T24" fmla="*/ 105 w 132"/>
                  <a:gd name="T25" fmla="*/ 22 h 27"/>
                  <a:gd name="T26" fmla="*/ 124 w 132"/>
                  <a:gd name="T27" fmla="*/ 22 h 27"/>
                  <a:gd name="T28" fmla="*/ 117 w 132"/>
                  <a:gd name="T29" fmla="*/ 20 h 27"/>
                  <a:gd name="T30" fmla="*/ 130 w 132"/>
                  <a:gd name="T31" fmla="*/ 16 h 27"/>
                  <a:gd name="T32" fmla="*/ 132 w 132"/>
                  <a:gd name="T33" fmla="*/ 1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27"/>
                  <a:gd name="T53" fmla="*/ 132 w 13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27">
                    <a:moveTo>
                      <a:pt x="132" y="11"/>
                    </a:moveTo>
                    <a:lnTo>
                      <a:pt x="49" y="0"/>
                    </a:lnTo>
                    <a:lnTo>
                      <a:pt x="58" y="4"/>
                    </a:lnTo>
                    <a:lnTo>
                      <a:pt x="49" y="2"/>
                    </a:lnTo>
                    <a:lnTo>
                      <a:pt x="56" y="7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12" y="16"/>
                    </a:lnTo>
                    <a:lnTo>
                      <a:pt x="62" y="27"/>
                    </a:lnTo>
                    <a:lnTo>
                      <a:pt x="66" y="22"/>
                    </a:lnTo>
                    <a:lnTo>
                      <a:pt x="105" y="22"/>
                    </a:lnTo>
                    <a:lnTo>
                      <a:pt x="124" y="22"/>
                    </a:lnTo>
                    <a:lnTo>
                      <a:pt x="117" y="20"/>
                    </a:lnTo>
                    <a:lnTo>
                      <a:pt x="130" y="16"/>
                    </a:lnTo>
                    <a:lnTo>
                      <a:pt x="132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2" name="Freeform 377"/>
              <p:cNvSpPr>
                <a:spLocks/>
              </p:cNvSpPr>
              <p:nvPr/>
            </p:nvSpPr>
            <p:spPr bwMode="auto">
              <a:xfrm>
                <a:off x="5660596" y="2270324"/>
                <a:ext cx="119298" cy="29755"/>
              </a:xfrm>
              <a:custGeom>
                <a:avLst/>
                <a:gdLst>
                  <a:gd name="T0" fmla="*/ 87 w 101"/>
                  <a:gd name="T1" fmla="*/ 6 h 22"/>
                  <a:gd name="T2" fmla="*/ 60 w 101"/>
                  <a:gd name="T3" fmla="*/ 2 h 22"/>
                  <a:gd name="T4" fmla="*/ 50 w 101"/>
                  <a:gd name="T5" fmla="*/ 6 h 22"/>
                  <a:gd name="T6" fmla="*/ 42 w 101"/>
                  <a:gd name="T7" fmla="*/ 0 h 22"/>
                  <a:gd name="T8" fmla="*/ 3 w 101"/>
                  <a:gd name="T9" fmla="*/ 4 h 22"/>
                  <a:gd name="T10" fmla="*/ 0 w 101"/>
                  <a:gd name="T11" fmla="*/ 11 h 22"/>
                  <a:gd name="T12" fmla="*/ 13 w 101"/>
                  <a:gd name="T13" fmla="*/ 11 h 22"/>
                  <a:gd name="T14" fmla="*/ 33 w 101"/>
                  <a:gd name="T15" fmla="*/ 19 h 22"/>
                  <a:gd name="T16" fmla="*/ 101 w 101"/>
                  <a:gd name="T17" fmla="*/ 22 h 22"/>
                  <a:gd name="T18" fmla="*/ 93 w 101"/>
                  <a:gd name="T19" fmla="*/ 17 h 22"/>
                  <a:gd name="T20" fmla="*/ 87 w 101"/>
                  <a:gd name="T21" fmla="*/ 6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2"/>
                  <a:gd name="T35" fmla="*/ 101 w 10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2">
                    <a:moveTo>
                      <a:pt x="87" y="6"/>
                    </a:moveTo>
                    <a:lnTo>
                      <a:pt x="60" y="2"/>
                    </a:lnTo>
                    <a:lnTo>
                      <a:pt x="50" y="6"/>
                    </a:lnTo>
                    <a:lnTo>
                      <a:pt x="42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33" y="19"/>
                    </a:lnTo>
                    <a:lnTo>
                      <a:pt x="101" y="22"/>
                    </a:lnTo>
                    <a:lnTo>
                      <a:pt x="93" y="17"/>
                    </a:lnTo>
                    <a:lnTo>
                      <a:pt x="87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3" name="Freeform 378"/>
              <p:cNvSpPr>
                <a:spLocks/>
              </p:cNvSpPr>
              <p:nvPr/>
            </p:nvSpPr>
            <p:spPr bwMode="auto">
              <a:xfrm>
                <a:off x="5797968" y="2288177"/>
                <a:ext cx="93991" cy="33721"/>
              </a:xfrm>
              <a:custGeom>
                <a:avLst/>
                <a:gdLst>
                  <a:gd name="T0" fmla="*/ 75 w 77"/>
                  <a:gd name="T1" fmla="*/ 15 h 26"/>
                  <a:gd name="T2" fmla="*/ 37 w 77"/>
                  <a:gd name="T3" fmla="*/ 4 h 26"/>
                  <a:gd name="T4" fmla="*/ 27 w 77"/>
                  <a:gd name="T5" fmla="*/ 9 h 26"/>
                  <a:gd name="T6" fmla="*/ 21 w 77"/>
                  <a:gd name="T7" fmla="*/ 0 h 26"/>
                  <a:gd name="T8" fmla="*/ 9 w 77"/>
                  <a:gd name="T9" fmla="*/ 0 h 26"/>
                  <a:gd name="T10" fmla="*/ 15 w 77"/>
                  <a:gd name="T11" fmla="*/ 2 h 26"/>
                  <a:gd name="T12" fmla="*/ 0 w 77"/>
                  <a:gd name="T13" fmla="*/ 4 h 26"/>
                  <a:gd name="T14" fmla="*/ 3 w 77"/>
                  <a:gd name="T15" fmla="*/ 6 h 26"/>
                  <a:gd name="T16" fmla="*/ 11 w 77"/>
                  <a:gd name="T17" fmla="*/ 11 h 26"/>
                  <a:gd name="T18" fmla="*/ 1 w 77"/>
                  <a:gd name="T19" fmla="*/ 15 h 26"/>
                  <a:gd name="T20" fmla="*/ 7 w 77"/>
                  <a:gd name="T21" fmla="*/ 26 h 26"/>
                  <a:gd name="T22" fmla="*/ 77 w 77"/>
                  <a:gd name="T23" fmla="*/ 15 h 26"/>
                  <a:gd name="T24" fmla="*/ 75 w 77"/>
                  <a:gd name="T25" fmla="*/ 15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26"/>
                  <a:gd name="T41" fmla="*/ 77 w 77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26">
                    <a:moveTo>
                      <a:pt x="75" y="15"/>
                    </a:moveTo>
                    <a:lnTo>
                      <a:pt x="37" y="4"/>
                    </a:lnTo>
                    <a:lnTo>
                      <a:pt x="27" y="9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11" y="11"/>
                    </a:lnTo>
                    <a:lnTo>
                      <a:pt x="1" y="15"/>
                    </a:lnTo>
                    <a:lnTo>
                      <a:pt x="7" y="26"/>
                    </a:lnTo>
                    <a:lnTo>
                      <a:pt x="77" y="15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4" name="Freeform 379"/>
              <p:cNvSpPr>
                <a:spLocks/>
              </p:cNvSpPr>
              <p:nvPr/>
            </p:nvSpPr>
            <p:spPr bwMode="auto">
              <a:xfrm>
                <a:off x="5606368" y="2250487"/>
                <a:ext cx="97606" cy="19836"/>
              </a:xfrm>
              <a:custGeom>
                <a:avLst/>
                <a:gdLst>
                  <a:gd name="T0" fmla="*/ 80 w 80"/>
                  <a:gd name="T1" fmla="*/ 7 h 14"/>
                  <a:gd name="T2" fmla="*/ 45 w 80"/>
                  <a:gd name="T3" fmla="*/ 0 h 14"/>
                  <a:gd name="T4" fmla="*/ 4 w 80"/>
                  <a:gd name="T5" fmla="*/ 3 h 14"/>
                  <a:gd name="T6" fmla="*/ 13 w 80"/>
                  <a:gd name="T7" fmla="*/ 5 h 14"/>
                  <a:gd name="T8" fmla="*/ 11 w 80"/>
                  <a:gd name="T9" fmla="*/ 9 h 14"/>
                  <a:gd name="T10" fmla="*/ 0 w 80"/>
                  <a:gd name="T11" fmla="*/ 11 h 14"/>
                  <a:gd name="T12" fmla="*/ 23 w 80"/>
                  <a:gd name="T13" fmla="*/ 13 h 14"/>
                  <a:gd name="T14" fmla="*/ 17 w 80"/>
                  <a:gd name="T15" fmla="*/ 14 h 14"/>
                  <a:gd name="T16" fmla="*/ 80 w 80"/>
                  <a:gd name="T17" fmla="*/ 13 h 14"/>
                  <a:gd name="T18" fmla="*/ 70 w 80"/>
                  <a:gd name="T19" fmla="*/ 9 h 14"/>
                  <a:gd name="T20" fmla="*/ 80 w 80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14"/>
                  <a:gd name="T35" fmla="*/ 80 w 80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14">
                    <a:moveTo>
                      <a:pt x="80" y="7"/>
                    </a:moveTo>
                    <a:lnTo>
                      <a:pt x="45" y="0"/>
                    </a:lnTo>
                    <a:lnTo>
                      <a:pt x="4" y="3"/>
                    </a:lnTo>
                    <a:lnTo>
                      <a:pt x="13" y="5"/>
                    </a:lnTo>
                    <a:lnTo>
                      <a:pt x="11" y="9"/>
                    </a:lnTo>
                    <a:lnTo>
                      <a:pt x="0" y="11"/>
                    </a:lnTo>
                    <a:lnTo>
                      <a:pt x="23" y="13"/>
                    </a:lnTo>
                    <a:lnTo>
                      <a:pt x="17" y="14"/>
                    </a:lnTo>
                    <a:lnTo>
                      <a:pt x="80" y="13"/>
                    </a:lnTo>
                    <a:lnTo>
                      <a:pt x="70" y="9"/>
                    </a:lnTo>
                    <a:lnTo>
                      <a:pt x="80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5" name="Freeform 380"/>
              <p:cNvSpPr>
                <a:spLocks/>
              </p:cNvSpPr>
              <p:nvPr/>
            </p:nvSpPr>
            <p:spPr bwMode="auto">
              <a:xfrm>
                <a:off x="6719814" y="2379425"/>
                <a:ext cx="101223" cy="21820"/>
              </a:xfrm>
              <a:custGeom>
                <a:avLst/>
                <a:gdLst>
                  <a:gd name="T0" fmla="*/ 84 w 84"/>
                  <a:gd name="T1" fmla="*/ 7 h 14"/>
                  <a:gd name="T2" fmla="*/ 19 w 84"/>
                  <a:gd name="T3" fmla="*/ 2 h 14"/>
                  <a:gd name="T4" fmla="*/ 0 w 84"/>
                  <a:gd name="T5" fmla="*/ 0 h 14"/>
                  <a:gd name="T6" fmla="*/ 8 w 84"/>
                  <a:gd name="T7" fmla="*/ 5 h 14"/>
                  <a:gd name="T8" fmla="*/ 78 w 84"/>
                  <a:gd name="T9" fmla="*/ 14 h 14"/>
                  <a:gd name="T10" fmla="*/ 84 w 84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4"/>
                  <a:gd name="T20" fmla="*/ 84 w 8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4">
                    <a:moveTo>
                      <a:pt x="84" y="7"/>
                    </a:moveTo>
                    <a:lnTo>
                      <a:pt x="19" y="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78" y="14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6" name="Freeform 381"/>
              <p:cNvSpPr>
                <a:spLocks/>
              </p:cNvSpPr>
              <p:nvPr/>
            </p:nvSpPr>
            <p:spPr bwMode="auto">
              <a:xfrm>
                <a:off x="4530882" y="2962610"/>
                <a:ext cx="52419" cy="21820"/>
              </a:xfrm>
              <a:custGeom>
                <a:avLst/>
                <a:gdLst>
                  <a:gd name="T0" fmla="*/ 13 w 43"/>
                  <a:gd name="T1" fmla="*/ 0 h 15"/>
                  <a:gd name="T2" fmla="*/ 11 w 43"/>
                  <a:gd name="T3" fmla="*/ 4 h 15"/>
                  <a:gd name="T4" fmla="*/ 2 w 43"/>
                  <a:gd name="T5" fmla="*/ 4 h 15"/>
                  <a:gd name="T6" fmla="*/ 2 w 43"/>
                  <a:gd name="T7" fmla="*/ 6 h 15"/>
                  <a:gd name="T8" fmla="*/ 4 w 43"/>
                  <a:gd name="T9" fmla="*/ 6 h 15"/>
                  <a:gd name="T10" fmla="*/ 2 w 43"/>
                  <a:gd name="T11" fmla="*/ 8 h 15"/>
                  <a:gd name="T12" fmla="*/ 0 w 43"/>
                  <a:gd name="T13" fmla="*/ 11 h 15"/>
                  <a:gd name="T14" fmla="*/ 9 w 43"/>
                  <a:gd name="T15" fmla="*/ 11 h 15"/>
                  <a:gd name="T16" fmla="*/ 43 w 43"/>
                  <a:gd name="T17" fmla="*/ 15 h 15"/>
                  <a:gd name="T18" fmla="*/ 41 w 43"/>
                  <a:gd name="T19" fmla="*/ 6 h 15"/>
                  <a:gd name="T20" fmla="*/ 25 w 43"/>
                  <a:gd name="T21" fmla="*/ 2 h 15"/>
                  <a:gd name="T22" fmla="*/ 13 w 4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15"/>
                  <a:gd name="T38" fmla="*/ 43 w 4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15">
                    <a:moveTo>
                      <a:pt x="13" y="0"/>
                    </a:moveTo>
                    <a:lnTo>
                      <a:pt x="1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9" y="11"/>
                    </a:lnTo>
                    <a:lnTo>
                      <a:pt x="43" y="15"/>
                    </a:lnTo>
                    <a:lnTo>
                      <a:pt x="41" y="6"/>
                    </a:lnTo>
                    <a:lnTo>
                      <a:pt x="2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7" name="Freeform 382"/>
              <p:cNvSpPr>
                <a:spLocks/>
              </p:cNvSpPr>
              <p:nvPr/>
            </p:nvSpPr>
            <p:spPr bwMode="auto">
              <a:xfrm>
                <a:off x="6674624" y="2421080"/>
                <a:ext cx="81340" cy="17853"/>
              </a:xfrm>
              <a:custGeom>
                <a:avLst/>
                <a:gdLst>
                  <a:gd name="T0" fmla="*/ 66 w 66"/>
                  <a:gd name="T1" fmla="*/ 13 h 13"/>
                  <a:gd name="T2" fmla="*/ 0 w 66"/>
                  <a:gd name="T3" fmla="*/ 9 h 13"/>
                  <a:gd name="T4" fmla="*/ 23 w 66"/>
                  <a:gd name="T5" fmla="*/ 0 h 13"/>
                  <a:gd name="T6" fmla="*/ 58 w 66"/>
                  <a:gd name="T7" fmla="*/ 9 h 13"/>
                  <a:gd name="T8" fmla="*/ 66 w 6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3"/>
                  <a:gd name="T17" fmla="*/ 66 w 6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3">
                    <a:moveTo>
                      <a:pt x="66" y="13"/>
                    </a:moveTo>
                    <a:lnTo>
                      <a:pt x="0" y="9"/>
                    </a:lnTo>
                    <a:lnTo>
                      <a:pt x="23" y="0"/>
                    </a:lnTo>
                    <a:lnTo>
                      <a:pt x="58" y="9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8" name="Freeform 383"/>
              <p:cNvSpPr>
                <a:spLocks/>
              </p:cNvSpPr>
              <p:nvPr/>
            </p:nvSpPr>
            <p:spPr bwMode="auto">
              <a:xfrm>
                <a:off x="5022531" y="2538114"/>
                <a:ext cx="37960" cy="19836"/>
              </a:xfrm>
              <a:custGeom>
                <a:avLst/>
                <a:gdLst>
                  <a:gd name="T0" fmla="*/ 33 w 33"/>
                  <a:gd name="T1" fmla="*/ 7 h 14"/>
                  <a:gd name="T2" fmla="*/ 8 w 33"/>
                  <a:gd name="T3" fmla="*/ 14 h 14"/>
                  <a:gd name="T4" fmla="*/ 0 w 33"/>
                  <a:gd name="T5" fmla="*/ 5 h 14"/>
                  <a:gd name="T6" fmla="*/ 8 w 33"/>
                  <a:gd name="T7" fmla="*/ 0 h 14"/>
                  <a:gd name="T8" fmla="*/ 33 w 33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4"/>
                  <a:gd name="T17" fmla="*/ 33 w 3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4">
                    <a:moveTo>
                      <a:pt x="33" y="7"/>
                    </a:moveTo>
                    <a:lnTo>
                      <a:pt x="8" y="14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9" name="Freeform 384"/>
              <p:cNvSpPr>
                <a:spLocks/>
              </p:cNvSpPr>
              <p:nvPr/>
            </p:nvSpPr>
            <p:spPr bwMode="auto">
              <a:xfrm>
                <a:off x="610325" y="2482573"/>
                <a:ext cx="57843" cy="15869"/>
              </a:xfrm>
              <a:custGeom>
                <a:avLst/>
                <a:gdLst>
                  <a:gd name="T0" fmla="*/ 45 w 49"/>
                  <a:gd name="T1" fmla="*/ 9 h 13"/>
                  <a:gd name="T2" fmla="*/ 0 w 49"/>
                  <a:gd name="T3" fmla="*/ 13 h 13"/>
                  <a:gd name="T4" fmla="*/ 26 w 49"/>
                  <a:gd name="T5" fmla="*/ 0 h 13"/>
                  <a:gd name="T6" fmla="*/ 49 w 49"/>
                  <a:gd name="T7" fmla="*/ 7 h 13"/>
                  <a:gd name="T8" fmla="*/ 45 w 49"/>
                  <a:gd name="T9" fmla="*/ 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3"/>
                  <a:gd name="T17" fmla="*/ 49 w 4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3">
                    <a:moveTo>
                      <a:pt x="45" y="9"/>
                    </a:moveTo>
                    <a:lnTo>
                      <a:pt x="0" y="13"/>
                    </a:lnTo>
                    <a:lnTo>
                      <a:pt x="26" y="0"/>
                    </a:lnTo>
                    <a:lnTo>
                      <a:pt x="49" y="7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0" name="Freeform 385"/>
              <p:cNvSpPr>
                <a:spLocks/>
              </p:cNvSpPr>
              <p:nvPr/>
            </p:nvSpPr>
            <p:spPr bwMode="auto">
              <a:xfrm>
                <a:off x="4859853" y="2256437"/>
                <a:ext cx="72302" cy="13884"/>
              </a:xfrm>
              <a:custGeom>
                <a:avLst/>
                <a:gdLst>
                  <a:gd name="T0" fmla="*/ 61 w 61"/>
                  <a:gd name="T1" fmla="*/ 2 h 11"/>
                  <a:gd name="T2" fmla="*/ 24 w 61"/>
                  <a:gd name="T3" fmla="*/ 10 h 11"/>
                  <a:gd name="T4" fmla="*/ 10 w 61"/>
                  <a:gd name="T5" fmla="*/ 11 h 11"/>
                  <a:gd name="T6" fmla="*/ 0 w 61"/>
                  <a:gd name="T7" fmla="*/ 11 h 11"/>
                  <a:gd name="T8" fmla="*/ 12 w 61"/>
                  <a:gd name="T9" fmla="*/ 8 h 11"/>
                  <a:gd name="T10" fmla="*/ 34 w 61"/>
                  <a:gd name="T11" fmla="*/ 2 h 11"/>
                  <a:gd name="T12" fmla="*/ 51 w 61"/>
                  <a:gd name="T13" fmla="*/ 0 h 11"/>
                  <a:gd name="T14" fmla="*/ 61 w 61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11"/>
                  <a:gd name="T26" fmla="*/ 61 w 6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11">
                    <a:moveTo>
                      <a:pt x="61" y="2"/>
                    </a:moveTo>
                    <a:lnTo>
                      <a:pt x="24" y="10"/>
                    </a:lnTo>
                    <a:lnTo>
                      <a:pt x="10" y="11"/>
                    </a:lnTo>
                    <a:lnTo>
                      <a:pt x="0" y="11"/>
                    </a:lnTo>
                    <a:lnTo>
                      <a:pt x="12" y="8"/>
                    </a:lnTo>
                    <a:lnTo>
                      <a:pt x="34" y="2"/>
                    </a:lnTo>
                    <a:lnTo>
                      <a:pt x="51" y="0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1" name="Freeform 386"/>
              <p:cNvSpPr>
                <a:spLocks/>
              </p:cNvSpPr>
              <p:nvPr/>
            </p:nvSpPr>
            <p:spPr bwMode="auto">
              <a:xfrm>
                <a:off x="7656120" y="3258172"/>
                <a:ext cx="21691" cy="35704"/>
              </a:xfrm>
              <a:custGeom>
                <a:avLst/>
                <a:gdLst>
                  <a:gd name="T0" fmla="*/ 20 w 20"/>
                  <a:gd name="T1" fmla="*/ 0 h 26"/>
                  <a:gd name="T2" fmla="*/ 2 w 20"/>
                  <a:gd name="T3" fmla="*/ 7 h 26"/>
                  <a:gd name="T4" fmla="*/ 0 w 20"/>
                  <a:gd name="T5" fmla="*/ 26 h 26"/>
                  <a:gd name="T6" fmla="*/ 8 w 20"/>
                  <a:gd name="T7" fmla="*/ 15 h 26"/>
                  <a:gd name="T8" fmla="*/ 16 w 20"/>
                  <a:gd name="T9" fmla="*/ 4 h 26"/>
                  <a:gd name="T10" fmla="*/ 20 w 2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6"/>
                  <a:gd name="T20" fmla="*/ 20 w 2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6">
                    <a:moveTo>
                      <a:pt x="20" y="0"/>
                    </a:moveTo>
                    <a:lnTo>
                      <a:pt x="2" y="7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2" name="Freeform 387"/>
              <p:cNvSpPr>
                <a:spLocks/>
              </p:cNvSpPr>
              <p:nvPr/>
            </p:nvSpPr>
            <p:spPr bwMode="auto">
              <a:xfrm>
                <a:off x="7504286" y="2484557"/>
                <a:ext cx="28921" cy="19836"/>
              </a:xfrm>
              <a:custGeom>
                <a:avLst/>
                <a:gdLst>
                  <a:gd name="T0" fmla="*/ 4 w 24"/>
                  <a:gd name="T1" fmla="*/ 0 h 14"/>
                  <a:gd name="T2" fmla="*/ 0 w 24"/>
                  <a:gd name="T3" fmla="*/ 7 h 14"/>
                  <a:gd name="T4" fmla="*/ 12 w 24"/>
                  <a:gd name="T5" fmla="*/ 14 h 14"/>
                  <a:gd name="T6" fmla="*/ 24 w 24"/>
                  <a:gd name="T7" fmla="*/ 12 h 14"/>
                  <a:gd name="T8" fmla="*/ 4 w 2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4"/>
                  <a:gd name="T17" fmla="*/ 24 w 2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4">
                    <a:moveTo>
                      <a:pt x="4" y="0"/>
                    </a:moveTo>
                    <a:lnTo>
                      <a:pt x="0" y="7"/>
                    </a:lnTo>
                    <a:lnTo>
                      <a:pt x="12" y="14"/>
                    </a:lnTo>
                    <a:lnTo>
                      <a:pt x="2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3" name="Freeform 388"/>
              <p:cNvSpPr>
                <a:spLocks/>
              </p:cNvSpPr>
              <p:nvPr/>
            </p:nvSpPr>
            <p:spPr bwMode="auto">
              <a:xfrm>
                <a:off x="5206903" y="2514310"/>
                <a:ext cx="46996" cy="13884"/>
              </a:xfrm>
              <a:custGeom>
                <a:avLst/>
                <a:gdLst>
                  <a:gd name="T0" fmla="*/ 39 w 39"/>
                  <a:gd name="T1" fmla="*/ 11 h 11"/>
                  <a:gd name="T2" fmla="*/ 4 w 39"/>
                  <a:gd name="T3" fmla="*/ 0 h 11"/>
                  <a:gd name="T4" fmla="*/ 0 w 39"/>
                  <a:gd name="T5" fmla="*/ 1 h 11"/>
                  <a:gd name="T6" fmla="*/ 23 w 39"/>
                  <a:gd name="T7" fmla="*/ 11 h 11"/>
                  <a:gd name="T8" fmla="*/ 39 w 3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1"/>
                  <a:gd name="T17" fmla="*/ 39 w 3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1">
                    <a:moveTo>
                      <a:pt x="39" y="11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23" y="11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4" name="Freeform 389"/>
              <p:cNvSpPr>
                <a:spLocks/>
              </p:cNvSpPr>
              <p:nvPr/>
            </p:nvSpPr>
            <p:spPr bwMode="auto">
              <a:xfrm>
                <a:off x="4557994" y="2853510"/>
                <a:ext cx="25307" cy="13884"/>
              </a:xfrm>
              <a:custGeom>
                <a:avLst/>
                <a:gdLst>
                  <a:gd name="T0" fmla="*/ 22 w 22"/>
                  <a:gd name="T1" fmla="*/ 2 h 11"/>
                  <a:gd name="T2" fmla="*/ 2 w 22"/>
                  <a:gd name="T3" fmla="*/ 11 h 11"/>
                  <a:gd name="T4" fmla="*/ 0 w 22"/>
                  <a:gd name="T5" fmla="*/ 2 h 11"/>
                  <a:gd name="T6" fmla="*/ 18 w 22"/>
                  <a:gd name="T7" fmla="*/ 0 h 11"/>
                  <a:gd name="T8" fmla="*/ 22 w 22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1"/>
                  <a:gd name="T17" fmla="*/ 22 w 2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1">
                    <a:moveTo>
                      <a:pt x="22" y="2"/>
                    </a:moveTo>
                    <a:lnTo>
                      <a:pt x="2" y="11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5" name="Freeform 390"/>
              <p:cNvSpPr>
                <a:spLocks/>
              </p:cNvSpPr>
              <p:nvPr/>
            </p:nvSpPr>
            <p:spPr bwMode="auto">
              <a:xfrm>
                <a:off x="7654314" y="2831691"/>
                <a:ext cx="14459" cy="19836"/>
              </a:xfrm>
              <a:custGeom>
                <a:avLst/>
                <a:gdLst>
                  <a:gd name="T0" fmla="*/ 14 w 14"/>
                  <a:gd name="T1" fmla="*/ 5 h 14"/>
                  <a:gd name="T2" fmla="*/ 6 w 14"/>
                  <a:gd name="T3" fmla="*/ 14 h 14"/>
                  <a:gd name="T4" fmla="*/ 0 w 14"/>
                  <a:gd name="T5" fmla="*/ 7 h 14"/>
                  <a:gd name="T6" fmla="*/ 6 w 14"/>
                  <a:gd name="T7" fmla="*/ 0 h 14"/>
                  <a:gd name="T8" fmla="*/ 14 w 14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5"/>
                    </a:moveTo>
                    <a:lnTo>
                      <a:pt x="6" y="14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6" name="Freeform 391"/>
              <p:cNvSpPr>
                <a:spLocks/>
              </p:cNvSpPr>
              <p:nvPr/>
            </p:nvSpPr>
            <p:spPr bwMode="auto">
              <a:xfrm>
                <a:off x="7347031" y="2528196"/>
                <a:ext cx="36151" cy="7935"/>
              </a:xfrm>
              <a:custGeom>
                <a:avLst/>
                <a:gdLst>
                  <a:gd name="T0" fmla="*/ 29 w 29"/>
                  <a:gd name="T1" fmla="*/ 1 h 5"/>
                  <a:gd name="T2" fmla="*/ 27 w 29"/>
                  <a:gd name="T3" fmla="*/ 5 h 5"/>
                  <a:gd name="T4" fmla="*/ 0 w 29"/>
                  <a:gd name="T5" fmla="*/ 0 h 5"/>
                  <a:gd name="T6" fmla="*/ 25 w 29"/>
                  <a:gd name="T7" fmla="*/ 0 h 5"/>
                  <a:gd name="T8" fmla="*/ 29 w 29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"/>
                  <a:gd name="T17" fmla="*/ 29 w 2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">
                    <a:moveTo>
                      <a:pt x="29" y="1"/>
                    </a:moveTo>
                    <a:lnTo>
                      <a:pt x="27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7" name="Freeform 392"/>
              <p:cNvSpPr>
                <a:spLocks/>
              </p:cNvSpPr>
              <p:nvPr/>
            </p:nvSpPr>
            <p:spPr bwMode="auto">
              <a:xfrm>
                <a:off x="5380426" y="2432981"/>
                <a:ext cx="34342" cy="7935"/>
              </a:xfrm>
              <a:custGeom>
                <a:avLst/>
                <a:gdLst>
                  <a:gd name="T0" fmla="*/ 27 w 27"/>
                  <a:gd name="T1" fmla="*/ 6 h 8"/>
                  <a:gd name="T2" fmla="*/ 0 w 27"/>
                  <a:gd name="T3" fmla="*/ 8 h 8"/>
                  <a:gd name="T4" fmla="*/ 4 w 27"/>
                  <a:gd name="T5" fmla="*/ 0 h 8"/>
                  <a:gd name="T6" fmla="*/ 15 w 27"/>
                  <a:gd name="T7" fmla="*/ 4 h 8"/>
                  <a:gd name="T8" fmla="*/ 27 w 27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8"/>
                  <a:gd name="T17" fmla="*/ 27 w 2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8">
                    <a:moveTo>
                      <a:pt x="27" y="6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8" name="Freeform 393"/>
              <p:cNvSpPr>
                <a:spLocks/>
              </p:cNvSpPr>
              <p:nvPr/>
            </p:nvSpPr>
            <p:spPr bwMode="auto">
              <a:xfrm>
                <a:off x="5058684" y="2258422"/>
                <a:ext cx="50611" cy="5952"/>
              </a:xfrm>
              <a:custGeom>
                <a:avLst/>
                <a:gdLst>
                  <a:gd name="T0" fmla="*/ 41 w 41"/>
                  <a:gd name="T1" fmla="*/ 0 h 6"/>
                  <a:gd name="T2" fmla="*/ 0 w 41"/>
                  <a:gd name="T3" fmla="*/ 2 h 6"/>
                  <a:gd name="T4" fmla="*/ 21 w 41"/>
                  <a:gd name="T5" fmla="*/ 6 h 6"/>
                  <a:gd name="T6" fmla="*/ 41 w 4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6"/>
                  <a:gd name="T14" fmla="*/ 41 w 4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6">
                    <a:moveTo>
                      <a:pt x="41" y="0"/>
                    </a:moveTo>
                    <a:lnTo>
                      <a:pt x="0" y="2"/>
                    </a:lnTo>
                    <a:lnTo>
                      <a:pt x="21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" name="Freeform 394"/>
              <p:cNvSpPr>
                <a:spLocks/>
              </p:cNvSpPr>
              <p:nvPr/>
            </p:nvSpPr>
            <p:spPr bwMode="auto">
              <a:xfrm>
                <a:off x="5111102" y="2250487"/>
                <a:ext cx="45190" cy="5952"/>
              </a:xfrm>
              <a:custGeom>
                <a:avLst/>
                <a:gdLst>
                  <a:gd name="T0" fmla="*/ 39 w 39"/>
                  <a:gd name="T1" fmla="*/ 3 h 3"/>
                  <a:gd name="T2" fmla="*/ 0 w 39"/>
                  <a:gd name="T3" fmla="*/ 3 h 3"/>
                  <a:gd name="T4" fmla="*/ 33 w 39"/>
                  <a:gd name="T5" fmla="*/ 0 h 3"/>
                  <a:gd name="T6" fmla="*/ 39 w 39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"/>
                  <a:gd name="T14" fmla="*/ 39 w 39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">
                    <a:moveTo>
                      <a:pt x="39" y="3"/>
                    </a:moveTo>
                    <a:lnTo>
                      <a:pt x="0" y="3"/>
                    </a:lnTo>
                    <a:lnTo>
                      <a:pt x="33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0" name="Freeform 395"/>
              <p:cNvSpPr>
                <a:spLocks/>
              </p:cNvSpPr>
              <p:nvPr/>
            </p:nvSpPr>
            <p:spPr bwMode="auto">
              <a:xfrm>
                <a:off x="6125134" y="2405210"/>
                <a:ext cx="34342" cy="7935"/>
              </a:xfrm>
              <a:custGeom>
                <a:avLst/>
                <a:gdLst>
                  <a:gd name="T0" fmla="*/ 27 w 29"/>
                  <a:gd name="T1" fmla="*/ 0 h 5"/>
                  <a:gd name="T2" fmla="*/ 0 w 29"/>
                  <a:gd name="T3" fmla="*/ 2 h 5"/>
                  <a:gd name="T4" fmla="*/ 29 w 29"/>
                  <a:gd name="T5" fmla="*/ 5 h 5"/>
                  <a:gd name="T6" fmla="*/ 27 w 2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5"/>
                  <a:gd name="T14" fmla="*/ 29 w 2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5">
                    <a:moveTo>
                      <a:pt x="27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1" name="Freeform 396"/>
              <p:cNvSpPr>
                <a:spLocks/>
              </p:cNvSpPr>
              <p:nvPr/>
            </p:nvSpPr>
            <p:spPr bwMode="auto">
              <a:xfrm>
                <a:off x="7721192" y="3095512"/>
                <a:ext cx="10845" cy="17853"/>
              </a:xfrm>
              <a:custGeom>
                <a:avLst/>
                <a:gdLst>
                  <a:gd name="T0" fmla="*/ 7 w 7"/>
                  <a:gd name="T1" fmla="*/ 2 h 15"/>
                  <a:gd name="T2" fmla="*/ 2 w 7"/>
                  <a:gd name="T3" fmla="*/ 15 h 15"/>
                  <a:gd name="T4" fmla="*/ 0 w 7"/>
                  <a:gd name="T5" fmla="*/ 0 h 15"/>
                  <a:gd name="T6" fmla="*/ 7 w 7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7" y="2"/>
                    </a:moveTo>
                    <a:lnTo>
                      <a:pt x="2" y="15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2" name="Freeform 397"/>
              <p:cNvSpPr>
                <a:spLocks/>
              </p:cNvSpPr>
              <p:nvPr/>
            </p:nvSpPr>
            <p:spPr bwMode="auto">
              <a:xfrm>
                <a:off x="7632622" y="3289909"/>
                <a:ext cx="12653" cy="21820"/>
              </a:xfrm>
              <a:custGeom>
                <a:avLst/>
                <a:gdLst>
                  <a:gd name="T0" fmla="*/ 9 w 9"/>
                  <a:gd name="T1" fmla="*/ 0 h 16"/>
                  <a:gd name="T2" fmla="*/ 0 w 9"/>
                  <a:gd name="T3" fmla="*/ 16 h 16"/>
                  <a:gd name="T4" fmla="*/ 0 w 9"/>
                  <a:gd name="T5" fmla="*/ 5 h 16"/>
                  <a:gd name="T6" fmla="*/ 9 w 9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6"/>
                  <a:gd name="T14" fmla="*/ 9 w 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6">
                    <a:moveTo>
                      <a:pt x="9" y="0"/>
                    </a:moveTo>
                    <a:lnTo>
                      <a:pt x="0" y="16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3" name="Freeform 398"/>
              <p:cNvSpPr>
                <a:spLocks/>
              </p:cNvSpPr>
              <p:nvPr/>
            </p:nvSpPr>
            <p:spPr bwMode="auto">
              <a:xfrm>
                <a:off x="6656550" y="2413145"/>
                <a:ext cx="18077" cy="7935"/>
              </a:xfrm>
              <a:custGeom>
                <a:avLst/>
                <a:gdLst>
                  <a:gd name="T0" fmla="*/ 16 w 16"/>
                  <a:gd name="T1" fmla="*/ 0 h 6"/>
                  <a:gd name="T2" fmla="*/ 0 w 16"/>
                  <a:gd name="T3" fmla="*/ 0 h 6"/>
                  <a:gd name="T4" fmla="*/ 14 w 16"/>
                  <a:gd name="T5" fmla="*/ 6 h 6"/>
                  <a:gd name="T6" fmla="*/ 16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16" y="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4" name="Freeform 399"/>
              <p:cNvSpPr>
                <a:spLocks/>
              </p:cNvSpPr>
              <p:nvPr/>
            </p:nvSpPr>
            <p:spPr bwMode="auto">
              <a:xfrm>
                <a:off x="4836357" y="2258422"/>
                <a:ext cx="48804" cy="3967"/>
              </a:xfrm>
              <a:custGeom>
                <a:avLst/>
                <a:gdLst>
                  <a:gd name="T0" fmla="*/ 41 w 41"/>
                  <a:gd name="T1" fmla="*/ 2 h 4"/>
                  <a:gd name="T2" fmla="*/ 0 w 41"/>
                  <a:gd name="T3" fmla="*/ 4 h 4"/>
                  <a:gd name="T4" fmla="*/ 8 w 41"/>
                  <a:gd name="T5" fmla="*/ 0 h 4"/>
                  <a:gd name="T6" fmla="*/ 41 w 4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4"/>
                  <a:gd name="T14" fmla="*/ 41 w 4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4">
                    <a:moveTo>
                      <a:pt x="41" y="2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5" name="Freeform 400"/>
              <p:cNvSpPr>
                <a:spLocks/>
              </p:cNvSpPr>
              <p:nvPr/>
            </p:nvSpPr>
            <p:spPr bwMode="auto">
              <a:xfrm>
                <a:off x="5530452" y="2460751"/>
                <a:ext cx="21691" cy="1983"/>
              </a:xfrm>
              <a:custGeom>
                <a:avLst/>
                <a:gdLst>
                  <a:gd name="T0" fmla="*/ 18 w 18"/>
                  <a:gd name="T1" fmla="*/ 0 h 4"/>
                  <a:gd name="T2" fmla="*/ 0 w 18"/>
                  <a:gd name="T3" fmla="*/ 4 h 4"/>
                  <a:gd name="T4" fmla="*/ 0 w 18"/>
                  <a:gd name="T5" fmla="*/ 0 h 4"/>
                  <a:gd name="T6" fmla="*/ 18 w 1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4"/>
                  <a:gd name="T14" fmla="*/ 18 w 1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4">
                    <a:moveTo>
                      <a:pt x="18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6" name="Freeform 401"/>
              <p:cNvSpPr>
                <a:spLocks/>
              </p:cNvSpPr>
              <p:nvPr/>
            </p:nvSpPr>
            <p:spPr bwMode="auto">
              <a:xfrm>
                <a:off x="5031570" y="2264374"/>
                <a:ext cx="34342" cy="5952"/>
              </a:xfrm>
              <a:custGeom>
                <a:avLst/>
                <a:gdLst>
                  <a:gd name="T0" fmla="*/ 29 w 29"/>
                  <a:gd name="T1" fmla="*/ 0 h 3"/>
                  <a:gd name="T2" fmla="*/ 0 w 29"/>
                  <a:gd name="T3" fmla="*/ 0 h 3"/>
                  <a:gd name="T4" fmla="*/ 13 w 29"/>
                  <a:gd name="T5" fmla="*/ 3 h 3"/>
                  <a:gd name="T6" fmla="*/ 29 w 2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3"/>
                  <a:gd name="T14" fmla="*/ 29 w 29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3">
                    <a:moveTo>
                      <a:pt x="29" y="0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7" name="Freeform 402"/>
              <p:cNvSpPr>
                <a:spLocks/>
              </p:cNvSpPr>
              <p:nvPr/>
            </p:nvSpPr>
            <p:spPr bwMode="auto">
              <a:xfrm>
                <a:off x="7818799" y="2950708"/>
                <a:ext cx="36151" cy="19836"/>
              </a:xfrm>
              <a:custGeom>
                <a:avLst/>
                <a:gdLst>
                  <a:gd name="T0" fmla="*/ 32 w 32"/>
                  <a:gd name="T1" fmla="*/ 15 h 15"/>
                  <a:gd name="T2" fmla="*/ 0 w 32"/>
                  <a:gd name="T3" fmla="*/ 0 h 15"/>
                  <a:gd name="T4" fmla="*/ 28 w 32"/>
                  <a:gd name="T5" fmla="*/ 11 h 15"/>
                  <a:gd name="T6" fmla="*/ 32 w 32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5"/>
                  <a:gd name="T14" fmla="*/ 32 w 3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5">
                    <a:moveTo>
                      <a:pt x="32" y="15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8" name="Freeform 403"/>
              <p:cNvSpPr>
                <a:spLocks/>
              </p:cNvSpPr>
              <p:nvPr/>
            </p:nvSpPr>
            <p:spPr bwMode="auto">
              <a:xfrm>
                <a:off x="6515562" y="2373473"/>
                <a:ext cx="21691" cy="9919"/>
              </a:xfrm>
              <a:custGeom>
                <a:avLst/>
                <a:gdLst>
                  <a:gd name="T0" fmla="*/ 16 w 18"/>
                  <a:gd name="T1" fmla="*/ 4 h 9"/>
                  <a:gd name="T2" fmla="*/ 0 w 18"/>
                  <a:gd name="T3" fmla="*/ 0 h 9"/>
                  <a:gd name="T4" fmla="*/ 18 w 18"/>
                  <a:gd name="T5" fmla="*/ 9 h 9"/>
                  <a:gd name="T6" fmla="*/ 16 w 18"/>
                  <a:gd name="T7" fmla="*/ 4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16" y="4"/>
                    </a:moveTo>
                    <a:lnTo>
                      <a:pt x="0" y="0"/>
                    </a:lnTo>
                    <a:lnTo>
                      <a:pt x="18" y="9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9" name="Freeform 404"/>
              <p:cNvSpPr>
                <a:spLocks/>
              </p:cNvSpPr>
              <p:nvPr/>
            </p:nvSpPr>
            <p:spPr bwMode="auto">
              <a:xfrm>
                <a:off x="4557994" y="2839626"/>
                <a:ext cx="18077" cy="3967"/>
              </a:xfrm>
              <a:custGeom>
                <a:avLst/>
                <a:gdLst>
                  <a:gd name="T0" fmla="*/ 16 w 16"/>
                  <a:gd name="T1" fmla="*/ 2 h 2"/>
                  <a:gd name="T2" fmla="*/ 0 w 16"/>
                  <a:gd name="T3" fmla="*/ 2 h 2"/>
                  <a:gd name="T4" fmla="*/ 4 w 16"/>
                  <a:gd name="T5" fmla="*/ 0 h 2"/>
                  <a:gd name="T6" fmla="*/ 16 w 1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16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0" name="Freeform 405"/>
              <p:cNvSpPr>
                <a:spLocks/>
              </p:cNvSpPr>
              <p:nvPr/>
            </p:nvSpPr>
            <p:spPr bwMode="auto">
              <a:xfrm>
                <a:off x="4373624" y="3303794"/>
                <a:ext cx="3615" cy="3967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1" name="Freeform 406"/>
              <p:cNvSpPr>
                <a:spLocks/>
              </p:cNvSpPr>
              <p:nvPr/>
            </p:nvSpPr>
            <p:spPr bwMode="auto">
              <a:xfrm>
                <a:off x="4465809" y="3127252"/>
                <a:ext cx="142795" cy="57526"/>
              </a:xfrm>
              <a:custGeom>
                <a:avLst/>
                <a:gdLst>
                  <a:gd name="T0" fmla="*/ 43 w 117"/>
                  <a:gd name="T1" fmla="*/ 0 h 40"/>
                  <a:gd name="T2" fmla="*/ 41 w 117"/>
                  <a:gd name="T3" fmla="*/ 2 h 40"/>
                  <a:gd name="T4" fmla="*/ 35 w 117"/>
                  <a:gd name="T5" fmla="*/ 7 h 40"/>
                  <a:gd name="T6" fmla="*/ 31 w 117"/>
                  <a:gd name="T7" fmla="*/ 9 h 40"/>
                  <a:gd name="T8" fmla="*/ 31 w 117"/>
                  <a:gd name="T9" fmla="*/ 11 h 40"/>
                  <a:gd name="T10" fmla="*/ 24 w 117"/>
                  <a:gd name="T11" fmla="*/ 16 h 40"/>
                  <a:gd name="T12" fmla="*/ 12 w 117"/>
                  <a:gd name="T13" fmla="*/ 20 h 40"/>
                  <a:gd name="T14" fmla="*/ 6 w 117"/>
                  <a:gd name="T15" fmla="*/ 20 h 40"/>
                  <a:gd name="T16" fmla="*/ 0 w 117"/>
                  <a:gd name="T17" fmla="*/ 18 h 40"/>
                  <a:gd name="T18" fmla="*/ 12 w 117"/>
                  <a:gd name="T19" fmla="*/ 37 h 40"/>
                  <a:gd name="T20" fmla="*/ 20 w 117"/>
                  <a:gd name="T21" fmla="*/ 38 h 40"/>
                  <a:gd name="T22" fmla="*/ 45 w 117"/>
                  <a:gd name="T23" fmla="*/ 40 h 40"/>
                  <a:gd name="T24" fmla="*/ 76 w 117"/>
                  <a:gd name="T25" fmla="*/ 26 h 40"/>
                  <a:gd name="T26" fmla="*/ 111 w 117"/>
                  <a:gd name="T27" fmla="*/ 27 h 40"/>
                  <a:gd name="T28" fmla="*/ 117 w 117"/>
                  <a:gd name="T29" fmla="*/ 11 h 40"/>
                  <a:gd name="T30" fmla="*/ 86 w 117"/>
                  <a:gd name="T31" fmla="*/ 5 h 40"/>
                  <a:gd name="T32" fmla="*/ 68 w 117"/>
                  <a:gd name="T33" fmla="*/ 5 h 40"/>
                  <a:gd name="T34" fmla="*/ 64 w 117"/>
                  <a:gd name="T35" fmla="*/ 2 h 40"/>
                  <a:gd name="T36" fmla="*/ 43 w 117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40"/>
                  <a:gd name="T59" fmla="*/ 117 w 117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40">
                    <a:moveTo>
                      <a:pt x="43" y="0"/>
                    </a:moveTo>
                    <a:lnTo>
                      <a:pt x="41" y="2"/>
                    </a:lnTo>
                    <a:lnTo>
                      <a:pt x="35" y="7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24" y="16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12" y="37"/>
                    </a:lnTo>
                    <a:lnTo>
                      <a:pt x="20" y="38"/>
                    </a:lnTo>
                    <a:lnTo>
                      <a:pt x="45" y="40"/>
                    </a:lnTo>
                    <a:lnTo>
                      <a:pt x="76" y="26"/>
                    </a:lnTo>
                    <a:lnTo>
                      <a:pt x="111" y="27"/>
                    </a:lnTo>
                    <a:lnTo>
                      <a:pt x="117" y="11"/>
                    </a:lnTo>
                    <a:lnTo>
                      <a:pt x="86" y="5"/>
                    </a:lnTo>
                    <a:lnTo>
                      <a:pt x="68" y="5"/>
                    </a:lnTo>
                    <a:lnTo>
                      <a:pt x="64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2" name="Freeform 407"/>
              <p:cNvSpPr>
                <a:spLocks/>
              </p:cNvSpPr>
              <p:nvPr/>
            </p:nvSpPr>
            <p:spPr bwMode="auto">
              <a:xfrm>
                <a:off x="4398930" y="3214531"/>
                <a:ext cx="68687" cy="43639"/>
              </a:xfrm>
              <a:custGeom>
                <a:avLst/>
                <a:gdLst>
                  <a:gd name="T0" fmla="*/ 9 w 58"/>
                  <a:gd name="T1" fmla="*/ 33 h 33"/>
                  <a:gd name="T2" fmla="*/ 19 w 58"/>
                  <a:gd name="T3" fmla="*/ 33 h 33"/>
                  <a:gd name="T4" fmla="*/ 21 w 58"/>
                  <a:gd name="T5" fmla="*/ 29 h 33"/>
                  <a:gd name="T6" fmla="*/ 25 w 58"/>
                  <a:gd name="T7" fmla="*/ 31 h 33"/>
                  <a:gd name="T8" fmla="*/ 27 w 58"/>
                  <a:gd name="T9" fmla="*/ 31 h 33"/>
                  <a:gd name="T10" fmla="*/ 31 w 58"/>
                  <a:gd name="T11" fmla="*/ 33 h 33"/>
                  <a:gd name="T12" fmla="*/ 37 w 58"/>
                  <a:gd name="T13" fmla="*/ 33 h 33"/>
                  <a:gd name="T14" fmla="*/ 35 w 58"/>
                  <a:gd name="T15" fmla="*/ 29 h 33"/>
                  <a:gd name="T16" fmla="*/ 35 w 58"/>
                  <a:gd name="T17" fmla="*/ 28 h 33"/>
                  <a:gd name="T18" fmla="*/ 41 w 58"/>
                  <a:gd name="T19" fmla="*/ 26 h 33"/>
                  <a:gd name="T20" fmla="*/ 45 w 58"/>
                  <a:gd name="T21" fmla="*/ 26 h 33"/>
                  <a:gd name="T22" fmla="*/ 43 w 58"/>
                  <a:gd name="T23" fmla="*/ 22 h 33"/>
                  <a:gd name="T24" fmla="*/ 43 w 58"/>
                  <a:gd name="T25" fmla="*/ 18 h 33"/>
                  <a:gd name="T26" fmla="*/ 41 w 58"/>
                  <a:gd name="T27" fmla="*/ 15 h 33"/>
                  <a:gd name="T28" fmla="*/ 48 w 58"/>
                  <a:gd name="T29" fmla="*/ 13 h 33"/>
                  <a:gd name="T30" fmla="*/ 48 w 58"/>
                  <a:gd name="T31" fmla="*/ 11 h 33"/>
                  <a:gd name="T32" fmla="*/ 56 w 58"/>
                  <a:gd name="T33" fmla="*/ 11 h 33"/>
                  <a:gd name="T34" fmla="*/ 56 w 58"/>
                  <a:gd name="T35" fmla="*/ 9 h 33"/>
                  <a:gd name="T36" fmla="*/ 58 w 58"/>
                  <a:gd name="T37" fmla="*/ 9 h 33"/>
                  <a:gd name="T38" fmla="*/ 58 w 58"/>
                  <a:gd name="T39" fmla="*/ 7 h 33"/>
                  <a:gd name="T40" fmla="*/ 52 w 58"/>
                  <a:gd name="T41" fmla="*/ 4 h 33"/>
                  <a:gd name="T42" fmla="*/ 50 w 58"/>
                  <a:gd name="T43" fmla="*/ 0 h 33"/>
                  <a:gd name="T44" fmla="*/ 11 w 58"/>
                  <a:gd name="T45" fmla="*/ 9 h 33"/>
                  <a:gd name="T46" fmla="*/ 4 w 58"/>
                  <a:gd name="T47" fmla="*/ 9 h 33"/>
                  <a:gd name="T48" fmla="*/ 0 w 58"/>
                  <a:gd name="T49" fmla="*/ 17 h 33"/>
                  <a:gd name="T50" fmla="*/ 4 w 58"/>
                  <a:gd name="T51" fmla="*/ 31 h 33"/>
                  <a:gd name="T52" fmla="*/ 9 w 58"/>
                  <a:gd name="T53" fmla="*/ 33 h 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8"/>
                  <a:gd name="T82" fmla="*/ 0 h 33"/>
                  <a:gd name="T83" fmla="*/ 58 w 58"/>
                  <a:gd name="T84" fmla="*/ 33 h 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8" h="33">
                    <a:moveTo>
                      <a:pt x="9" y="33"/>
                    </a:moveTo>
                    <a:lnTo>
                      <a:pt x="19" y="33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31" y="33"/>
                    </a:lnTo>
                    <a:lnTo>
                      <a:pt x="37" y="33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41" y="26"/>
                    </a:lnTo>
                    <a:lnTo>
                      <a:pt x="45" y="26"/>
                    </a:lnTo>
                    <a:lnTo>
                      <a:pt x="43" y="22"/>
                    </a:lnTo>
                    <a:lnTo>
                      <a:pt x="43" y="18"/>
                    </a:lnTo>
                    <a:lnTo>
                      <a:pt x="41" y="15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7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11" y="9"/>
                    </a:lnTo>
                    <a:lnTo>
                      <a:pt x="4" y="9"/>
                    </a:lnTo>
                    <a:lnTo>
                      <a:pt x="0" y="17"/>
                    </a:lnTo>
                    <a:lnTo>
                      <a:pt x="4" y="31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3" name="Freeform 408"/>
              <p:cNvSpPr>
                <a:spLocks/>
              </p:cNvSpPr>
              <p:nvPr/>
            </p:nvSpPr>
            <p:spPr bwMode="auto">
              <a:xfrm>
                <a:off x="4333050" y="2492896"/>
                <a:ext cx="288032" cy="455831"/>
              </a:xfrm>
              <a:custGeom>
                <a:avLst/>
                <a:gdLst>
                  <a:gd name="T0" fmla="*/ 144 w 206"/>
                  <a:gd name="T1" fmla="*/ 113 h 292"/>
                  <a:gd name="T2" fmla="*/ 120 w 206"/>
                  <a:gd name="T3" fmla="*/ 126 h 292"/>
                  <a:gd name="T4" fmla="*/ 107 w 206"/>
                  <a:gd name="T5" fmla="*/ 137 h 292"/>
                  <a:gd name="T6" fmla="*/ 103 w 206"/>
                  <a:gd name="T7" fmla="*/ 154 h 292"/>
                  <a:gd name="T8" fmla="*/ 128 w 206"/>
                  <a:gd name="T9" fmla="*/ 185 h 292"/>
                  <a:gd name="T10" fmla="*/ 118 w 206"/>
                  <a:gd name="T11" fmla="*/ 205 h 292"/>
                  <a:gd name="T12" fmla="*/ 113 w 206"/>
                  <a:gd name="T13" fmla="*/ 201 h 292"/>
                  <a:gd name="T14" fmla="*/ 132 w 206"/>
                  <a:gd name="T15" fmla="*/ 205 h 292"/>
                  <a:gd name="T16" fmla="*/ 116 w 206"/>
                  <a:gd name="T17" fmla="*/ 210 h 292"/>
                  <a:gd name="T18" fmla="*/ 97 w 206"/>
                  <a:gd name="T19" fmla="*/ 221 h 292"/>
                  <a:gd name="T20" fmla="*/ 101 w 206"/>
                  <a:gd name="T21" fmla="*/ 236 h 292"/>
                  <a:gd name="T22" fmla="*/ 101 w 206"/>
                  <a:gd name="T23" fmla="*/ 239 h 292"/>
                  <a:gd name="T24" fmla="*/ 95 w 206"/>
                  <a:gd name="T25" fmla="*/ 274 h 292"/>
                  <a:gd name="T26" fmla="*/ 60 w 206"/>
                  <a:gd name="T27" fmla="*/ 292 h 292"/>
                  <a:gd name="T28" fmla="*/ 33 w 206"/>
                  <a:gd name="T29" fmla="*/ 274 h 292"/>
                  <a:gd name="T30" fmla="*/ 11 w 206"/>
                  <a:gd name="T31" fmla="*/ 236 h 292"/>
                  <a:gd name="T32" fmla="*/ 7 w 206"/>
                  <a:gd name="T33" fmla="*/ 229 h 292"/>
                  <a:gd name="T34" fmla="*/ 5 w 206"/>
                  <a:gd name="T35" fmla="*/ 212 h 292"/>
                  <a:gd name="T36" fmla="*/ 17 w 206"/>
                  <a:gd name="T37" fmla="*/ 174 h 292"/>
                  <a:gd name="T38" fmla="*/ 25 w 206"/>
                  <a:gd name="T39" fmla="*/ 161 h 292"/>
                  <a:gd name="T40" fmla="*/ 11 w 206"/>
                  <a:gd name="T41" fmla="*/ 132 h 292"/>
                  <a:gd name="T42" fmla="*/ 25 w 206"/>
                  <a:gd name="T43" fmla="*/ 102 h 292"/>
                  <a:gd name="T44" fmla="*/ 33 w 206"/>
                  <a:gd name="T45" fmla="*/ 91 h 292"/>
                  <a:gd name="T46" fmla="*/ 42 w 206"/>
                  <a:gd name="T47" fmla="*/ 60 h 292"/>
                  <a:gd name="T48" fmla="*/ 66 w 206"/>
                  <a:gd name="T49" fmla="*/ 44 h 292"/>
                  <a:gd name="T50" fmla="*/ 97 w 206"/>
                  <a:gd name="T51" fmla="*/ 18 h 292"/>
                  <a:gd name="T52" fmla="*/ 128 w 206"/>
                  <a:gd name="T53" fmla="*/ 11 h 292"/>
                  <a:gd name="T54" fmla="*/ 134 w 206"/>
                  <a:gd name="T55" fmla="*/ 0 h 292"/>
                  <a:gd name="T56" fmla="*/ 198 w 206"/>
                  <a:gd name="T57" fmla="*/ 46 h 292"/>
                  <a:gd name="T58" fmla="*/ 183 w 206"/>
                  <a:gd name="T59" fmla="*/ 66 h 292"/>
                  <a:gd name="T60" fmla="*/ 175 w 206"/>
                  <a:gd name="T61" fmla="*/ 71 h 292"/>
                  <a:gd name="T62" fmla="*/ 161 w 206"/>
                  <a:gd name="T63" fmla="*/ 77 h 292"/>
                  <a:gd name="T64" fmla="*/ 165 w 206"/>
                  <a:gd name="T65" fmla="*/ 97 h 2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292"/>
                  <a:gd name="T101" fmla="*/ 206 w 206"/>
                  <a:gd name="T102" fmla="*/ 292 h 2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292">
                    <a:moveTo>
                      <a:pt x="165" y="97"/>
                    </a:moveTo>
                    <a:lnTo>
                      <a:pt x="144" y="113"/>
                    </a:lnTo>
                    <a:lnTo>
                      <a:pt x="128" y="121"/>
                    </a:lnTo>
                    <a:lnTo>
                      <a:pt x="120" y="126"/>
                    </a:lnTo>
                    <a:lnTo>
                      <a:pt x="109" y="128"/>
                    </a:lnTo>
                    <a:lnTo>
                      <a:pt x="107" y="137"/>
                    </a:lnTo>
                    <a:lnTo>
                      <a:pt x="103" y="141"/>
                    </a:lnTo>
                    <a:lnTo>
                      <a:pt x="103" y="154"/>
                    </a:lnTo>
                    <a:lnTo>
                      <a:pt x="109" y="177"/>
                    </a:lnTo>
                    <a:lnTo>
                      <a:pt x="128" y="185"/>
                    </a:lnTo>
                    <a:lnTo>
                      <a:pt x="136" y="194"/>
                    </a:lnTo>
                    <a:lnTo>
                      <a:pt x="118" y="205"/>
                    </a:lnTo>
                    <a:lnTo>
                      <a:pt x="113" y="197"/>
                    </a:lnTo>
                    <a:lnTo>
                      <a:pt x="113" y="201"/>
                    </a:lnTo>
                    <a:lnTo>
                      <a:pt x="89" y="203"/>
                    </a:lnTo>
                    <a:lnTo>
                      <a:pt x="132" y="205"/>
                    </a:lnTo>
                    <a:lnTo>
                      <a:pt x="118" y="214"/>
                    </a:lnTo>
                    <a:lnTo>
                      <a:pt x="116" y="210"/>
                    </a:lnTo>
                    <a:lnTo>
                      <a:pt x="105" y="221"/>
                    </a:lnTo>
                    <a:lnTo>
                      <a:pt x="97" y="221"/>
                    </a:lnTo>
                    <a:lnTo>
                      <a:pt x="103" y="225"/>
                    </a:lnTo>
                    <a:lnTo>
                      <a:pt x="101" y="236"/>
                    </a:lnTo>
                    <a:lnTo>
                      <a:pt x="103" y="241"/>
                    </a:lnTo>
                    <a:lnTo>
                      <a:pt x="101" y="239"/>
                    </a:lnTo>
                    <a:lnTo>
                      <a:pt x="99" y="258"/>
                    </a:lnTo>
                    <a:lnTo>
                      <a:pt x="95" y="274"/>
                    </a:lnTo>
                    <a:lnTo>
                      <a:pt x="64" y="282"/>
                    </a:lnTo>
                    <a:lnTo>
                      <a:pt x="60" y="292"/>
                    </a:lnTo>
                    <a:lnTo>
                      <a:pt x="40" y="292"/>
                    </a:lnTo>
                    <a:lnTo>
                      <a:pt x="33" y="274"/>
                    </a:lnTo>
                    <a:lnTo>
                      <a:pt x="29" y="261"/>
                    </a:lnTo>
                    <a:lnTo>
                      <a:pt x="11" y="236"/>
                    </a:lnTo>
                    <a:lnTo>
                      <a:pt x="13" y="230"/>
                    </a:lnTo>
                    <a:lnTo>
                      <a:pt x="7" y="229"/>
                    </a:lnTo>
                    <a:lnTo>
                      <a:pt x="0" y="216"/>
                    </a:lnTo>
                    <a:lnTo>
                      <a:pt x="5" y="212"/>
                    </a:lnTo>
                    <a:lnTo>
                      <a:pt x="15" y="192"/>
                    </a:lnTo>
                    <a:lnTo>
                      <a:pt x="17" y="174"/>
                    </a:lnTo>
                    <a:lnTo>
                      <a:pt x="17" y="168"/>
                    </a:lnTo>
                    <a:lnTo>
                      <a:pt x="25" y="161"/>
                    </a:lnTo>
                    <a:lnTo>
                      <a:pt x="11" y="154"/>
                    </a:lnTo>
                    <a:lnTo>
                      <a:pt x="11" y="132"/>
                    </a:lnTo>
                    <a:lnTo>
                      <a:pt x="9" y="112"/>
                    </a:lnTo>
                    <a:lnTo>
                      <a:pt x="25" y="102"/>
                    </a:lnTo>
                    <a:lnTo>
                      <a:pt x="40" y="101"/>
                    </a:lnTo>
                    <a:lnTo>
                      <a:pt x="33" y="91"/>
                    </a:lnTo>
                    <a:lnTo>
                      <a:pt x="44" y="66"/>
                    </a:lnTo>
                    <a:lnTo>
                      <a:pt x="42" y="60"/>
                    </a:lnTo>
                    <a:lnTo>
                      <a:pt x="58" y="57"/>
                    </a:lnTo>
                    <a:lnTo>
                      <a:pt x="66" y="44"/>
                    </a:lnTo>
                    <a:lnTo>
                      <a:pt x="74" y="24"/>
                    </a:lnTo>
                    <a:lnTo>
                      <a:pt x="97" y="18"/>
                    </a:lnTo>
                    <a:lnTo>
                      <a:pt x="99" y="11"/>
                    </a:lnTo>
                    <a:lnTo>
                      <a:pt x="128" y="11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83" y="18"/>
                    </a:lnTo>
                    <a:lnTo>
                      <a:pt x="198" y="46"/>
                    </a:lnTo>
                    <a:lnTo>
                      <a:pt x="206" y="66"/>
                    </a:lnTo>
                    <a:lnTo>
                      <a:pt x="183" y="66"/>
                    </a:lnTo>
                    <a:lnTo>
                      <a:pt x="177" y="68"/>
                    </a:lnTo>
                    <a:lnTo>
                      <a:pt x="175" y="71"/>
                    </a:lnTo>
                    <a:lnTo>
                      <a:pt x="171" y="69"/>
                    </a:lnTo>
                    <a:lnTo>
                      <a:pt x="161" y="77"/>
                    </a:lnTo>
                    <a:lnTo>
                      <a:pt x="159" y="86"/>
                    </a:lnTo>
                    <a:lnTo>
                      <a:pt x="165" y="97"/>
                    </a:lnTo>
                    <a:close/>
                  </a:path>
                </a:pathLst>
              </a:custGeom>
              <a:solidFill>
                <a:srgbClr val="FA32DD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4" name="Freeform 409"/>
              <p:cNvSpPr>
                <a:spLocks/>
              </p:cNvSpPr>
              <p:nvPr/>
            </p:nvSpPr>
            <p:spPr bwMode="auto">
              <a:xfrm>
                <a:off x="4474847" y="2875330"/>
                <a:ext cx="12653" cy="23803"/>
              </a:xfrm>
              <a:custGeom>
                <a:avLst/>
                <a:gdLst>
                  <a:gd name="T0" fmla="*/ 10 w 10"/>
                  <a:gd name="T1" fmla="*/ 0 h 19"/>
                  <a:gd name="T2" fmla="*/ 10 w 10"/>
                  <a:gd name="T3" fmla="*/ 4 h 19"/>
                  <a:gd name="T4" fmla="*/ 6 w 10"/>
                  <a:gd name="T5" fmla="*/ 15 h 19"/>
                  <a:gd name="T6" fmla="*/ 4 w 10"/>
                  <a:gd name="T7" fmla="*/ 19 h 19"/>
                  <a:gd name="T8" fmla="*/ 0 w 10"/>
                  <a:gd name="T9" fmla="*/ 10 h 19"/>
                  <a:gd name="T10" fmla="*/ 10 w 1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9"/>
                  <a:gd name="T20" fmla="*/ 10 w 1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9">
                    <a:moveTo>
                      <a:pt x="10" y="0"/>
                    </a:moveTo>
                    <a:lnTo>
                      <a:pt x="10" y="4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5" name="Freeform 410"/>
              <p:cNvSpPr>
                <a:spLocks/>
              </p:cNvSpPr>
              <p:nvPr/>
            </p:nvSpPr>
            <p:spPr bwMode="auto">
              <a:xfrm>
                <a:off x="4219984" y="3186760"/>
                <a:ext cx="103029" cy="57526"/>
              </a:xfrm>
              <a:custGeom>
                <a:avLst/>
                <a:gdLst>
                  <a:gd name="T0" fmla="*/ 82 w 85"/>
                  <a:gd name="T1" fmla="*/ 25 h 40"/>
                  <a:gd name="T2" fmla="*/ 78 w 85"/>
                  <a:gd name="T3" fmla="*/ 31 h 40"/>
                  <a:gd name="T4" fmla="*/ 64 w 85"/>
                  <a:gd name="T5" fmla="*/ 31 h 40"/>
                  <a:gd name="T6" fmla="*/ 56 w 85"/>
                  <a:gd name="T7" fmla="*/ 40 h 40"/>
                  <a:gd name="T8" fmla="*/ 43 w 85"/>
                  <a:gd name="T9" fmla="*/ 31 h 40"/>
                  <a:gd name="T10" fmla="*/ 31 w 85"/>
                  <a:gd name="T11" fmla="*/ 40 h 40"/>
                  <a:gd name="T12" fmla="*/ 17 w 85"/>
                  <a:gd name="T13" fmla="*/ 40 h 40"/>
                  <a:gd name="T14" fmla="*/ 7 w 85"/>
                  <a:gd name="T15" fmla="*/ 29 h 40"/>
                  <a:gd name="T16" fmla="*/ 0 w 85"/>
                  <a:gd name="T17" fmla="*/ 33 h 40"/>
                  <a:gd name="T18" fmla="*/ 17 w 85"/>
                  <a:gd name="T19" fmla="*/ 9 h 40"/>
                  <a:gd name="T20" fmla="*/ 21 w 85"/>
                  <a:gd name="T21" fmla="*/ 5 h 40"/>
                  <a:gd name="T22" fmla="*/ 27 w 85"/>
                  <a:gd name="T23" fmla="*/ 2 h 40"/>
                  <a:gd name="T24" fmla="*/ 48 w 85"/>
                  <a:gd name="T25" fmla="*/ 0 h 40"/>
                  <a:gd name="T26" fmla="*/ 68 w 85"/>
                  <a:gd name="T27" fmla="*/ 3 h 40"/>
                  <a:gd name="T28" fmla="*/ 66 w 85"/>
                  <a:gd name="T29" fmla="*/ 9 h 40"/>
                  <a:gd name="T30" fmla="*/ 66 w 85"/>
                  <a:gd name="T31" fmla="*/ 13 h 40"/>
                  <a:gd name="T32" fmla="*/ 66 w 85"/>
                  <a:gd name="T33" fmla="*/ 14 h 40"/>
                  <a:gd name="T34" fmla="*/ 70 w 85"/>
                  <a:gd name="T35" fmla="*/ 14 h 40"/>
                  <a:gd name="T36" fmla="*/ 85 w 85"/>
                  <a:gd name="T37" fmla="*/ 18 h 40"/>
                  <a:gd name="T38" fmla="*/ 85 w 85"/>
                  <a:gd name="T39" fmla="*/ 20 h 40"/>
                  <a:gd name="T40" fmla="*/ 82 w 85"/>
                  <a:gd name="T41" fmla="*/ 25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40"/>
                  <a:gd name="T65" fmla="*/ 85 w 85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40">
                    <a:moveTo>
                      <a:pt x="82" y="25"/>
                    </a:moveTo>
                    <a:lnTo>
                      <a:pt x="78" y="31"/>
                    </a:lnTo>
                    <a:lnTo>
                      <a:pt x="64" y="31"/>
                    </a:lnTo>
                    <a:lnTo>
                      <a:pt x="56" y="40"/>
                    </a:lnTo>
                    <a:lnTo>
                      <a:pt x="43" y="31"/>
                    </a:lnTo>
                    <a:lnTo>
                      <a:pt x="31" y="40"/>
                    </a:lnTo>
                    <a:lnTo>
                      <a:pt x="17" y="40"/>
                    </a:lnTo>
                    <a:lnTo>
                      <a:pt x="7" y="29"/>
                    </a:lnTo>
                    <a:lnTo>
                      <a:pt x="0" y="33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48" y="0"/>
                    </a:lnTo>
                    <a:lnTo>
                      <a:pt x="68" y="3"/>
                    </a:lnTo>
                    <a:lnTo>
                      <a:pt x="66" y="9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70" y="14"/>
                    </a:lnTo>
                    <a:lnTo>
                      <a:pt x="85" y="18"/>
                    </a:lnTo>
                    <a:lnTo>
                      <a:pt x="85" y="20"/>
                    </a:lnTo>
                    <a:lnTo>
                      <a:pt x="82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6" name="Freeform 411"/>
              <p:cNvSpPr>
                <a:spLocks/>
              </p:cNvSpPr>
              <p:nvPr/>
            </p:nvSpPr>
            <p:spPr bwMode="auto">
              <a:xfrm>
                <a:off x="4601375" y="3037988"/>
                <a:ext cx="435618" cy="255887"/>
              </a:xfrm>
              <a:custGeom>
                <a:avLst/>
                <a:gdLst>
                  <a:gd name="T0" fmla="*/ 191 w 363"/>
                  <a:gd name="T1" fmla="*/ 0 h 189"/>
                  <a:gd name="T2" fmla="*/ 176 w 363"/>
                  <a:gd name="T3" fmla="*/ 4 h 189"/>
                  <a:gd name="T4" fmla="*/ 152 w 363"/>
                  <a:gd name="T5" fmla="*/ 17 h 189"/>
                  <a:gd name="T6" fmla="*/ 152 w 363"/>
                  <a:gd name="T7" fmla="*/ 24 h 189"/>
                  <a:gd name="T8" fmla="*/ 119 w 363"/>
                  <a:gd name="T9" fmla="*/ 19 h 189"/>
                  <a:gd name="T10" fmla="*/ 86 w 363"/>
                  <a:gd name="T11" fmla="*/ 13 h 189"/>
                  <a:gd name="T12" fmla="*/ 51 w 363"/>
                  <a:gd name="T13" fmla="*/ 13 h 189"/>
                  <a:gd name="T14" fmla="*/ 18 w 363"/>
                  <a:gd name="T15" fmla="*/ 13 h 189"/>
                  <a:gd name="T16" fmla="*/ 27 w 363"/>
                  <a:gd name="T17" fmla="*/ 37 h 189"/>
                  <a:gd name="T18" fmla="*/ 26 w 363"/>
                  <a:gd name="T19" fmla="*/ 48 h 189"/>
                  <a:gd name="T20" fmla="*/ 8 w 363"/>
                  <a:gd name="T21" fmla="*/ 72 h 189"/>
                  <a:gd name="T22" fmla="*/ 6 w 363"/>
                  <a:gd name="T23" fmla="*/ 79 h 189"/>
                  <a:gd name="T24" fmla="*/ 0 w 363"/>
                  <a:gd name="T25" fmla="*/ 95 h 189"/>
                  <a:gd name="T26" fmla="*/ 16 w 363"/>
                  <a:gd name="T27" fmla="*/ 106 h 189"/>
                  <a:gd name="T28" fmla="*/ 16 w 363"/>
                  <a:gd name="T29" fmla="*/ 105 h 189"/>
                  <a:gd name="T30" fmla="*/ 55 w 363"/>
                  <a:gd name="T31" fmla="*/ 108 h 189"/>
                  <a:gd name="T32" fmla="*/ 88 w 363"/>
                  <a:gd name="T33" fmla="*/ 99 h 189"/>
                  <a:gd name="T34" fmla="*/ 105 w 363"/>
                  <a:gd name="T35" fmla="*/ 86 h 189"/>
                  <a:gd name="T36" fmla="*/ 111 w 363"/>
                  <a:gd name="T37" fmla="*/ 88 h 189"/>
                  <a:gd name="T38" fmla="*/ 127 w 363"/>
                  <a:gd name="T39" fmla="*/ 101 h 189"/>
                  <a:gd name="T40" fmla="*/ 142 w 363"/>
                  <a:gd name="T41" fmla="*/ 115 h 189"/>
                  <a:gd name="T42" fmla="*/ 160 w 363"/>
                  <a:gd name="T43" fmla="*/ 128 h 189"/>
                  <a:gd name="T44" fmla="*/ 176 w 363"/>
                  <a:gd name="T45" fmla="*/ 143 h 189"/>
                  <a:gd name="T46" fmla="*/ 191 w 363"/>
                  <a:gd name="T47" fmla="*/ 134 h 189"/>
                  <a:gd name="T48" fmla="*/ 197 w 363"/>
                  <a:gd name="T49" fmla="*/ 137 h 189"/>
                  <a:gd name="T50" fmla="*/ 195 w 363"/>
                  <a:gd name="T51" fmla="*/ 125 h 189"/>
                  <a:gd name="T52" fmla="*/ 199 w 363"/>
                  <a:gd name="T53" fmla="*/ 134 h 189"/>
                  <a:gd name="T54" fmla="*/ 214 w 363"/>
                  <a:gd name="T55" fmla="*/ 136 h 189"/>
                  <a:gd name="T56" fmla="*/ 193 w 363"/>
                  <a:gd name="T57" fmla="*/ 137 h 189"/>
                  <a:gd name="T58" fmla="*/ 203 w 363"/>
                  <a:gd name="T59" fmla="*/ 143 h 189"/>
                  <a:gd name="T60" fmla="*/ 218 w 363"/>
                  <a:gd name="T61" fmla="*/ 148 h 189"/>
                  <a:gd name="T62" fmla="*/ 236 w 363"/>
                  <a:gd name="T63" fmla="*/ 150 h 189"/>
                  <a:gd name="T64" fmla="*/ 216 w 363"/>
                  <a:gd name="T65" fmla="*/ 163 h 189"/>
                  <a:gd name="T66" fmla="*/ 230 w 363"/>
                  <a:gd name="T67" fmla="*/ 170 h 189"/>
                  <a:gd name="T68" fmla="*/ 240 w 363"/>
                  <a:gd name="T69" fmla="*/ 178 h 189"/>
                  <a:gd name="T70" fmla="*/ 244 w 363"/>
                  <a:gd name="T71" fmla="*/ 189 h 189"/>
                  <a:gd name="T72" fmla="*/ 271 w 363"/>
                  <a:gd name="T73" fmla="*/ 178 h 189"/>
                  <a:gd name="T74" fmla="*/ 285 w 363"/>
                  <a:gd name="T75" fmla="*/ 174 h 189"/>
                  <a:gd name="T76" fmla="*/ 296 w 363"/>
                  <a:gd name="T77" fmla="*/ 169 h 189"/>
                  <a:gd name="T78" fmla="*/ 281 w 363"/>
                  <a:gd name="T79" fmla="*/ 167 h 189"/>
                  <a:gd name="T80" fmla="*/ 261 w 363"/>
                  <a:gd name="T81" fmla="*/ 152 h 189"/>
                  <a:gd name="T82" fmla="*/ 267 w 363"/>
                  <a:gd name="T83" fmla="*/ 141 h 189"/>
                  <a:gd name="T84" fmla="*/ 265 w 363"/>
                  <a:gd name="T85" fmla="*/ 148 h 189"/>
                  <a:gd name="T86" fmla="*/ 269 w 363"/>
                  <a:gd name="T87" fmla="*/ 143 h 189"/>
                  <a:gd name="T88" fmla="*/ 298 w 363"/>
                  <a:gd name="T89" fmla="*/ 134 h 189"/>
                  <a:gd name="T90" fmla="*/ 329 w 363"/>
                  <a:gd name="T91" fmla="*/ 123 h 189"/>
                  <a:gd name="T92" fmla="*/ 339 w 363"/>
                  <a:gd name="T93" fmla="*/ 121 h 189"/>
                  <a:gd name="T94" fmla="*/ 347 w 363"/>
                  <a:gd name="T95" fmla="*/ 108 h 189"/>
                  <a:gd name="T96" fmla="*/ 363 w 363"/>
                  <a:gd name="T97" fmla="*/ 101 h 189"/>
                  <a:gd name="T98" fmla="*/ 349 w 363"/>
                  <a:gd name="T99" fmla="*/ 68 h 189"/>
                  <a:gd name="T100" fmla="*/ 320 w 363"/>
                  <a:gd name="T101" fmla="*/ 59 h 189"/>
                  <a:gd name="T102" fmla="*/ 290 w 363"/>
                  <a:gd name="T103" fmla="*/ 50 h 189"/>
                  <a:gd name="T104" fmla="*/ 277 w 363"/>
                  <a:gd name="T105" fmla="*/ 53 h 189"/>
                  <a:gd name="T106" fmla="*/ 251 w 363"/>
                  <a:gd name="T107" fmla="*/ 31 h 189"/>
                  <a:gd name="T108" fmla="*/ 226 w 363"/>
                  <a:gd name="T109" fmla="*/ 11 h 189"/>
                  <a:gd name="T110" fmla="*/ 222 w 363"/>
                  <a:gd name="T111" fmla="*/ 4 h 189"/>
                  <a:gd name="T112" fmla="*/ 191 w 363"/>
                  <a:gd name="T113" fmla="*/ 0 h 1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3"/>
                  <a:gd name="T172" fmla="*/ 0 h 189"/>
                  <a:gd name="T173" fmla="*/ 363 w 363"/>
                  <a:gd name="T174" fmla="*/ 189 h 1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3" h="189">
                    <a:moveTo>
                      <a:pt x="191" y="0"/>
                    </a:moveTo>
                    <a:lnTo>
                      <a:pt x="176" y="4"/>
                    </a:lnTo>
                    <a:lnTo>
                      <a:pt x="152" y="17"/>
                    </a:lnTo>
                    <a:lnTo>
                      <a:pt x="152" y="24"/>
                    </a:lnTo>
                    <a:lnTo>
                      <a:pt x="119" y="19"/>
                    </a:lnTo>
                    <a:lnTo>
                      <a:pt x="86" y="13"/>
                    </a:lnTo>
                    <a:lnTo>
                      <a:pt x="51" y="13"/>
                    </a:lnTo>
                    <a:lnTo>
                      <a:pt x="18" y="13"/>
                    </a:lnTo>
                    <a:lnTo>
                      <a:pt x="27" y="37"/>
                    </a:lnTo>
                    <a:lnTo>
                      <a:pt x="26" y="48"/>
                    </a:lnTo>
                    <a:lnTo>
                      <a:pt x="8" y="72"/>
                    </a:lnTo>
                    <a:lnTo>
                      <a:pt x="6" y="79"/>
                    </a:lnTo>
                    <a:lnTo>
                      <a:pt x="0" y="95"/>
                    </a:lnTo>
                    <a:lnTo>
                      <a:pt x="16" y="106"/>
                    </a:lnTo>
                    <a:lnTo>
                      <a:pt x="16" y="105"/>
                    </a:lnTo>
                    <a:lnTo>
                      <a:pt x="55" y="108"/>
                    </a:lnTo>
                    <a:lnTo>
                      <a:pt x="88" y="99"/>
                    </a:lnTo>
                    <a:lnTo>
                      <a:pt x="105" y="86"/>
                    </a:lnTo>
                    <a:lnTo>
                      <a:pt x="111" y="88"/>
                    </a:lnTo>
                    <a:lnTo>
                      <a:pt x="127" y="101"/>
                    </a:lnTo>
                    <a:lnTo>
                      <a:pt x="142" y="115"/>
                    </a:lnTo>
                    <a:lnTo>
                      <a:pt x="160" y="128"/>
                    </a:lnTo>
                    <a:lnTo>
                      <a:pt x="176" y="143"/>
                    </a:lnTo>
                    <a:lnTo>
                      <a:pt x="191" y="134"/>
                    </a:lnTo>
                    <a:lnTo>
                      <a:pt x="197" y="137"/>
                    </a:lnTo>
                    <a:lnTo>
                      <a:pt x="195" y="125"/>
                    </a:lnTo>
                    <a:lnTo>
                      <a:pt x="199" y="134"/>
                    </a:lnTo>
                    <a:lnTo>
                      <a:pt x="214" y="136"/>
                    </a:lnTo>
                    <a:lnTo>
                      <a:pt x="193" y="137"/>
                    </a:lnTo>
                    <a:lnTo>
                      <a:pt x="203" y="143"/>
                    </a:lnTo>
                    <a:lnTo>
                      <a:pt x="218" y="148"/>
                    </a:lnTo>
                    <a:lnTo>
                      <a:pt x="236" y="150"/>
                    </a:lnTo>
                    <a:lnTo>
                      <a:pt x="216" y="163"/>
                    </a:lnTo>
                    <a:lnTo>
                      <a:pt x="230" y="170"/>
                    </a:lnTo>
                    <a:lnTo>
                      <a:pt x="240" y="178"/>
                    </a:lnTo>
                    <a:lnTo>
                      <a:pt x="244" y="189"/>
                    </a:lnTo>
                    <a:lnTo>
                      <a:pt x="271" y="178"/>
                    </a:lnTo>
                    <a:lnTo>
                      <a:pt x="285" y="174"/>
                    </a:lnTo>
                    <a:lnTo>
                      <a:pt x="296" y="169"/>
                    </a:lnTo>
                    <a:lnTo>
                      <a:pt x="281" y="167"/>
                    </a:lnTo>
                    <a:lnTo>
                      <a:pt x="261" y="152"/>
                    </a:lnTo>
                    <a:lnTo>
                      <a:pt x="267" y="141"/>
                    </a:lnTo>
                    <a:lnTo>
                      <a:pt x="265" y="148"/>
                    </a:lnTo>
                    <a:lnTo>
                      <a:pt x="269" y="143"/>
                    </a:lnTo>
                    <a:lnTo>
                      <a:pt x="298" y="134"/>
                    </a:lnTo>
                    <a:lnTo>
                      <a:pt x="329" y="123"/>
                    </a:lnTo>
                    <a:lnTo>
                      <a:pt x="339" y="121"/>
                    </a:lnTo>
                    <a:lnTo>
                      <a:pt x="347" y="108"/>
                    </a:lnTo>
                    <a:lnTo>
                      <a:pt x="363" y="101"/>
                    </a:lnTo>
                    <a:lnTo>
                      <a:pt x="349" y="68"/>
                    </a:lnTo>
                    <a:lnTo>
                      <a:pt x="320" y="59"/>
                    </a:lnTo>
                    <a:lnTo>
                      <a:pt x="290" y="50"/>
                    </a:lnTo>
                    <a:lnTo>
                      <a:pt x="277" y="53"/>
                    </a:lnTo>
                    <a:lnTo>
                      <a:pt x="251" y="31"/>
                    </a:lnTo>
                    <a:lnTo>
                      <a:pt x="226" y="11"/>
                    </a:lnTo>
                    <a:lnTo>
                      <a:pt x="222" y="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7" name="Freeform 412"/>
              <p:cNvSpPr>
                <a:spLocks/>
              </p:cNvSpPr>
              <p:nvPr/>
            </p:nvSpPr>
            <p:spPr bwMode="auto">
              <a:xfrm>
                <a:off x="4523652" y="3238336"/>
                <a:ext cx="110259" cy="136869"/>
              </a:xfrm>
              <a:custGeom>
                <a:avLst/>
                <a:gdLst>
                  <a:gd name="T0" fmla="*/ 15 w 91"/>
                  <a:gd name="T1" fmla="*/ 21 h 101"/>
                  <a:gd name="T2" fmla="*/ 15 w 91"/>
                  <a:gd name="T3" fmla="*/ 22 h 101"/>
                  <a:gd name="T4" fmla="*/ 10 w 91"/>
                  <a:gd name="T5" fmla="*/ 24 h 101"/>
                  <a:gd name="T6" fmla="*/ 8 w 91"/>
                  <a:gd name="T7" fmla="*/ 30 h 101"/>
                  <a:gd name="T8" fmla="*/ 15 w 91"/>
                  <a:gd name="T9" fmla="*/ 28 h 101"/>
                  <a:gd name="T10" fmla="*/ 15 w 91"/>
                  <a:gd name="T11" fmla="*/ 31 h 101"/>
                  <a:gd name="T12" fmla="*/ 14 w 91"/>
                  <a:gd name="T13" fmla="*/ 35 h 101"/>
                  <a:gd name="T14" fmla="*/ 10 w 91"/>
                  <a:gd name="T15" fmla="*/ 39 h 101"/>
                  <a:gd name="T16" fmla="*/ 12 w 91"/>
                  <a:gd name="T17" fmla="*/ 41 h 101"/>
                  <a:gd name="T18" fmla="*/ 14 w 91"/>
                  <a:gd name="T19" fmla="*/ 44 h 101"/>
                  <a:gd name="T20" fmla="*/ 23 w 91"/>
                  <a:gd name="T21" fmla="*/ 50 h 101"/>
                  <a:gd name="T22" fmla="*/ 15 w 91"/>
                  <a:gd name="T23" fmla="*/ 52 h 101"/>
                  <a:gd name="T24" fmla="*/ 21 w 91"/>
                  <a:gd name="T25" fmla="*/ 55 h 101"/>
                  <a:gd name="T26" fmla="*/ 21 w 91"/>
                  <a:gd name="T27" fmla="*/ 61 h 101"/>
                  <a:gd name="T28" fmla="*/ 10 w 91"/>
                  <a:gd name="T29" fmla="*/ 63 h 101"/>
                  <a:gd name="T30" fmla="*/ 14 w 91"/>
                  <a:gd name="T31" fmla="*/ 66 h 101"/>
                  <a:gd name="T32" fmla="*/ 12 w 91"/>
                  <a:gd name="T33" fmla="*/ 70 h 101"/>
                  <a:gd name="T34" fmla="*/ 8 w 91"/>
                  <a:gd name="T35" fmla="*/ 66 h 101"/>
                  <a:gd name="T36" fmla="*/ 4 w 91"/>
                  <a:gd name="T37" fmla="*/ 74 h 101"/>
                  <a:gd name="T38" fmla="*/ 0 w 91"/>
                  <a:gd name="T39" fmla="*/ 75 h 101"/>
                  <a:gd name="T40" fmla="*/ 6 w 91"/>
                  <a:gd name="T41" fmla="*/ 83 h 101"/>
                  <a:gd name="T42" fmla="*/ 0 w 91"/>
                  <a:gd name="T43" fmla="*/ 85 h 101"/>
                  <a:gd name="T44" fmla="*/ 0 w 91"/>
                  <a:gd name="T45" fmla="*/ 86 h 101"/>
                  <a:gd name="T46" fmla="*/ 14 w 91"/>
                  <a:gd name="T47" fmla="*/ 94 h 101"/>
                  <a:gd name="T48" fmla="*/ 21 w 91"/>
                  <a:gd name="T49" fmla="*/ 101 h 101"/>
                  <a:gd name="T50" fmla="*/ 25 w 91"/>
                  <a:gd name="T51" fmla="*/ 85 h 101"/>
                  <a:gd name="T52" fmla="*/ 39 w 91"/>
                  <a:gd name="T53" fmla="*/ 88 h 101"/>
                  <a:gd name="T54" fmla="*/ 45 w 91"/>
                  <a:gd name="T55" fmla="*/ 99 h 101"/>
                  <a:gd name="T56" fmla="*/ 49 w 91"/>
                  <a:gd name="T57" fmla="*/ 99 h 101"/>
                  <a:gd name="T58" fmla="*/ 49 w 91"/>
                  <a:gd name="T59" fmla="*/ 97 h 101"/>
                  <a:gd name="T60" fmla="*/ 54 w 91"/>
                  <a:gd name="T61" fmla="*/ 94 h 101"/>
                  <a:gd name="T62" fmla="*/ 60 w 91"/>
                  <a:gd name="T63" fmla="*/ 95 h 101"/>
                  <a:gd name="T64" fmla="*/ 62 w 91"/>
                  <a:gd name="T65" fmla="*/ 92 h 101"/>
                  <a:gd name="T66" fmla="*/ 66 w 91"/>
                  <a:gd name="T67" fmla="*/ 92 h 101"/>
                  <a:gd name="T68" fmla="*/ 70 w 91"/>
                  <a:gd name="T69" fmla="*/ 92 h 101"/>
                  <a:gd name="T70" fmla="*/ 72 w 91"/>
                  <a:gd name="T71" fmla="*/ 92 h 101"/>
                  <a:gd name="T72" fmla="*/ 80 w 91"/>
                  <a:gd name="T73" fmla="*/ 90 h 101"/>
                  <a:gd name="T74" fmla="*/ 86 w 91"/>
                  <a:gd name="T75" fmla="*/ 95 h 101"/>
                  <a:gd name="T76" fmla="*/ 89 w 91"/>
                  <a:gd name="T77" fmla="*/ 92 h 101"/>
                  <a:gd name="T78" fmla="*/ 82 w 91"/>
                  <a:gd name="T79" fmla="*/ 85 h 101"/>
                  <a:gd name="T80" fmla="*/ 91 w 91"/>
                  <a:gd name="T81" fmla="*/ 72 h 101"/>
                  <a:gd name="T82" fmla="*/ 82 w 91"/>
                  <a:gd name="T83" fmla="*/ 59 h 101"/>
                  <a:gd name="T84" fmla="*/ 84 w 91"/>
                  <a:gd name="T85" fmla="*/ 44 h 101"/>
                  <a:gd name="T86" fmla="*/ 82 w 91"/>
                  <a:gd name="T87" fmla="*/ 37 h 101"/>
                  <a:gd name="T88" fmla="*/ 76 w 91"/>
                  <a:gd name="T89" fmla="*/ 35 h 101"/>
                  <a:gd name="T90" fmla="*/ 68 w 91"/>
                  <a:gd name="T91" fmla="*/ 33 h 101"/>
                  <a:gd name="T92" fmla="*/ 60 w 91"/>
                  <a:gd name="T93" fmla="*/ 30 h 101"/>
                  <a:gd name="T94" fmla="*/ 31 w 91"/>
                  <a:gd name="T95" fmla="*/ 0 h 101"/>
                  <a:gd name="T96" fmla="*/ 2 w 91"/>
                  <a:gd name="T97" fmla="*/ 6 h 101"/>
                  <a:gd name="T98" fmla="*/ 6 w 91"/>
                  <a:gd name="T99" fmla="*/ 15 h 101"/>
                  <a:gd name="T100" fmla="*/ 10 w 91"/>
                  <a:gd name="T101" fmla="*/ 15 h 101"/>
                  <a:gd name="T102" fmla="*/ 8 w 91"/>
                  <a:gd name="T103" fmla="*/ 17 h 101"/>
                  <a:gd name="T104" fmla="*/ 10 w 91"/>
                  <a:gd name="T105" fmla="*/ 19 h 101"/>
                  <a:gd name="T106" fmla="*/ 15 w 91"/>
                  <a:gd name="T107" fmla="*/ 21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101"/>
                  <a:gd name="T164" fmla="*/ 91 w 91"/>
                  <a:gd name="T165" fmla="*/ 101 h 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101">
                    <a:moveTo>
                      <a:pt x="15" y="21"/>
                    </a:moveTo>
                    <a:lnTo>
                      <a:pt x="15" y="22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5" y="28"/>
                    </a:lnTo>
                    <a:lnTo>
                      <a:pt x="15" y="31"/>
                    </a:lnTo>
                    <a:lnTo>
                      <a:pt x="14" y="35"/>
                    </a:lnTo>
                    <a:lnTo>
                      <a:pt x="10" y="39"/>
                    </a:lnTo>
                    <a:lnTo>
                      <a:pt x="12" y="41"/>
                    </a:lnTo>
                    <a:lnTo>
                      <a:pt x="14" y="44"/>
                    </a:lnTo>
                    <a:lnTo>
                      <a:pt x="23" y="50"/>
                    </a:lnTo>
                    <a:lnTo>
                      <a:pt x="15" y="52"/>
                    </a:lnTo>
                    <a:lnTo>
                      <a:pt x="21" y="55"/>
                    </a:lnTo>
                    <a:lnTo>
                      <a:pt x="21" y="61"/>
                    </a:lnTo>
                    <a:lnTo>
                      <a:pt x="10" y="63"/>
                    </a:lnTo>
                    <a:lnTo>
                      <a:pt x="14" y="66"/>
                    </a:lnTo>
                    <a:lnTo>
                      <a:pt x="12" y="70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0" y="75"/>
                    </a:lnTo>
                    <a:lnTo>
                      <a:pt x="6" y="83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14" y="94"/>
                    </a:lnTo>
                    <a:lnTo>
                      <a:pt x="21" y="101"/>
                    </a:lnTo>
                    <a:lnTo>
                      <a:pt x="25" y="85"/>
                    </a:lnTo>
                    <a:lnTo>
                      <a:pt x="39" y="88"/>
                    </a:lnTo>
                    <a:lnTo>
                      <a:pt x="45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54" y="94"/>
                    </a:lnTo>
                    <a:lnTo>
                      <a:pt x="60" y="95"/>
                    </a:lnTo>
                    <a:lnTo>
                      <a:pt x="62" y="92"/>
                    </a:lnTo>
                    <a:lnTo>
                      <a:pt x="66" y="92"/>
                    </a:lnTo>
                    <a:lnTo>
                      <a:pt x="70" y="92"/>
                    </a:lnTo>
                    <a:lnTo>
                      <a:pt x="72" y="92"/>
                    </a:lnTo>
                    <a:lnTo>
                      <a:pt x="80" y="90"/>
                    </a:lnTo>
                    <a:lnTo>
                      <a:pt x="86" y="95"/>
                    </a:lnTo>
                    <a:lnTo>
                      <a:pt x="89" y="92"/>
                    </a:lnTo>
                    <a:lnTo>
                      <a:pt x="82" y="85"/>
                    </a:lnTo>
                    <a:lnTo>
                      <a:pt x="91" y="72"/>
                    </a:lnTo>
                    <a:lnTo>
                      <a:pt x="82" y="59"/>
                    </a:lnTo>
                    <a:lnTo>
                      <a:pt x="84" y="44"/>
                    </a:lnTo>
                    <a:lnTo>
                      <a:pt x="82" y="37"/>
                    </a:lnTo>
                    <a:lnTo>
                      <a:pt x="76" y="35"/>
                    </a:lnTo>
                    <a:lnTo>
                      <a:pt x="68" y="33"/>
                    </a:lnTo>
                    <a:lnTo>
                      <a:pt x="60" y="30"/>
                    </a:lnTo>
                    <a:lnTo>
                      <a:pt x="31" y="0"/>
                    </a:lnTo>
                    <a:lnTo>
                      <a:pt x="2" y="6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8" name="Freeform 413"/>
              <p:cNvSpPr>
                <a:spLocks/>
              </p:cNvSpPr>
              <p:nvPr/>
            </p:nvSpPr>
            <p:spPr bwMode="auto">
              <a:xfrm>
                <a:off x="1026058" y="2470669"/>
                <a:ext cx="1762352" cy="908502"/>
              </a:xfrm>
              <a:custGeom>
                <a:avLst/>
                <a:gdLst>
                  <a:gd name="T0" fmla="*/ 1126 w 1463"/>
                  <a:gd name="T1" fmla="*/ 114 h 670"/>
                  <a:gd name="T2" fmla="*/ 1192 w 1463"/>
                  <a:gd name="T3" fmla="*/ 46 h 670"/>
                  <a:gd name="T4" fmla="*/ 1073 w 1463"/>
                  <a:gd name="T5" fmla="*/ 75 h 670"/>
                  <a:gd name="T6" fmla="*/ 1024 w 1463"/>
                  <a:gd name="T7" fmla="*/ 44 h 670"/>
                  <a:gd name="T8" fmla="*/ 1022 w 1463"/>
                  <a:gd name="T9" fmla="*/ 4 h 670"/>
                  <a:gd name="T10" fmla="*/ 1007 w 1463"/>
                  <a:gd name="T11" fmla="*/ 52 h 670"/>
                  <a:gd name="T12" fmla="*/ 929 w 1463"/>
                  <a:gd name="T13" fmla="*/ 103 h 670"/>
                  <a:gd name="T14" fmla="*/ 946 w 1463"/>
                  <a:gd name="T15" fmla="*/ 74 h 670"/>
                  <a:gd name="T16" fmla="*/ 890 w 1463"/>
                  <a:gd name="T17" fmla="*/ 85 h 670"/>
                  <a:gd name="T18" fmla="*/ 771 w 1463"/>
                  <a:gd name="T19" fmla="*/ 72 h 670"/>
                  <a:gd name="T20" fmla="*/ 722 w 1463"/>
                  <a:gd name="T21" fmla="*/ 88 h 670"/>
                  <a:gd name="T22" fmla="*/ 619 w 1463"/>
                  <a:gd name="T23" fmla="*/ 63 h 670"/>
                  <a:gd name="T24" fmla="*/ 491 w 1463"/>
                  <a:gd name="T25" fmla="*/ 48 h 670"/>
                  <a:gd name="T26" fmla="*/ 409 w 1463"/>
                  <a:gd name="T27" fmla="*/ 39 h 670"/>
                  <a:gd name="T28" fmla="*/ 177 w 1463"/>
                  <a:gd name="T29" fmla="*/ 94 h 670"/>
                  <a:gd name="T30" fmla="*/ 31 w 1463"/>
                  <a:gd name="T31" fmla="*/ 251 h 670"/>
                  <a:gd name="T32" fmla="*/ 103 w 1463"/>
                  <a:gd name="T33" fmla="*/ 341 h 670"/>
                  <a:gd name="T34" fmla="*/ 68 w 1463"/>
                  <a:gd name="T35" fmla="*/ 370 h 670"/>
                  <a:gd name="T36" fmla="*/ 88 w 1463"/>
                  <a:gd name="T37" fmla="*/ 399 h 670"/>
                  <a:gd name="T38" fmla="*/ 89 w 1463"/>
                  <a:gd name="T39" fmla="*/ 430 h 670"/>
                  <a:gd name="T40" fmla="*/ 54 w 1463"/>
                  <a:gd name="T41" fmla="*/ 450 h 670"/>
                  <a:gd name="T42" fmla="*/ 84 w 1463"/>
                  <a:gd name="T43" fmla="*/ 459 h 670"/>
                  <a:gd name="T44" fmla="*/ 99 w 1463"/>
                  <a:gd name="T45" fmla="*/ 479 h 670"/>
                  <a:gd name="T46" fmla="*/ 107 w 1463"/>
                  <a:gd name="T47" fmla="*/ 494 h 670"/>
                  <a:gd name="T48" fmla="*/ 386 w 1463"/>
                  <a:gd name="T49" fmla="*/ 498 h 670"/>
                  <a:gd name="T50" fmla="*/ 666 w 1463"/>
                  <a:gd name="T51" fmla="*/ 490 h 670"/>
                  <a:gd name="T52" fmla="*/ 826 w 1463"/>
                  <a:gd name="T53" fmla="*/ 547 h 670"/>
                  <a:gd name="T54" fmla="*/ 822 w 1463"/>
                  <a:gd name="T55" fmla="*/ 660 h 670"/>
                  <a:gd name="T56" fmla="*/ 987 w 1463"/>
                  <a:gd name="T57" fmla="*/ 609 h 670"/>
                  <a:gd name="T58" fmla="*/ 1165 w 1463"/>
                  <a:gd name="T59" fmla="*/ 538 h 670"/>
                  <a:gd name="T60" fmla="*/ 1233 w 1463"/>
                  <a:gd name="T61" fmla="*/ 571 h 670"/>
                  <a:gd name="T62" fmla="*/ 1194 w 1463"/>
                  <a:gd name="T63" fmla="*/ 602 h 670"/>
                  <a:gd name="T64" fmla="*/ 1297 w 1463"/>
                  <a:gd name="T65" fmla="*/ 586 h 670"/>
                  <a:gd name="T66" fmla="*/ 1229 w 1463"/>
                  <a:gd name="T67" fmla="*/ 543 h 670"/>
                  <a:gd name="T68" fmla="*/ 1264 w 1463"/>
                  <a:gd name="T69" fmla="*/ 503 h 670"/>
                  <a:gd name="T70" fmla="*/ 1149 w 1463"/>
                  <a:gd name="T71" fmla="*/ 518 h 670"/>
                  <a:gd name="T72" fmla="*/ 1389 w 1463"/>
                  <a:gd name="T73" fmla="*/ 450 h 670"/>
                  <a:gd name="T74" fmla="*/ 1463 w 1463"/>
                  <a:gd name="T75" fmla="*/ 397 h 670"/>
                  <a:gd name="T76" fmla="*/ 1385 w 1463"/>
                  <a:gd name="T77" fmla="*/ 395 h 670"/>
                  <a:gd name="T78" fmla="*/ 1400 w 1463"/>
                  <a:gd name="T79" fmla="*/ 364 h 670"/>
                  <a:gd name="T80" fmla="*/ 1392 w 1463"/>
                  <a:gd name="T81" fmla="*/ 348 h 670"/>
                  <a:gd name="T82" fmla="*/ 1371 w 1463"/>
                  <a:gd name="T83" fmla="*/ 319 h 670"/>
                  <a:gd name="T84" fmla="*/ 1371 w 1463"/>
                  <a:gd name="T85" fmla="*/ 293 h 670"/>
                  <a:gd name="T86" fmla="*/ 1369 w 1463"/>
                  <a:gd name="T87" fmla="*/ 251 h 670"/>
                  <a:gd name="T88" fmla="*/ 1338 w 1463"/>
                  <a:gd name="T89" fmla="*/ 269 h 670"/>
                  <a:gd name="T90" fmla="*/ 1276 w 1463"/>
                  <a:gd name="T91" fmla="*/ 293 h 670"/>
                  <a:gd name="T92" fmla="*/ 1268 w 1463"/>
                  <a:gd name="T93" fmla="*/ 260 h 670"/>
                  <a:gd name="T94" fmla="*/ 1252 w 1463"/>
                  <a:gd name="T95" fmla="*/ 214 h 670"/>
                  <a:gd name="T96" fmla="*/ 1151 w 1463"/>
                  <a:gd name="T97" fmla="*/ 218 h 670"/>
                  <a:gd name="T98" fmla="*/ 1094 w 1463"/>
                  <a:gd name="T99" fmla="*/ 341 h 670"/>
                  <a:gd name="T100" fmla="*/ 997 w 1463"/>
                  <a:gd name="T101" fmla="*/ 437 h 670"/>
                  <a:gd name="T102" fmla="*/ 968 w 1463"/>
                  <a:gd name="T103" fmla="*/ 379 h 670"/>
                  <a:gd name="T104" fmla="*/ 851 w 1463"/>
                  <a:gd name="T105" fmla="*/ 309 h 670"/>
                  <a:gd name="T106" fmla="*/ 808 w 1463"/>
                  <a:gd name="T107" fmla="*/ 269 h 670"/>
                  <a:gd name="T108" fmla="*/ 917 w 1463"/>
                  <a:gd name="T109" fmla="*/ 189 h 670"/>
                  <a:gd name="T110" fmla="*/ 972 w 1463"/>
                  <a:gd name="T111" fmla="*/ 163 h 670"/>
                  <a:gd name="T112" fmla="*/ 1026 w 1463"/>
                  <a:gd name="T113" fmla="*/ 128 h 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3"/>
                  <a:gd name="T172" fmla="*/ 0 h 670"/>
                  <a:gd name="T173" fmla="*/ 1463 w 1463"/>
                  <a:gd name="T174" fmla="*/ 670 h 6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3" h="670">
                    <a:moveTo>
                      <a:pt x="1077" y="117"/>
                    </a:moveTo>
                    <a:lnTo>
                      <a:pt x="1069" y="110"/>
                    </a:lnTo>
                    <a:lnTo>
                      <a:pt x="1091" y="112"/>
                    </a:lnTo>
                    <a:lnTo>
                      <a:pt x="1102" y="117"/>
                    </a:lnTo>
                    <a:lnTo>
                      <a:pt x="1114" y="114"/>
                    </a:lnTo>
                    <a:lnTo>
                      <a:pt x="1106" y="103"/>
                    </a:lnTo>
                    <a:lnTo>
                      <a:pt x="1114" y="105"/>
                    </a:lnTo>
                    <a:lnTo>
                      <a:pt x="1118" y="107"/>
                    </a:lnTo>
                    <a:lnTo>
                      <a:pt x="1126" y="114"/>
                    </a:lnTo>
                    <a:lnTo>
                      <a:pt x="1167" y="99"/>
                    </a:lnTo>
                    <a:lnTo>
                      <a:pt x="1174" y="88"/>
                    </a:lnTo>
                    <a:lnTo>
                      <a:pt x="1172" y="77"/>
                    </a:lnTo>
                    <a:lnTo>
                      <a:pt x="1174" y="72"/>
                    </a:lnTo>
                    <a:lnTo>
                      <a:pt x="1196" y="64"/>
                    </a:lnTo>
                    <a:lnTo>
                      <a:pt x="1184" y="63"/>
                    </a:lnTo>
                    <a:lnTo>
                      <a:pt x="1200" y="55"/>
                    </a:lnTo>
                    <a:lnTo>
                      <a:pt x="1172" y="48"/>
                    </a:lnTo>
                    <a:lnTo>
                      <a:pt x="1192" y="46"/>
                    </a:lnTo>
                    <a:lnTo>
                      <a:pt x="1141" y="44"/>
                    </a:lnTo>
                    <a:lnTo>
                      <a:pt x="1135" y="57"/>
                    </a:lnTo>
                    <a:lnTo>
                      <a:pt x="1139" y="61"/>
                    </a:lnTo>
                    <a:lnTo>
                      <a:pt x="1135" y="64"/>
                    </a:lnTo>
                    <a:lnTo>
                      <a:pt x="1122" y="64"/>
                    </a:lnTo>
                    <a:lnTo>
                      <a:pt x="1083" y="94"/>
                    </a:lnTo>
                    <a:lnTo>
                      <a:pt x="1071" y="96"/>
                    </a:lnTo>
                    <a:lnTo>
                      <a:pt x="1067" y="79"/>
                    </a:lnTo>
                    <a:lnTo>
                      <a:pt x="1073" y="75"/>
                    </a:lnTo>
                    <a:lnTo>
                      <a:pt x="1083" y="61"/>
                    </a:lnTo>
                    <a:lnTo>
                      <a:pt x="1069" y="55"/>
                    </a:lnTo>
                    <a:lnTo>
                      <a:pt x="1038" y="75"/>
                    </a:lnTo>
                    <a:lnTo>
                      <a:pt x="1046" y="57"/>
                    </a:lnTo>
                    <a:lnTo>
                      <a:pt x="1040" y="53"/>
                    </a:lnTo>
                    <a:lnTo>
                      <a:pt x="1057" y="50"/>
                    </a:lnTo>
                    <a:lnTo>
                      <a:pt x="1046" y="46"/>
                    </a:lnTo>
                    <a:lnTo>
                      <a:pt x="1028" y="46"/>
                    </a:lnTo>
                    <a:lnTo>
                      <a:pt x="1024" y="44"/>
                    </a:lnTo>
                    <a:lnTo>
                      <a:pt x="1040" y="37"/>
                    </a:lnTo>
                    <a:lnTo>
                      <a:pt x="1040" y="35"/>
                    </a:lnTo>
                    <a:lnTo>
                      <a:pt x="1048" y="35"/>
                    </a:lnTo>
                    <a:lnTo>
                      <a:pt x="1042" y="22"/>
                    </a:lnTo>
                    <a:lnTo>
                      <a:pt x="1048" y="11"/>
                    </a:lnTo>
                    <a:lnTo>
                      <a:pt x="1038" y="4"/>
                    </a:lnTo>
                    <a:lnTo>
                      <a:pt x="1032" y="4"/>
                    </a:lnTo>
                    <a:lnTo>
                      <a:pt x="1036" y="0"/>
                    </a:lnTo>
                    <a:lnTo>
                      <a:pt x="1022" y="4"/>
                    </a:lnTo>
                    <a:lnTo>
                      <a:pt x="1030" y="4"/>
                    </a:lnTo>
                    <a:lnTo>
                      <a:pt x="1005" y="10"/>
                    </a:lnTo>
                    <a:lnTo>
                      <a:pt x="1009" y="13"/>
                    </a:lnTo>
                    <a:lnTo>
                      <a:pt x="991" y="15"/>
                    </a:lnTo>
                    <a:lnTo>
                      <a:pt x="983" y="28"/>
                    </a:lnTo>
                    <a:lnTo>
                      <a:pt x="987" y="28"/>
                    </a:lnTo>
                    <a:lnTo>
                      <a:pt x="976" y="32"/>
                    </a:lnTo>
                    <a:lnTo>
                      <a:pt x="970" y="43"/>
                    </a:lnTo>
                    <a:lnTo>
                      <a:pt x="1007" y="52"/>
                    </a:lnTo>
                    <a:lnTo>
                      <a:pt x="995" y="55"/>
                    </a:lnTo>
                    <a:lnTo>
                      <a:pt x="997" y="52"/>
                    </a:lnTo>
                    <a:lnTo>
                      <a:pt x="987" y="57"/>
                    </a:lnTo>
                    <a:lnTo>
                      <a:pt x="978" y="66"/>
                    </a:lnTo>
                    <a:lnTo>
                      <a:pt x="995" y="61"/>
                    </a:lnTo>
                    <a:lnTo>
                      <a:pt x="987" y="68"/>
                    </a:lnTo>
                    <a:lnTo>
                      <a:pt x="952" y="79"/>
                    </a:lnTo>
                    <a:lnTo>
                      <a:pt x="939" y="94"/>
                    </a:lnTo>
                    <a:lnTo>
                      <a:pt x="929" y="103"/>
                    </a:lnTo>
                    <a:lnTo>
                      <a:pt x="919" y="103"/>
                    </a:lnTo>
                    <a:lnTo>
                      <a:pt x="919" y="107"/>
                    </a:lnTo>
                    <a:lnTo>
                      <a:pt x="919" y="101"/>
                    </a:lnTo>
                    <a:lnTo>
                      <a:pt x="921" y="101"/>
                    </a:lnTo>
                    <a:lnTo>
                      <a:pt x="933" y="99"/>
                    </a:lnTo>
                    <a:lnTo>
                      <a:pt x="927" y="97"/>
                    </a:lnTo>
                    <a:lnTo>
                      <a:pt x="933" y="92"/>
                    </a:lnTo>
                    <a:lnTo>
                      <a:pt x="923" y="94"/>
                    </a:lnTo>
                    <a:lnTo>
                      <a:pt x="946" y="74"/>
                    </a:lnTo>
                    <a:lnTo>
                      <a:pt x="931" y="77"/>
                    </a:lnTo>
                    <a:lnTo>
                      <a:pt x="933" y="75"/>
                    </a:lnTo>
                    <a:lnTo>
                      <a:pt x="915" y="72"/>
                    </a:lnTo>
                    <a:lnTo>
                      <a:pt x="902" y="75"/>
                    </a:lnTo>
                    <a:lnTo>
                      <a:pt x="906" y="81"/>
                    </a:lnTo>
                    <a:lnTo>
                      <a:pt x="917" y="85"/>
                    </a:lnTo>
                    <a:lnTo>
                      <a:pt x="900" y="85"/>
                    </a:lnTo>
                    <a:lnTo>
                      <a:pt x="896" y="79"/>
                    </a:lnTo>
                    <a:lnTo>
                      <a:pt x="890" y="85"/>
                    </a:lnTo>
                    <a:lnTo>
                      <a:pt x="857" y="85"/>
                    </a:lnTo>
                    <a:lnTo>
                      <a:pt x="824" y="85"/>
                    </a:lnTo>
                    <a:lnTo>
                      <a:pt x="812" y="79"/>
                    </a:lnTo>
                    <a:lnTo>
                      <a:pt x="798" y="77"/>
                    </a:lnTo>
                    <a:lnTo>
                      <a:pt x="795" y="70"/>
                    </a:lnTo>
                    <a:lnTo>
                      <a:pt x="789" y="61"/>
                    </a:lnTo>
                    <a:lnTo>
                      <a:pt x="736" y="74"/>
                    </a:lnTo>
                    <a:lnTo>
                      <a:pt x="746" y="77"/>
                    </a:lnTo>
                    <a:lnTo>
                      <a:pt x="771" y="72"/>
                    </a:lnTo>
                    <a:lnTo>
                      <a:pt x="789" y="68"/>
                    </a:lnTo>
                    <a:lnTo>
                      <a:pt x="758" y="79"/>
                    </a:lnTo>
                    <a:lnTo>
                      <a:pt x="742" y="81"/>
                    </a:lnTo>
                    <a:lnTo>
                      <a:pt x="732" y="105"/>
                    </a:lnTo>
                    <a:lnTo>
                      <a:pt x="724" y="101"/>
                    </a:lnTo>
                    <a:lnTo>
                      <a:pt x="721" y="114"/>
                    </a:lnTo>
                    <a:lnTo>
                      <a:pt x="713" y="97"/>
                    </a:lnTo>
                    <a:lnTo>
                      <a:pt x="724" y="97"/>
                    </a:lnTo>
                    <a:lnTo>
                      <a:pt x="722" y="88"/>
                    </a:lnTo>
                    <a:lnTo>
                      <a:pt x="713" y="92"/>
                    </a:lnTo>
                    <a:lnTo>
                      <a:pt x="713" y="85"/>
                    </a:lnTo>
                    <a:lnTo>
                      <a:pt x="701" y="81"/>
                    </a:lnTo>
                    <a:lnTo>
                      <a:pt x="637" y="86"/>
                    </a:lnTo>
                    <a:lnTo>
                      <a:pt x="613" y="81"/>
                    </a:lnTo>
                    <a:lnTo>
                      <a:pt x="639" y="75"/>
                    </a:lnTo>
                    <a:lnTo>
                      <a:pt x="648" y="72"/>
                    </a:lnTo>
                    <a:lnTo>
                      <a:pt x="631" y="59"/>
                    </a:lnTo>
                    <a:lnTo>
                      <a:pt x="619" y="63"/>
                    </a:lnTo>
                    <a:lnTo>
                      <a:pt x="576" y="52"/>
                    </a:lnTo>
                    <a:lnTo>
                      <a:pt x="534" y="43"/>
                    </a:lnTo>
                    <a:lnTo>
                      <a:pt x="512" y="52"/>
                    </a:lnTo>
                    <a:lnTo>
                      <a:pt x="502" y="50"/>
                    </a:lnTo>
                    <a:lnTo>
                      <a:pt x="510" y="44"/>
                    </a:lnTo>
                    <a:lnTo>
                      <a:pt x="514" y="37"/>
                    </a:lnTo>
                    <a:lnTo>
                      <a:pt x="508" y="39"/>
                    </a:lnTo>
                    <a:lnTo>
                      <a:pt x="500" y="44"/>
                    </a:lnTo>
                    <a:lnTo>
                      <a:pt x="491" y="48"/>
                    </a:lnTo>
                    <a:lnTo>
                      <a:pt x="483" y="53"/>
                    </a:lnTo>
                    <a:lnTo>
                      <a:pt x="475" y="39"/>
                    </a:lnTo>
                    <a:lnTo>
                      <a:pt x="467" y="30"/>
                    </a:lnTo>
                    <a:lnTo>
                      <a:pt x="471" y="35"/>
                    </a:lnTo>
                    <a:lnTo>
                      <a:pt x="434" y="44"/>
                    </a:lnTo>
                    <a:lnTo>
                      <a:pt x="436" y="43"/>
                    </a:lnTo>
                    <a:lnTo>
                      <a:pt x="399" y="48"/>
                    </a:lnTo>
                    <a:lnTo>
                      <a:pt x="436" y="35"/>
                    </a:lnTo>
                    <a:lnTo>
                      <a:pt x="409" y="39"/>
                    </a:lnTo>
                    <a:lnTo>
                      <a:pt x="368" y="50"/>
                    </a:lnTo>
                    <a:lnTo>
                      <a:pt x="325" y="59"/>
                    </a:lnTo>
                    <a:lnTo>
                      <a:pt x="321" y="66"/>
                    </a:lnTo>
                    <a:lnTo>
                      <a:pt x="306" y="63"/>
                    </a:lnTo>
                    <a:lnTo>
                      <a:pt x="304" y="66"/>
                    </a:lnTo>
                    <a:lnTo>
                      <a:pt x="271" y="57"/>
                    </a:lnTo>
                    <a:lnTo>
                      <a:pt x="238" y="46"/>
                    </a:lnTo>
                    <a:lnTo>
                      <a:pt x="206" y="70"/>
                    </a:lnTo>
                    <a:lnTo>
                      <a:pt x="177" y="94"/>
                    </a:lnTo>
                    <a:lnTo>
                      <a:pt x="146" y="117"/>
                    </a:lnTo>
                    <a:lnTo>
                      <a:pt x="115" y="143"/>
                    </a:lnTo>
                    <a:lnTo>
                      <a:pt x="86" y="167"/>
                    </a:lnTo>
                    <a:lnTo>
                      <a:pt x="58" y="192"/>
                    </a:lnTo>
                    <a:lnTo>
                      <a:pt x="29" y="218"/>
                    </a:lnTo>
                    <a:lnTo>
                      <a:pt x="0" y="242"/>
                    </a:lnTo>
                    <a:lnTo>
                      <a:pt x="35" y="242"/>
                    </a:lnTo>
                    <a:lnTo>
                      <a:pt x="27" y="247"/>
                    </a:lnTo>
                    <a:lnTo>
                      <a:pt x="31" y="251"/>
                    </a:lnTo>
                    <a:lnTo>
                      <a:pt x="31" y="273"/>
                    </a:lnTo>
                    <a:lnTo>
                      <a:pt x="49" y="267"/>
                    </a:lnTo>
                    <a:lnTo>
                      <a:pt x="62" y="260"/>
                    </a:lnTo>
                    <a:lnTo>
                      <a:pt x="88" y="253"/>
                    </a:lnTo>
                    <a:lnTo>
                      <a:pt x="93" y="277"/>
                    </a:lnTo>
                    <a:lnTo>
                      <a:pt x="89" y="298"/>
                    </a:lnTo>
                    <a:lnTo>
                      <a:pt x="86" y="319"/>
                    </a:lnTo>
                    <a:lnTo>
                      <a:pt x="93" y="330"/>
                    </a:lnTo>
                    <a:lnTo>
                      <a:pt x="103" y="341"/>
                    </a:lnTo>
                    <a:lnTo>
                      <a:pt x="82" y="361"/>
                    </a:lnTo>
                    <a:lnTo>
                      <a:pt x="101" y="346"/>
                    </a:lnTo>
                    <a:lnTo>
                      <a:pt x="101" y="350"/>
                    </a:lnTo>
                    <a:lnTo>
                      <a:pt x="84" y="361"/>
                    </a:lnTo>
                    <a:lnTo>
                      <a:pt x="88" y="361"/>
                    </a:lnTo>
                    <a:lnTo>
                      <a:pt x="76" y="368"/>
                    </a:lnTo>
                    <a:lnTo>
                      <a:pt x="70" y="368"/>
                    </a:lnTo>
                    <a:lnTo>
                      <a:pt x="70" y="375"/>
                    </a:lnTo>
                    <a:lnTo>
                      <a:pt x="68" y="370"/>
                    </a:lnTo>
                    <a:lnTo>
                      <a:pt x="66" y="381"/>
                    </a:lnTo>
                    <a:lnTo>
                      <a:pt x="76" y="379"/>
                    </a:lnTo>
                    <a:lnTo>
                      <a:pt x="70" y="379"/>
                    </a:lnTo>
                    <a:lnTo>
                      <a:pt x="68" y="384"/>
                    </a:lnTo>
                    <a:lnTo>
                      <a:pt x="64" y="383"/>
                    </a:lnTo>
                    <a:lnTo>
                      <a:pt x="66" y="397"/>
                    </a:lnTo>
                    <a:lnTo>
                      <a:pt x="91" y="383"/>
                    </a:lnTo>
                    <a:lnTo>
                      <a:pt x="82" y="395"/>
                    </a:lnTo>
                    <a:lnTo>
                      <a:pt x="88" y="399"/>
                    </a:lnTo>
                    <a:lnTo>
                      <a:pt x="76" y="395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64" y="423"/>
                    </a:lnTo>
                    <a:lnTo>
                      <a:pt x="72" y="419"/>
                    </a:lnTo>
                    <a:lnTo>
                      <a:pt x="72" y="425"/>
                    </a:lnTo>
                    <a:lnTo>
                      <a:pt x="99" y="410"/>
                    </a:lnTo>
                    <a:lnTo>
                      <a:pt x="89" y="421"/>
                    </a:lnTo>
                    <a:lnTo>
                      <a:pt x="89" y="430"/>
                    </a:lnTo>
                    <a:lnTo>
                      <a:pt x="86" y="421"/>
                    </a:lnTo>
                    <a:lnTo>
                      <a:pt x="62" y="434"/>
                    </a:lnTo>
                    <a:lnTo>
                      <a:pt x="64" y="439"/>
                    </a:lnTo>
                    <a:lnTo>
                      <a:pt x="70" y="436"/>
                    </a:lnTo>
                    <a:lnTo>
                      <a:pt x="84" y="437"/>
                    </a:lnTo>
                    <a:lnTo>
                      <a:pt x="62" y="441"/>
                    </a:lnTo>
                    <a:lnTo>
                      <a:pt x="56" y="445"/>
                    </a:lnTo>
                    <a:lnTo>
                      <a:pt x="66" y="445"/>
                    </a:lnTo>
                    <a:lnTo>
                      <a:pt x="54" y="450"/>
                    </a:lnTo>
                    <a:lnTo>
                      <a:pt x="68" y="456"/>
                    </a:lnTo>
                    <a:lnTo>
                      <a:pt x="74" y="452"/>
                    </a:lnTo>
                    <a:lnTo>
                      <a:pt x="80" y="454"/>
                    </a:lnTo>
                    <a:lnTo>
                      <a:pt x="72" y="456"/>
                    </a:lnTo>
                    <a:lnTo>
                      <a:pt x="80" y="456"/>
                    </a:lnTo>
                    <a:lnTo>
                      <a:pt x="74" y="459"/>
                    </a:lnTo>
                    <a:lnTo>
                      <a:pt x="91" y="454"/>
                    </a:lnTo>
                    <a:lnTo>
                      <a:pt x="93" y="450"/>
                    </a:lnTo>
                    <a:lnTo>
                      <a:pt x="84" y="459"/>
                    </a:lnTo>
                    <a:lnTo>
                      <a:pt x="76" y="461"/>
                    </a:lnTo>
                    <a:lnTo>
                      <a:pt x="74" y="465"/>
                    </a:lnTo>
                    <a:lnTo>
                      <a:pt x="88" y="459"/>
                    </a:lnTo>
                    <a:lnTo>
                      <a:pt x="88" y="465"/>
                    </a:lnTo>
                    <a:lnTo>
                      <a:pt x="101" y="456"/>
                    </a:lnTo>
                    <a:lnTo>
                      <a:pt x="93" y="467"/>
                    </a:lnTo>
                    <a:lnTo>
                      <a:pt x="107" y="463"/>
                    </a:lnTo>
                    <a:lnTo>
                      <a:pt x="89" y="474"/>
                    </a:lnTo>
                    <a:lnTo>
                      <a:pt x="99" y="479"/>
                    </a:lnTo>
                    <a:lnTo>
                      <a:pt x="109" y="470"/>
                    </a:lnTo>
                    <a:lnTo>
                      <a:pt x="103" y="483"/>
                    </a:lnTo>
                    <a:lnTo>
                      <a:pt x="107" y="483"/>
                    </a:lnTo>
                    <a:lnTo>
                      <a:pt x="97" y="483"/>
                    </a:lnTo>
                    <a:lnTo>
                      <a:pt x="107" y="487"/>
                    </a:lnTo>
                    <a:lnTo>
                      <a:pt x="115" y="483"/>
                    </a:lnTo>
                    <a:lnTo>
                      <a:pt x="109" y="490"/>
                    </a:lnTo>
                    <a:lnTo>
                      <a:pt x="115" y="492"/>
                    </a:lnTo>
                    <a:lnTo>
                      <a:pt x="107" y="494"/>
                    </a:lnTo>
                    <a:lnTo>
                      <a:pt x="113" y="498"/>
                    </a:lnTo>
                    <a:lnTo>
                      <a:pt x="148" y="498"/>
                    </a:lnTo>
                    <a:lnTo>
                      <a:pt x="181" y="498"/>
                    </a:lnTo>
                    <a:lnTo>
                      <a:pt x="214" y="498"/>
                    </a:lnTo>
                    <a:lnTo>
                      <a:pt x="249" y="498"/>
                    </a:lnTo>
                    <a:lnTo>
                      <a:pt x="282" y="498"/>
                    </a:lnTo>
                    <a:lnTo>
                      <a:pt x="317" y="498"/>
                    </a:lnTo>
                    <a:lnTo>
                      <a:pt x="350" y="498"/>
                    </a:lnTo>
                    <a:lnTo>
                      <a:pt x="386" y="498"/>
                    </a:lnTo>
                    <a:lnTo>
                      <a:pt x="419" y="498"/>
                    </a:lnTo>
                    <a:lnTo>
                      <a:pt x="454" y="498"/>
                    </a:lnTo>
                    <a:lnTo>
                      <a:pt x="487" y="498"/>
                    </a:lnTo>
                    <a:lnTo>
                      <a:pt x="520" y="498"/>
                    </a:lnTo>
                    <a:lnTo>
                      <a:pt x="555" y="498"/>
                    </a:lnTo>
                    <a:lnTo>
                      <a:pt x="588" y="498"/>
                    </a:lnTo>
                    <a:lnTo>
                      <a:pt x="623" y="498"/>
                    </a:lnTo>
                    <a:lnTo>
                      <a:pt x="656" y="498"/>
                    </a:lnTo>
                    <a:lnTo>
                      <a:pt x="666" y="490"/>
                    </a:lnTo>
                    <a:lnTo>
                      <a:pt x="662" y="503"/>
                    </a:lnTo>
                    <a:lnTo>
                      <a:pt x="685" y="507"/>
                    </a:lnTo>
                    <a:lnTo>
                      <a:pt x="715" y="518"/>
                    </a:lnTo>
                    <a:lnTo>
                      <a:pt x="732" y="516"/>
                    </a:lnTo>
                    <a:lnTo>
                      <a:pt x="748" y="522"/>
                    </a:lnTo>
                    <a:lnTo>
                      <a:pt x="775" y="516"/>
                    </a:lnTo>
                    <a:lnTo>
                      <a:pt x="793" y="525"/>
                    </a:lnTo>
                    <a:lnTo>
                      <a:pt x="808" y="536"/>
                    </a:lnTo>
                    <a:lnTo>
                      <a:pt x="826" y="547"/>
                    </a:lnTo>
                    <a:lnTo>
                      <a:pt x="843" y="556"/>
                    </a:lnTo>
                    <a:lnTo>
                      <a:pt x="845" y="567"/>
                    </a:lnTo>
                    <a:lnTo>
                      <a:pt x="853" y="565"/>
                    </a:lnTo>
                    <a:lnTo>
                      <a:pt x="849" y="573"/>
                    </a:lnTo>
                    <a:lnTo>
                      <a:pt x="867" y="584"/>
                    </a:lnTo>
                    <a:lnTo>
                      <a:pt x="861" y="604"/>
                    </a:lnTo>
                    <a:lnTo>
                      <a:pt x="857" y="626"/>
                    </a:lnTo>
                    <a:lnTo>
                      <a:pt x="845" y="639"/>
                    </a:lnTo>
                    <a:lnTo>
                      <a:pt x="822" y="660"/>
                    </a:lnTo>
                    <a:lnTo>
                      <a:pt x="828" y="670"/>
                    </a:lnTo>
                    <a:lnTo>
                      <a:pt x="849" y="662"/>
                    </a:lnTo>
                    <a:lnTo>
                      <a:pt x="871" y="657"/>
                    </a:lnTo>
                    <a:lnTo>
                      <a:pt x="892" y="650"/>
                    </a:lnTo>
                    <a:lnTo>
                      <a:pt x="915" y="642"/>
                    </a:lnTo>
                    <a:lnTo>
                      <a:pt x="915" y="628"/>
                    </a:lnTo>
                    <a:lnTo>
                      <a:pt x="941" y="626"/>
                    </a:lnTo>
                    <a:lnTo>
                      <a:pt x="966" y="624"/>
                    </a:lnTo>
                    <a:lnTo>
                      <a:pt x="987" y="609"/>
                    </a:lnTo>
                    <a:lnTo>
                      <a:pt x="1007" y="595"/>
                    </a:lnTo>
                    <a:lnTo>
                      <a:pt x="1046" y="593"/>
                    </a:lnTo>
                    <a:lnTo>
                      <a:pt x="1085" y="591"/>
                    </a:lnTo>
                    <a:lnTo>
                      <a:pt x="1098" y="584"/>
                    </a:lnTo>
                    <a:lnTo>
                      <a:pt x="1118" y="569"/>
                    </a:lnTo>
                    <a:lnTo>
                      <a:pt x="1135" y="551"/>
                    </a:lnTo>
                    <a:lnTo>
                      <a:pt x="1153" y="534"/>
                    </a:lnTo>
                    <a:lnTo>
                      <a:pt x="1155" y="538"/>
                    </a:lnTo>
                    <a:lnTo>
                      <a:pt x="1165" y="538"/>
                    </a:lnTo>
                    <a:lnTo>
                      <a:pt x="1178" y="543"/>
                    </a:lnTo>
                    <a:lnTo>
                      <a:pt x="1169" y="573"/>
                    </a:lnTo>
                    <a:lnTo>
                      <a:pt x="1174" y="587"/>
                    </a:lnTo>
                    <a:lnTo>
                      <a:pt x="1178" y="589"/>
                    </a:lnTo>
                    <a:lnTo>
                      <a:pt x="1198" y="584"/>
                    </a:lnTo>
                    <a:lnTo>
                      <a:pt x="1196" y="584"/>
                    </a:lnTo>
                    <a:lnTo>
                      <a:pt x="1225" y="576"/>
                    </a:lnTo>
                    <a:lnTo>
                      <a:pt x="1231" y="565"/>
                    </a:lnTo>
                    <a:lnTo>
                      <a:pt x="1233" y="571"/>
                    </a:lnTo>
                    <a:lnTo>
                      <a:pt x="1237" y="571"/>
                    </a:lnTo>
                    <a:lnTo>
                      <a:pt x="1221" y="582"/>
                    </a:lnTo>
                    <a:lnTo>
                      <a:pt x="1252" y="584"/>
                    </a:lnTo>
                    <a:lnTo>
                      <a:pt x="1233" y="589"/>
                    </a:lnTo>
                    <a:lnTo>
                      <a:pt x="1233" y="584"/>
                    </a:lnTo>
                    <a:lnTo>
                      <a:pt x="1202" y="598"/>
                    </a:lnTo>
                    <a:lnTo>
                      <a:pt x="1206" y="596"/>
                    </a:lnTo>
                    <a:lnTo>
                      <a:pt x="1188" y="606"/>
                    </a:lnTo>
                    <a:lnTo>
                      <a:pt x="1194" y="602"/>
                    </a:lnTo>
                    <a:lnTo>
                      <a:pt x="1184" y="613"/>
                    </a:lnTo>
                    <a:lnTo>
                      <a:pt x="1190" y="626"/>
                    </a:lnTo>
                    <a:lnTo>
                      <a:pt x="1204" y="622"/>
                    </a:lnTo>
                    <a:lnTo>
                      <a:pt x="1233" y="600"/>
                    </a:lnTo>
                    <a:lnTo>
                      <a:pt x="1237" y="604"/>
                    </a:lnTo>
                    <a:lnTo>
                      <a:pt x="1243" y="600"/>
                    </a:lnTo>
                    <a:lnTo>
                      <a:pt x="1244" y="602"/>
                    </a:lnTo>
                    <a:lnTo>
                      <a:pt x="1272" y="593"/>
                    </a:lnTo>
                    <a:lnTo>
                      <a:pt x="1297" y="586"/>
                    </a:lnTo>
                    <a:lnTo>
                      <a:pt x="1289" y="584"/>
                    </a:lnTo>
                    <a:lnTo>
                      <a:pt x="1295" y="582"/>
                    </a:lnTo>
                    <a:lnTo>
                      <a:pt x="1285" y="571"/>
                    </a:lnTo>
                    <a:lnTo>
                      <a:pt x="1278" y="575"/>
                    </a:lnTo>
                    <a:lnTo>
                      <a:pt x="1260" y="573"/>
                    </a:lnTo>
                    <a:lnTo>
                      <a:pt x="1246" y="567"/>
                    </a:lnTo>
                    <a:lnTo>
                      <a:pt x="1237" y="564"/>
                    </a:lnTo>
                    <a:lnTo>
                      <a:pt x="1237" y="545"/>
                    </a:lnTo>
                    <a:lnTo>
                      <a:pt x="1229" y="543"/>
                    </a:lnTo>
                    <a:lnTo>
                      <a:pt x="1244" y="529"/>
                    </a:lnTo>
                    <a:lnTo>
                      <a:pt x="1227" y="529"/>
                    </a:lnTo>
                    <a:lnTo>
                      <a:pt x="1225" y="525"/>
                    </a:lnTo>
                    <a:lnTo>
                      <a:pt x="1206" y="522"/>
                    </a:lnTo>
                    <a:lnTo>
                      <a:pt x="1211" y="520"/>
                    </a:lnTo>
                    <a:lnTo>
                      <a:pt x="1231" y="520"/>
                    </a:lnTo>
                    <a:lnTo>
                      <a:pt x="1258" y="512"/>
                    </a:lnTo>
                    <a:lnTo>
                      <a:pt x="1260" y="503"/>
                    </a:lnTo>
                    <a:lnTo>
                      <a:pt x="1264" y="503"/>
                    </a:lnTo>
                    <a:lnTo>
                      <a:pt x="1262" y="500"/>
                    </a:lnTo>
                    <a:lnTo>
                      <a:pt x="1241" y="492"/>
                    </a:lnTo>
                    <a:lnTo>
                      <a:pt x="1211" y="500"/>
                    </a:lnTo>
                    <a:lnTo>
                      <a:pt x="1182" y="507"/>
                    </a:lnTo>
                    <a:lnTo>
                      <a:pt x="1161" y="520"/>
                    </a:lnTo>
                    <a:lnTo>
                      <a:pt x="1139" y="532"/>
                    </a:lnTo>
                    <a:lnTo>
                      <a:pt x="1108" y="549"/>
                    </a:lnTo>
                    <a:lnTo>
                      <a:pt x="1130" y="534"/>
                    </a:lnTo>
                    <a:lnTo>
                      <a:pt x="1149" y="518"/>
                    </a:lnTo>
                    <a:lnTo>
                      <a:pt x="1128" y="511"/>
                    </a:lnTo>
                    <a:lnTo>
                      <a:pt x="1147" y="518"/>
                    </a:lnTo>
                    <a:lnTo>
                      <a:pt x="1176" y="500"/>
                    </a:lnTo>
                    <a:lnTo>
                      <a:pt x="1206" y="490"/>
                    </a:lnTo>
                    <a:lnTo>
                      <a:pt x="1227" y="472"/>
                    </a:lnTo>
                    <a:lnTo>
                      <a:pt x="1272" y="470"/>
                    </a:lnTo>
                    <a:lnTo>
                      <a:pt x="1315" y="470"/>
                    </a:lnTo>
                    <a:lnTo>
                      <a:pt x="1352" y="469"/>
                    </a:lnTo>
                    <a:lnTo>
                      <a:pt x="1389" y="450"/>
                    </a:lnTo>
                    <a:lnTo>
                      <a:pt x="1422" y="443"/>
                    </a:lnTo>
                    <a:lnTo>
                      <a:pt x="1459" y="425"/>
                    </a:lnTo>
                    <a:lnTo>
                      <a:pt x="1449" y="419"/>
                    </a:lnTo>
                    <a:lnTo>
                      <a:pt x="1459" y="417"/>
                    </a:lnTo>
                    <a:lnTo>
                      <a:pt x="1445" y="415"/>
                    </a:lnTo>
                    <a:lnTo>
                      <a:pt x="1457" y="414"/>
                    </a:lnTo>
                    <a:lnTo>
                      <a:pt x="1457" y="410"/>
                    </a:lnTo>
                    <a:lnTo>
                      <a:pt x="1461" y="403"/>
                    </a:lnTo>
                    <a:lnTo>
                      <a:pt x="1463" y="397"/>
                    </a:lnTo>
                    <a:lnTo>
                      <a:pt x="1451" y="392"/>
                    </a:lnTo>
                    <a:lnTo>
                      <a:pt x="1451" y="390"/>
                    </a:lnTo>
                    <a:lnTo>
                      <a:pt x="1439" y="394"/>
                    </a:lnTo>
                    <a:lnTo>
                      <a:pt x="1441" y="379"/>
                    </a:lnTo>
                    <a:lnTo>
                      <a:pt x="1424" y="381"/>
                    </a:lnTo>
                    <a:lnTo>
                      <a:pt x="1433" y="383"/>
                    </a:lnTo>
                    <a:lnTo>
                      <a:pt x="1402" y="392"/>
                    </a:lnTo>
                    <a:lnTo>
                      <a:pt x="1377" y="399"/>
                    </a:lnTo>
                    <a:lnTo>
                      <a:pt x="1385" y="395"/>
                    </a:lnTo>
                    <a:lnTo>
                      <a:pt x="1375" y="390"/>
                    </a:lnTo>
                    <a:lnTo>
                      <a:pt x="1389" y="390"/>
                    </a:lnTo>
                    <a:lnTo>
                      <a:pt x="1424" y="377"/>
                    </a:lnTo>
                    <a:lnTo>
                      <a:pt x="1400" y="383"/>
                    </a:lnTo>
                    <a:lnTo>
                      <a:pt x="1445" y="370"/>
                    </a:lnTo>
                    <a:lnTo>
                      <a:pt x="1418" y="361"/>
                    </a:lnTo>
                    <a:lnTo>
                      <a:pt x="1412" y="361"/>
                    </a:lnTo>
                    <a:lnTo>
                      <a:pt x="1416" y="355"/>
                    </a:lnTo>
                    <a:lnTo>
                      <a:pt x="1400" y="364"/>
                    </a:lnTo>
                    <a:lnTo>
                      <a:pt x="1408" y="357"/>
                    </a:lnTo>
                    <a:lnTo>
                      <a:pt x="1406" y="355"/>
                    </a:lnTo>
                    <a:lnTo>
                      <a:pt x="1396" y="359"/>
                    </a:lnTo>
                    <a:lnTo>
                      <a:pt x="1400" y="353"/>
                    </a:lnTo>
                    <a:lnTo>
                      <a:pt x="1389" y="359"/>
                    </a:lnTo>
                    <a:lnTo>
                      <a:pt x="1392" y="355"/>
                    </a:lnTo>
                    <a:lnTo>
                      <a:pt x="1396" y="351"/>
                    </a:lnTo>
                    <a:lnTo>
                      <a:pt x="1398" y="342"/>
                    </a:lnTo>
                    <a:lnTo>
                      <a:pt x="1392" y="348"/>
                    </a:lnTo>
                    <a:lnTo>
                      <a:pt x="1392" y="344"/>
                    </a:lnTo>
                    <a:lnTo>
                      <a:pt x="1385" y="335"/>
                    </a:lnTo>
                    <a:lnTo>
                      <a:pt x="1373" y="331"/>
                    </a:lnTo>
                    <a:lnTo>
                      <a:pt x="1383" y="331"/>
                    </a:lnTo>
                    <a:lnTo>
                      <a:pt x="1377" y="328"/>
                    </a:lnTo>
                    <a:lnTo>
                      <a:pt x="1383" y="326"/>
                    </a:lnTo>
                    <a:lnTo>
                      <a:pt x="1375" y="324"/>
                    </a:lnTo>
                    <a:lnTo>
                      <a:pt x="1381" y="324"/>
                    </a:lnTo>
                    <a:lnTo>
                      <a:pt x="1371" y="319"/>
                    </a:lnTo>
                    <a:lnTo>
                      <a:pt x="1375" y="320"/>
                    </a:lnTo>
                    <a:lnTo>
                      <a:pt x="1381" y="322"/>
                    </a:lnTo>
                    <a:lnTo>
                      <a:pt x="1394" y="313"/>
                    </a:lnTo>
                    <a:lnTo>
                      <a:pt x="1389" y="308"/>
                    </a:lnTo>
                    <a:lnTo>
                      <a:pt x="1383" y="304"/>
                    </a:lnTo>
                    <a:lnTo>
                      <a:pt x="1391" y="298"/>
                    </a:lnTo>
                    <a:lnTo>
                      <a:pt x="1383" y="293"/>
                    </a:lnTo>
                    <a:lnTo>
                      <a:pt x="1381" y="291"/>
                    </a:lnTo>
                    <a:lnTo>
                      <a:pt x="1371" y="293"/>
                    </a:lnTo>
                    <a:lnTo>
                      <a:pt x="1385" y="288"/>
                    </a:lnTo>
                    <a:lnTo>
                      <a:pt x="1383" y="282"/>
                    </a:lnTo>
                    <a:lnTo>
                      <a:pt x="1367" y="288"/>
                    </a:lnTo>
                    <a:lnTo>
                      <a:pt x="1385" y="277"/>
                    </a:lnTo>
                    <a:lnTo>
                      <a:pt x="1379" y="271"/>
                    </a:lnTo>
                    <a:lnTo>
                      <a:pt x="1371" y="271"/>
                    </a:lnTo>
                    <a:lnTo>
                      <a:pt x="1379" y="264"/>
                    </a:lnTo>
                    <a:lnTo>
                      <a:pt x="1375" y="262"/>
                    </a:lnTo>
                    <a:lnTo>
                      <a:pt x="1369" y="251"/>
                    </a:lnTo>
                    <a:lnTo>
                      <a:pt x="1369" y="247"/>
                    </a:lnTo>
                    <a:lnTo>
                      <a:pt x="1363" y="249"/>
                    </a:lnTo>
                    <a:lnTo>
                      <a:pt x="1369" y="244"/>
                    </a:lnTo>
                    <a:lnTo>
                      <a:pt x="1357" y="249"/>
                    </a:lnTo>
                    <a:lnTo>
                      <a:pt x="1357" y="255"/>
                    </a:lnTo>
                    <a:lnTo>
                      <a:pt x="1346" y="255"/>
                    </a:lnTo>
                    <a:lnTo>
                      <a:pt x="1350" y="260"/>
                    </a:lnTo>
                    <a:lnTo>
                      <a:pt x="1346" y="264"/>
                    </a:lnTo>
                    <a:lnTo>
                      <a:pt x="1338" y="269"/>
                    </a:lnTo>
                    <a:lnTo>
                      <a:pt x="1328" y="278"/>
                    </a:lnTo>
                    <a:lnTo>
                      <a:pt x="1324" y="284"/>
                    </a:lnTo>
                    <a:lnTo>
                      <a:pt x="1320" y="277"/>
                    </a:lnTo>
                    <a:lnTo>
                      <a:pt x="1303" y="286"/>
                    </a:lnTo>
                    <a:lnTo>
                      <a:pt x="1287" y="295"/>
                    </a:lnTo>
                    <a:lnTo>
                      <a:pt x="1289" y="288"/>
                    </a:lnTo>
                    <a:lnTo>
                      <a:pt x="1283" y="291"/>
                    </a:lnTo>
                    <a:lnTo>
                      <a:pt x="1287" y="282"/>
                    </a:lnTo>
                    <a:lnTo>
                      <a:pt x="1276" y="293"/>
                    </a:lnTo>
                    <a:lnTo>
                      <a:pt x="1256" y="298"/>
                    </a:lnTo>
                    <a:lnTo>
                      <a:pt x="1281" y="286"/>
                    </a:lnTo>
                    <a:lnTo>
                      <a:pt x="1280" y="273"/>
                    </a:lnTo>
                    <a:lnTo>
                      <a:pt x="1256" y="278"/>
                    </a:lnTo>
                    <a:lnTo>
                      <a:pt x="1250" y="277"/>
                    </a:lnTo>
                    <a:lnTo>
                      <a:pt x="1258" y="273"/>
                    </a:lnTo>
                    <a:lnTo>
                      <a:pt x="1266" y="275"/>
                    </a:lnTo>
                    <a:lnTo>
                      <a:pt x="1272" y="264"/>
                    </a:lnTo>
                    <a:lnTo>
                      <a:pt x="1268" y="260"/>
                    </a:lnTo>
                    <a:lnTo>
                      <a:pt x="1274" y="249"/>
                    </a:lnTo>
                    <a:lnTo>
                      <a:pt x="1252" y="247"/>
                    </a:lnTo>
                    <a:lnTo>
                      <a:pt x="1280" y="245"/>
                    </a:lnTo>
                    <a:lnTo>
                      <a:pt x="1283" y="234"/>
                    </a:lnTo>
                    <a:lnTo>
                      <a:pt x="1287" y="229"/>
                    </a:lnTo>
                    <a:lnTo>
                      <a:pt x="1280" y="229"/>
                    </a:lnTo>
                    <a:lnTo>
                      <a:pt x="1254" y="220"/>
                    </a:lnTo>
                    <a:lnTo>
                      <a:pt x="1260" y="213"/>
                    </a:lnTo>
                    <a:lnTo>
                      <a:pt x="1252" y="214"/>
                    </a:lnTo>
                    <a:lnTo>
                      <a:pt x="1246" y="207"/>
                    </a:lnTo>
                    <a:lnTo>
                      <a:pt x="1248" y="203"/>
                    </a:lnTo>
                    <a:lnTo>
                      <a:pt x="1231" y="196"/>
                    </a:lnTo>
                    <a:lnTo>
                      <a:pt x="1211" y="203"/>
                    </a:lnTo>
                    <a:lnTo>
                      <a:pt x="1192" y="203"/>
                    </a:lnTo>
                    <a:lnTo>
                      <a:pt x="1198" y="200"/>
                    </a:lnTo>
                    <a:lnTo>
                      <a:pt x="1163" y="196"/>
                    </a:lnTo>
                    <a:lnTo>
                      <a:pt x="1149" y="213"/>
                    </a:lnTo>
                    <a:lnTo>
                      <a:pt x="1151" y="218"/>
                    </a:lnTo>
                    <a:lnTo>
                      <a:pt x="1137" y="233"/>
                    </a:lnTo>
                    <a:lnTo>
                      <a:pt x="1143" y="233"/>
                    </a:lnTo>
                    <a:lnTo>
                      <a:pt x="1137" y="249"/>
                    </a:lnTo>
                    <a:lnTo>
                      <a:pt x="1130" y="256"/>
                    </a:lnTo>
                    <a:lnTo>
                      <a:pt x="1126" y="258"/>
                    </a:lnTo>
                    <a:lnTo>
                      <a:pt x="1096" y="280"/>
                    </a:lnTo>
                    <a:lnTo>
                      <a:pt x="1118" y="300"/>
                    </a:lnTo>
                    <a:lnTo>
                      <a:pt x="1106" y="320"/>
                    </a:lnTo>
                    <a:lnTo>
                      <a:pt x="1094" y="341"/>
                    </a:lnTo>
                    <a:lnTo>
                      <a:pt x="1067" y="351"/>
                    </a:lnTo>
                    <a:lnTo>
                      <a:pt x="1042" y="364"/>
                    </a:lnTo>
                    <a:lnTo>
                      <a:pt x="1028" y="370"/>
                    </a:lnTo>
                    <a:lnTo>
                      <a:pt x="1030" y="384"/>
                    </a:lnTo>
                    <a:lnTo>
                      <a:pt x="1022" y="417"/>
                    </a:lnTo>
                    <a:lnTo>
                      <a:pt x="1013" y="430"/>
                    </a:lnTo>
                    <a:lnTo>
                      <a:pt x="1005" y="439"/>
                    </a:lnTo>
                    <a:lnTo>
                      <a:pt x="1001" y="445"/>
                    </a:lnTo>
                    <a:lnTo>
                      <a:pt x="997" y="437"/>
                    </a:lnTo>
                    <a:lnTo>
                      <a:pt x="983" y="450"/>
                    </a:lnTo>
                    <a:lnTo>
                      <a:pt x="985" y="458"/>
                    </a:lnTo>
                    <a:lnTo>
                      <a:pt x="972" y="445"/>
                    </a:lnTo>
                    <a:lnTo>
                      <a:pt x="956" y="452"/>
                    </a:lnTo>
                    <a:lnTo>
                      <a:pt x="972" y="439"/>
                    </a:lnTo>
                    <a:lnTo>
                      <a:pt x="958" y="423"/>
                    </a:lnTo>
                    <a:lnTo>
                      <a:pt x="962" y="417"/>
                    </a:lnTo>
                    <a:lnTo>
                      <a:pt x="960" y="401"/>
                    </a:lnTo>
                    <a:lnTo>
                      <a:pt x="968" y="379"/>
                    </a:lnTo>
                    <a:lnTo>
                      <a:pt x="978" y="357"/>
                    </a:lnTo>
                    <a:lnTo>
                      <a:pt x="954" y="357"/>
                    </a:lnTo>
                    <a:lnTo>
                      <a:pt x="929" y="355"/>
                    </a:lnTo>
                    <a:lnTo>
                      <a:pt x="923" y="359"/>
                    </a:lnTo>
                    <a:lnTo>
                      <a:pt x="933" y="353"/>
                    </a:lnTo>
                    <a:lnTo>
                      <a:pt x="915" y="344"/>
                    </a:lnTo>
                    <a:lnTo>
                      <a:pt x="896" y="337"/>
                    </a:lnTo>
                    <a:lnTo>
                      <a:pt x="876" y="319"/>
                    </a:lnTo>
                    <a:lnTo>
                      <a:pt x="851" y="309"/>
                    </a:lnTo>
                    <a:lnTo>
                      <a:pt x="818" y="317"/>
                    </a:lnTo>
                    <a:lnTo>
                      <a:pt x="820" y="315"/>
                    </a:lnTo>
                    <a:lnTo>
                      <a:pt x="814" y="317"/>
                    </a:lnTo>
                    <a:lnTo>
                      <a:pt x="830" y="289"/>
                    </a:lnTo>
                    <a:lnTo>
                      <a:pt x="828" y="278"/>
                    </a:lnTo>
                    <a:lnTo>
                      <a:pt x="812" y="280"/>
                    </a:lnTo>
                    <a:lnTo>
                      <a:pt x="804" y="289"/>
                    </a:lnTo>
                    <a:lnTo>
                      <a:pt x="810" y="278"/>
                    </a:lnTo>
                    <a:lnTo>
                      <a:pt x="808" y="269"/>
                    </a:lnTo>
                    <a:lnTo>
                      <a:pt x="835" y="238"/>
                    </a:lnTo>
                    <a:lnTo>
                      <a:pt x="874" y="213"/>
                    </a:lnTo>
                    <a:lnTo>
                      <a:pt x="876" y="207"/>
                    </a:lnTo>
                    <a:lnTo>
                      <a:pt x="896" y="202"/>
                    </a:lnTo>
                    <a:lnTo>
                      <a:pt x="890" y="198"/>
                    </a:lnTo>
                    <a:lnTo>
                      <a:pt x="900" y="202"/>
                    </a:lnTo>
                    <a:lnTo>
                      <a:pt x="906" y="194"/>
                    </a:lnTo>
                    <a:lnTo>
                      <a:pt x="917" y="192"/>
                    </a:lnTo>
                    <a:lnTo>
                      <a:pt x="917" y="189"/>
                    </a:lnTo>
                    <a:lnTo>
                      <a:pt x="946" y="183"/>
                    </a:lnTo>
                    <a:lnTo>
                      <a:pt x="950" y="176"/>
                    </a:lnTo>
                    <a:lnTo>
                      <a:pt x="929" y="171"/>
                    </a:lnTo>
                    <a:lnTo>
                      <a:pt x="931" y="171"/>
                    </a:lnTo>
                    <a:lnTo>
                      <a:pt x="911" y="167"/>
                    </a:lnTo>
                    <a:lnTo>
                      <a:pt x="911" y="161"/>
                    </a:lnTo>
                    <a:lnTo>
                      <a:pt x="939" y="165"/>
                    </a:lnTo>
                    <a:lnTo>
                      <a:pt x="964" y="171"/>
                    </a:lnTo>
                    <a:lnTo>
                      <a:pt x="972" y="163"/>
                    </a:lnTo>
                    <a:lnTo>
                      <a:pt x="978" y="160"/>
                    </a:lnTo>
                    <a:lnTo>
                      <a:pt x="987" y="163"/>
                    </a:lnTo>
                    <a:lnTo>
                      <a:pt x="987" y="160"/>
                    </a:lnTo>
                    <a:lnTo>
                      <a:pt x="999" y="161"/>
                    </a:lnTo>
                    <a:lnTo>
                      <a:pt x="1038" y="143"/>
                    </a:lnTo>
                    <a:lnTo>
                      <a:pt x="1044" y="138"/>
                    </a:lnTo>
                    <a:lnTo>
                      <a:pt x="1007" y="132"/>
                    </a:lnTo>
                    <a:lnTo>
                      <a:pt x="985" y="123"/>
                    </a:lnTo>
                    <a:lnTo>
                      <a:pt x="1026" y="128"/>
                    </a:lnTo>
                    <a:lnTo>
                      <a:pt x="1038" y="136"/>
                    </a:lnTo>
                    <a:lnTo>
                      <a:pt x="1077" y="1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9" name="Freeform 414"/>
              <p:cNvSpPr>
                <a:spLocks/>
              </p:cNvSpPr>
              <p:nvPr/>
            </p:nvSpPr>
            <p:spPr bwMode="auto">
              <a:xfrm>
                <a:off x="2350988" y="2425046"/>
                <a:ext cx="478997" cy="327298"/>
              </a:xfrm>
              <a:custGeom>
                <a:avLst/>
                <a:gdLst>
                  <a:gd name="T0" fmla="*/ 293 w 400"/>
                  <a:gd name="T1" fmla="*/ 55 h 243"/>
                  <a:gd name="T2" fmla="*/ 277 w 400"/>
                  <a:gd name="T3" fmla="*/ 44 h 243"/>
                  <a:gd name="T4" fmla="*/ 261 w 400"/>
                  <a:gd name="T5" fmla="*/ 42 h 243"/>
                  <a:gd name="T6" fmla="*/ 234 w 400"/>
                  <a:gd name="T7" fmla="*/ 51 h 243"/>
                  <a:gd name="T8" fmla="*/ 240 w 400"/>
                  <a:gd name="T9" fmla="*/ 34 h 243"/>
                  <a:gd name="T10" fmla="*/ 252 w 400"/>
                  <a:gd name="T11" fmla="*/ 29 h 243"/>
                  <a:gd name="T12" fmla="*/ 189 w 400"/>
                  <a:gd name="T13" fmla="*/ 31 h 243"/>
                  <a:gd name="T14" fmla="*/ 185 w 400"/>
                  <a:gd name="T15" fmla="*/ 33 h 243"/>
                  <a:gd name="T16" fmla="*/ 172 w 400"/>
                  <a:gd name="T17" fmla="*/ 31 h 243"/>
                  <a:gd name="T18" fmla="*/ 154 w 400"/>
                  <a:gd name="T19" fmla="*/ 27 h 243"/>
                  <a:gd name="T20" fmla="*/ 133 w 400"/>
                  <a:gd name="T21" fmla="*/ 7 h 243"/>
                  <a:gd name="T22" fmla="*/ 106 w 400"/>
                  <a:gd name="T23" fmla="*/ 14 h 243"/>
                  <a:gd name="T24" fmla="*/ 98 w 400"/>
                  <a:gd name="T25" fmla="*/ 27 h 243"/>
                  <a:gd name="T26" fmla="*/ 88 w 400"/>
                  <a:gd name="T27" fmla="*/ 45 h 243"/>
                  <a:gd name="T28" fmla="*/ 67 w 400"/>
                  <a:gd name="T29" fmla="*/ 34 h 243"/>
                  <a:gd name="T30" fmla="*/ 35 w 400"/>
                  <a:gd name="T31" fmla="*/ 18 h 243"/>
                  <a:gd name="T32" fmla="*/ 8 w 400"/>
                  <a:gd name="T33" fmla="*/ 64 h 243"/>
                  <a:gd name="T34" fmla="*/ 45 w 400"/>
                  <a:gd name="T35" fmla="*/ 73 h 243"/>
                  <a:gd name="T36" fmla="*/ 109 w 400"/>
                  <a:gd name="T37" fmla="*/ 71 h 243"/>
                  <a:gd name="T38" fmla="*/ 164 w 400"/>
                  <a:gd name="T39" fmla="*/ 66 h 243"/>
                  <a:gd name="T40" fmla="*/ 180 w 400"/>
                  <a:gd name="T41" fmla="*/ 82 h 243"/>
                  <a:gd name="T42" fmla="*/ 176 w 400"/>
                  <a:gd name="T43" fmla="*/ 100 h 243"/>
                  <a:gd name="T44" fmla="*/ 217 w 400"/>
                  <a:gd name="T45" fmla="*/ 100 h 243"/>
                  <a:gd name="T46" fmla="*/ 205 w 400"/>
                  <a:gd name="T47" fmla="*/ 141 h 243"/>
                  <a:gd name="T48" fmla="*/ 252 w 400"/>
                  <a:gd name="T49" fmla="*/ 151 h 243"/>
                  <a:gd name="T50" fmla="*/ 195 w 400"/>
                  <a:gd name="T51" fmla="*/ 144 h 243"/>
                  <a:gd name="T52" fmla="*/ 141 w 400"/>
                  <a:gd name="T53" fmla="*/ 177 h 243"/>
                  <a:gd name="T54" fmla="*/ 88 w 400"/>
                  <a:gd name="T55" fmla="*/ 184 h 243"/>
                  <a:gd name="T56" fmla="*/ 146 w 400"/>
                  <a:gd name="T57" fmla="*/ 186 h 243"/>
                  <a:gd name="T58" fmla="*/ 166 w 400"/>
                  <a:gd name="T59" fmla="*/ 184 h 243"/>
                  <a:gd name="T60" fmla="*/ 182 w 400"/>
                  <a:gd name="T61" fmla="*/ 205 h 243"/>
                  <a:gd name="T62" fmla="*/ 211 w 400"/>
                  <a:gd name="T63" fmla="*/ 226 h 243"/>
                  <a:gd name="T64" fmla="*/ 250 w 400"/>
                  <a:gd name="T65" fmla="*/ 217 h 243"/>
                  <a:gd name="T66" fmla="*/ 267 w 400"/>
                  <a:gd name="T67" fmla="*/ 217 h 243"/>
                  <a:gd name="T68" fmla="*/ 293 w 400"/>
                  <a:gd name="T69" fmla="*/ 226 h 243"/>
                  <a:gd name="T70" fmla="*/ 306 w 400"/>
                  <a:gd name="T71" fmla="*/ 210 h 243"/>
                  <a:gd name="T72" fmla="*/ 304 w 400"/>
                  <a:gd name="T73" fmla="*/ 192 h 243"/>
                  <a:gd name="T74" fmla="*/ 294 w 400"/>
                  <a:gd name="T75" fmla="*/ 181 h 243"/>
                  <a:gd name="T76" fmla="*/ 285 w 400"/>
                  <a:gd name="T77" fmla="*/ 173 h 243"/>
                  <a:gd name="T78" fmla="*/ 279 w 400"/>
                  <a:gd name="T79" fmla="*/ 159 h 243"/>
                  <a:gd name="T80" fmla="*/ 293 w 400"/>
                  <a:gd name="T81" fmla="*/ 153 h 243"/>
                  <a:gd name="T82" fmla="*/ 306 w 400"/>
                  <a:gd name="T83" fmla="*/ 146 h 243"/>
                  <a:gd name="T84" fmla="*/ 345 w 400"/>
                  <a:gd name="T85" fmla="*/ 148 h 243"/>
                  <a:gd name="T86" fmla="*/ 322 w 400"/>
                  <a:gd name="T87" fmla="*/ 168 h 243"/>
                  <a:gd name="T88" fmla="*/ 337 w 400"/>
                  <a:gd name="T89" fmla="*/ 173 h 243"/>
                  <a:gd name="T90" fmla="*/ 355 w 400"/>
                  <a:gd name="T91" fmla="*/ 157 h 243"/>
                  <a:gd name="T92" fmla="*/ 369 w 400"/>
                  <a:gd name="T93" fmla="*/ 155 h 243"/>
                  <a:gd name="T94" fmla="*/ 394 w 400"/>
                  <a:gd name="T95" fmla="*/ 146 h 243"/>
                  <a:gd name="T96" fmla="*/ 384 w 400"/>
                  <a:gd name="T97" fmla="*/ 139 h 243"/>
                  <a:gd name="T98" fmla="*/ 365 w 400"/>
                  <a:gd name="T99" fmla="*/ 139 h 243"/>
                  <a:gd name="T100" fmla="*/ 363 w 400"/>
                  <a:gd name="T101" fmla="*/ 130 h 243"/>
                  <a:gd name="T102" fmla="*/ 365 w 400"/>
                  <a:gd name="T103" fmla="*/ 126 h 243"/>
                  <a:gd name="T104" fmla="*/ 355 w 400"/>
                  <a:gd name="T105" fmla="*/ 113 h 243"/>
                  <a:gd name="T106" fmla="*/ 339 w 400"/>
                  <a:gd name="T107" fmla="*/ 113 h 243"/>
                  <a:gd name="T108" fmla="*/ 318 w 400"/>
                  <a:gd name="T109" fmla="*/ 109 h 243"/>
                  <a:gd name="T110" fmla="*/ 312 w 400"/>
                  <a:gd name="T111" fmla="*/ 100 h 243"/>
                  <a:gd name="T112" fmla="*/ 322 w 400"/>
                  <a:gd name="T113" fmla="*/ 93 h 243"/>
                  <a:gd name="T114" fmla="*/ 318 w 400"/>
                  <a:gd name="T115" fmla="*/ 87 h 243"/>
                  <a:gd name="T116" fmla="*/ 294 w 400"/>
                  <a:gd name="T117" fmla="*/ 82 h 243"/>
                  <a:gd name="T118" fmla="*/ 293 w 400"/>
                  <a:gd name="T119" fmla="*/ 80 h 243"/>
                  <a:gd name="T120" fmla="*/ 310 w 400"/>
                  <a:gd name="T121" fmla="*/ 60 h 243"/>
                  <a:gd name="T122" fmla="*/ 273 w 400"/>
                  <a:gd name="T123" fmla="*/ 73 h 2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0"/>
                  <a:gd name="T187" fmla="*/ 0 h 243"/>
                  <a:gd name="T188" fmla="*/ 400 w 400"/>
                  <a:gd name="T189" fmla="*/ 243 h 2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0" h="243">
                    <a:moveTo>
                      <a:pt x="281" y="64"/>
                    </a:moveTo>
                    <a:lnTo>
                      <a:pt x="275" y="64"/>
                    </a:lnTo>
                    <a:lnTo>
                      <a:pt x="302" y="55"/>
                    </a:lnTo>
                    <a:lnTo>
                      <a:pt x="293" y="55"/>
                    </a:lnTo>
                    <a:lnTo>
                      <a:pt x="271" y="58"/>
                    </a:lnTo>
                    <a:lnTo>
                      <a:pt x="283" y="51"/>
                    </a:lnTo>
                    <a:lnTo>
                      <a:pt x="298" y="49"/>
                    </a:lnTo>
                    <a:lnTo>
                      <a:pt x="277" y="44"/>
                    </a:lnTo>
                    <a:lnTo>
                      <a:pt x="261" y="51"/>
                    </a:lnTo>
                    <a:lnTo>
                      <a:pt x="261" y="47"/>
                    </a:lnTo>
                    <a:lnTo>
                      <a:pt x="254" y="51"/>
                    </a:lnTo>
                    <a:lnTo>
                      <a:pt x="261" y="42"/>
                    </a:lnTo>
                    <a:lnTo>
                      <a:pt x="252" y="47"/>
                    </a:lnTo>
                    <a:lnTo>
                      <a:pt x="259" y="38"/>
                    </a:lnTo>
                    <a:lnTo>
                      <a:pt x="256" y="40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36" y="44"/>
                    </a:lnTo>
                    <a:lnTo>
                      <a:pt x="259" y="34"/>
                    </a:lnTo>
                    <a:lnTo>
                      <a:pt x="240" y="34"/>
                    </a:lnTo>
                    <a:lnTo>
                      <a:pt x="230" y="40"/>
                    </a:lnTo>
                    <a:lnTo>
                      <a:pt x="240" y="33"/>
                    </a:lnTo>
                    <a:lnTo>
                      <a:pt x="222" y="38"/>
                    </a:lnTo>
                    <a:lnTo>
                      <a:pt x="252" y="29"/>
                    </a:lnTo>
                    <a:lnTo>
                      <a:pt x="240" y="24"/>
                    </a:lnTo>
                    <a:lnTo>
                      <a:pt x="203" y="24"/>
                    </a:lnTo>
                    <a:lnTo>
                      <a:pt x="215" y="31"/>
                    </a:lnTo>
                    <a:lnTo>
                      <a:pt x="189" y="31"/>
                    </a:lnTo>
                    <a:lnTo>
                      <a:pt x="197" y="38"/>
                    </a:lnTo>
                    <a:lnTo>
                      <a:pt x="185" y="34"/>
                    </a:lnTo>
                    <a:lnTo>
                      <a:pt x="187" y="36"/>
                    </a:lnTo>
                    <a:lnTo>
                      <a:pt x="185" y="33"/>
                    </a:lnTo>
                    <a:lnTo>
                      <a:pt x="185" y="27"/>
                    </a:lnTo>
                    <a:lnTo>
                      <a:pt x="180" y="27"/>
                    </a:lnTo>
                    <a:lnTo>
                      <a:pt x="170" y="29"/>
                    </a:lnTo>
                    <a:lnTo>
                      <a:pt x="172" y="31"/>
                    </a:lnTo>
                    <a:lnTo>
                      <a:pt x="164" y="31"/>
                    </a:lnTo>
                    <a:lnTo>
                      <a:pt x="156" y="34"/>
                    </a:lnTo>
                    <a:lnTo>
                      <a:pt x="162" y="25"/>
                    </a:lnTo>
                    <a:lnTo>
                      <a:pt x="154" y="27"/>
                    </a:lnTo>
                    <a:lnTo>
                      <a:pt x="176" y="20"/>
                    </a:lnTo>
                    <a:lnTo>
                      <a:pt x="172" y="2"/>
                    </a:lnTo>
                    <a:lnTo>
                      <a:pt x="131" y="5"/>
                    </a:lnTo>
                    <a:lnTo>
                      <a:pt x="133" y="7"/>
                    </a:lnTo>
                    <a:lnTo>
                      <a:pt x="119" y="9"/>
                    </a:lnTo>
                    <a:lnTo>
                      <a:pt x="108" y="11"/>
                    </a:lnTo>
                    <a:lnTo>
                      <a:pt x="125" y="14"/>
                    </a:lnTo>
                    <a:lnTo>
                      <a:pt x="106" y="14"/>
                    </a:lnTo>
                    <a:lnTo>
                      <a:pt x="119" y="20"/>
                    </a:lnTo>
                    <a:lnTo>
                      <a:pt x="94" y="16"/>
                    </a:lnTo>
                    <a:lnTo>
                      <a:pt x="94" y="27"/>
                    </a:lnTo>
                    <a:lnTo>
                      <a:pt x="98" y="27"/>
                    </a:lnTo>
                    <a:lnTo>
                      <a:pt x="102" y="34"/>
                    </a:lnTo>
                    <a:lnTo>
                      <a:pt x="82" y="33"/>
                    </a:lnTo>
                    <a:lnTo>
                      <a:pt x="78" y="36"/>
                    </a:lnTo>
                    <a:lnTo>
                      <a:pt x="88" y="45"/>
                    </a:lnTo>
                    <a:lnTo>
                      <a:pt x="74" y="53"/>
                    </a:lnTo>
                    <a:lnTo>
                      <a:pt x="49" y="53"/>
                    </a:lnTo>
                    <a:lnTo>
                      <a:pt x="80" y="45"/>
                    </a:lnTo>
                    <a:lnTo>
                      <a:pt x="67" y="34"/>
                    </a:lnTo>
                    <a:lnTo>
                      <a:pt x="94" y="11"/>
                    </a:lnTo>
                    <a:lnTo>
                      <a:pt x="119" y="0"/>
                    </a:lnTo>
                    <a:lnTo>
                      <a:pt x="67" y="3"/>
                    </a:lnTo>
                    <a:lnTo>
                      <a:pt x="35" y="18"/>
                    </a:lnTo>
                    <a:lnTo>
                      <a:pt x="0" y="45"/>
                    </a:lnTo>
                    <a:lnTo>
                      <a:pt x="35" y="53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28" y="67"/>
                    </a:lnTo>
                    <a:lnTo>
                      <a:pt x="30" y="66"/>
                    </a:lnTo>
                    <a:lnTo>
                      <a:pt x="37" y="66"/>
                    </a:lnTo>
                    <a:lnTo>
                      <a:pt x="45" y="73"/>
                    </a:lnTo>
                    <a:lnTo>
                      <a:pt x="108" y="75"/>
                    </a:lnTo>
                    <a:lnTo>
                      <a:pt x="92" y="67"/>
                    </a:lnTo>
                    <a:lnTo>
                      <a:pt x="119" y="78"/>
                    </a:lnTo>
                    <a:lnTo>
                      <a:pt x="109" y="71"/>
                    </a:lnTo>
                    <a:lnTo>
                      <a:pt x="156" y="75"/>
                    </a:lnTo>
                    <a:lnTo>
                      <a:pt x="152" y="66"/>
                    </a:lnTo>
                    <a:lnTo>
                      <a:pt x="164" y="60"/>
                    </a:lnTo>
                    <a:lnTo>
                      <a:pt x="164" y="66"/>
                    </a:lnTo>
                    <a:lnTo>
                      <a:pt x="176" y="69"/>
                    </a:lnTo>
                    <a:lnTo>
                      <a:pt x="172" y="77"/>
                    </a:lnTo>
                    <a:lnTo>
                      <a:pt x="183" y="78"/>
                    </a:lnTo>
                    <a:lnTo>
                      <a:pt x="180" y="82"/>
                    </a:lnTo>
                    <a:lnTo>
                      <a:pt x="187" y="80"/>
                    </a:lnTo>
                    <a:lnTo>
                      <a:pt x="191" y="91"/>
                    </a:lnTo>
                    <a:lnTo>
                      <a:pt x="176" y="97"/>
                    </a:lnTo>
                    <a:lnTo>
                      <a:pt x="176" y="100"/>
                    </a:lnTo>
                    <a:lnTo>
                      <a:pt x="195" y="93"/>
                    </a:lnTo>
                    <a:lnTo>
                      <a:pt x="205" y="95"/>
                    </a:lnTo>
                    <a:lnTo>
                      <a:pt x="211" y="104"/>
                    </a:lnTo>
                    <a:lnTo>
                      <a:pt x="217" y="100"/>
                    </a:lnTo>
                    <a:lnTo>
                      <a:pt x="215" y="109"/>
                    </a:lnTo>
                    <a:lnTo>
                      <a:pt x="224" y="109"/>
                    </a:lnTo>
                    <a:lnTo>
                      <a:pt x="220" y="131"/>
                    </a:lnTo>
                    <a:lnTo>
                      <a:pt x="205" y="141"/>
                    </a:lnTo>
                    <a:lnTo>
                      <a:pt x="230" y="142"/>
                    </a:lnTo>
                    <a:lnTo>
                      <a:pt x="242" y="133"/>
                    </a:lnTo>
                    <a:lnTo>
                      <a:pt x="259" y="146"/>
                    </a:lnTo>
                    <a:lnTo>
                      <a:pt x="252" y="151"/>
                    </a:lnTo>
                    <a:lnTo>
                      <a:pt x="234" y="151"/>
                    </a:lnTo>
                    <a:lnTo>
                      <a:pt x="224" y="153"/>
                    </a:lnTo>
                    <a:lnTo>
                      <a:pt x="230" y="144"/>
                    </a:lnTo>
                    <a:lnTo>
                      <a:pt x="195" y="144"/>
                    </a:lnTo>
                    <a:lnTo>
                      <a:pt x="172" y="153"/>
                    </a:lnTo>
                    <a:lnTo>
                      <a:pt x="176" y="164"/>
                    </a:lnTo>
                    <a:lnTo>
                      <a:pt x="137" y="172"/>
                    </a:lnTo>
                    <a:lnTo>
                      <a:pt x="141" y="177"/>
                    </a:lnTo>
                    <a:lnTo>
                      <a:pt x="137" y="179"/>
                    </a:lnTo>
                    <a:lnTo>
                      <a:pt x="137" y="172"/>
                    </a:lnTo>
                    <a:lnTo>
                      <a:pt x="109" y="170"/>
                    </a:lnTo>
                    <a:lnTo>
                      <a:pt x="88" y="184"/>
                    </a:lnTo>
                    <a:lnTo>
                      <a:pt x="108" y="192"/>
                    </a:lnTo>
                    <a:lnTo>
                      <a:pt x="129" y="188"/>
                    </a:lnTo>
                    <a:lnTo>
                      <a:pt x="131" y="184"/>
                    </a:lnTo>
                    <a:lnTo>
                      <a:pt x="146" y="186"/>
                    </a:lnTo>
                    <a:lnTo>
                      <a:pt x="152" y="177"/>
                    </a:lnTo>
                    <a:lnTo>
                      <a:pt x="156" y="183"/>
                    </a:lnTo>
                    <a:lnTo>
                      <a:pt x="156" y="190"/>
                    </a:lnTo>
                    <a:lnTo>
                      <a:pt x="166" y="184"/>
                    </a:lnTo>
                    <a:lnTo>
                      <a:pt x="174" y="184"/>
                    </a:lnTo>
                    <a:lnTo>
                      <a:pt x="170" y="194"/>
                    </a:lnTo>
                    <a:lnTo>
                      <a:pt x="180" y="199"/>
                    </a:lnTo>
                    <a:lnTo>
                      <a:pt x="182" y="205"/>
                    </a:lnTo>
                    <a:lnTo>
                      <a:pt x="193" y="206"/>
                    </a:lnTo>
                    <a:lnTo>
                      <a:pt x="182" y="210"/>
                    </a:lnTo>
                    <a:lnTo>
                      <a:pt x="191" y="217"/>
                    </a:lnTo>
                    <a:lnTo>
                      <a:pt x="211" y="226"/>
                    </a:lnTo>
                    <a:lnTo>
                      <a:pt x="238" y="234"/>
                    </a:lnTo>
                    <a:lnTo>
                      <a:pt x="265" y="243"/>
                    </a:lnTo>
                    <a:lnTo>
                      <a:pt x="265" y="232"/>
                    </a:lnTo>
                    <a:lnTo>
                      <a:pt x="250" y="217"/>
                    </a:lnTo>
                    <a:lnTo>
                      <a:pt x="234" y="203"/>
                    </a:lnTo>
                    <a:lnTo>
                      <a:pt x="254" y="210"/>
                    </a:lnTo>
                    <a:lnTo>
                      <a:pt x="256" y="205"/>
                    </a:lnTo>
                    <a:lnTo>
                      <a:pt x="267" y="217"/>
                    </a:lnTo>
                    <a:lnTo>
                      <a:pt x="271" y="214"/>
                    </a:lnTo>
                    <a:lnTo>
                      <a:pt x="277" y="219"/>
                    </a:lnTo>
                    <a:lnTo>
                      <a:pt x="289" y="223"/>
                    </a:lnTo>
                    <a:lnTo>
                      <a:pt x="293" y="226"/>
                    </a:lnTo>
                    <a:lnTo>
                      <a:pt x="293" y="221"/>
                    </a:lnTo>
                    <a:lnTo>
                      <a:pt x="298" y="219"/>
                    </a:lnTo>
                    <a:lnTo>
                      <a:pt x="302" y="205"/>
                    </a:lnTo>
                    <a:lnTo>
                      <a:pt x="306" y="210"/>
                    </a:lnTo>
                    <a:lnTo>
                      <a:pt x="308" y="203"/>
                    </a:lnTo>
                    <a:lnTo>
                      <a:pt x="310" y="197"/>
                    </a:lnTo>
                    <a:lnTo>
                      <a:pt x="306" y="195"/>
                    </a:lnTo>
                    <a:lnTo>
                      <a:pt x="304" y="192"/>
                    </a:lnTo>
                    <a:lnTo>
                      <a:pt x="306" y="186"/>
                    </a:lnTo>
                    <a:lnTo>
                      <a:pt x="304" y="184"/>
                    </a:lnTo>
                    <a:lnTo>
                      <a:pt x="300" y="181"/>
                    </a:lnTo>
                    <a:lnTo>
                      <a:pt x="294" y="181"/>
                    </a:lnTo>
                    <a:lnTo>
                      <a:pt x="291" y="175"/>
                    </a:lnTo>
                    <a:lnTo>
                      <a:pt x="287" y="177"/>
                    </a:lnTo>
                    <a:lnTo>
                      <a:pt x="291" y="172"/>
                    </a:lnTo>
                    <a:lnTo>
                      <a:pt x="285" y="173"/>
                    </a:lnTo>
                    <a:lnTo>
                      <a:pt x="287" y="168"/>
                    </a:lnTo>
                    <a:lnTo>
                      <a:pt x="287" y="162"/>
                    </a:lnTo>
                    <a:lnTo>
                      <a:pt x="275" y="162"/>
                    </a:lnTo>
                    <a:lnTo>
                      <a:pt x="279" y="159"/>
                    </a:lnTo>
                    <a:lnTo>
                      <a:pt x="277" y="155"/>
                    </a:lnTo>
                    <a:lnTo>
                      <a:pt x="275" y="150"/>
                    </a:lnTo>
                    <a:lnTo>
                      <a:pt x="287" y="157"/>
                    </a:lnTo>
                    <a:lnTo>
                      <a:pt x="293" y="153"/>
                    </a:lnTo>
                    <a:lnTo>
                      <a:pt x="291" y="146"/>
                    </a:lnTo>
                    <a:lnTo>
                      <a:pt x="298" y="146"/>
                    </a:lnTo>
                    <a:lnTo>
                      <a:pt x="298" y="144"/>
                    </a:lnTo>
                    <a:lnTo>
                      <a:pt x="306" y="146"/>
                    </a:lnTo>
                    <a:lnTo>
                      <a:pt x="320" y="151"/>
                    </a:lnTo>
                    <a:lnTo>
                      <a:pt x="326" y="148"/>
                    </a:lnTo>
                    <a:lnTo>
                      <a:pt x="314" y="157"/>
                    </a:lnTo>
                    <a:lnTo>
                      <a:pt x="345" y="148"/>
                    </a:lnTo>
                    <a:lnTo>
                      <a:pt x="332" y="155"/>
                    </a:lnTo>
                    <a:lnTo>
                      <a:pt x="318" y="162"/>
                    </a:lnTo>
                    <a:lnTo>
                      <a:pt x="324" y="162"/>
                    </a:lnTo>
                    <a:lnTo>
                      <a:pt x="322" y="168"/>
                    </a:lnTo>
                    <a:lnTo>
                      <a:pt x="330" y="166"/>
                    </a:lnTo>
                    <a:lnTo>
                      <a:pt x="328" y="173"/>
                    </a:lnTo>
                    <a:lnTo>
                      <a:pt x="332" y="170"/>
                    </a:lnTo>
                    <a:lnTo>
                      <a:pt x="337" y="173"/>
                    </a:lnTo>
                    <a:lnTo>
                      <a:pt x="345" y="175"/>
                    </a:lnTo>
                    <a:lnTo>
                      <a:pt x="347" y="166"/>
                    </a:lnTo>
                    <a:lnTo>
                      <a:pt x="347" y="164"/>
                    </a:lnTo>
                    <a:lnTo>
                      <a:pt x="355" y="157"/>
                    </a:lnTo>
                    <a:lnTo>
                      <a:pt x="361" y="162"/>
                    </a:lnTo>
                    <a:lnTo>
                      <a:pt x="367" y="159"/>
                    </a:lnTo>
                    <a:lnTo>
                      <a:pt x="374" y="157"/>
                    </a:lnTo>
                    <a:lnTo>
                      <a:pt x="369" y="155"/>
                    </a:lnTo>
                    <a:lnTo>
                      <a:pt x="380" y="153"/>
                    </a:lnTo>
                    <a:lnTo>
                      <a:pt x="372" y="150"/>
                    </a:lnTo>
                    <a:lnTo>
                      <a:pt x="382" y="148"/>
                    </a:lnTo>
                    <a:lnTo>
                      <a:pt x="394" y="146"/>
                    </a:lnTo>
                    <a:lnTo>
                      <a:pt x="390" y="142"/>
                    </a:lnTo>
                    <a:lnTo>
                      <a:pt x="400" y="142"/>
                    </a:lnTo>
                    <a:lnTo>
                      <a:pt x="388" y="135"/>
                    </a:lnTo>
                    <a:lnTo>
                      <a:pt x="384" y="139"/>
                    </a:lnTo>
                    <a:lnTo>
                      <a:pt x="378" y="139"/>
                    </a:lnTo>
                    <a:lnTo>
                      <a:pt x="378" y="135"/>
                    </a:lnTo>
                    <a:lnTo>
                      <a:pt x="365" y="141"/>
                    </a:lnTo>
                    <a:lnTo>
                      <a:pt x="365" y="139"/>
                    </a:lnTo>
                    <a:lnTo>
                      <a:pt x="372" y="130"/>
                    </a:lnTo>
                    <a:lnTo>
                      <a:pt x="369" y="133"/>
                    </a:lnTo>
                    <a:lnTo>
                      <a:pt x="351" y="131"/>
                    </a:lnTo>
                    <a:lnTo>
                      <a:pt x="363" y="130"/>
                    </a:lnTo>
                    <a:lnTo>
                      <a:pt x="349" y="130"/>
                    </a:lnTo>
                    <a:lnTo>
                      <a:pt x="359" y="128"/>
                    </a:lnTo>
                    <a:lnTo>
                      <a:pt x="349" y="128"/>
                    </a:lnTo>
                    <a:lnTo>
                      <a:pt x="365" y="126"/>
                    </a:lnTo>
                    <a:lnTo>
                      <a:pt x="365" y="124"/>
                    </a:lnTo>
                    <a:lnTo>
                      <a:pt x="355" y="120"/>
                    </a:lnTo>
                    <a:lnTo>
                      <a:pt x="351" y="119"/>
                    </a:lnTo>
                    <a:lnTo>
                      <a:pt x="355" y="113"/>
                    </a:lnTo>
                    <a:lnTo>
                      <a:pt x="345" y="120"/>
                    </a:lnTo>
                    <a:lnTo>
                      <a:pt x="341" y="115"/>
                    </a:lnTo>
                    <a:lnTo>
                      <a:pt x="335" y="119"/>
                    </a:lnTo>
                    <a:lnTo>
                      <a:pt x="339" y="113"/>
                    </a:lnTo>
                    <a:lnTo>
                      <a:pt x="328" y="117"/>
                    </a:lnTo>
                    <a:lnTo>
                      <a:pt x="333" y="111"/>
                    </a:lnTo>
                    <a:lnTo>
                      <a:pt x="326" y="111"/>
                    </a:lnTo>
                    <a:lnTo>
                      <a:pt x="318" y="109"/>
                    </a:lnTo>
                    <a:lnTo>
                      <a:pt x="310" y="108"/>
                    </a:lnTo>
                    <a:lnTo>
                      <a:pt x="324" y="106"/>
                    </a:lnTo>
                    <a:lnTo>
                      <a:pt x="300" y="100"/>
                    </a:lnTo>
                    <a:lnTo>
                      <a:pt x="312" y="100"/>
                    </a:lnTo>
                    <a:lnTo>
                      <a:pt x="298" y="97"/>
                    </a:lnTo>
                    <a:lnTo>
                      <a:pt x="318" y="98"/>
                    </a:lnTo>
                    <a:lnTo>
                      <a:pt x="312" y="95"/>
                    </a:lnTo>
                    <a:lnTo>
                      <a:pt x="322" y="93"/>
                    </a:lnTo>
                    <a:lnTo>
                      <a:pt x="304" y="91"/>
                    </a:lnTo>
                    <a:lnTo>
                      <a:pt x="312" y="89"/>
                    </a:lnTo>
                    <a:lnTo>
                      <a:pt x="304" y="89"/>
                    </a:lnTo>
                    <a:lnTo>
                      <a:pt x="318" y="87"/>
                    </a:lnTo>
                    <a:lnTo>
                      <a:pt x="306" y="86"/>
                    </a:lnTo>
                    <a:lnTo>
                      <a:pt x="341" y="89"/>
                    </a:lnTo>
                    <a:lnTo>
                      <a:pt x="314" y="82"/>
                    </a:lnTo>
                    <a:lnTo>
                      <a:pt x="294" y="82"/>
                    </a:lnTo>
                    <a:lnTo>
                      <a:pt x="341" y="78"/>
                    </a:lnTo>
                    <a:lnTo>
                      <a:pt x="332" y="67"/>
                    </a:lnTo>
                    <a:lnTo>
                      <a:pt x="306" y="77"/>
                    </a:lnTo>
                    <a:lnTo>
                      <a:pt x="293" y="80"/>
                    </a:lnTo>
                    <a:lnTo>
                      <a:pt x="322" y="69"/>
                    </a:lnTo>
                    <a:lnTo>
                      <a:pt x="294" y="73"/>
                    </a:lnTo>
                    <a:lnTo>
                      <a:pt x="333" y="62"/>
                    </a:lnTo>
                    <a:lnTo>
                      <a:pt x="310" y="60"/>
                    </a:lnTo>
                    <a:lnTo>
                      <a:pt x="302" y="60"/>
                    </a:lnTo>
                    <a:lnTo>
                      <a:pt x="312" y="56"/>
                    </a:lnTo>
                    <a:lnTo>
                      <a:pt x="287" y="64"/>
                    </a:lnTo>
                    <a:lnTo>
                      <a:pt x="273" y="73"/>
                    </a:lnTo>
                    <a:lnTo>
                      <a:pt x="281" y="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0" name="Freeform 415"/>
              <p:cNvSpPr>
                <a:spLocks/>
              </p:cNvSpPr>
              <p:nvPr/>
            </p:nvSpPr>
            <p:spPr bwMode="auto">
              <a:xfrm>
                <a:off x="2493783" y="2214783"/>
                <a:ext cx="587450" cy="142821"/>
              </a:xfrm>
              <a:custGeom>
                <a:avLst/>
                <a:gdLst>
                  <a:gd name="T0" fmla="*/ 121 w 487"/>
                  <a:gd name="T1" fmla="*/ 77 h 104"/>
                  <a:gd name="T2" fmla="*/ 90 w 487"/>
                  <a:gd name="T3" fmla="*/ 86 h 104"/>
                  <a:gd name="T4" fmla="*/ 72 w 487"/>
                  <a:gd name="T5" fmla="*/ 79 h 104"/>
                  <a:gd name="T6" fmla="*/ 88 w 487"/>
                  <a:gd name="T7" fmla="*/ 73 h 104"/>
                  <a:gd name="T8" fmla="*/ 59 w 487"/>
                  <a:gd name="T9" fmla="*/ 68 h 104"/>
                  <a:gd name="T10" fmla="*/ 135 w 487"/>
                  <a:gd name="T11" fmla="*/ 62 h 104"/>
                  <a:gd name="T12" fmla="*/ 101 w 487"/>
                  <a:gd name="T13" fmla="*/ 40 h 104"/>
                  <a:gd name="T14" fmla="*/ 144 w 487"/>
                  <a:gd name="T15" fmla="*/ 39 h 104"/>
                  <a:gd name="T16" fmla="*/ 164 w 487"/>
                  <a:gd name="T17" fmla="*/ 46 h 104"/>
                  <a:gd name="T18" fmla="*/ 154 w 487"/>
                  <a:gd name="T19" fmla="*/ 37 h 104"/>
                  <a:gd name="T20" fmla="*/ 222 w 487"/>
                  <a:gd name="T21" fmla="*/ 29 h 104"/>
                  <a:gd name="T22" fmla="*/ 259 w 487"/>
                  <a:gd name="T23" fmla="*/ 22 h 104"/>
                  <a:gd name="T24" fmla="*/ 185 w 487"/>
                  <a:gd name="T25" fmla="*/ 28 h 104"/>
                  <a:gd name="T26" fmla="*/ 111 w 487"/>
                  <a:gd name="T27" fmla="*/ 33 h 104"/>
                  <a:gd name="T28" fmla="*/ 174 w 487"/>
                  <a:gd name="T29" fmla="*/ 26 h 104"/>
                  <a:gd name="T30" fmla="*/ 100 w 487"/>
                  <a:gd name="T31" fmla="*/ 33 h 104"/>
                  <a:gd name="T32" fmla="*/ 78 w 487"/>
                  <a:gd name="T33" fmla="*/ 29 h 104"/>
                  <a:gd name="T34" fmla="*/ 146 w 487"/>
                  <a:gd name="T35" fmla="*/ 24 h 104"/>
                  <a:gd name="T36" fmla="*/ 72 w 487"/>
                  <a:gd name="T37" fmla="*/ 26 h 104"/>
                  <a:gd name="T38" fmla="*/ 119 w 487"/>
                  <a:gd name="T39" fmla="*/ 20 h 104"/>
                  <a:gd name="T40" fmla="*/ 61 w 487"/>
                  <a:gd name="T41" fmla="*/ 18 h 104"/>
                  <a:gd name="T42" fmla="*/ 138 w 487"/>
                  <a:gd name="T43" fmla="*/ 11 h 104"/>
                  <a:gd name="T44" fmla="*/ 232 w 487"/>
                  <a:gd name="T45" fmla="*/ 15 h 104"/>
                  <a:gd name="T46" fmla="*/ 222 w 487"/>
                  <a:gd name="T47" fmla="*/ 2 h 104"/>
                  <a:gd name="T48" fmla="*/ 298 w 487"/>
                  <a:gd name="T49" fmla="*/ 6 h 104"/>
                  <a:gd name="T50" fmla="*/ 281 w 487"/>
                  <a:gd name="T51" fmla="*/ 0 h 104"/>
                  <a:gd name="T52" fmla="*/ 384 w 487"/>
                  <a:gd name="T53" fmla="*/ 4 h 104"/>
                  <a:gd name="T54" fmla="*/ 487 w 487"/>
                  <a:gd name="T55" fmla="*/ 9 h 104"/>
                  <a:gd name="T56" fmla="*/ 419 w 487"/>
                  <a:gd name="T57" fmla="*/ 18 h 104"/>
                  <a:gd name="T58" fmla="*/ 349 w 487"/>
                  <a:gd name="T59" fmla="*/ 26 h 104"/>
                  <a:gd name="T60" fmla="*/ 431 w 487"/>
                  <a:gd name="T61" fmla="*/ 20 h 104"/>
                  <a:gd name="T62" fmla="*/ 357 w 487"/>
                  <a:gd name="T63" fmla="*/ 33 h 104"/>
                  <a:gd name="T64" fmla="*/ 281 w 487"/>
                  <a:gd name="T65" fmla="*/ 48 h 104"/>
                  <a:gd name="T66" fmla="*/ 211 w 487"/>
                  <a:gd name="T67" fmla="*/ 53 h 104"/>
                  <a:gd name="T68" fmla="*/ 250 w 487"/>
                  <a:gd name="T69" fmla="*/ 59 h 104"/>
                  <a:gd name="T70" fmla="*/ 195 w 487"/>
                  <a:gd name="T71" fmla="*/ 64 h 104"/>
                  <a:gd name="T72" fmla="*/ 240 w 487"/>
                  <a:gd name="T73" fmla="*/ 66 h 104"/>
                  <a:gd name="T74" fmla="*/ 177 w 487"/>
                  <a:gd name="T75" fmla="*/ 79 h 104"/>
                  <a:gd name="T76" fmla="*/ 174 w 487"/>
                  <a:gd name="T77" fmla="*/ 86 h 104"/>
                  <a:gd name="T78" fmla="*/ 123 w 487"/>
                  <a:gd name="T79" fmla="*/ 90 h 104"/>
                  <a:gd name="T80" fmla="*/ 162 w 487"/>
                  <a:gd name="T81" fmla="*/ 101 h 104"/>
                  <a:gd name="T82" fmla="*/ 111 w 487"/>
                  <a:gd name="T83" fmla="*/ 104 h 104"/>
                  <a:gd name="T84" fmla="*/ 55 w 487"/>
                  <a:gd name="T85" fmla="*/ 104 h 104"/>
                  <a:gd name="T86" fmla="*/ 0 w 487"/>
                  <a:gd name="T87" fmla="*/ 103 h 104"/>
                  <a:gd name="T88" fmla="*/ 37 w 487"/>
                  <a:gd name="T89" fmla="*/ 90 h 104"/>
                  <a:gd name="T90" fmla="*/ 31 w 487"/>
                  <a:gd name="T91" fmla="*/ 82 h 104"/>
                  <a:gd name="T92" fmla="*/ 90 w 487"/>
                  <a:gd name="T93" fmla="*/ 88 h 104"/>
                  <a:gd name="T94" fmla="*/ 121 w 487"/>
                  <a:gd name="T95" fmla="*/ 77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87"/>
                  <a:gd name="T145" fmla="*/ 0 h 104"/>
                  <a:gd name="T146" fmla="*/ 487 w 487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87" h="104">
                    <a:moveTo>
                      <a:pt x="121" y="77"/>
                    </a:moveTo>
                    <a:lnTo>
                      <a:pt x="90" y="86"/>
                    </a:lnTo>
                    <a:lnTo>
                      <a:pt x="72" y="79"/>
                    </a:lnTo>
                    <a:lnTo>
                      <a:pt x="88" y="73"/>
                    </a:lnTo>
                    <a:lnTo>
                      <a:pt x="59" y="68"/>
                    </a:lnTo>
                    <a:lnTo>
                      <a:pt x="135" y="62"/>
                    </a:lnTo>
                    <a:lnTo>
                      <a:pt x="101" y="40"/>
                    </a:lnTo>
                    <a:lnTo>
                      <a:pt x="144" y="39"/>
                    </a:lnTo>
                    <a:lnTo>
                      <a:pt x="164" y="46"/>
                    </a:lnTo>
                    <a:lnTo>
                      <a:pt x="154" y="37"/>
                    </a:lnTo>
                    <a:lnTo>
                      <a:pt x="222" y="29"/>
                    </a:lnTo>
                    <a:lnTo>
                      <a:pt x="259" y="22"/>
                    </a:lnTo>
                    <a:lnTo>
                      <a:pt x="185" y="28"/>
                    </a:lnTo>
                    <a:lnTo>
                      <a:pt x="111" y="33"/>
                    </a:lnTo>
                    <a:lnTo>
                      <a:pt x="174" y="26"/>
                    </a:lnTo>
                    <a:lnTo>
                      <a:pt x="100" y="33"/>
                    </a:lnTo>
                    <a:lnTo>
                      <a:pt x="78" y="29"/>
                    </a:lnTo>
                    <a:lnTo>
                      <a:pt x="146" y="24"/>
                    </a:lnTo>
                    <a:lnTo>
                      <a:pt x="72" y="26"/>
                    </a:lnTo>
                    <a:lnTo>
                      <a:pt x="119" y="20"/>
                    </a:lnTo>
                    <a:lnTo>
                      <a:pt x="61" y="18"/>
                    </a:lnTo>
                    <a:lnTo>
                      <a:pt x="138" y="11"/>
                    </a:lnTo>
                    <a:lnTo>
                      <a:pt x="232" y="15"/>
                    </a:lnTo>
                    <a:lnTo>
                      <a:pt x="222" y="2"/>
                    </a:lnTo>
                    <a:lnTo>
                      <a:pt x="298" y="6"/>
                    </a:lnTo>
                    <a:lnTo>
                      <a:pt x="281" y="0"/>
                    </a:lnTo>
                    <a:lnTo>
                      <a:pt x="384" y="4"/>
                    </a:lnTo>
                    <a:lnTo>
                      <a:pt x="487" y="9"/>
                    </a:lnTo>
                    <a:lnTo>
                      <a:pt x="419" y="18"/>
                    </a:lnTo>
                    <a:lnTo>
                      <a:pt x="349" y="26"/>
                    </a:lnTo>
                    <a:lnTo>
                      <a:pt x="431" y="20"/>
                    </a:lnTo>
                    <a:lnTo>
                      <a:pt x="357" y="33"/>
                    </a:lnTo>
                    <a:lnTo>
                      <a:pt x="281" y="48"/>
                    </a:lnTo>
                    <a:lnTo>
                      <a:pt x="211" y="53"/>
                    </a:lnTo>
                    <a:lnTo>
                      <a:pt x="250" y="59"/>
                    </a:lnTo>
                    <a:lnTo>
                      <a:pt x="195" y="64"/>
                    </a:lnTo>
                    <a:lnTo>
                      <a:pt x="240" y="66"/>
                    </a:lnTo>
                    <a:lnTo>
                      <a:pt x="177" y="79"/>
                    </a:lnTo>
                    <a:lnTo>
                      <a:pt x="174" y="86"/>
                    </a:lnTo>
                    <a:lnTo>
                      <a:pt x="123" y="90"/>
                    </a:lnTo>
                    <a:lnTo>
                      <a:pt x="162" y="101"/>
                    </a:lnTo>
                    <a:lnTo>
                      <a:pt x="111" y="104"/>
                    </a:lnTo>
                    <a:lnTo>
                      <a:pt x="55" y="104"/>
                    </a:lnTo>
                    <a:lnTo>
                      <a:pt x="0" y="103"/>
                    </a:lnTo>
                    <a:lnTo>
                      <a:pt x="37" y="90"/>
                    </a:lnTo>
                    <a:lnTo>
                      <a:pt x="31" y="82"/>
                    </a:lnTo>
                    <a:lnTo>
                      <a:pt x="90" y="88"/>
                    </a:lnTo>
                    <a:lnTo>
                      <a:pt x="121" y="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1" name="Freeform 416"/>
              <p:cNvSpPr>
                <a:spLocks/>
              </p:cNvSpPr>
              <p:nvPr/>
            </p:nvSpPr>
            <p:spPr bwMode="auto">
              <a:xfrm>
                <a:off x="1781611" y="2434965"/>
                <a:ext cx="325357" cy="130920"/>
              </a:xfrm>
              <a:custGeom>
                <a:avLst/>
                <a:gdLst>
                  <a:gd name="T0" fmla="*/ 177 w 271"/>
                  <a:gd name="T1" fmla="*/ 88 h 97"/>
                  <a:gd name="T2" fmla="*/ 168 w 271"/>
                  <a:gd name="T3" fmla="*/ 80 h 97"/>
                  <a:gd name="T4" fmla="*/ 162 w 271"/>
                  <a:gd name="T5" fmla="*/ 79 h 97"/>
                  <a:gd name="T6" fmla="*/ 132 w 271"/>
                  <a:gd name="T7" fmla="*/ 88 h 97"/>
                  <a:gd name="T8" fmla="*/ 88 w 271"/>
                  <a:gd name="T9" fmla="*/ 93 h 97"/>
                  <a:gd name="T10" fmla="*/ 41 w 271"/>
                  <a:gd name="T11" fmla="*/ 97 h 97"/>
                  <a:gd name="T12" fmla="*/ 43 w 271"/>
                  <a:gd name="T13" fmla="*/ 86 h 97"/>
                  <a:gd name="T14" fmla="*/ 0 w 271"/>
                  <a:gd name="T15" fmla="*/ 75 h 97"/>
                  <a:gd name="T16" fmla="*/ 10 w 271"/>
                  <a:gd name="T17" fmla="*/ 64 h 97"/>
                  <a:gd name="T18" fmla="*/ 57 w 271"/>
                  <a:gd name="T19" fmla="*/ 62 h 97"/>
                  <a:gd name="T20" fmla="*/ 105 w 271"/>
                  <a:gd name="T21" fmla="*/ 60 h 97"/>
                  <a:gd name="T22" fmla="*/ 60 w 271"/>
                  <a:gd name="T23" fmla="*/ 55 h 97"/>
                  <a:gd name="T24" fmla="*/ 14 w 271"/>
                  <a:gd name="T25" fmla="*/ 53 h 97"/>
                  <a:gd name="T26" fmla="*/ 10 w 271"/>
                  <a:gd name="T27" fmla="*/ 48 h 97"/>
                  <a:gd name="T28" fmla="*/ 68 w 271"/>
                  <a:gd name="T29" fmla="*/ 37 h 97"/>
                  <a:gd name="T30" fmla="*/ 23 w 271"/>
                  <a:gd name="T31" fmla="*/ 37 h 97"/>
                  <a:gd name="T32" fmla="*/ 37 w 271"/>
                  <a:gd name="T33" fmla="*/ 33 h 97"/>
                  <a:gd name="T34" fmla="*/ 16 w 271"/>
                  <a:gd name="T35" fmla="*/ 33 h 97"/>
                  <a:gd name="T36" fmla="*/ 45 w 271"/>
                  <a:gd name="T37" fmla="*/ 20 h 97"/>
                  <a:gd name="T38" fmla="*/ 43 w 271"/>
                  <a:gd name="T39" fmla="*/ 18 h 97"/>
                  <a:gd name="T40" fmla="*/ 86 w 271"/>
                  <a:gd name="T41" fmla="*/ 9 h 97"/>
                  <a:gd name="T42" fmla="*/ 127 w 271"/>
                  <a:gd name="T43" fmla="*/ 0 h 97"/>
                  <a:gd name="T44" fmla="*/ 131 w 271"/>
                  <a:gd name="T45" fmla="*/ 6 h 97"/>
                  <a:gd name="T46" fmla="*/ 111 w 271"/>
                  <a:gd name="T47" fmla="*/ 15 h 97"/>
                  <a:gd name="T48" fmla="*/ 127 w 271"/>
                  <a:gd name="T49" fmla="*/ 13 h 97"/>
                  <a:gd name="T50" fmla="*/ 142 w 271"/>
                  <a:gd name="T51" fmla="*/ 7 h 97"/>
                  <a:gd name="T52" fmla="*/ 158 w 271"/>
                  <a:gd name="T53" fmla="*/ 17 h 97"/>
                  <a:gd name="T54" fmla="*/ 148 w 271"/>
                  <a:gd name="T55" fmla="*/ 22 h 97"/>
                  <a:gd name="T56" fmla="*/ 156 w 271"/>
                  <a:gd name="T57" fmla="*/ 20 h 97"/>
                  <a:gd name="T58" fmla="*/ 177 w 271"/>
                  <a:gd name="T59" fmla="*/ 18 h 97"/>
                  <a:gd name="T60" fmla="*/ 179 w 271"/>
                  <a:gd name="T61" fmla="*/ 13 h 97"/>
                  <a:gd name="T62" fmla="*/ 183 w 271"/>
                  <a:gd name="T63" fmla="*/ 7 h 97"/>
                  <a:gd name="T64" fmla="*/ 201 w 271"/>
                  <a:gd name="T65" fmla="*/ 17 h 97"/>
                  <a:gd name="T66" fmla="*/ 189 w 271"/>
                  <a:gd name="T67" fmla="*/ 35 h 97"/>
                  <a:gd name="T68" fmla="*/ 207 w 271"/>
                  <a:gd name="T69" fmla="*/ 27 h 97"/>
                  <a:gd name="T70" fmla="*/ 222 w 271"/>
                  <a:gd name="T71" fmla="*/ 4 h 97"/>
                  <a:gd name="T72" fmla="*/ 247 w 271"/>
                  <a:gd name="T73" fmla="*/ 4 h 97"/>
                  <a:gd name="T74" fmla="*/ 253 w 271"/>
                  <a:gd name="T75" fmla="*/ 17 h 97"/>
                  <a:gd name="T76" fmla="*/ 238 w 271"/>
                  <a:gd name="T77" fmla="*/ 42 h 97"/>
                  <a:gd name="T78" fmla="*/ 238 w 271"/>
                  <a:gd name="T79" fmla="*/ 55 h 97"/>
                  <a:gd name="T80" fmla="*/ 244 w 271"/>
                  <a:gd name="T81" fmla="*/ 55 h 97"/>
                  <a:gd name="T82" fmla="*/ 271 w 271"/>
                  <a:gd name="T83" fmla="*/ 64 h 97"/>
                  <a:gd name="T84" fmla="*/ 267 w 271"/>
                  <a:gd name="T85" fmla="*/ 68 h 97"/>
                  <a:gd name="T86" fmla="*/ 255 w 271"/>
                  <a:gd name="T87" fmla="*/ 73 h 97"/>
                  <a:gd name="T88" fmla="*/ 257 w 271"/>
                  <a:gd name="T89" fmla="*/ 68 h 97"/>
                  <a:gd name="T90" fmla="*/ 245 w 271"/>
                  <a:gd name="T91" fmla="*/ 71 h 97"/>
                  <a:gd name="T92" fmla="*/ 240 w 271"/>
                  <a:gd name="T93" fmla="*/ 71 h 97"/>
                  <a:gd name="T94" fmla="*/ 228 w 271"/>
                  <a:gd name="T95" fmla="*/ 75 h 97"/>
                  <a:gd name="T96" fmla="*/ 222 w 271"/>
                  <a:gd name="T97" fmla="*/ 75 h 97"/>
                  <a:gd name="T98" fmla="*/ 214 w 271"/>
                  <a:gd name="T99" fmla="*/ 84 h 97"/>
                  <a:gd name="T100" fmla="*/ 240 w 271"/>
                  <a:gd name="T101" fmla="*/ 77 h 97"/>
                  <a:gd name="T102" fmla="*/ 238 w 271"/>
                  <a:gd name="T103" fmla="*/ 80 h 97"/>
                  <a:gd name="T104" fmla="*/ 228 w 271"/>
                  <a:gd name="T105" fmla="*/ 88 h 97"/>
                  <a:gd name="T106" fmla="*/ 177 w 271"/>
                  <a:gd name="T107" fmla="*/ 88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1"/>
                  <a:gd name="T163" fmla="*/ 0 h 97"/>
                  <a:gd name="T164" fmla="*/ 271 w 271"/>
                  <a:gd name="T165" fmla="*/ 97 h 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1" h="97">
                    <a:moveTo>
                      <a:pt x="177" y="88"/>
                    </a:moveTo>
                    <a:lnTo>
                      <a:pt x="168" y="80"/>
                    </a:lnTo>
                    <a:lnTo>
                      <a:pt x="162" y="79"/>
                    </a:lnTo>
                    <a:lnTo>
                      <a:pt x="132" y="88"/>
                    </a:lnTo>
                    <a:lnTo>
                      <a:pt x="88" y="93"/>
                    </a:lnTo>
                    <a:lnTo>
                      <a:pt x="41" y="97"/>
                    </a:lnTo>
                    <a:lnTo>
                      <a:pt x="43" y="86"/>
                    </a:lnTo>
                    <a:lnTo>
                      <a:pt x="0" y="75"/>
                    </a:lnTo>
                    <a:lnTo>
                      <a:pt x="10" y="64"/>
                    </a:lnTo>
                    <a:lnTo>
                      <a:pt x="57" y="62"/>
                    </a:lnTo>
                    <a:lnTo>
                      <a:pt x="105" y="60"/>
                    </a:lnTo>
                    <a:lnTo>
                      <a:pt x="60" y="55"/>
                    </a:lnTo>
                    <a:lnTo>
                      <a:pt x="14" y="53"/>
                    </a:lnTo>
                    <a:lnTo>
                      <a:pt x="10" y="48"/>
                    </a:lnTo>
                    <a:lnTo>
                      <a:pt x="68" y="37"/>
                    </a:lnTo>
                    <a:lnTo>
                      <a:pt x="23" y="37"/>
                    </a:lnTo>
                    <a:lnTo>
                      <a:pt x="37" y="33"/>
                    </a:lnTo>
                    <a:lnTo>
                      <a:pt x="16" y="33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86" y="9"/>
                    </a:lnTo>
                    <a:lnTo>
                      <a:pt x="127" y="0"/>
                    </a:lnTo>
                    <a:lnTo>
                      <a:pt x="131" y="6"/>
                    </a:lnTo>
                    <a:lnTo>
                      <a:pt x="111" y="15"/>
                    </a:lnTo>
                    <a:lnTo>
                      <a:pt x="127" y="13"/>
                    </a:lnTo>
                    <a:lnTo>
                      <a:pt x="142" y="7"/>
                    </a:lnTo>
                    <a:lnTo>
                      <a:pt x="158" y="17"/>
                    </a:lnTo>
                    <a:lnTo>
                      <a:pt x="148" y="22"/>
                    </a:lnTo>
                    <a:lnTo>
                      <a:pt x="156" y="20"/>
                    </a:lnTo>
                    <a:lnTo>
                      <a:pt x="177" y="18"/>
                    </a:lnTo>
                    <a:lnTo>
                      <a:pt x="179" y="13"/>
                    </a:lnTo>
                    <a:lnTo>
                      <a:pt x="183" y="7"/>
                    </a:lnTo>
                    <a:lnTo>
                      <a:pt x="201" y="17"/>
                    </a:lnTo>
                    <a:lnTo>
                      <a:pt x="189" y="35"/>
                    </a:lnTo>
                    <a:lnTo>
                      <a:pt x="207" y="27"/>
                    </a:lnTo>
                    <a:lnTo>
                      <a:pt x="222" y="4"/>
                    </a:lnTo>
                    <a:lnTo>
                      <a:pt x="247" y="4"/>
                    </a:lnTo>
                    <a:lnTo>
                      <a:pt x="253" y="17"/>
                    </a:lnTo>
                    <a:lnTo>
                      <a:pt x="238" y="42"/>
                    </a:lnTo>
                    <a:lnTo>
                      <a:pt x="238" y="55"/>
                    </a:lnTo>
                    <a:lnTo>
                      <a:pt x="244" y="55"/>
                    </a:lnTo>
                    <a:lnTo>
                      <a:pt x="271" y="64"/>
                    </a:lnTo>
                    <a:lnTo>
                      <a:pt x="267" y="68"/>
                    </a:lnTo>
                    <a:lnTo>
                      <a:pt x="255" y="73"/>
                    </a:lnTo>
                    <a:lnTo>
                      <a:pt x="257" y="68"/>
                    </a:lnTo>
                    <a:lnTo>
                      <a:pt x="245" y="71"/>
                    </a:lnTo>
                    <a:lnTo>
                      <a:pt x="240" y="71"/>
                    </a:lnTo>
                    <a:lnTo>
                      <a:pt x="228" y="75"/>
                    </a:lnTo>
                    <a:lnTo>
                      <a:pt x="222" y="75"/>
                    </a:lnTo>
                    <a:lnTo>
                      <a:pt x="214" y="84"/>
                    </a:lnTo>
                    <a:lnTo>
                      <a:pt x="240" y="77"/>
                    </a:lnTo>
                    <a:lnTo>
                      <a:pt x="238" y="80"/>
                    </a:lnTo>
                    <a:lnTo>
                      <a:pt x="228" y="88"/>
                    </a:lnTo>
                    <a:lnTo>
                      <a:pt x="177" y="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2" name="Freeform 417"/>
              <p:cNvSpPr>
                <a:spLocks/>
              </p:cNvSpPr>
              <p:nvPr/>
            </p:nvSpPr>
            <p:spPr bwMode="auto">
              <a:xfrm>
                <a:off x="1685812" y="2405210"/>
                <a:ext cx="236787" cy="89264"/>
              </a:xfrm>
              <a:custGeom>
                <a:avLst/>
                <a:gdLst>
                  <a:gd name="T0" fmla="*/ 90 w 197"/>
                  <a:gd name="T1" fmla="*/ 44 h 66"/>
                  <a:gd name="T2" fmla="*/ 61 w 197"/>
                  <a:gd name="T3" fmla="*/ 58 h 66"/>
                  <a:gd name="T4" fmla="*/ 16 w 197"/>
                  <a:gd name="T5" fmla="*/ 66 h 66"/>
                  <a:gd name="T6" fmla="*/ 10 w 197"/>
                  <a:gd name="T7" fmla="*/ 51 h 66"/>
                  <a:gd name="T8" fmla="*/ 0 w 197"/>
                  <a:gd name="T9" fmla="*/ 46 h 66"/>
                  <a:gd name="T10" fmla="*/ 29 w 197"/>
                  <a:gd name="T11" fmla="*/ 33 h 66"/>
                  <a:gd name="T12" fmla="*/ 39 w 197"/>
                  <a:gd name="T13" fmla="*/ 27 h 66"/>
                  <a:gd name="T14" fmla="*/ 74 w 197"/>
                  <a:gd name="T15" fmla="*/ 13 h 66"/>
                  <a:gd name="T16" fmla="*/ 72 w 197"/>
                  <a:gd name="T17" fmla="*/ 2 h 66"/>
                  <a:gd name="T18" fmla="*/ 133 w 197"/>
                  <a:gd name="T19" fmla="*/ 0 h 66"/>
                  <a:gd name="T20" fmla="*/ 148 w 197"/>
                  <a:gd name="T21" fmla="*/ 5 h 66"/>
                  <a:gd name="T22" fmla="*/ 152 w 197"/>
                  <a:gd name="T23" fmla="*/ 7 h 66"/>
                  <a:gd name="T24" fmla="*/ 183 w 197"/>
                  <a:gd name="T25" fmla="*/ 5 h 66"/>
                  <a:gd name="T26" fmla="*/ 197 w 197"/>
                  <a:gd name="T27" fmla="*/ 18 h 66"/>
                  <a:gd name="T28" fmla="*/ 154 w 197"/>
                  <a:gd name="T29" fmla="*/ 29 h 66"/>
                  <a:gd name="T30" fmla="*/ 109 w 197"/>
                  <a:gd name="T31" fmla="*/ 38 h 66"/>
                  <a:gd name="T32" fmla="*/ 90 w 197"/>
                  <a:gd name="T33" fmla="*/ 44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7"/>
                  <a:gd name="T52" fmla="*/ 0 h 66"/>
                  <a:gd name="T53" fmla="*/ 197 w 19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7" h="66">
                    <a:moveTo>
                      <a:pt x="90" y="44"/>
                    </a:moveTo>
                    <a:lnTo>
                      <a:pt x="61" y="58"/>
                    </a:lnTo>
                    <a:lnTo>
                      <a:pt x="16" y="66"/>
                    </a:lnTo>
                    <a:lnTo>
                      <a:pt x="10" y="51"/>
                    </a:lnTo>
                    <a:lnTo>
                      <a:pt x="0" y="46"/>
                    </a:lnTo>
                    <a:lnTo>
                      <a:pt x="29" y="33"/>
                    </a:lnTo>
                    <a:lnTo>
                      <a:pt x="39" y="27"/>
                    </a:lnTo>
                    <a:lnTo>
                      <a:pt x="74" y="13"/>
                    </a:lnTo>
                    <a:lnTo>
                      <a:pt x="72" y="2"/>
                    </a:lnTo>
                    <a:lnTo>
                      <a:pt x="133" y="0"/>
                    </a:lnTo>
                    <a:lnTo>
                      <a:pt x="148" y="5"/>
                    </a:lnTo>
                    <a:lnTo>
                      <a:pt x="152" y="7"/>
                    </a:lnTo>
                    <a:lnTo>
                      <a:pt x="183" y="5"/>
                    </a:lnTo>
                    <a:lnTo>
                      <a:pt x="197" y="18"/>
                    </a:lnTo>
                    <a:lnTo>
                      <a:pt x="154" y="29"/>
                    </a:lnTo>
                    <a:lnTo>
                      <a:pt x="109" y="38"/>
                    </a:lnTo>
                    <a:lnTo>
                      <a:pt x="90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3" name="Freeform 418"/>
              <p:cNvSpPr>
                <a:spLocks/>
              </p:cNvSpPr>
              <p:nvPr/>
            </p:nvSpPr>
            <p:spPr bwMode="auto">
              <a:xfrm>
                <a:off x="2654653" y="3069727"/>
                <a:ext cx="160872" cy="152740"/>
              </a:xfrm>
              <a:custGeom>
                <a:avLst/>
                <a:gdLst>
                  <a:gd name="T0" fmla="*/ 68 w 132"/>
                  <a:gd name="T1" fmla="*/ 90 h 113"/>
                  <a:gd name="T2" fmla="*/ 70 w 132"/>
                  <a:gd name="T3" fmla="*/ 86 h 113"/>
                  <a:gd name="T4" fmla="*/ 33 w 132"/>
                  <a:gd name="T5" fmla="*/ 90 h 113"/>
                  <a:gd name="T6" fmla="*/ 0 w 132"/>
                  <a:gd name="T7" fmla="*/ 88 h 113"/>
                  <a:gd name="T8" fmla="*/ 7 w 132"/>
                  <a:gd name="T9" fmla="*/ 79 h 113"/>
                  <a:gd name="T10" fmla="*/ 23 w 132"/>
                  <a:gd name="T11" fmla="*/ 70 h 113"/>
                  <a:gd name="T12" fmla="*/ 7 w 132"/>
                  <a:gd name="T13" fmla="*/ 68 h 113"/>
                  <a:gd name="T14" fmla="*/ 13 w 132"/>
                  <a:gd name="T15" fmla="*/ 66 h 113"/>
                  <a:gd name="T16" fmla="*/ 33 w 132"/>
                  <a:gd name="T17" fmla="*/ 57 h 113"/>
                  <a:gd name="T18" fmla="*/ 35 w 132"/>
                  <a:gd name="T19" fmla="*/ 57 h 113"/>
                  <a:gd name="T20" fmla="*/ 39 w 132"/>
                  <a:gd name="T21" fmla="*/ 51 h 113"/>
                  <a:gd name="T22" fmla="*/ 35 w 132"/>
                  <a:gd name="T23" fmla="*/ 48 h 113"/>
                  <a:gd name="T24" fmla="*/ 42 w 132"/>
                  <a:gd name="T25" fmla="*/ 44 h 113"/>
                  <a:gd name="T26" fmla="*/ 62 w 132"/>
                  <a:gd name="T27" fmla="*/ 20 h 113"/>
                  <a:gd name="T28" fmla="*/ 85 w 132"/>
                  <a:gd name="T29" fmla="*/ 2 h 113"/>
                  <a:gd name="T30" fmla="*/ 97 w 132"/>
                  <a:gd name="T31" fmla="*/ 0 h 113"/>
                  <a:gd name="T32" fmla="*/ 105 w 132"/>
                  <a:gd name="T33" fmla="*/ 0 h 113"/>
                  <a:gd name="T34" fmla="*/ 91 w 132"/>
                  <a:gd name="T35" fmla="*/ 6 h 113"/>
                  <a:gd name="T36" fmla="*/ 95 w 132"/>
                  <a:gd name="T37" fmla="*/ 9 h 113"/>
                  <a:gd name="T38" fmla="*/ 85 w 132"/>
                  <a:gd name="T39" fmla="*/ 17 h 113"/>
                  <a:gd name="T40" fmla="*/ 62 w 132"/>
                  <a:gd name="T41" fmla="*/ 44 h 113"/>
                  <a:gd name="T42" fmla="*/ 81 w 132"/>
                  <a:gd name="T43" fmla="*/ 31 h 113"/>
                  <a:gd name="T44" fmla="*/ 78 w 132"/>
                  <a:gd name="T45" fmla="*/ 35 h 113"/>
                  <a:gd name="T46" fmla="*/ 91 w 132"/>
                  <a:gd name="T47" fmla="*/ 35 h 113"/>
                  <a:gd name="T48" fmla="*/ 78 w 132"/>
                  <a:gd name="T49" fmla="*/ 42 h 113"/>
                  <a:gd name="T50" fmla="*/ 78 w 132"/>
                  <a:gd name="T51" fmla="*/ 46 h 113"/>
                  <a:gd name="T52" fmla="*/ 93 w 132"/>
                  <a:gd name="T53" fmla="*/ 48 h 113"/>
                  <a:gd name="T54" fmla="*/ 89 w 132"/>
                  <a:gd name="T55" fmla="*/ 53 h 113"/>
                  <a:gd name="T56" fmla="*/ 109 w 132"/>
                  <a:gd name="T57" fmla="*/ 46 h 113"/>
                  <a:gd name="T58" fmla="*/ 107 w 132"/>
                  <a:gd name="T59" fmla="*/ 49 h 113"/>
                  <a:gd name="T60" fmla="*/ 124 w 132"/>
                  <a:gd name="T61" fmla="*/ 49 h 113"/>
                  <a:gd name="T62" fmla="*/ 113 w 132"/>
                  <a:gd name="T63" fmla="*/ 60 h 113"/>
                  <a:gd name="T64" fmla="*/ 115 w 132"/>
                  <a:gd name="T65" fmla="*/ 66 h 113"/>
                  <a:gd name="T66" fmla="*/ 109 w 132"/>
                  <a:gd name="T67" fmla="*/ 71 h 113"/>
                  <a:gd name="T68" fmla="*/ 132 w 132"/>
                  <a:gd name="T69" fmla="*/ 66 h 113"/>
                  <a:gd name="T70" fmla="*/ 109 w 132"/>
                  <a:gd name="T71" fmla="*/ 79 h 113"/>
                  <a:gd name="T72" fmla="*/ 113 w 132"/>
                  <a:gd name="T73" fmla="*/ 82 h 113"/>
                  <a:gd name="T74" fmla="*/ 111 w 132"/>
                  <a:gd name="T75" fmla="*/ 82 h 113"/>
                  <a:gd name="T76" fmla="*/ 111 w 132"/>
                  <a:gd name="T77" fmla="*/ 90 h 113"/>
                  <a:gd name="T78" fmla="*/ 130 w 132"/>
                  <a:gd name="T79" fmla="*/ 77 h 113"/>
                  <a:gd name="T80" fmla="*/ 120 w 132"/>
                  <a:gd name="T81" fmla="*/ 90 h 113"/>
                  <a:gd name="T82" fmla="*/ 130 w 132"/>
                  <a:gd name="T83" fmla="*/ 86 h 113"/>
                  <a:gd name="T84" fmla="*/ 132 w 132"/>
                  <a:gd name="T85" fmla="*/ 91 h 113"/>
                  <a:gd name="T86" fmla="*/ 115 w 132"/>
                  <a:gd name="T87" fmla="*/ 113 h 113"/>
                  <a:gd name="T88" fmla="*/ 107 w 132"/>
                  <a:gd name="T89" fmla="*/ 108 h 113"/>
                  <a:gd name="T90" fmla="*/ 107 w 132"/>
                  <a:gd name="T91" fmla="*/ 102 h 113"/>
                  <a:gd name="T92" fmla="*/ 95 w 132"/>
                  <a:gd name="T93" fmla="*/ 106 h 113"/>
                  <a:gd name="T94" fmla="*/ 105 w 132"/>
                  <a:gd name="T95" fmla="*/ 90 h 113"/>
                  <a:gd name="T96" fmla="*/ 103 w 132"/>
                  <a:gd name="T97" fmla="*/ 84 h 113"/>
                  <a:gd name="T98" fmla="*/ 91 w 132"/>
                  <a:gd name="T99" fmla="*/ 95 h 113"/>
                  <a:gd name="T100" fmla="*/ 95 w 132"/>
                  <a:gd name="T101" fmla="*/ 90 h 113"/>
                  <a:gd name="T102" fmla="*/ 64 w 132"/>
                  <a:gd name="T103" fmla="*/ 108 h 113"/>
                  <a:gd name="T104" fmla="*/ 64 w 132"/>
                  <a:gd name="T105" fmla="*/ 102 h 113"/>
                  <a:gd name="T106" fmla="*/ 89 w 132"/>
                  <a:gd name="T107" fmla="*/ 88 h 113"/>
                  <a:gd name="T108" fmla="*/ 83 w 132"/>
                  <a:gd name="T109" fmla="*/ 90 h 113"/>
                  <a:gd name="T110" fmla="*/ 87 w 132"/>
                  <a:gd name="T111" fmla="*/ 86 h 113"/>
                  <a:gd name="T112" fmla="*/ 78 w 132"/>
                  <a:gd name="T113" fmla="*/ 88 h 113"/>
                  <a:gd name="T114" fmla="*/ 68 w 132"/>
                  <a:gd name="T115" fmla="*/ 93 h 113"/>
                  <a:gd name="T116" fmla="*/ 60 w 132"/>
                  <a:gd name="T117" fmla="*/ 91 h 113"/>
                  <a:gd name="T118" fmla="*/ 68 w 132"/>
                  <a:gd name="T119" fmla="*/ 90 h 11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2"/>
                  <a:gd name="T181" fmla="*/ 0 h 113"/>
                  <a:gd name="T182" fmla="*/ 132 w 132"/>
                  <a:gd name="T183" fmla="*/ 113 h 11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2" h="113">
                    <a:moveTo>
                      <a:pt x="68" y="90"/>
                    </a:moveTo>
                    <a:lnTo>
                      <a:pt x="70" y="86"/>
                    </a:lnTo>
                    <a:lnTo>
                      <a:pt x="33" y="90"/>
                    </a:lnTo>
                    <a:lnTo>
                      <a:pt x="0" y="88"/>
                    </a:lnTo>
                    <a:lnTo>
                      <a:pt x="7" y="79"/>
                    </a:lnTo>
                    <a:lnTo>
                      <a:pt x="23" y="70"/>
                    </a:lnTo>
                    <a:lnTo>
                      <a:pt x="7" y="68"/>
                    </a:lnTo>
                    <a:lnTo>
                      <a:pt x="13" y="6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9" y="51"/>
                    </a:lnTo>
                    <a:lnTo>
                      <a:pt x="35" y="48"/>
                    </a:lnTo>
                    <a:lnTo>
                      <a:pt x="42" y="44"/>
                    </a:lnTo>
                    <a:lnTo>
                      <a:pt x="62" y="20"/>
                    </a:lnTo>
                    <a:lnTo>
                      <a:pt x="85" y="2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91" y="6"/>
                    </a:lnTo>
                    <a:lnTo>
                      <a:pt x="95" y="9"/>
                    </a:lnTo>
                    <a:lnTo>
                      <a:pt x="85" y="17"/>
                    </a:lnTo>
                    <a:lnTo>
                      <a:pt x="62" y="44"/>
                    </a:lnTo>
                    <a:lnTo>
                      <a:pt x="81" y="31"/>
                    </a:lnTo>
                    <a:lnTo>
                      <a:pt x="78" y="35"/>
                    </a:lnTo>
                    <a:lnTo>
                      <a:pt x="91" y="35"/>
                    </a:lnTo>
                    <a:lnTo>
                      <a:pt x="78" y="42"/>
                    </a:lnTo>
                    <a:lnTo>
                      <a:pt x="78" y="46"/>
                    </a:lnTo>
                    <a:lnTo>
                      <a:pt x="93" y="48"/>
                    </a:lnTo>
                    <a:lnTo>
                      <a:pt x="89" y="53"/>
                    </a:lnTo>
                    <a:lnTo>
                      <a:pt x="109" y="46"/>
                    </a:lnTo>
                    <a:lnTo>
                      <a:pt x="107" y="49"/>
                    </a:lnTo>
                    <a:lnTo>
                      <a:pt x="124" y="49"/>
                    </a:lnTo>
                    <a:lnTo>
                      <a:pt x="113" y="60"/>
                    </a:lnTo>
                    <a:lnTo>
                      <a:pt x="115" y="66"/>
                    </a:lnTo>
                    <a:lnTo>
                      <a:pt x="109" y="71"/>
                    </a:lnTo>
                    <a:lnTo>
                      <a:pt x="132" y="66"/>
                    </a:lnTo>
                    <a:lnTo>
                      <a:pt x="109" y="79"/>
                    </a:lnTo>
                    <a:lnTo>
                      <a:pt x="113" y="82"/>
                    </a:lnTo>
                    <a:lnTo>
                      <a:pt x="111" y="82"/>
                    </a:lnTo>
                    <a:lnTo>
                      <a:pt x="111" y="90"/>
                    </a:lnTo>
                    <a:lnTo>
                      <a:pt x="130" y="77"/>
                    </a:lnTo>
                    <a:lnTo>
                      <a:pt x="120" y="90"/>
                    </a:lnTo>
                    <a:lnTo>
                      <a:pt x="130" y="86"/>
                    </a:lnTo>
                    <a:lnTo>
                      <a:pt x="132" y="91"/>
                    </a:lnTo>
                    <a:lnTo>
                      <a:pt x="115" y="113"/>
                    </a:lnTo>
                    <a:lnTo>
                      <a:pt x="107" y="108"/>
                    </a:lnTo>
                    <a:lnTo>
                      <a:pt x="107" y="102"/>
                    </a:lnTo>
                    <a:lnTo>
                      <a:pt x="95" y="106"/>
                    </a:lnTo>
                    <a:lnTo>
                      <a:pt x="105" y="90"/>
                    </a:lnTo>
                    <a:lnTo>
                      <a:pt x="103" y="84"/>
                    </a:lnTo>
                    <a:lnTo>
                      <a:pt x="91" y="95"/>
                    </a:lnTo>
                    <a:lnTo>
                      <a:pt x="95" y="90"/>
                    </a:lnTo>
                    <a:lnTo>
                      <a:pt x="64" y="108"/>
                    </a:lnTo>
                    <a:lnTo>
                      <a:pt x="64" y="102"/>
                    </a:lnTo>
                    <a:lnTo>
                      <a:pt x="89" y="88"/>
                    </a:lnTo>
                    <a:lnTo>
                      <a:pt x="83" y="90"/>
                    </a:lnTo>
                    <a:lnTo>
                      <a:pt x="87" y="86"/>
                    </a:lnTo>
                    <a:lnTo>
                      <a:pt x="78" y="88"/>
                    </a:lnTo>
                    <a:lnTo>
                      <a:pt x="68" y="93"/>
                    </a:lnTo>
                    <a:lnTo>
                      <a:pt x="60" y="91"/>
                    </a:lnTo>
                    <a:lnTo>
                      <a:pt x="68" y="9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4" name="Freeform 419"/>
              <p:cNvSpPr>
                <a:spLocks/>
              </p:cNvSpPr>
              <p:nvPr/>
            </p:nvSpPr>
            <p:spPr bwMode="auto">
              <a:xfrm>
                <a:off x="2350988" y="2349669"/>
                <a:ext cx="280170" cy="51573"/>
              </a:xfrm>
              <a:custGeom>
                <a:avLst/>
                <a:gdLst>
                  <a:gd name="T0" fmla="*/ 94 w 232"/>
                  <a:gd name="T1" fmla="*/ 18 h 36"/>
                  <a:gd name="T2" fmla="*/ 71 w 232"/>
                  <a:gd name="T3" fmla="*/ 9 h 36"/>
                  <a:gd name="T4" fmla="*/ 104 w 232"/>
                  <a:gd name="T5" fmla="*/ 9 h 36"/>
                  <a:gd name="T6" fmla="*/ 41 w 232"/>
                  <a:gd name="T7" fmla="*/ 7 h 36"/>
                  <a:gd name="T8" fmla="*/ 53 w 232"/>
                  <a:gd name="T9" fmla="*/ 0 h 36"/>
                  <a:gd name="T10" fmla="*/ 0 w 232"/>
                  <a:gd name="T11" fmla="*/ 0 h 36"/>
                  <a:gd name="T12" fmla="*/ 49 w 232"/>
                  <a:gd name="T13" fmla="*/ 7 h 36"/>
                  <a:gd name="T14" fmla="*/ 39 w 232"/>
                  <a:gd name="T15" fmla="*/ 22 h 36"/>
                  <a:gd name="T16" fmla="*/ 32 w 232"/>
                  <a:gd name="T17" fmla="*/ 36 h 36"/>
                  <a:gd name="T18" fmla="*/ 80 w 232"/>
                  <a:gd name="T19" fmla="*/ 36 h 36"/>
                  <a:gd name="T20" fmla="*/ 129 w 232"/>
                  <a:gd name="T21" fmla="*/ 35 h 36"/>
                  <a:gd name="T22" fmla="*/ 178 w 232"/>
                  <a:gd name="T23" fmla="*/ 35 h 36"/>
                  <a:gd name="T24" fmla="*/ 226 w 232"/>
                  <a:gd name="T25" fmla="*/ 33 h 36"/>
                  <a:gd name="T26" fmla="*/ 232 w 232"/>
                  <a:gd name="T27" fmla="*/ 25 h 36"/>
                  <a:gd name="T28" fmla="*/ 195 w 232"/>
                  <a:gd name="T29" fmla="*/ 16 h 36"/>
                  <a:gd name="T30" fmla="*/ 145 w 232"/>
                  <a:gd name="T31" fmla="*/ 18 h 36"/>
                  <a:gd name="T32" fmla="*/ 94 w 232"/>
                  <a:gd name="T33" fmla="*/ 1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2"/>
                  <a:gd name="T52" fmla="*/ 0 h 36"/>
                  <a:gd name="T53" fmla="*/ 232 w 23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2" h="36">
                    <a:moveTo>
                      <a:pt x="94" y="18"/>
                    </a:moveTo>
                    <a:lnTo>
                      <a:pt x="71" y="9"/>
                    </a:lnTo>
                    <a:lnTo>
                      <a:pt x="104" y="9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49" y="7"/>
                    </a:lnTo>
                    <a:lnTo>
                      <a:pt x="39" y="22"/>
                    </a:lnTo>
                    <a:lnTo>
                      <a:pt x="32" y="36"/>
                    </a:lnTo>
                    <a:lnTo>
                      <a:pt x="80" y="36"/>
                    </a:lnTo>
                    <a:lnTo>
                      <a:pt x="129" y="35"/>
                    </a:lnTo>
                    <a:lnTo>
                      <a:pt x="178" y="35"/>
                    </a:lnTo>
                    <a:lnTo>
                      <a:pt x="226" y="33"/>
                    </a:lnTo>
                    <a:lnTo>
                      <a:pt x="232" y="25"/>
                    </a:lnTo>
                    <a:lnTo>
                      <a:pt x="195" y="16"/>
                    </a:lnTo>
                    <a:lnTo>
                      <a:pt x="145" y="18"/>
                    </a:lnTo>
                    <a:lnTo>
                      <a:pt x="94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5" name="Freeform 420"/>
              <p:cNvSpPr>
                <a:spLocks/>
              </p:cNvSpPr>
              <p:nvPr/>
            </p:nvSpPr>
            <p:spPr bwMode="auto">
              <a:xfrm>
                <a:off x="2446785" y="2250487"/>
                <a:ext cx="178947" cy="67444"/>
              </a:xfrm>
              <a:custGeom>
                <a:avLst/>
                <a:gdLst>
                  <a:gd name="T0" fmla="*/ 31 w 148"/>
                  <a:gd name="T1" fmla="*/ 14 h 49"/>
                  <a:gd name="T2" fmla="*/ 20 w 148"/>
                  <a:gd name="T3" fmla="*/ 9 h 49"/>
                  <a:gd name="T4" fmla="*/ 70 w 148"/>
                  <a:gd name="T5" fmla="*/ 0 h 49"/>
                  <a:gd name="T6" fmla="*/ 131 w 148"/>
                  <a:gd name="T7" fmla="*/ 11 h 49"/>
                  <a:gd name="T8" fmla="*/ 117 w 148"/>
                  <a:gd name="T9" fmla="*/ 24 h 49"/>
                  <a:gd name="T10" fmla="*/ 148 w 148"/>
                  <a:gd name="T11" fmla="*/ 29 h 49"/>
                  <a:gd name="T12" fmla="*/ 94 w 148"/>
                  <a:gd name="T13" fmla="*/ 38 h 49"/>
                  <a:gd name="T14" fmla="*/ 70 w 148"/>
                  <a:gd name="T15" fmla="*/ 47 h 49"/>
                  <a:gd name="T16" fmla="*/ 61 w 148"/>
                  <a:gd name="T17" fmla="*/ 40 h 49"/>
                  <a:gd name="T18" fmla="*/ 61 w 148"/>
                  <a:gd name="T19" fmla="*/ 49 h 49"/>
                  <a:gd name="T20" fmla="*/ 10 w 148"/>
                  <a:gd name="T21" fmla="*/ 35 h 49"/>
                  <a:gd name="T22" fmla="*/ 70 w 148"/>
                  <a:gd name="T23" fmla="*/ 29 h 49"/>
                  <a:gd name="T24" fmla="*/ 0 w 148"/>
                  <a:gd name="T25" fmla="*/ 22 h 49"/>
                  <a:gd name="T26" fmla="*/ 31 w 148"/>
                  <a:gd name="T27" fmla="*/ 14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49"/>
                  <a:gd name="T44" fmla="*/ 148 w 148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49">
                    <a:moveTo>
                      <a:pt x="31" y="14"/>
                    </a:moveTo>
                    <a:lnTo>
                      <a:pt x="20" y="9"/>
                    </a:lnTo>
                    <a:lnTo>
                      <a:pt x="70" y="0"/>
                    </a:lnTo>
                    <a:lnTo>
                      <a:pt x="131" y="11"/>
                    </a:lnTo>
                    <a:lnTo>
                      <a:pt x="117" y="24"/>
                    </a:lnTo>
                    <a:lnTo>
                      <a:pt x="148" y="29"/>
                    </a:lnTo>
                    <a:lnTo>
                      <a:pt x="94" y="38"/>
                    </a:lnTo>
                    <a:lnTo>
                      <a:pt x="70" y="47"/>
                    </a:lnTo>
                    <a:lnTo>
                      <a:pt x="61" y="40"/>
                    </a:lnTo>
                    <a:lnTo>
                      <a:pt x="61" y="49"/>
                    </a:lnTo>
                    <a:lnTo>
                      <a:pt x="10" y="35"/>
                    </a:lnTo>
                    <a:lnTo>
                      <a:pt x="70" y="29"/>
                    </a:lnTo>
                    <a:lnTo>
                      <a:pt x="0" y="22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6" name="Freeform 421"/>
              <p:cNvSpPr>
                <a:spLocks/>
              </p:cNvSpPr>
              <p:nvPr/>
            </p:nvSpPr>
            <p:spPr bwMode="auto">
              <a:xfrm>
                <a:off x="1931636" y="2349669"/>
                <a:ext cx="240404" cy="59510"/>
              </a:xfrm>
              <a:custGeom>
                <a:avLst/>
                <a:gdLst>
                  <a:gd name="T0" fmla="*/ 54 w 198"/>
                  <a:gd name="T1" fmla="*/ 46 h 46"/>
                  <a:gd name="T2" fmla="*/ 35 w 198"/>
                  <a:gd name="T3" fmla="*/ 40 h 46"/>
                  <a:gd name="T4" fmla="*/ 97 w 198"/>
                  <a:gd name="T5" fmla="*/ 29 h 46"/>
                  <a:gd name="T6" fmla="*/ 48 w 198"/>
                  <a:gd name="T7" fmla="*/ 29 h 46"/>
                  <a:gd name="T8" fmla="*/ 0 w 198"/>
                  <a:gd name="T9" fmla="*/ 27 h 46"/>
                  <a:gd name="T10" fmla="*/ 46 w 198"/>
                  <a:gd name="T11" fmla="*/ 22 h 46"/>
                  <a:gd name="T12" fmla="*/ 27 w 198"/>
                  <a:gd name="T13" fmla="*/ 20 h 46"/>
                  <a:gd name="T14" fmla="*/ 58 w 198"/>
                  <a:gd name="T15" fmla="*/ 18 h 46"/>
                  <a:gd name="T16" fmla="*/ 43 w 198"/>
                  <a:gd name="T17" fmla="*/ 13 h 46"/>
                  <a:gd name="T18" fmla="*/ 99 w 198"/>
                  <a:gd name="T19" fmla="*/ 15 h 46"/>
                  <a:gd name="T20" fmla="*/ 138 w 198"/>
                  <a:gd name="T21" fmla="*/ 24 h 46"/>
                  <a:gd name="T22" fmla="*/ 140 w 198"/>
                  <a:gd name="T23" fmla="*/ 7 h 46"/>
                  <a:gd name="T24" fmla="*/ 173 w 198"/>
                  <a:gd name="T25" fmla="*/ 0 h 46"/>
                  <a:gd name="T26" fmla="*/ 161 w 198"/>
                  <a:gd name="T27" fmla="*/ 20 h 46"/>
                  <a:gd name="T28" fmla="*/ 198 w 198"/>
                  <a:gd name="T29" fmla="*/ 18 h 46"/>
                  <a:gd name="T30" fmla="*/ 169 w 198"/>
                  <a:gd name="T31" fmla="*/ 33 h 46"/>
                  <a:gd name="T32" fmla="*/ 144 w 198"/>
                  <a:gd name="T33" fmla="*/ 31 h 46"/>
                  <a:gd name="T34" fmla="*/ 99 w 198"/>
                  <a:gd name="T35" fmla="*/ 38 h 46"/>
                  <a:gd name="T36" fmla="*/ 54 w 198"/>
                  <a:gd name="T37" fmla="*/ 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46"/>
                  <a:gd name="T59" fmla="*/ 198 w 198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46">
                    <a:moveTo>
                      <a:pt x="54" y="46"/>
                    </a:moveTo>
                    <a:lnTo>
                      <a:pt x="35" y="40"/>
                    </a:lnTo>
                    <a:lnTo>
                      <a:pt x="97" y="29"/>
                    </a:lnTo>
                    <a:lnTo>
                      <a:pt x="48" y="29"/>
                    </a:lnTo>
                    <a:lnTo>
                      <a:pt x="0" y="27"/>
                    </a:lnTo>
                    <a:lnTo>
                      <a:pt x="46" y="22"/>
                    </a:lnTo>
                    <a:lnTo>
                      <a:pt x="27" y="20"/>
                    </a:lnTo>
                    <a:lnTo>
                      <a:pt x="58" y="18"/>
                    </a:lnTo>
                    <a:lnTo>
                      <a:pt x="43" y="13"/>
                    </a:lnTo>
                    <a:lnTo>
                      <a:pt x="99" y="15"/>
                    </a:lnTo>
                    <a:lnTo>
                      <a:pt x="138" y="24"/>
                    </a:lnTo>
                    <a:lnTo>
                      <a:pt x="140" y="7"/>
                    </a:lnTo>
                    <a:lnTo>
                      <a:pt x="173" y="0"/>
                    </a:lnTo>
                    <a:lnTo>
                      <a:pt x="161" y="20"/>
                    </a:lnTo>
                    <a:lnTo>
                      <a:pt x="198" y="18"/>
                    </a:lnTo>
                    <a:lnTo>
                      <a:pt x="169" y="33"/>
                    </a:lnTo>
                    <a:lnTo>
                      <a:pt x="144" y="31"/>
                    </a:lnTo>
                    <a:lnTo>
                      <a:pt x="99" y="38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7" name="Freeform 422"/>
              <p:cNvSpPr>
                <a:spLocks/>
              </p:cNvSpPr>
              <p:nvPr/>
            </p:nvSpPr>
            <p:spPr bwMode="auto">
              <a:xfrm>
                <a:off x="2249764" y="2639279"/>
                <a:ext cx="150025" cy="79346"/>
              </a:xfrm>
              <a:custGeom>
                <a:avLst/>
                <a:gdLst>
                  <a:gd name="T0" fmla="*/ 87 w 124"/>
                  <a:gd name="T1" fmla="*/ 42 h 56"/>
                  <a:gd name="T2" fmla="*/ 76 w 124"/>
                  <a:gd name="T3" fmla="*/ 38 h 56"/>
                  <a:gd name="T4" fmla="*/ 78 w 124"/>
                  <a:gd name="T5" fmla="*/ 36 h 56"/>
                  <a:gd name="T6" fmla="*/ 68 w 124"/>
                  <a:gd name="T7" fmla="*/ 40 h 56"/>
                  <a:gd name="T8" fmla="*/ 27 w 124"/>
                  <a:gd name="T9" fmla="*/ 56 h 56"/>
                  <a:gd name="T10" fmla="*/ 25 w 124"/>
                  <a:gd name="T11" fmla="*/ 46 h 56"/>
                  <a:gd name="T12" fmla="*/ 0 w 124"/>
                  <a:gd name="T13" fmla="*/ 46 h 56"/>
                  <a:gd name="T14" fmla="*/ 25 w 124"/>
                  <a:gd name="T15" fmla="*/ 35 h 56"/>
                  <a:gd name="T16" fmla="*/ 42 w 124"/>
                  <a:gd name="T17" fmla="*/ 16 h 56"/>
                  <a:gd name="T18" fmla="*/ 58 w 124"/>
                  <a:gd name="T19" fmla="*/ 0 h 56"/>
                  <a:gd name="T20" fmla="*/ 68 w 124"/>
                  <a:gd name="T21" fmla="*/ 3 h 56"/>
                  <a:gd name="T22" fmla="*/ 66 w 124"/>
                  <a:gd name="T23" fmla="*/ 13 h 56"/>
                  <a:gd name="T24" fmla="*/ 76 w 124"/>
                  <a:gd name="T25" fmla="*/ 9 h 56"/>
                  <a:gd name="T26" fmla="*/ 107 w 124"/>
                  <a:gd name="T27" fmla="*/ 27 h 56"/>
                  <a:gd name="T28" fmla="*/ 97 w 124"/>
                  <a:gd name="T29" fmla="*/ 38 h 56"/>
                  <a:gd name="T30" fmla="*/ 120 w 124"/>
                  <a:gd name="T31" fmla="*/ 38 h 56"/>
                  <a:gd name="T32" fmla="*/ 124 w 124"/>
                  <a:gd name="T33" fmla="*/ 44 h 56"/>
                  <a:gd name="T34" fmla="*/ 103 w 124"/>
                  <a:gd name="T35" fmla="*/ 49 h 56"/>
                  <a:gd name="T36" fmla="*/ 87 w 124"/>
                  <a:gd name="T37" fmla="*/ 42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56"/>
                  <a:gd name="T59" fmla="*/ 124 w 124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56">
                    <a:moveTo>
                      <a:pt x="87" y="42"/>
                    </a:moveTo>
                    <a:lnTo>
                      <a:pt x="76" y="38"/>
                    </a:lnTo>
                    <a:lnTo>
                      <a:pt x="78" y="36"/>
                    </a:lnTo>
                    <a:lnTo>
                      <a:pt x="68" y="40"/>
                    </a:lnTo>
                    <a:lnTo>
                      <a:pt x="27" y="56"/>
                    </a:lnTo>
                    <a:lnTo>
                      <a:pt x="25" y="46"/>
                    </a:lnTo>
                    <a:lnTo>
                      <a:pt x="0" y="46"/>
                    </a:lnTo>
                    <a:lnTo>
                      <a:pt x="25" y="35"/>
                    </a:lnTo>
                    <a:lnTo>
                      <a:pt x="42" y="16"/>
                    </a:lnTo>
                    <a:lnTo>
                      <a:pt x="58" y="0"/>
                    </a:lnTo>
                    <a:lnTo>
                      <a:pt x="68" y="3"/>
                    </a:lnTo>
                    <a:lnTo>
                      <a:pt x="66" y="13"/>
                    </a:lnTo>
                    <a:lnTo>
                      <a:pt x="76" y="9"/>
                    </a:lnTo>
                    <a:lnTo>
                      <a:pt x="107" y="27"/>
                    </a:lnTo>
                    <a:lnTo>
                      <a:pt x="97" y="38"/>
                    </a:lnTo>
                    <a:lnTo>
                      <a:pt x="120" y="38"/>
                    </a:lnTo>
                    <a:lnTo>
                      <a:pt x="124" y="44"/>
                    </a:lnTo>
                    <a:lnTo>
                      <a:pt x="103" y="49"/>
                    </a:lnTo>
                    <a:lnTo>
                      <a:pt x="87" y="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8" name="Freeform 423"/>
              <p:cNvSpPr>
                <a:spLocks/>
              </p:cNvSpPr>
              <p:nvPr/>
            </p:nvSpPr>
            <p:spPr bwMode="auto">
              <a:xfrm>
                <a:off x="2139504" y="2427030"/>
                <a:ext cx="131951" cy="59510"/>
              </a:xfrm>
              <a:custGeom>
                <a:avLst/>
                <a:gdLst>
                  <a:gd name="T0" fmla="*/ 109 w 109"/>
                  <a:gd name="T1" fmla="*/ 0 h 43"/>
                  <a:gd name="T2" fmla="*/ 47 w 109"/>
                  <a:gd name="T3" fmla="*/ 0 h 43"/>
                  <a:gd name="T4" fmla="*/ 53 w 109"/>
                  <a:gd name="T5" fmla="*/ 9 h 43"/>
                  <a:gd name="T6" fmla="*/ 39 w 109"/>
                  <a:gd name="T7" fmla="*/ 16 h 43"/>
                  <a:gd name="T8" fmla="*/ 0 w 109"/>
                  <a:gd name="T9" fmla="*/ 18 h 43"/>
                  <a:gd name="T10" fmla="*/ 23 w 109"/>
                  <a:gd name="T11" fmla="*/ 31 h 43"/>
                  <a:gd name="T12" fmla="*/ 47 w 109"/>
                  <a:gd name="T13" fmla="*/ 43 h 43"/>
                  <a:gd name="T14" fmla="*/ 51 w 109"/>
                  <a:gd name="T15" fmla="*/ 36 h 43"/>
                  <a:gd name="T16" fmla="*/ 80 w 109"/>
                  <a:gd name="T17" fmla="*/ 34 h 43"/>
                  <a:gd name="T18" fmla="*/ 96 w 109"/>
                  <a:gd name="T19" fmla="*/ 18 h 43"/>
                  <a:gd name="T20" fmla="*/ 109 w 109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43"/>
                  <a:gd name="T35" fmla="*/ 109 w 109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43">
                    <a:moveTo>
                      <a:pt x="109" y="0"/>
                    </a:moveTo>
                    <a:lnTo>
                      <a:pt x="47" y="0"/>
                    </a:lnTo>
                    <a:lnTo>
                      <a:pt x="53" y="9"/>
                    </a:lnTo>
                    <a:lnTo>
                      <a:pt x="39" y="16"/>
                    </a:lnTo>
                    <a:lnTo>
                      <a:pt x="0" y="18"/>
                    </a:lnTo>
                    <a:lnTo>
                      <a:pt x="23" y="31"/>
                    </a:lnTo>
                    <a:lnTo>
                      <a:pt x="47" y="43"/>
                    </a:lnTo>
                    <a:lnTo>
                      <a:pt x="51" y="36"/>
                    </a:lnTo>
                    <a:lnTo>
                      <a:pt x="80" y="34"/>
                    </a:lnTo>
                    <a:lnTo>
                      <a:pt x="96" y="1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9" name="Freeform 424"/>
              <p:cNvSpPr>
                <a:spLocks/>
              </p:cNvSpPr>
              <p:nvPr/>
            </p:nvSpPr>
            <p:spPr bwMode="auto">
              <a:xfrm>
                <a:off x="2264224" y="2417112"/>
                <a:ext cx="137372" cy="53558"/>
              </a:xfrm>
              <a:custGeom>
                <a:avLst/>
                <a:gdLst>
                  <a:gd name="T0" fmla="*/ 70 w 115"/>
                  <a:gd name="T1" fmla="*/ 24 h 40"/>
                  <a:gd name="T2" fmla="*/ 33 w 115"/>
                  <a:gd name="T3" fmla="*/ 26 h 40"/>
                  <a:gd name="T4" fmla="*/ 37 w 115"/>
                  <a:gd name="T5" fmla="*/ 30 h 40"/>
                  <a:gd name="T6" fmla="*/ 20 w 115"/>
                  <a:gd name="T7" fmla="*/ 39 h 40"/>
                  <a:gd name="T8" fmla="*/ 0 w 115"/>
                  <a:gd name="T9" fmla="*/ 40 h 40"/>
                  <a:gd name="T10" fmla="*/ 4 w 115"/>
                  <a:gd name="T11" fmla="*/ 37 h 40"/>
                  <a:gd name="T12" fmla="*/ 24 w 115"/>
                  <a:gd name="T13" fmla="*/ 9 h 40"/>
                  <a:gd name="T14" fmla="*/ 37 w 115"/>
                  <a:gd name="T15" fmla="*/ 9 h 40"/>
                  <a:gd name="T16" fmla="*/ 35 w 115"/>
                  <a:gd name="T17" fmla="*/ 4 h 40"/>
                  <a:gd name="T18" fmla="*/ 49 w 115"/>
                  <a:gd name="T19" fmla="*/ 0 h 40"/>
                  <a:gd name="T20" fmla="*/ 115 w 115"/>
                  <a:gd name="T21" fmla="*/ 4 h 40"/>
                  <a:gd name="T22" fmla="*/ 98 w 115"/>
                  <a:gd name="T23" fmla="*/ 11 h 40"/>
                  <a:gd name="T24" fmla="*/ 70 w 115"/>
                  <a:gd name="T25" fmla="*/ 24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40"/>
                  <a:gd name="T41" fmla="*/ 115 w 115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40">
                    <a:moveTo>
                      <a:pt x="70" y="24"/>
                    </a:moveTo>
                    <a:lnTo>
                      <a:pt x="33" y="26"/>
                    </a:lnTo>
                    <a:lnTo>
                      <a:pt x="37" y="30"/>
                    </a:lnTo>
                    <a:lnTo>
                      <a:pt x="20" y="39"/>
                    </a:lnTo>
                    <a:lnTo>
                      <a:pt x="0" y="40"/>
                    </a:lnTo>
                    <a:lnTo>
                      <a:pt x="4" y="37"/>
                    </a:lnTo>
                    <a:lnTo>
                      <a:pt x="24" y="9"/>
                    </a:lnTo>
                    <a:lnTo>
                      <a:pt x="37" y="9"/>
                    </a:lnTo>
                    <a:lnTo>
                      <a:pt x="35" y="4"/>
                    </a:lnTo>
                    <a:lnTo>
                      <a:pt x="49" y="0"/>
                    </a:lnTo>
                    <a:lnTo>
                      <a:pt x="115" y="4"/>
                    </a:lnTo>
                    <a:lnTo>
                      <a:pt x="98" y="11"/>
                    </a:lnTo>
                    <a:lnTo>
                      <a:pt x="70" y="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0" name="Freeform 425"/>
              <p:cNvSpPr>
                <a:spLocks/>
              </p:cNvSpPr>
              <p:nvPr/>
            </p:nvSpPr>
            <p:spPr bwMode="auto">
              <a:xfrm>
                <a:off x="1067632" y="3091546"/>
                <a:ext cx="72302" cy="73395"/>
              </a:xfrm>
              <a:custGeom>
                <a:avLst/>
                <a:gdLst>
                  <a:gd name="T0" fmla="*/ 43 w 60"/>
                  <a:gd name="T1" fmla="*/ 36 h 54"/>
                  <a:gd name="T2" fmla="*/ 39 w 60"/>
                  <a:gd name="T3" fmla="*/ 40 h 54"/>
                  <a:gd name="T4" fmla="*/ 23 w 60"/>
                  <a:gd name="T5" fmla="*/ 40 h 54"/>
                  <a:gd name="T6" fmla="*/ 27 w 60"/>
                  <a:gd name="T7" fmla="*/ 34 h 54"/>
                  <a:gd name="T8" fmla="*/ 21 w 60"/>
                  <a:gd name="T9" fmla="*/ 34 h 54"/>
                  <a:gd name="T10" fmla="*/ 12 w 60"/>
                  <a:gd name="T11" fmla="*/ 31 h 54"/>
                  <a:gd name="T12" fmla="*/ 25 w 60"/>
                  <a:gd name="T13" fmla="*/ 25 h 54"/>
                  <a:gd name="T14" fmla="*/ 12 w 60"/>
                  <a:gd name="T15" fmla="*/ 20 h 54"/>
                  <a:gd name="T16" fmla="*/ 12 w 60"/>
                  <a:gd name="T17" fmla="*/ 16 h 54"/>
                  <a:gd name="T18" fmla="*/ 4 w 60"/>
                  <a:gd name="T19" fmla="*/ 14 h 54"/>
                  <a:gd name="T20" fmla="*/ 2 w 60"/>
                  <a:gd name="T21" fmla="*/ 11 h 54"/>
                  <a:gd name="T22" fmla="*/ 12 w 60"/>
                  <a:gd name="T23" fmla="*/ 5 h 54"/>
                  <a:gd name="T24" fmla="*/ 6 w 60"/>
                  <a:gd name="T25" fmla="*/ 5 h 54"/>
                  <a:gd name="T26" fmla="*/ 0 w 60"/>
                  <a:gd name="T27" fmla="*/ 0 h 54"/>
                  <a:gd name="T28" fmla="*/ 21 w 60"/>
                  <a:gd name="T29" fmla="*/ 3 h 54"/>
                  <a:gd name="T30" fmla="*/ 43 w 60"/>
                  <a:gd name="T31" fmla="*/ 9 h 54"/>
                  <a:gd name="T32" fmla="*/ 47 w 60"/>
                  <a:gd name="T33" fmla="*/ 18 h 54"/>
                  <a:gd name="T34" fmla="*/ 58 w 60"/>
                  <a:gd name="T35" fmla="*/ 32 h 54"/>
                  <a:gd name="T36" fmla="*/ 60 w 60"/>
                  <a:gd name="T37" fmla="*/ 51 h 54"/>
                  <a:gd name="T38" fmla="*/ 60 w 60"/>
                  <a:gd name="T39" fmla="*/ 54 h 54"/>
                  <a:gd name="T40" fmla="*/ 29 w 60"/>
                  <a:gd name="T41" fmla="*/ 45 h 54"/>
                  <a:gd name="T42" fmla="*/ 43 w 60"/>
                  <a:gd name="T43" fmla="*/ 36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"/>
                  <a:gd name="T67" fmla="*/ 0 h 54"/>
                  <a:gd name="T68" fmla="*/ 60 w 60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" h="54">
                    <a:moveTo>
                      <a:pt x="43" y="36"/>
                    </a:moveTo>
                    <a:lnTo>
                      <a:pt x="39" y="40"/>
                    </a:lnTo>
                    <a:lnTo>
                      <a:pt x="23" y="40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2" y="31"/>
                    </a:lnTo>
                    <a:lnTo>
                      <a:pt x="25" y="25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4" y="14"/>
                    </a:lnTo>
                    <a:lnTo>
                      <a:pt x="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43" y="9"/>
                    </a:lnTo>
                    <a:lnTo>
                      <a:pt x="47" y="18"/>
                    </a:lnTo>
                    <a:lnTo>
                      <a:pt x="58" y="32"/>
                    </a:lnTo>
                    <a:lnTo>
                      <a:pt x="60" y="51"/>
                    </a:lnTo>
                    <a:lnTo>
                      <a:pt x="60" y="54"/>
                    </a:lnTo>
                    <a:lnTo>
                      <a:pt x="29" y="45"/>
                    </a:lnTo>
                    <a:lnTo>
                      <a:pt x="43" y="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1" name="Freeform 426"/>
              <p:cNvSpPr>
                <a:spLocks/>
              </p:cNvSpPr>
              <p:nvPr/>
            </p:nvSpPr>
            <p:spPr bwMode="auto">
              <a:xfrm>
                <a:off x="1868373" y="2335784"/>
                <a:ext cx="171716" cy="37689"/>
              </a:xfrm>
              <a:custGeom>
                <a:avLst/>
                <a:gdLst>
                  <a:gd name="T0" fmla="*/ 86 w 142"/>
                  <a:gd name="T1" fmla="*/ 15 h 27"/>
                  <a:gd name="T2" fmla="*/ 88 w 142"/>
                  <a:gd name="T3" fmla="*/ 11 h 27"/>
                  <a:gd name="T4" fmla="*/ 70 w 142"/>
                  <a:gd name="T5" fmla="*/ 16 h 27"/>
                  <a:gd name="T6" fmla="*/ 53 w 142"/>
                  <a:gd name="T7" fmla="*/ 22 h 27"/>
                  <a:gd name="T8" fmla="*/ 51 w 142"/>
                  <a:gd name="T9" fmla="*/ 18 h 27"/>
                  <a:gd name="T10" fmla="*/ 41 w 142"/>
                  <a:gd name="T11" fmla="*/ 26 h 27"/>
                  <a:gd name="T12" fmla="*/ 27 w 142"/>
                  <a:gd name="T13" fmla="*/ 27 h 27"/>
                  <a:gd name="T14" fmla="*/ 27 w 142"/>
                  <a:gd name="T15" fmla="*/ 22 h 27"/>
                  <a:gd name="T16" fmla="*/ 16 w 142"/>
                  <a:gd name="T17" fmla="*/ 26 h 27"/>
                  <a:gd name="T18" fmla="*/ 0 w 142"/>
                  <a:gd name="T19" fmla="*/ 24 h 27"/>
                  <a:gd name="T20" fmla="*/ 10 w 142"/>
                  <a:gd name="T21" fmla="*/ 18 h 27"/>
                  <a:gd name="T22" fmla="*/ 60 w 142"/>
                  <a:gd name="T23" fmla="*/ 9 h 27"/>
                  <a:gd name="T24" fmla="*/ 96 w 142"/>
                  <a:gd name="T25" fmla="*/ 0 h 27"/>
                  <a:gd name="T26" fmla="*/ 121 w 142"/>
                  <a:gd name="T27" fmla="*/ 0 h 27"/>
                  <a:gd name="T28" fmla="*/ 142 w 142"/>
                  <a:gd name="T29" fmla="*/ 2 h 27"/>
                  <a:gd name="T30" fmla="*/ 123 w 142"/>
                  <a:gd name="T31" fmla="*/ 5 h 27"/>
                  <a:gd name="T32" fmla="*/ 127 w 142"/>
                  <a:gd name="T33" fmla="*/ 9 h 27"/>
                  <a:gd name="T34" fmla="*/ 119 w 142"/>
                  <a:gd name="T35" fmla="*/ 11 h 27"/>
                  <a:gd name="T36" fmla="*/ 98 w 142"/>
                  <a:gd name="T37" fmla="*/ 15 h 27"/>
                  <a:gd name="T38" fmla="*/ 84 w 142"/>
                  <a:gd name="T39" fmla="*/ 20 h 27"/>
                  <a:gd name="T40" fmla="*/ 86 w 142"/>
                  <a:gd name="T41" fmla="*/ 15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27"/>
                  <a:gd name="T65" fmla="*/ 142 w 142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27">
                    <a:moveTo>
                      <a:pt x="86" y="15"/>
                    </a:moveTo>
                    <a:lnTo>
                      <a:pt x="88" y="11"/>
                    </a:lnTo>
                    <a:lnTo>
                      <a:pt x="70" y="16"/>
                    </a:lnTo>
                    <a:lnTo>
                      <a:pt x="53" y="22"/>
                    </a:lnTo>
                    <a:lnTo>
                      <a:pt x="51" y="18"/>
                    </a:lnTo>
                    <a:lnTo>
                      <a:pt x="41" y="26"/>
                    </a:lnTo>
                    <a:lnTo>
                      <a:pt x="27" y="27"/>
                    </a:lnTo>
                    <a:lnTo>
                      <a:pt x="27" y="22"/>
                    </a:lnTo>
                    <a:lnTo>
                      <a:pt x="16" y="26"/>
                    </a:lnTo>
                    <a:lnTo>
                      <a:pt x="0" y="24"/>
                    </a:lnTo>
                    <a:lnTo>
                      <a:pt x="10" y="18"/>
                    </a:lnTo>
                    <a:lnTo>
                      <a:pt x="60" y="9"/>
                    </a:lnTo>
                    <a:lnTo>
                      <a:pt x="96" y="0"/>
                    </a:lnTo>
                    <a:lnTo>
                      <a:pt x="121" y="0"/>
                    </a:lnTo>
                    <a:lnTo>
                      <a:pt x="142" y="2"/>
                    </a:lnTo>
                    <a:lnTo>
                      <a:pt x="123" y="5"/>
                    </a:lnTo>
                    <a:lnTo>
                      <a:pt x="127" y="9"/>
                    </a:lnTo>
                    <a:lnTo>
                      <a:pt x="119" y="11"/>
                    </a:lnTo>
                    <a:lnTo>
                      <a:pt x="98" y="15"/>
                    </a:lnTo>
                    <a:lnTo>
                      <a:pt x="84" y="20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2" name="Freeform 427"/>
              <p:cNvSpPr>
                <a:spLocks/>
              </p:cNvSpPr>
              <p:nvPr/>
            </p:nvSpPr>
            <p:spPr bwMode="auto">
              <a:xfrm>
                <a:off x="2215421" y="2351652"/>
                <a:ext cx="106645" cy="39672"/>
              </a:xfrm>
              <a:custGeom>
                <a:avLst/>
                <a:gdLst>
                  <a:gd name="T0" fmla="*/ 41 w 88"/>
                  <a:gd name="T1" fmla="*/ 9 h 29"/>
                  <a:gd name="T2" fmla="*/ 28 w 88"/>
                  <a:gd name="T3" fmla="*/ 5 h 29"/>
                  <a:gd name="T4" fmla="*/ 33 w 88"/>
                  <a:gd name="T5" fmla="*/ 7 h 29"/>
                  <a:gd name="T6" fmla="*/ 24 w 88"/>
                  <a:gd name="T7" fmla="*/ 9 h 29"/>
                  <a:gd name="T8" fmla="*/ 22 w 88"/>
                  <a:gd name="T9" fmla="*/ 13 h 29"/>
                  <a:gd name="T10" fmla="*/ 22 w 88"/>
                  <a:gd name="T11" fmla="*/ 14 h 29"/>
                  <a:gd name="T12" fmla="*/ 0 w 88"/>
                  <a:gd name="T13" fmla="*/ 18 h 29"/>
                  <a:gd name="T14" fmla="*/ 59 w 88"/>
                  <a:gd name="T15" fmla="*/ 16 h 29"/>
                  <a:gd name="T16" fmla="*/ 22 w 88"/>
                  <a:gd name="T17" fmla="*/ 23 h 29"/>
                  <a:gd name="T18" fmla="*/ 22 w 88"/>
                  <a:gd name="T19" fmla="*/ 25 h 29"/>
                  <a:gd name="T20" fmla="*/ 57 w 88"/>
                  <a:gd name="T21" fmla="*/ 29 h 29"/>
                  <a:gd name="T22" fmla="*/ 61 w 88"/>
                  <a:gd name="T23" fmla="*/ 25 h 29"/>
                  <a:gd name="T24" fmla="*/ 65 w 88"/>
                  <a:gd name="T25" fmla="*/ 22 h 29"/>
                  <a:gd name="T26" fmla="*/ 76 w 88"/>
                  <a:gd name="T27" fmla="*/ 22 h 29"/>
                  <a:gd name="T28" fmla="*/ 80 w 88"/>
                  <a:gd name="T29" fmla="*/ 18 h 29"/>
                  <a:gd name="T30" fmla="*/ 72 w 88"/>
                  <a:gd name="T31" fmla="*/ 16 h 29"/>
                  <a:gd name="T32" fmla="*/ 88 w 88"/>
                  <a:gd name="T33" fmla="*/ 7 h 29"/>
                  <a:gd name="T34" fmla="*/ 84 w 88"/>
                  <a:gd name="T35" fmla="*/ 0 h 29"/>
                  <a:gd name="T36" fmla="*/ 70 w 88"/>
                  <a:gd name="T37" fmla="*/ 3 h 29"/>
                  <a:gd name="T38" fmla="*/ 47 w 88"/>
                  <a:gd name="T39" fmla="*/ 3 h 29"/>
                  <a:gd name="T40" fmla="*/ 57 w 88"/>
                  <a:gd name="T41" fmla="*/ 9 h 29"/>
                  <a:gd name="T42" fmla="*/ 47 w 88"/>
                  <a:gd name="T43" fmla="*/ 11 h 29"/>
                  <a:gd name="T44" fmla="*/ 41 w 88"/>
                  <a:gd name="T45" fmla="*/ 9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8"/>
                  <a:gd name="T70" fmla="*/ 0 h 29"/>
                  <a:gd name="T71" fmla="*/ 88 w 88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8" h="29">
                    <a:moveTo>
                      <a:pt x="41" y="9"/>
                    </a:moveTo>
                    <a:lnTo>
                      <a:pt x="28" y="5"/>
                    </a:lnTo>
                    <a:lnTo>
                      <a:pt x="33" y="7"/>
                    </a:lnTo>
                    <a:lnTo>
                      <a:pt x="24" y="9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0" y="18"/>
                    </a:lnTo>
                    <a:lnTo>
                      <a:pt x="59" y="16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57" y="29"/>
                    </a:lnTo>
                    <a:lnTo>
                      <a:pt x="61" y="25"/>
                    </a:lnTo>
                    <a:lnTo>
                      <a:pt x="65" y="22"/>
                    </a:lnTo>
                    <a:lnTo>
                      <a:pt x="76" y="22"/>
                    </a:lnTo>
                    <a:lnTo>
                      <a:pt x="80" y="18"/>
                    </a:lnTo>
                    <a:lnTo>
                      <a:pt x="72" y="16"/>
                    </a:lnTo>
                    <a:lnTo>
                      <a:pt x="88" y="7"/>
                    </a:lnTo>
                    <a:lnTo>
                      <a:pt x="84" y="0"/>
                    </a:lnTo>
                    <a:lnTo>
                      <a:pt x="70" y="3"/>
                    </a:lnTo>
                    <a:lnTo>
                      <a:pt x="47" y="3"/>
                    </a:lnTo>
                    <a:lnTo>
                      <a:pt x="57" y="9"/>
                    </a:lnTo>
                    <a:lnTo>
                      <a:pt x="47" y="11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3" name="Freeform 428"/>
              <p:cNvSpPr>
                <a:spLocks/>
              </p:cNvSpPr>
              <p:nvPr/>
            </p:nvSpPr>
            <p:spPr bwMode="auto">
              <a:xfrm>
                <a:off x="2256994" y="2292144"/>
                <a:ext cx="93991" cy="31737"/>
              </a:xfrm>
              <a:custGeom>
                <a:avLst/>
                <a:gdLst>
                  <a:gd name="T0" fmla="*/ 49 w 78"/>
                  <a:gd name="T1" fmla="*/ 6 h 26"/>
                  <a:gd name="T2" fmla="*/ 51 w 78"/>
                  <a:gd name="T3" fmla="*/ 4 h 26"/>
                  <a:gd name="T4" fmla="*/ 71 w 78"/>
                  <a:gd name="T5" fmla="*/ 6 h 26"/>
                  <a:gd name="T6" fmla="*/ 76 w 78"/>
                  <a:gd name="T7" fmla="*/ 7 h 26"/>
                  <a:gd name="T8" fmla="*/ 74 w 78"/>
                  <a:gd name="T9" fmla="*/ 15 h 26"/>
                  <a:gd name="T10" fmla="*/ 78 w 78"/>
                  <a:gd name="T11" fmla="*/ 22 h 26"/>
                  <a:gd name="T12" fmla="*/ 59 w 78"/>
                  <a:gd name="T13" fmla="*/ 26 h 26"/>
                  <a:gd name="T14" fmla="*/ 37 w 78"/>
                  <a:gd name="T15" fmla="*/ 18 h 26"/>
                  <a:gd name="T16" fmla="*/ 0 w 78"/>
                  <a:gd name="T17" fmla="*/ 16 h 26"/>
                  <a:gd name="T18" fmla="*/ 8 w 78"/>
                  <a:gd name="T19" fmla="*/ 13 h 26"/>
                  <a:gd name="T20" fmla="*/ 28 w 78"/>
                  <a:gd name="T21" fmla="*/ 11 h 26"/>
                  <a:gd name="T22" fmla="*/ 26 w 78"/>
                  <a:gd name="T23" fmla="*/ 6 h 26"/>
                  <a:gd name="T24" fmla="*/ 14 w 78"/>
                  <a:gd name="T25" fmla="*/ 7 h 26"/>
                  <a:gd name="T26" fmla="*/ 10 w 78"/>
                  <a:gd name="T27" fmla="*/ 2 h 26"/>
                  <a:gd name="T28" fmla="*/ 51 w 78"/>
                  <a:gd name="T29" fmla="*/ 0 h 26"/>
                  <a:gd name="T30" fmla="*/ 49 w 78"/>
                  <a:gd name="T31" fmla="*/ 6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"/>
                  <a:gd name="T49" fmla="*/ 0 h 26"/>
                  <a:gd name="T50" fmla="*/ 78 w 78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" h="26">
                    <a:moveTo>
                      <a:pt x="49" y="6"/>
                    </a:moveTo>
                    <a:lnTo>
                      <a:pt x="51" y="4"/>
                    </a:lnTo>
                    <a:lnTo>
                      <a:pt x="71" y="6"/>
                    </a:lnTo>
                    <a:lnTo>
                      <a:pt x="76" y="7"/>
                    </a:lnTo>
                    <a:lnTo>
                      <a:pt x="74" y="15"/>
                    </a:lnTo>
                    <a:lnTo>
                      <a:pt x="78" y="22"/>
                    </a:lnTo>
                    <a:lnTo>
                      <a:pt x="59" y="26"/>
                    </a:lnTo>
                    <a:lnTo>
                      <a:pt x="37" y="18"/>
                    </a:lnTo>
                    <a:lnTo>
                      <a:pt x="0" y="16"/>
                    </a:lnTo>
                    <a:lnTo>
                      <a:pt x="8" y="13"/>
                    </a:lnTo>
                    <a:lnTo>
                      <a:pt x="28" y="11"/>
                    </a:lnTo>
                    <a:lnTo>
                      <a:pt x="26" y="6"/>
                    </a:lnTo>
                    <a:lnTo>
                      <a:pt x="14" y="7"/>
                    </a:lnTo>
                    <a:lnTo>
                      <a:pt x="10" y="2"/>
                    </a:lnTo>
                    <a:lnTo>
                      <a:pt x="51" y="0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4" name="Freeform 429"/>
              <p:cNvSpPr>
                <a:spLocks/>
              </p:cNvSpPr>
              <p:nvPr/>
            </p:nvSpPr>
            <p:spPr bwMode="auto">
              <a:xfrm>
                <a:off x="2106968" y="2524229"/>
                <a:ext cx="84956" cy="43639"/>
              </a:xfrm>
              <a:custGeom>
                <a:avLst/>
                <a:gdLst>
                  <a:gd name="T0" fmla="*/ 60 w 70"/>
                  <a:gd name="T1" fmla="*/ 14 h 31"/>
                  <a:gd name="T2" fmla="*/ 60 w 70"/>
                  <a:gd name="T3" fmla="*/ 12 h 31"/>
                  <a:gd name="T4" fmla="*/ 43 w 70"/>
                  <a:gd name="T5" fmla="*/ 0 h 31"/>
                  <a:gd name="T6" fmla="*/ 33 w 70"/>
                  <a:gd name="T7" fmla="*/ 9 h 31"/>
                  <a:gd name="T8" fmla="*/ 31 w 70"/>
                  <a:gd name="T9" fmla="*/ 7 h 31"/>
                  <a:gd name="T10" fmla="*/ 25 w 70"/>
                  <a:gd name="T11" fmla="*/ 12 h 31"/>
                  <a:gd name="T12" fmla="*/ 0 w 70"/>
                  <a:gd name="T13" fmla="*/ 18 h 31"/>
                  <a:gd name="T14" fmla="*/ 41 w 70"/>
                  <a:gd name="T15" fmla="*/ 31 h 31"/>
                  <a:gd name="T16" fmla="*/ 70 w 70"/>
                  <a:gd name="T17" fmla="*/ 22 h 31"/>
                  <a:gd name="T18" fmla="*/ 62 w 70"/>
                  <a:gd name="T19" fmla="*/ 22 h 31"/>
                  <a:gd name="T20" fmla="*/ 60 w 70"/>
                  <a:gd name="T21" fmla="*/ 14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31"/>
                  <a:gd name="T35" fmla="*/ 70 w 7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31">
                    <a:moveTo>
                      <a:pt x="60" y="14"/>
                    </a:moveTo>
                    <a:lnTo>
                      <a:pt x="60" y="12"/>
                    </a:lnTo>
                    <a:lnTo>
                      <a:pt x="43" y="0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0" y="18"/>
                    </a:lnTo>
                    <a:lnTo>
                      <a:pt x="41" y="31"/>
                    </a:lnTo>
                    <a:lnTo>
                      <a:pt x="70" y="22"/>
                    </a:lnTo>
                    <a:lnTo>
                      <a:pt x="62" y="22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5" name="Freeform 430"/>
              <p:cNvSpPr>
                <a:spLocks/>
              </p:cNvSpPr>
              <p:nvPr/>
            </p:nvSpPr>
            <p:spPr bwMode="auto">
              <a:xfrm>
                <a:off x="2562468" y="2427030"/>
                <a:ext cx="79532" cy="25787"/>
              </a:xfrm>
              <a:custGeom>
                <a:avLst/>
                <a:gdLst>
                  <a:gd name="T0" fmla="*/ 46 w 66"/>
                  <a:gd name="T1" fmla="*/ 0 h 18"/>
                  <a:gd name="T2" fmla="*/ 2 w 66"/>
                  <a:gd name="T3" fmla="*/ 1 h 18"/>
                  <a:gd name="T4" fmla="*/ 0 w 66"/>
                  <a:gd name="T5" fmla="*/ 7 h 18"/>
                  <a:gd name="T6" fmla="*/ 5 w 66"/>
                  <a:gd name="T7" fmla="*/ 12 h 18"/>
                  <a:gd name="T8" fmla="*/ 11 w 66"/>
                  <a:gd name="T9" fmla="*/ 18 h 18"/>
                  <a:gd name="T10" fmla="*/ 66 w 66"/>
                  <a:gd name="T11" fmla="*/ 14 h 18"/>
                  <a:gd name="T12" fmla="*/ 46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"/>
                  <a:gd name="T23" fmla="*/ 66 w 6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">
                    <a:moveTo>
                      <a:pt x="46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18"/>
                    </a:lnTo>
                    <a:lnTo>
                      <a:pt x="66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6" name="Freeform 431"/>
              <p:cNvSpPr>
                <a:spLocks/>
              </p:cNvSpPr>
              <p:nvPr/>
            </p:nvSpPr>
            <p:spPr bwMode="auto">
              <a:xfrm>
                <a:off x="2526317" y="2571834"/>
                <a:ext cx="48804" cy="29755"/>
              </a:xfrm>
              <a:custGeom>
                <a:avLst/>
                <a:gdLst>
                  <a:gd name="T0" fmla="*/ 37 w 41"/>
                  <a:gd name="T1" fmla="*/ 14 h 22"/>
                  <a:gd name="T2" fmla="*/ 4 w 41"/>
                  <a:gd name="T3" fmla="*/ 22 h 22"/>
                  <a:gd name="T4" fmla="*/ 0 w 41"/>
                  <a:gd name="T5" fmla="*/ 12 h 22"/>
                  <a:gd name="T6" fmla="*/ 26 w 41"/>
                  <a:gd name="T7" fmla="*/ 0 h 22"/>
                  <a:gd name="T8" fmla="*/ 41 w 41"/>
                  <a:gd name="T9" fmla="*/ 5 h 22"/>
                  <a:gd name="T10" fmla="*/ 37 w 41"/>
                  <a:gd name="T11" fmla="*/ 1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"/>
                  <a:gd name="T20" fmla="*/ 41 w 4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">
                    <a:moveTo>
                      <a:pt x="37" y="14"/>
                    </a:moveTo>
                    <a:lnTo>
                      <a:pt x="4" y="22"/>
                    </a:lnTo>
                    <a:lnTo>
                      <a:pt x="0" y="12"/>
                    </a:lnTo>
                    <a:lnTo>
                      <a:pt x="26" y="0"/>
                    </a:lnTo>
                    <a:lnTo>
                      <a:pt x="41" y="5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7" name="Freeform 432"/>
              <p:cNvSpPr>
                <a:spLocks/>
              </p:cNvSpPr>
              <p:nvPr/>
            </p:nvSpPr>
            <p:spPr bwMode="auto">
              <a:xfrm>
                <a:off x="2372677" y="2302061"/>
                <a:ext cx="57843" cy="21820"/>
              </a:xfrm>
              <a:custGeom>
                <a:avLst/>
                <a:gdLst>
                  <a:gd name="T0" fmla="*/ 0 w 47"/>
                  <a:gd name="T1" fmla="*/ 7 h 17"/>
                  <a:gd name="T2" fmla="*/ 6 w 47"/>
                  <a:gd name="T3" fmla="*/ 0 h 17"/>
                  <a:gd name="T4" fmla="*/ 47 w 47"/>
                  <a:gd name="T5" fmla="*/ 7 h 17"/>
                  <a:gd name="T6" fmla="*/ 41 w 47"/>
                  <a:gd name="T7" fmla="*/ 11 h 17"/>
                  <a:gd name="T8" fmla="*/ 4 w 47"/>
                  <a:gd name="T9" fmla="*/ 17 h 17"/>
                  <a:gd name="T10" fmla="*/ 0 w 47"/>
                  <a:gd name="T11" fmla="*/ 11 h 17"/>
                  <a:gd name="T12" fmla="*/ 0 w 47"/>
                  <a:gd name="T13" fmla="*/ 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17"/>
                  <a:gd name="T23" fmla="*/ 47 w 4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17">
                    <a:moveTo>
                      <a:pt x="0" y="7"/>
                    </a:moveTo>
                    <a:lnTo>
                      <a:pt x="6" y="0"/>
                    </a:lnTo>
                    <a:lnTo>
                      <a:pt x="47" y="7"/>
                    </a:lnTo>
                    <a:lnTo>
                      <a:pt x="41" y="11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8" name="Freeform 433"/>
              <p:cNvSpPr>
                <a:spLocks/>
              </p:cNvSpPr>
              <p:nvPr/>
            </p:nvSpPr>
            <p:spPr bwMode="auto">
              <a:xfrm>
                <a:off x="2307604" y="2379425"/>
                <a:ext cx="59649" cy="21820"/>
              </a:xfrm>
              <a:custGeom>
                <a:avLst/>
                <a:gdLst>
                  <a:gd name="T0" fmla="*/ 14 w 49"/>
                  <a:gd name="T1" fmla="*/ 15 h 16"/>
                  <a:gd name="T2" fmla="*/ 0 w 49"/>
                  <a:gd name="T3" fmla="*/ 11 h 16"/>
                  <a:gd name="T4" fmla="*/ 37 w 49"/>
                  <a:gd name="T5" fmla="*/ 0 h 16"/>
                  <a:gd name="T6" fmla="*/ 49 w 49"/>
                  <a:gd name="T7" fmla="*/ 9 h 16"/>
                  <a:gd name="T8" fmla="*/ 43 w 49"/>
                  <a:gd name="T9" fmla="*/ 16 h 16"/>
                  <a:gd name="T10" fmla="*/ 14 w 49"/>
                  <a:gd name="T11" fmla="*/ 1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16"/>
                  <a:gd name="T20" fmla="*/ 49 w 4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16">
                    <a:moveTo>
                      <a:pt x="14" y="15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49" y="9"/>
                    </a:lnTo>
                    <a:lnTo>
                      <a:pt x="43" y="16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9" name="Freeform 434"/>
              <p:cNvSpPr>
                <a:spLocks/>
              </p:cNvSpPr>
              <p:nvPr/>
            </p:nvSpPr>
            <p:spPr bwMode="auto">
              <a:xfrm>
                <a:off x="2078047" y="2425046"/>
                <a:ext cx="48804" cy="23803"/>
              </a:xfrm>
              <a:custGeom>
                <a:avLst/>
                <a:gdLst>
                  <a:gd name="T0" fmla="*/ 12 w 41"/>
                  <a:gd name="T1" fmla="*/ 18 h 18"/>
                  <a:gd name="T2" fmla="*/ 0 w 41"/>
                  <a:gd name="T3" fmla="*/ 5 h 18"/>
                  <a:gd name="T4" fmla="*/ 36 w 41"/>
                  <a:gd name="T5" fmla="*/ 0 h 18"/>
                  <a:gd name="T6" fmla="*/ 41 w 41"/>
                  <a:gd name="T7" fmla="*/ 5 h 18"/>
                  <a:gd name="T8" fmla="*/ 12 w 4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8"/>
                  <a:gd name="T17" fmla="*/ 41 w 4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8">
                    <a:moveTo>
                      <a:pt x="12" y="18"/>
                    </a:moveTo>
                    <a:lnTo>
                      <a:pt x="0" y="5"/>
                    </a:lnTo>
                    <a:lnTo>
                      <a:pt x="36" y="0"/>
                    </a:lnTo>
                    <a:lnTo>
                      <a:pt x="41" y="5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0" name="Freeform 435"/>
              <p:cNvSpPr>
                <a:spLocks/>
              </p:cNvSpPr>
              <p:nvPr/>
            </p:nvSpPr>
            <p:spPr bwMode="auto">
              <a:xfrm>
                <a:off x="2810102" y="2204864"/>
                <a:ext cx="1062835" cy="605007"/>
              </a:xfrm>
              <a:custGeom>
                <a:avLst/>
                <a:gdLst>
                  <a:gd name="T0" fmla="*/ 152 w 882"/>
                  <a:gd name="T1" fmla="*/ 351 h 444"/>
                  <a:gd name="T2" fmla="*/ 179 w 882"/>
                  <a:gd name="T3" fmla="*/ 345 h 444"/>
                  <a:gd name="T4" fmla="*/ 156 w 882"/>
                  <a:gd name="T5" fmla="*/ 366 h 444"/>
                  <a:gd name="T6" fmla="*/ 175 w 882"/>
                  <a:gd name="T7" fmla="*/ 380 h 444"/>
                  <a:gd name="T8" fmla="*/ 183 w 882"/>
                  <a:gd name="T9" fmla="*/ 402 h 444"/>
                  <a:gd name="T10" fmla="*/ 183 w 882"/>
                  <a:gd name="T11" fmla="*/ 419 h 444"/>
                  <a:gd name="T12" fmla="*/ 212 w 882"/>
                  <a:gd name="T13" fmla="*/ 424 h 444"/>
                  <a:gd name="T14" fmla="*/ 240 w 882"/>
                  <a:gd name="T15" fmla="*/ 429 h 444"/>
                  <a:gd name="T16" fmla="*/ 259 w 882"/>
                  <a:gd name="T17" fmla="*/ 437 h 444"/>
                  <a:gd name="T18" fmla="*/ 277 w 882"/>
                  <a:gd name="T19" fmla="*/ 428 h 444"/>
                  <a:gd name="T20" fmla="*/ 286 w 882"/>
                  <a:gd name="T21" fmla="*/ 417 h 444"/>
                  <a:gd name="T22" fmla="*/ 298 w 882"/>
                  <a:gd name="T23" fmla="*/ 393 h 444"/>
                  <a:gd name="T24" fmla="*/ 323 w 882"/>
                  <a:gd name="T25" fmla="*/ 375 h 444"/>
                  <a:gd name="T26" fmla="*/ 345 w 882"/>
                  <a:gd name="T27" fmla="*/ 362 h 444"/>
                  <a:gd name="T28" fmla="*/ 376 w 882"/>
                  <a:gd name="T29" fmla="*/ 325 h 444"/>
                  <a:gd name="T30" fmla="*/ 419 w 882"/>
                  <a:gd name="T31" fmla="*/ 318 h 444"/>
                  <a:gd name="T32" fmla="*/ 512 w 882"/>
                  <a:gd name="T33" fmla="*/ 278 h 444"/>
                  <a:gd name="T34" fmla="*/ 594 w 882"/>
                  <a:gd name="T35" fmla="*/ 263 h 444"/>
                  <a:gd name="T36" fmla="*/ 635 w 882"/>
                  <a:gd name="T37" fmla="*/ 227 h 444"/>
                  <a:gd name="T38" fmla="*/ 604 w 882"/>
                  <a:gd name="T39" fmla="*/ 214 h 444"/>
                  <a:gd name="T40" fmla="*/ 633 w 882"/>
                  <a:gd name="T41" fmla="*/ 205 h 444"/>
                  <a:gd name="T42" fmla="*/ 697 w 882"/>
                  <a:gd name="T43" fmla="*/ 216 h 444"/>
                  <a:gd name="T44" fmla="*/ 653 w 882"/>
                  <a:gd name="T45" fmla="*/ 188 h 444"/>
                  <a:gd name="T46" fmla="*/ 658 w 882"/>
                  <a:gd name="T47" fmla="*/ 175 h 444"/>
                  <a:gd name="T48" fmla="*/ 660 w 882"/>
                  <a:gd name="T49" fmla="*/ 164 h 444"/>
                  <a:gd name="T50" fmla="*/ 732 w 882"/>
                  <a:gd name="T51" fmla="*/ 164 h 444"/>
                  <a:gd name="T52" fmla="*/ 752 w 882"/>
                  <a:gd name="T53" fmla="*/ 144 h 444"/>
                  <a:gd name="T54" fmla="*/ 754 w 882"/>
                  <a:gd name="T55" fmla="*/ 133 h 444"/>
                  <a:gd name="T56" fmla="*/ 715 w 882"/>
                  <a:gd name="T57" fmla="*/ 106 h 444"/>
                  <a:gd name="T58" fmla="*/ 742 w 882"/>
                  <a:gd name="T59" fmla="*/ 86 h 444"/>
                  <a:gd name="T60" fmla="*/ 777 w 882"/>
                  <a:gd name="T61" fmla="*/ 53 h 444"/>
                  <a:gd name="T62" fmla="*/ 764 w 882"/>
                  <a:gd name="T63" fmla="*/ 40 h 444"/>
                  <a:gd name="T64" fmla="*/ 771 w 882"/>
                  <a:gd name="T65" fmla="*/ 25 h 444"/>
                  <a:gd name="T66" fmla="*/ 701 w 882"/>
                  <a:gd name="T67" fmla="*/ 25 h 444"/>
                  <a:gd name="T68" fmla="*/ 715 w 882"/>
                  <a:gd name="T69" fmla="*/ 5 h 444"/>
                  <a:gd name="T70" fmla="*/ 534 w 882"/>
                  <a:gd name="T71" fmla="*/ 5 h 444"/>
                  <a:gd name="T72" fmla="*/ 514 w 882"/>
                  <a:gd name="T73" fmla="*/ 14 h 444"/>
                  <a:gd name="T74" fmla="*/ 372 w 882"/>
                  <a:gd name="T75" fmla="*/ 13 h 444"/>
                  <a:gd name="T76" fmla="*/ 246 w 882"/>
                  <a:gd name="T77" fmla="*/ 20 h 444"/>
                  <a:gd name="T78" fmla="*/ 179 w 882"/>
                  <a:gd name="T79" fmla="*/ 36 h 444"/>
                  <a:gd name="T80" fmla="*/ 64 w 882"/>
                  <a:gd name="T81" fmla="*/ 68 h 444"/>
                  <a:gd name="T82" fmla="*/ 49 w 882"/>
                  <a:gd name="T83" fmla="*/ 93 h 444"/>
                  <a:gd name="T84" fmla="*/ 20 w 882"/>
                  <a:gd name="T85" fmla="*/ 104 h 444"/>
                  <a:gd name="T86" fmla="*/ 94 w 882"/>
                  <a:gd name="T87" fmla="*/ 115 h 444"/>
                  <a:gd name="T88" fmla="*/ 175 w 882"/>
                  <a:gd name="T89" fmla="*/ 153 h 444"/>
                  <a:gd name="T90" fmla="*/ 181 w 882"/>
                  <a:gd name="T91" fmla="*/ 188 h 444"/>
                  <a:gd name="T92" fmla="*/ 205 w 882"/>
                  <a:gd name="T93" fmla="*/ 199 h 444"/>
                  <a:gd name="T94" fmla="*/ 224 w 882"/>
                  <a:gd name="T95" fmla="*/ 208 h 444"/>
                  <a:gd name="T96" fmla="*/ 232 w 882"/>
                  <a:gd name="T97" fmla="*/ 227 h 444"/>
                  <a:gd name="T98" fmla="*/ 222 w 882"/>
                  <a:gd name="T99" fmla="*/ 250 h 444"/>
                  <a:gd name="T100" fmla="*/ 177 w 882"/>
                  <a:gd name="T101" fmla="*/ 270 h 444"/>
                  <a:gd name="T102" fmla="*/ 183 w 882"/>
                  <a:gd name="T103" fmla="*/ 276 h 444"/>
                  <a:gd name="T104" fmla="*/ 210 w 882"/>
                  <a:gd name="T105" fmla="*/ 278 h 444"/>
                  <a:gd name="T106" fmla="*/ 189 w 882"/>
                  <a:gd name="T107" fmla="*/ 289 h 444"/>
                  <a:gd name="T108" fmla="*/ 158 w 882"/>
                  <a:gd name="T109" fmla="*/ 302 h 444"/>
                  <a:gd name="T110" fmla="*/ 199 w 882"/>
                  <a:gd name="T111" fmla="*/ 298 h 444"/>
                  <a:gd name="T112" fmla="*/ 154 w 882"/>
                  <a:gd name="T113" fmla="*/ 325 h 4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2"/>
                  <a:gd name="T172" fmla="*/ 0 h 444"/>
                  <a:gd name="T173" fmla="*/ 882 w 882"/>
                  <a:gd name="T174" fmla="*/ 444 h 4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2" h="444">
                    <a:moveTo>
                      <a:pt x="187" y="323"/>
                    </a:moveTo>
                    <a:lnTo>
                      <a:pt x="164" y="327"/>
                    </a:lnTo>
                    <a:lnTo>
                      <a:pt x="156" y="333"/>
                    </a:lnTo>
                    <a:lnTo>
                      <a:pt x="154" y="338"/>
                    </a:lnTo>
                    <a:lnTo>
                      <a:pt x="170" y="336"/>
                    </a:lnTo>
                    <a:lnTo>
                      <a:pt x="162" y="340"/>
                    </a:lnTo>
                    <a:lnTo>
                      <a:pt x="152" y="351"/>
                    </a:lnTo>
                    <a:lnTo>
                      <a:pt x="164" y="347"/>
                    </a:lnTo>
                    <a:lnTo>
                      <a:pt x="175" y="344"/>
                    </a:lnTo>
                    <a:lnTo>
                      <a:pt x="177" y="333"/>
                    </a:lnTo>
                    <a:lnTo>
                      <a:pt x="179" y="338"/>
                    </a:lnTo>
                    <a:lnTo>
                      <a:pt x="187" y="340"/>
                    </a:lnTo>
                    <a:lnTo>
                      <a:pt x="191" y="349"/>
                    </a:lnTo>
                    <a:lnTo>
                      <a:pt x="179" y="345"/>
                    </a:lnTo>
                    <a:lnTo>
                      <a:pt x="181" y="349"/>
                    </a:lnTo>
                    <a:lnTo>
                      <a:pt x="160" y="353"/>
                    </a:lnTo>
                    <a:lnTo>
                      <a:pt x="177" y="353"/>
                    </a:lnTo>
                    <a:lnTo>
                      <a:pt x="183" y="353"/>
                    </a:lnTo>
                    <a:lnTo>
                      <a:pt x="156" y="358"/>
                    </a:lnTo>
                    <a:lnTo>
                      <a:pt x="164" y="360"/>
                    </a:lnTo>
                    <a:lnTo>
                      <a:pt x="156" y="366"/>
                    </a:lnTo>
                    <a:lnTo>
                      <a:pt x="166" y="366"/>
                    </a:lnTo>
                    <a:lnTo>
                      <a:pt x="160" y="369"/>
                    </a:lnTo>
                    <a:lnTo>
                      <a:pt x="168" y="371"/>
                    </a:lnTo>
                    <a:lnTo>
                      <a:pt x="160" y="373"/>
                    </a:lnTo>
                    <a:lnTo>
                      <a:pt x="170" y="376"/>
                    </a:lnTo>
                    <a:lnTo>
                      <a:pt x="170" y="382"/>
                    </a:lnTo>
                    <a:lnTo>
                      <a:pt x="175" y="380"/>
                    </a:lnTo>
                    <a:lnTo>
                      <a:pt x="170" y="384"/>
                    </a:lnTo>
                    <a:lnTo>
                      <a:pt x="168" y="387"/>
                    </a:lnTo>
                    <a:lnTo>
                      <a:pt x="175" y="397"/>
                    </a:lnTo>
                    <a:lnTo>
                      <a:pt x="175" y="398"/>
                    </a:lnTo>
                    <a:lnTo>
                      <a:pt x="181" y="398"/>
                    </a:lnTo>
                    <a:lnTo>
                      <a:pt x="179" y="404"/>
                    </a:lnTo>
                    <a:lnTo>
                      <a:pt x="183" y="402"/>
                    </a:lnTo>
                    <a:lnTo>
                      <a:pt x="183" y="406"/>
                    </a:lnTo>
                    <a:lnTo>
                      <a:pt x="185" y="409"/>
                    </a:lnTo>
                    <a:lnTo>
                      <a:pt x="179" y="409"/>
                    </a:lnTo>
                    <a:lnTo>
                      <a:pt x="189" y="411"/>
                    </a:lnTo>
                    <a:lnTo>
                      <a:pt x="183" y="413"/>
                    </a:lnTo>
                    <a:lnTo>
                      <a:pt x="185" y="413"/>
                    </a:lnTo>
                    <a:lnTo>
                      <a:pt x="183" y="419"/>
                    </a:lnTo>
                    <a:lnTo>
                      <a:pt x="193" y="417"/>
                    </a:lnTo>
                    <a:lnTo>
                      <a:pt x="193" y="420"/>
                    </a:lnTo>
                    <a:lnTo>
                      <a:pt x="191" y="422"/>
                    </a:lnTo>
                    <a:lnTo>
                      <a:pt x="193" y="422"/>
                    </a:lnTo>
                    <a:lnTo>
                      <a:pt x="193" y="424"/>
                    </a:lnTo>
                    <a:lnTo>
                      <a:pt x="201" y="426"/>
                    </a:lnTo>
                    <a:lnTo>
                      <a:pt x="212" y="424"/>
                    </a:lnTo>
                    <a:lnTo>
                      <a:pt x="232" y="419"/>
                    </a:lnTo>
                    <a:lnTo>
                      <a:pt x="232" y="422"/>
                    </a:lnTo>
                    <a:lnTo>
                      <a:pt x="240" y="419"/>
                    </a:lnTo>
                    <a:lnTo>
                      <a:pt x="228" y="426"/>
                    </a:lnTo>
                    <a:lnTo>
                      <a:pt x="238" y="426"/>
                    </a:lnTo>
                    <a:lnTo>
                      <a:pt x="230" y="431"/>
                    </a:lnTo>
                    <a:lnTo>
                      <a:pt x="240" y="429"/>
                    </a:lnTo>
                    <a:lnTo>
                      <a:pt x="240" y="433"/>
                    </a:lnTo>
                    <a:lnTo>
                      <a:pt x="246" y="431"/>
                    </a:lnTo>
                    <a:lnTo>
                      <a:pt x="238" y="439"/>
                    </a:lnTo>
                    <a:lnTo>
                      <a:pt x="249" y="435"/>
                    </a:lnTo>
                    <a:lnTo>
                      <a:pt x="238" y="440"/>
                    </a:lnTo>
                    <a:lnTo>
                      <a:pt x="242" y="444"/>
                    </a:lnTo>
                    <a:lnTo>
                      <a:pt x="259" y="437"/>
                    </a:lnTo>
                    <a:lnTo>
                      <a:pt x="271" y="442"/>
                    </a:lnTo>
                    <a:lnTo>
                      <a:pt x="273" y="439"/>
                    </a:lnTo>
                    <a:lnTo>
                      <a:pt x="269" y="437"/>
                    </a:lnTo>
                    <a:lnTo>
                      <a:pt x="257" y="431"/>
                    </a:lnTo>
                    <a:lnTo>
                      <a:pt x="277" y="433"/>
                    </a:lnTo>
                    <a:lnTo>
                      <a:pt x="281" y="429"/>
                    </a:lnTo>
                    <a:lnTo>
                      <a:pt x="277" y="428"/>
                    </a:lnTo>
                    <a:lnTo>
                      <a:pt x="279" y="426"/>
                    </a:lnTo>
                    <a:lnTo>
                      <a:pt x="277" y="424"/>
                    </a:lnTo>
                    <a:lnTo>
                      <a:pt x="286" y="424"/>
                    </a:lnTo>
                    <a:lnTo>
                      <a:pt x="277" y="420"/>
                    </a:lnTo>
                    <a:lnTo>
                      <a:pt x="286" y="420"/>
                    </a:lnTo>
                    <a:lnTo>
                      <a:pt x="286" y="419"/>
                    </a:lnTo>
                    <a:lnTo>
                      <a:pt x="286" y="417"/>
                    </a:lnTo>
                    <a:lnTo>
                      <a:pt x="292" y="415"/>
                    </a:lnTo>
                    <a:lnTo>
                      <a:pt x="288" y="411"/>
                    </a:lnTo>
                    <a:lnTo>
                      <a:pt x="296" y="411"/>
                    </a:lnTo>
                    <a:lnTo>
                      <a:pt x="294" y="408"/>
                    </a:lnTo>
                    <a:lnTo>
                      <a:pt x="302" y="400"/>
                    </a:lnTo>
                    <a:lnTo>
                      <a:pt x="302" y="398"/>
                    </a:lnTo>
                    <a:lnTo>
                      <a:pt x="298" y="393"/>
                    </a:lnTo>
                    <a:lnTo>
                      <a:pt x="302" y="393"/>
                    </a:lnTo>
                    <a:lnTo>
                      <a:pt x="294" y="386"/>
                    </a:lnTo>
                    <a:lnTo>
                      <a:pt x="310" y="382"/>
                    </a:lnTo>
                    <a:lnTo>
                      <a:pt x="320" y="380"/>
                    </a:lnTo>
                    <a:lnTo>
                      <a:pt x="318" y="378"/>
                    </a:lnTo>
                    <a:lnTo>
                      <a:pt x="316" y="375"/>
                    </a:lnTo>
                    <a:lnTo>
                      <a:pt x="323" y="375"/>
                    </a:lnTo>
                    <a:lnTo>
                      <a:pt x="325" y="371"/>
                    </a:lnTo>
                    <a:lnTo>
                      <a:pt x="329" y="371"/>
                    </a:lnTo>
                    <a:lnTo>
                      <a:pt x="327" y="369"/>
                    </a:lnTo>
                    <a:lnTo>
                      <a:pt x="331" y="369"/>
                    </a:lnTo>
                    <a:lnTo>
                      <a:pt x="339" y="366"/>
                    </a:lnTo>
                    <a:lnTo>
                      <a:pt x="331" y="364"/>
                    </a:lnTo>
                    <a:lnTo>
                      <a:pt x="345" y="362"/>
                    </a:lnTo>
                    <a:lnTo>
                      <a:pt x="343" y="355"/>
                    </a:lnTo>
                    <a:lnTo>
                      <a:pt x="333" y="351"/>
                    </a:lnTo>
                    <a:lnTo>
                      <a:pt x="349" y="349"/>
                    </a:lnTo>
                    <a:lnTo>
                      <a:pt x="349" y="334"/>
                    </a:lnTo>
                    <a:lnTo>
                      <a:pt x="366" y="333"/>
                    </a:lnTo>
                    <a:lnTo>
                      <a:pt x="364" y="327"/>
                    </a:lnTo>
                    <a:lnTo>
                      <a:pt x="376" y="325"/>
                    </a:lnTo>
                    <a:lnTo>
                      <a:pt x="384" y="323"/>
                    </a:lnTo>
                    <a:lnTo>
                      <a:pt x="401" y="320"/>
                    </a:lnTo>
                    <a:lnTo>
                      <a:pt x="399" y="318"/>
                    </a:lnTo>
                    <a:lnTo>
                      <a:pt x="411" y="311"/>
                    </a:lnTo>
                    <a:lnTo>
                      <a:pt x="419" y="311"/>
                    </a:lnTo>
                    <a:lnTo>
                      <a:pt x="409" y="318"/>
                    </a:lnTo>
                    <a:lnTo>
                      <a:pt x="419" y="318"/>
                    </a:lnTo>
                    <a:lnTo>
                      <a:pt x="444" y="312"/>
                    </a:lnTo>
                    <a:lnTo>
                      <a:pt x="446" y="309"/>
                    </a:lnTo>
                    <a:lnTo>
                      <a:pt x="454" y="309"/>
                    </a:lnTo>
                    <a:lnTo>
                      <a:pt x="470" y="305"/>
                    </a:lnTo>
                    <a:lnTo>
                      <a:pt x="473" y="302"/>
                    </a:lnTo>
                    <a:lnTo>
                      <a:pt x="489" y="289"/>
                    </a:lnTo>
                    <a:lnTo>
                      <a:pt x="512" y="278"/>
                    </a:lnTo>
                    <a:lnTo>
                      <a:pt x="514" y="270"/>
                    </a:lnTo>
                    <a:lnTo>
                      <a:pt x="516" y="265"/>
                    </a:lnTo>
                    <a:lnTo>
                      <a:pt x="536" y="274"/>
                    </a:lnTo>
                    <a:lnTo>
                      <a:pt x="545" y="272"/>
                    </a:lnTo>
                    <a:lnTo>
                      <a:pt x="553" y="270"/>
                    </a:lnTo>
                    <a:lnTo>
                      <a:pt x="559" y="270"/>
                    </a:lnTo>
                    <a:lnTo>
                      <a:pt x="594" y="263"/>
                    </a:lnTo>
                    <a:lnTo>
                      <a:pt x="631" y="254"/>
                    </a:lnTo>
                    <a:lnTo>
                      <a:pt x="643" y="250"/>
                    </a:lnTo>
                    <a:lnTo>
                      <a:pt x="657" y="243"/>
                    </a:lnTo>
                    <a:lnTo>
                      <a:pt x="664" y="239"/>
                    </a:lnTo>
                    <a:lnTo>
                      <a:pt x="674" y="236"/>
                    </a:lnTo>
                    <a:lnTo>
                      <a:pt x="684" y="232"/>
                    </a:lnTo>
                    <a:lnTo>
                      <a:pt x="635" y="227"/>
                    </a:lnTo>
                    <a:lnTo>
                      <a:pt x="596" y="234"/>
                    </a:lnTo>
                    <a:lnTo>
                      <a:pt x="592" y="232"/>
                    </a:lnTo>
                    <a:lnTo>
                      <a:pt x="621" y="225"/>
                    </a:lnTo>
                    <a:lnTo>
                      <a:pt x="581" y="225"/>
                    </a:lnTo>
                    <a:lnTo>
                      <a:pt x="602" y="217"/>
                    </a:lnTo>
                    <a:lnTo>
                      <a:pt x="600" y="216"/>
                    </a:lnTo>
                    <a:lnTo>
                      <a:pt x="604" y="214"/>
                    </a:lnTo>
                    <a:lnTo>
                      <a:pt x="641" y="212"/>
                    </a:lnTo>
                    <a:lnTo>
                      <a:pt x="639" y="206"/>
                    </a:lnTo>
                    <a:lnTo>
                      <a:pt x="637" y="205"/>
                    </a:lnTo>
                    <a:lnTo>
                      <a:pt x="604" y="203"/>
                    </a:lnTo>
                    <a:lnTo>
                      <a:pt x="616" y="201"/>
                    </a:lnTo>
                    <a:lnTo>
                      <a:pt x="602" y="194"/>
                    </a:lnTo>
                    <a:lnTo>
                      <a:pt x="633" y="205"/>
                    </a:lnTo>
                    <a:lnTo>
                      <a:pt x="660" y="214"/>
                    </a:lnTo>
                    <a:lnTo>
                      <a:pt x="672" y="227"/>
                    </a:lnTo>
                    <a:lnTo>
                      <a:pt x="686" y="223"/>
                    </a:lnTo>
                    <a:lnTo>
                      <a:pt x="690" y="217"/>
                    </a:lnTo>
                    <a:lnTo>
                      <a:pt x="690" y="225"/>
                    </a:lnTo>
                    <a:lnTo>
                      <a:pt x="697" y="223"/>
                    </a:lnTo>
                    <a:lnTo>
                      <a:pt x="697" y="216"/>
                    </a:lnTo>
                    <a:lnTo>
                      <a:pt x="699" y="206"/>
                    </a:lnTo>
                    <a:lnTo>
                      <a:pt x="690" y="208"/>
                    </a:lnTo>
                    <a:lnTo>
                      <a:pt x="695" y="201"/>
                    </a:lnTo>
                    <a:lnTo>
                      <a:pt x="690" y="203"/>
                    </a:lnTo>
                    <a:lnTo>
                      <a:pt x="684" y="201"/>
                    </a:lnTo>
                    <a:lnTo>
                      <a:pt x="690" y="195"/>
                    </a:lnTo>
                    <a:lnTo>
                      <a:pt x="653" y="188"/>
                    </a:lnTo>
                    <a:lnTo>
                      <a:pt x="647" y="192"/>
                    </a:lnTo>
                    <a:lnTo>
                      <a:pt x="649" y="186"/>
                    </a:lnTo>
                    <a:lnTo>
                      <a:pt x="662" y="183"/>
                    </a:lnTo>
                    <a:lnTo>
                      <a:pt x="639" y="181"/>
                    </a:lnTo>
                    <a:lnTo>
                      <a:pt x="629" y="181"/>
                    </a:lnTo>
                    <a:lnTo>
                      <a:pt x="625" y="179"/>
                    </a:lnTo>
                    <a:lnTo>
                      <a:pt x="658" y="175"/>
                    </a:lnTo>
                    <a:lnTo>
                      <a:pt x="623" y="174"/>
                    </a:lnTo>
                    <a:lnTo>
                      <a:pt x="621" y="177"/>
                    </a:lnTo>
                    <a:lnTo>
                      <a:pt x="621" y="174"/>
                    </a:lnTo>
                    <a:lnTo>
                      <a:pt x="631" y="170"/>
                    </a:lnTo>
                    <a:lnTo>
                      <a:pt x="627" y="168"/>
                    </a:lnTo>
                    <a:lnTo>
                      <a:pt x="653" y="168"/>
                    </a:lnTo>
                    <a:lnTo>
                      <a:pt x="660" y="164"/>
                    </a:lnTo>
                    <a:lnTo>
                      <a:pt x="658" y="161"/>
                    </a:lnTo>
                    <a:lnTo>
                      <a:pt x="670" y="163"/>
                    </a:lnTo>
                    <a:lnTo>
                      <a:pt x="686" y="163"/>
                    </a:lnTo>
                    <a:lnTo>
                      <a:pt x="697" y="166"/>
                    </a:lnTo>
                    <a:lnTo>
                      <a:pt x="678" y="164"/>
                    </a:lnTo>
                    <a:lnTo>
                      <a:pt x="707" y="170"/>
                    </a:lnTo>
                    <a:lnTo>
                      <a:pt x="732" y="164"/>
                    </a:lnTo>
                    <a:lnTo>
                      <a:pt x="734" y="159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05" y="153"/>
                    </a:lnTo>
                    <a:lnTo>
                      <a:pt x="713" y="146"/>
                    </a:lnTo>
                    <a:lnTo>
                      <a:pt x="754" y="150"/>
                    </a:lnTo>
                    <a:lnTo>
                      <a:pt x="752" y="144"/>
                    </a:lnTo>
                    <a:lnTo>
                      <a:pt x="734" y="142"/>
                    </a:lnTo>
                    <a:lnTo>
                      <a:pt x="731" y="137"/>
                    </a:lnTo>
                    <a:lnTo>
                      <a:pt x="717" y="135"/>
                    </a:lnTo>
                    <a:lnTo>
                      <a:pt x="732" y="133"/>
                    </a:lnTo>
                    <a:lnTo>
                      <a:pt x="715" y="130"/>
                    </a:lnTo>
                    <a:lnTo>
                      <a:pt x="717" y="126"/>
                    </a:lnTo>
                    <a:lnTo>
                      <a:pt x="754" y="133"/>
                    </a:lnTo>
                    <a:lnTo>
                      <a:pt x="752" y="121"/>
                    </a:lnTo>
                    <a:lnTo>
                      <a:pt x="725" y="121"/>
                    </a:lnTo>
                    <a:lnTo>
                      <a:pt x="756" y="117"/>
                    </a:lnTo>
                    <a:lnTo>
                      <a:pt x="738" y="115"/>
                    </a:lnTo>
                    <a:lnTo>
                      <a:pt x="729" y="113"/>
                    </a:lnTo>
                    <a:lnTo>
                      <a:pt x="723" y="111"/>
                    </a:lnTo>
                    <a:lnTo>
                      <a:pt x="715" y="106"/>
                    </a:lnTo>
                    <a:lnTo>
                      <a:pt x="738" y="104"/>
                    </a:lnTo>
                    <a:lnTo>
                      <a:pt x="781" y="104"/>
                    </a:lnTo>
                    <a:lnTo>
                      <a:pt x="779" y="97"/>
                    </a:lnTo>
                    <a:lnTo>
                      <a:pt x="756" y="95"/>
                    </a:lnTo>
                    <a:lnTo>
                      <a:pt x="744" y="89"/>
                    </a:lnTo>
                    <a:lnTo>
                      <a:pt x="771" y="91"/>
                    </a:lnTo>
                    <a:lnTo>
                      <a:pt x="742" y="86"/>
                    </a:lnTo>
                    <a:lnTo>
                      <a:pt x="736" y="91"/>
                    </a:lnTo>
                    <a:lnTo>
                      <a:pt x="731" y="88"/>
                    </a:lnTo>
                    <a:lnTo>
                      <a:pt x="742" y="73"/>
                    </a:lnTo>
                    <a:lnTo>
                      <a:pt x="766" y="68"/>
                    </a:lnTo>
                    <a:lnTo>
                      <a:pt x="775" y="62"/>
                    </a:lnTo>
                    <a:lnTo>
                      <a:pt x="766" y="64"/>
                    </a:lnTo>
                    <a:lnTo>
                      <a:pt x="777" y="53"/>
                    </a:lnTo>
                    <a:lnTo>
                      <a:pt x="795" y="53"/>
                    </a:lnTo>
                    <a:lnTo>
                      <a:pt x="797" y="47"/>
                    </a:lnTo>
                    <a:lnTo>
                      <a:pt x="764" y="53"/>
                    </a:lnTo>
                    <a:lnTo>
                      <a:pt x="760" y="49"/>
                    </a:lnTo>
                    <a:lnTo>
                      <a:pt x="791" y="46"/>
                    </a:lnTo>
                    <a:lnTo>
                      <a:pt x="824" y="42"/>
                    </a:lnTo>
                    <a:lnTo>
                      <a:pt x="764" y="40"/>
                    </a:lnTo>
                    <a:lnTo>
                      <a:pt x="845" y="36"/>
                    </a:lnTo>
                    <a:lnTo>
                      <a:pt x="843" y="33"/>
                    </a:lnTo>
                    <a:lnTo>
                      <a:pt x="882" y="27"/>
                    </a:lnTo>
                    <a:lnTo>
                      <a:pt x="832" y="22"/>
                    </a:lnTo>
                    <a:lnTo>
                      <a:pt x="805" y="25"/>
                    </a:lnTo>
                    <a:lnTo>
                      <a:pt x="773" y="29"/>
                    </a:lnTo>
                    <a:lnTo>
                      <a:pt x="771" y="25"/>
                    </a:lnTo>
                    <a:lnTo>
                      <a:pt x="717" y="40"/>
                    </a:lnTo>
                    <a:lnTo>
                      <a:pt x="736" y="31"/>
                    </a:lnTo>
                    <a:lnTo>
                      <a:pt x="750" y="22"/>
                    </a:lnTo>
                    <a:lnTo>
                      <a:pt x="729" y="20"/>
                    </a:lnTo>
                    <a:lnTo>
                      <a:pt x="721" y="24"/>
                    </a:lnTo>
                    <a:lnTo>
                      <a:pt x="680" y="29"/>
                    </a:lnTo>
                    <a:lnTo>
                      <a:pt x="701" y="25"/>
                    </a:lnTo>
                    <a:lnTo>
                      <a:pt x="705" y="20"/>
                    </a:lnTo>
                    <a:lnTo>
                      <a:pt x="608" y="24"/>
                    </a:lnTo>
                    <a:lnTo>
                      <a:pt x="637" y="18"/>
                    </a:lnTo>
                    <a:lnTo>
                      <a:pt x="694" y="18"/>
                    </a:lnTo>
                    <a:lnTo>
                      <a:pt x="760" y="13"/>
                    </a:lnTo>
                    <a:lnTo>
                      <a:pt x="713" y="9"/>
                    </a:lnTo>
                    <a:lnTo>
                      <a:pt x="715" y="5"/>
                    </a:lnTo>
                    <a:lnTo>
                      <a:pt x="583" y="7"/>
                    </a:lnTo>
                    <a:lnTo>
                      <a:pt x="600" y="7"/>
                    </a:lnTo>
                    <a:lnTo>
                      <a:pt x="701" y="4"/>
                    </a:lnTo>
                    <a:lnTo>
                      <a:pt x="662" y="0"/>
                    </a:lnTo>
                    <a:lnTo>
                      <a:pt x="536" y="2"/>
                    </a:lnTo>
                    <a:lnTo>
                      <a:pt x="544" y="4"/>
                    </a:lnTo>
                    <a:lnTo>
                      <a:pt x="534" y="5"/>
                    </a:lnTo>
                    <a:lnTo>
                      <a:pt x="530" y="7"/>
                    </a:lnTo>
                    <a:lnTo>
                      <a:pt x="499" y="5"/>
                    </a:lnTo>
                    <a:lnTo>
                      <a:pt x="454" y="4"/>
                    </a:lnTo>
                    <a:lnTo>
                      <a:pt x="462" y="7"/>
                    </a:lnTo>
                    <a:lnTo>
                      <a:pt x="429" y="7"/>
                    </a:lnTo>
                    <a:lnTo>
                      <a:pt x="485" y="9"/>
                    </a:lnTo>
                    <a:lnTo>
                      <a:pt x="514" y="14"/>
                    </a:lnTo>
                    <a:lnTo>
                      <a:pt x="487" y="11"/>
                    </a:lnTo>
                    <a:lnTo>
                      <a:pt x="446" y="11"/>
                    </a:lnTo>
                    <a:lnTo>
                      <a:pt x="464" y="16"/>
                    </a:lnTo>
                    <a:lnTo>
                      <a:pt x="450" y="16"/>
                    </a:lnTo>
                    <a:lnTo>
                      <a:pt x="448" y="20"/>
                    </a:lnTo>
                    <a:lnTo>
                      <a:pt x="446" y="22"/>
                    </a:lnTo>
                    <a:lnTo>
                      <a:pt x="372" y="13"/>
                    </a:lnTo>
                    <a:lnTo>
                      <a:pt x="366" y="22"/>
                    </a:lnTo>
                    <a:lnTo>
                      <a:pt x="368" y="25"/>
                    </a:lnTo>
                    <a:lnTo>
                      <a:pt x="333" y="20"/>
                    </a:lnTo>
                    <a:lnTo>
                      <a:pt x="318" y="27"/>
                    </a:lnTo>
                    <a:lnTo>
                      <a:pt x="314" y="27"/>
                    </a:lnTo>
                    <a:lnTo>
                      <a:pt x="320" y="16"/>
                    </a:lnTo>
                    <a:lnTo>
                      <a:pt x="246" y="20"/>
                    </a:lnTo>
                    <a:lnTo>
                      <a:pt x="267" y="29"/>
                    </a:lnTo>
                    <a:lnTo>
                      <a:pt x="247" y="25"/>
                    </a:lnTo>
                    <a:lnTo>
                      <a:pt x="216" y="24"/>
                    </a:lnTo>
                    <a:lnTo>
                      <a:pt x="214" y="27"/>
                    </a:lnTo>
                    <a:lnTo>
                      <a:pt x="210" y="33"/>
                    </a:lnTo>
                    <a:lnTo>
                      <a:pt x="183" y="33"/>
                    </a:lnTo>
                    <a:lnTo>
                      <a:pt x="179" y="36"/>
                    </a:lnTo>
                    <a:lnTo>
                      <a:pt x="175" y="33"/>
                    </a:lnTo>
                    <a:lnTo>
                      <a:pt x="107" y="46"/>
                    </a:lnTo>
                    <a:lnTo>
                      <a:pt x="150" y="47"/>
                    </a:lnTo>
                    <a:lnTo>
                      <a:pt x="138" y="49"/>
                    </a:lnTo>
                    <a:lnTo>
                      <a:pt x="135" y="55"/>
                    </a:lnTo>
                    <a:lnTo>
                      <a:pt x="121" y="62"/>
                    </a:lnTo>
                    <a:lnTo>
                      <a:pt x="64" y="68"/>
                    </a:lnTo>
                    <a:lnTo>
                      <a:pt x="6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3" y="88"/>
                    </a:lnTo>
                    <a:lnTo>
                      <a:pt x="27" y="89"/>
                    </a:lnTo>
                    <a:lnTo>
                      <a:pt x="25" y="91"/>
                    </a:lnTo>
                    <a:lnTo>
                      <a:pt x="49" y="93"/>
                    </a:lnTo>
                    <a:lnTo>
                      <a:pt x="80" y="89"/>
                    </a:lnTo>
                    <a:lnTo>
                      <a:pt x="76" y="97"/>
                    </a:lnTo>
                    <a:lnTo>
                      <a:pt x="37" y="97"/>
                    </a:lnTo>
                    <a:lnTo>
                      <a:pt x="68" y="99"/>
                    </a:lnTo>
                    <a:lnTo>
                      <a:pt x="55" y="99"/>
                    </a:lnTo>
                    <a:lnTo>
                      <a:pt x="0" y="102"/>
                    </a:lnTo>
                    <a:lnTo>
                      <a:pt x="20" y="104"/>
                    </a:lnTo>
                    <a:lnTo>
                      <a:pt x="35" y="108"/>
                    </a:lnTo>
                    <a:lnTo>
                      <a:pt x="18" y="111"/>
                    </a:lnTo>
                    <a:lnTo>
                      <a:pt x="55" y="121"/>
                    </a:lnTo>
                    <a:lnTo>
                      <a:pt x="49" y="119"/>
                    </a:lnTo>
                    <a:lnTo>
                      <a:pt x="59" y="117"/>
                    </a:lnTo>
                    <a:lnTo>
                      <a:pt x="68" y="117"/>
                    </a:lnTo>
                    <a:lnTo>
                      <a:pt x="94" y="115"/>
                    </a:lnTo>
                    <a:lnTo>
                      <a:pt x="105" y="115"/>
                    </a:lnTo>
                    <a:lnTo>
                      <a:pt x="172" y="124"/>
                    </a:lnTo>
                    <a:lnTo>
                      <a:pt x="168" y="131"/>
                    </a:lnTo>
                    <a:lnTo>
                      <a:pt x="181" y="141"/>
                    </a:lnTo>
                    <a:lnTo>
                      <a:pt x="187" y="144"/>
                    </a:lnTo>
                    <a:lnTo>
                      <a:pt x="183" y="150"/>
                    </a:lnTo>
                    <a:lnTo>
                      <a:pt x="175" y="153"/>
                    </a:lnTo>
                    <a:lnTo>
                      <a:pt x="187" y="153"/>
                    </a:lnTo>
                    <a:lnTo>
                      <a:pt x="187" y="161"/>
                    </a:lnTo>
                    <a:lnTo>
                      <a:pt x="189" y="166"/>
                    </a:lnTo>
                    <a:lnTo>
                      <a:pt x="187" y="172"/>
                    </a:lnTo>
                    <a:lnTo>
                      <a:pt x="193" y="175"/>
                    </a:lnTo>
                    <a:lnTo>
                      <a:pt x="189" y="185"/>
                    </a:lnTo>
                    <a:lnTo>
                      <a:pt x="181" y="188"/>
                    </a:lnTo>
                    <a:lnTo>
                      <a:pt x="175" y="194"/>
                    </a:lnTo>
                    <a:lnTo>
                      <a:pt x="187" y="194"/>
                    </a:lnTo>
                    <a:lnTo>
                      <a:pt x="166" y="201"/>
                    </a:lnTo>
                    <a:lnTo>
                      <a:pt x="175" y="206"/>
                    </a:lnTo>
                    <a:lnTo>
                      <a:pt x="193" y="203"/>
                    </a:lnTo>
                    <a:lnTo>
                      <a:pt x="203" y="188"/>
                    </a:lnTo>
                    <a:lnTo>
                      <a:pt x="205" y="199"/>
                    </a:lnTo>
                    <a:lnTo>
                      <a:pt x="216" y="195"/>
                    </a:lnTo>
                    <a:lnTo>
                      <a:pt x="210" y="199"/>
                    </a:lnTo>
                    <a:lnTo>
                      <a:pt x="226" y="203"/>
                    </a:lnTo>
                    <a:lnTo>
                      <a:pt x="212" y="205"/>
                    </a:lnTo>
                    <a:lnTo>
                      <a:pt x="226" y="205"/>
                    </a:lnTo>
                    <a:lnTo>
                      <a:pt x="216" y="210"/>
                    </a:lnTo>
                    <a:lnTo>
                      <a:pt x="224" y="208"/>
                    </a:lnTo>
                    <a:lnTo>
                      <a:pt x="218" y="210"/>
                    </a:lnTo>
                    <a:lnTo>
                      <a:pt x="230" y="214"/>
                    </a:lnTo>
                    <a:lnTo>
                      <a:pt x="220" y="214"/>
                    </a:lnTo>
                    <a:lnTo>
                      <a:pt x="232" y="217"/>
                    </a:lnTo>
                    <a:lnTo>
                      <a:pt x="230" y="219"/>
                    </a:lnTo>
                    <a:lnTo>
                      <a:pt x="230" y="223"/>
                    </a:lnTo>
                    <a:lnTo>
                      <a:pt x="232" y="227"/>
                    </a:lnTo>
                    <a:lnTo>
                      <a:pt x="181" y="217"/>
                    </a:lnTo>
                    <a:lnTo>
                      <a:pt x="177" y="225"/>
                    </a:lnTo>
                    <a:lnTo>
                      <a:pt x="232" y="236"/>
                    </a:lnTo>
                    <a:lnTo>
                      <a:pt x="222" y="241"/>
                    </a:lnTo>
                    <a:lnTo>
                      <a:pt x="224" y="245"/>
                    </a:lnTo>
                    <a:lnTo>
                      <a:pt x="218" y="248"/>
                    </a:lnTo>
                    <a:lnTo>
                      <a:pt x="222" y="250"/>
                    </a:lnTo>
                    <a:lnTo>
                      <a:pt x="226" y="252"/>
                    </a:lnTo>
                    <a:lnTo>
                      <a:pt x="226" y="254"/>
                    </a:lnTo>
                    <a:lnTo>
                      <a:pt x="218" y="252"/>
                    </a:lnTo>
                    <a:lnTo>
                      <a:pt x="210" y="258"/>
                    </a:lnTo>
                    <a:lnTo>
                      <a:pt x="216" y="258"/>
                    </a:lnTo>
                    <a:lnTo>
                      <a:pt x="173" y="269"/>
                    </a:lnTo>
                    <a:lnTo>
                      <a:pt x="177" y="270"/>
                    </a:lnTo>
                    <a:lnTo>
                      <a:pt x="203" y="269"/>
                    </a:lnTo>
                    <a:lnTo>
                      <a:pt x="212" y="265"/>
                    </a:lnTo>
                    <a:lnTo>
                      <a:pt x="205" y="270"/>
                    </a:lnTo>
                    <a:lnTo>
                      <a:pt x="210" y="276"/>
                    </a:lnTo>
                    <a:lnTo>
                      <a:pt x="177" y="272"/>
                    </a:lnTo>
                    <a:lnTo>
                      <a:pt x="170" y="270"/>
                    </a:lnTo>
                    <a:lnTo>
                      <a:pt x="183" y="276"/>
                    </a:lnTo>
                    <a:lnTo>
                      <a:pt x="168" y="274"/>
                    </a:lnTo>
                    <a:lnTo>
                      <a:pt x="156" y="281"/>
                    </a:lnTo>
                    <a:lnTo>
                      <a:pt x="187" y="278"/>
                    </a:lnTo>
                    <a:lnTo>
                      <a:pt x="183" y="278"/>
                    </a:lnTo>
                    <a:lnTo>
                      <a:pt x="195" y="280"/>
                    </a:lnTo>
                    <a:lnTo>
                      <a:pt x="203" y="276"/>
                    </a:lnTo>
                    <a:lnTo>
                      <a:pt x="210" y="278"/>
                    </a:lnTo>
                    <a:lnTo>
                      <a:pt x="201" y="281"/>
                    </a:lnTo>
                    <a:lnTo>
                      <a:pt x="212" y="280"/>
                    </a:lnTo>
                    <a:lnTo>
                      <a:pt x="207" y="281"/>
                    </a:lnTo>
                    <a:lnTo>
                      <a:pt x="210" y="285"/>
                    </a:lnTo>
                    <a:lnTo>
                      <a:pt x="179" y="281"/>
                    </a:lnTo>
                    <a:lnTo>
                      <a:pt x="150" y="289"/>
                    </a:lnTo>
                    <a:lnTo>
                      <a:pt x="189" y="289"/>
                    </a:lnTo>
                    <a:lnTo>
                      <a:pt x="199" y="292"/>
                    </a:lnTo>
                    <a:lnTo>
                      <a:pt x="189" y="289"/>
                    </a:lnTo>
                    <a:lnTo>
                      <a:pt x="148" y="292"/>
                    </a:lnTo>
                    <a:lnTo>
                      <a:pt x="154" y="296"/>
                    </a:lnTo>
                    <a:lnTo>
                      <a:pt x="170" y="296"/>
                    </a:lnTo>
                    <a:lnTo>
                      <a:pt x="162" y="300"/>
                    </a:lnTo>
                    <a:lnTo>
                      <a:pt x="158" y="302"/>
                    </a:lnTo>
                    <a:lnTo>
                      <a:pt x="154" y="302"/>
                    </a:lnTo>
                    <a:lnTo>
                      <a:pt x="164" y="305"/>
                    </a:lnTo>
                    <a:lnTo>
                      <a:pt x="148" y="305"/>
                    </a:lnTo>
                    <a:lnTo>
                      <a:pt x="144" y="311"/>
                    </a:lnTo>
                    <a:lnTo>
                      <a:pt x="175" y="303"/>
                    </a:lnTo>
                    <a:lnTo>
                      <a:pt x="207" y="296"/>
                    </a:lnTo>
                    <a:lnTo>
                      <a:pt x="199" y="298"/>
                    </a:lnTo>
                    <a:lnTo>
                      <a:pt x="144" y="314"/>
                    </a:lnTo>
                    <a:lnTo>
                      <a:pt x="152" y="316"/>
                    </a:lnTo>
                    <a:lnTo>
                      <a:pt x="146" y="318"/>
                    </a:lnTo>
                    <a:lnTo>
                      <a:pt x="172" y="314"/>
                    </a:lnTo>
                    <a:lnTo>
                      <a:pt x="148" y="322"/>
                    </a:lnTo>
                    <a:lnTo>
                      <a:pt x="150" y="323"/>
                    </a:lnTo>
                    <a:lnTo>
                      <a:pt x="154" y="325"/>
                    </a:lnTo>
                    <a:lnTo>
                      <a:pt x="166" y="325"/>
                    </a:lnTo>
                    <a:lnTo>
                      <a:pt x="187" y="3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1" name="Freeform 436"/>
              <p:cNvSpPr>
                <a:spLocks/>
              </p:cNvSpPr>
              <p:nvPr/>
            </p:nvSpPr>
            <p:spPr bwMode="auto">
              <a:xfrm>
                <a:off x="3003509" y="2516294"/>
                <a:ext cx="56034" cy="27771"/>
              </a:xfrm>
              <a:custGeom>
                <a:avLst/>
                <a:gdLst>
                  <a:gd name="T0" fmla="*/ 45 w 45"/>
                  <a:gd name="T1" fmla="*/ 13 h 20"/>
                  <a:gd name="T2" fmla="*/ 11 w 45"/>
                  <a:gd name="T3" fmla="*/ 0 h 20"/>
                  <a:gd name="T4" fmla="*/ 0 w 45"/>
                  <a:gd name="T5" fmla="*/ 6 h 20"/>
                  <a:gd name="T6" fmla="*/ 2 w 45"/>
                  <a:gd name="T7" fmla="*/ 6 h 20"/>
                  <a:gd name="T8" fmla="*/ 0 w 45"/>
                  <a:gd name="T9" fmla="*/ 11 h 20"/>
                  <a:gd name="T10" fmla="*/ 4 w 45"/>
                  <a:gd name="T11" fmla="*/ 15 h 20"/>
                  <a:gd name="T12" fmla="*/ 11 w 45"/>
                  <a:gd name="T13" fmla="*/ 17 h 20"/>
                  <a:gd name="T14" fmla="*/ 6 w 45"/>
                  <a:gd name="T15" fmla="*/ 20 h 20"/>
                  <a:gd name="T16" fmla="*/ 45 w 45"/>
                  <a:gd name="T17" fmla="*/ 1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0"/>
                  <a:gd name="T29" fmla="*/ 45 w 4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0">
                    <a:moveTo>
                      <a:pt x="45" y="13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11" y="17"/>
                    </a:lnTo>
                    <a:lnTo>
                      <a:pt x="6" y="20"/>
                    </a:lnTo>
                    <a:lnTo>
                      <a:pt x="45" y="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2" name="Freeform 437"/>
              <p:cNvSpPr>
                <a:spLocks/>
              </p:cNvSpPr>
              <p:nvPr/>
            </p:nvSpPr>
            <p:spPr bwMode="auto">
              <a:xfrm>
                <a:off x="3572885" y="2623410"/>
                <a:ext cx="220521" cy="83313"/>
              </a:xfrm>
              <a:custGeom>
                <a:avLst/>
                <a:gdLst>
                  <a:gd name="T0" fmla="*/ 140 w 183"/>
                  <a:gd name="T1" fmla="*/ 0 h 62"/>
                  <a:gd name="T2" fmla="*/ 138 w 183"/>
                  <a:gd name="T3" fmla="*/ 4 h 62"/>
                  <a:gd name="T4" fmla="*/ 121 w 183"/>
                  <a:gd name="T5" fmla="*/ 7 h 62"/>
                  <a:gd name="T6" fmla="*/ 109 w 183"/>
                  <a:gd name="T7" fmla="*/ 5 h 62"/>
                  <a:gd name="T8" fmla="*/ 107 w 183"/>
                  <a:gd name="T9" fmla="*/ 15 h 62"/>
                  <a:gd name="T10" fmla="*/ 107 w 183"/>
                  <a:gd name="T11" fmla="*/ 13 h 62"/>
                  <a:gd name="T12" fmla="*/ 92 w 183"/>
                  <a:gd name="T13" fmla="*/ 7 h 62"/>
                  <a:gd name="T14" fmla="*/ 86 w 183"/>
                  <a:gd name="T15" fmla="*/ 13 h 62"/>
                  <a:gd name="T16" fmla="*/ 76 w 183"/>
                  <a:gd name="T17" fmla="*/ 7 h 62"/>
                  <a:gd name="T18" fmla="*/ 64 w 183"/>
                  <a:gd name="T19" fmla="*/ 18 h 62"/>
                  <a:gd name="T20" fmla="*/ 57 w 183"/>
                  <a:gd name="T21" fmla="*/ 22 h 62"/>
                  <a:gd name="T22" fmla="*/ 49 w 183"/>
                  <a:gd name="T23" fmla="*/ 16 h 62"/>
                  <a:gd name="T24" fmla="*/ 55 w 183"/>
                  <a:gd name="T25" fmla="*/ 13 h 62"/>
                  <a:gd name="T26" fmla="*/ 29 w 183"/>
                  <a:gd name="T27" fmla="*/ 0 h 62"/>
                  <a:gd name="T28" fmla="*/ 33 w 183"/>
                  <a:gd name="T29" fmla="*/ 5 h 62"/>
                  <a:gd name="T30" fmla="*/ 37 w 183"/>
                  <a:gd name="T31" fmla="*/ 11 h 62"/>
                  <a:gd name="T32" fmla="*/ 24 w 183"/>
                  <a:gd name="T33" fmla="*/ 5 h 62"/>
                  <a:gd name="T34" fmla="*/ 18 w 183"/>
                  <a:gd name="T35" fmla="*/ 9 h 62"/>
                  <a:gd name="T36" fmla="*/ 18 w 183"/>
                  <a:gd name="T37" fmla="*/ 13 h 62"/>
                  <a:gd name="T38" fmla="*/ 22 w 183"/>
                  <a:gd name="T39" fmla="*/ 13 h 62"/>
                  <a:gd name="T40" fmla="*/ 20 w 183"/>
                  <a:gd name="T41" fmla="*/ 15 h 62"/>
                  <a:gd name="T42" fmla="*/ 6 w 183"/>
                  <a:gd name="T43" fmla="*/ 13 h 62"/>
                  <a:gd name="T44" fmla="*/ 10 w 183"/>
                  <a:gd name="T45" fmla="*/ 16 h 62"/>
                  <a:gd name="T46" fmla="*/ 0 w 183"/>
                  <a:gd name="T47" fmla="*/ 18 h 62"/>
                  <a:gd name="T48" fmla="*/ 39 w 183"/>
                  <a:gd name="T49" fmla="*/ 20 h 62"/>
                  <a:gd name="T50" fmla="*/ 33 w 183"/>
                  <a:gd name="T51" fmla="*/ 24 h 62"/>
                  <a:gd name="T52" fmla="*/ 37 w 183"/>
                  <a:gd name="T53" fmla="*/ 27 h 62"/>
                  <a:gd name="T54" fmla="*/ 4 w 183"/>
                  <a:gd name="T55" fmla="*/ 31 h 62"/>
                  <a:gd name="T56" fmla="*/ 31 w 183"/>
                  <a:gd name="T57" fmla="*/ 37 h 62"/>
                  <a:gd name="T58" fmla="*/ 39 w 183"/>
                  <a:gd name="T59" fmla="*/ 38 h 62"/>
                  <a:gd name="T60" fmla="*/ 35 w 183"/>
                  <a:gd name="T61" fmla="*/ 42 h 62"/>
                  <a:gd name="T62" fmla="*/ 41 w 183"/>
                  <a:gd name="T63" fmla="*/ 42 h 62"/>
                  <a:gd name="T64" fmla="*/ 37 w 183"/>
                  <a:gd name="T65" fmla="*/ 46 h 62"/>
                  <a:gd name="T66" fmla="*/ 22 w 183"/>
                  <a:gd name="T67" fmla="*/ 51 h 62"/>
                  <a:gd name="T68" fmla="*/ 33 w 183"/>
                  <a:gd name="T69" fmla="*/ 55 h 62"/>
                  <a:gd name="T70" fmla="*/ 59 w 183"/>
                  <a:gd name="T71" fmla="*/ 57 h 62"/>
                  <a:gd name="T72" fmla="*/ 98 w 183"/>
                  <a:gd name="T73" fmla="*/ 62 h 62"/>
                  <a:gd name="T74" fmla="*/ 125 w 183"/>
                  <a:gd name="T75" fmla="*/ 55 h 62"/>
                  <a:gd name="T76" fmla="*/ 152 w 183"/>
                  <a:gd name="T77" fmla="*/ 46 h 62"/>
                  <a:gd name="T78" fmla="*/ 170 w 183"/>
                  <a:gd name="T79" fmla="*/ 37 h 62"/>
                  <a:gd name="T80" fmla="*/ 177 w 183"/>
                  <a:gd name="T81" fmla="*/ 31 h 62"/>
                  <a:gd name="T82" fmla="*/ 183 w 183"/>
                  <a:gd name="T83" fmla="*/ 29 h 62"/>
                  <a:gd name="T84" fmla="*/ 175 w 183"/>
                  <a:gd name="T85" fmla="*/ 26 h 62"/>
                  <a:gd name="T86" fmla="*/ 183 w 183"/>
                  <a:gd name="T87" fmla="*/ 24 h 62"/>
                  <a:gd name="T88" fmla="*/ 183 w 183"/>
                  <a:gd name="T89" fmla="*/ 20 h 62"/>
                  <a:gd name="T90" fmla="*/ 168 w 183"/>
                  <a:gd name="T91" fmla="*/ 20 h 62"/>
                  <a:gd name="T92" fmla="*/ 172 w 183"/>
                  <a:gd name="T93" fmla="*/ 16 h 62"/>
                  <a:gd name="T94" fmla="*/ 164 w 183"/>
                  <a:gd name="T95" fmla="*/ 15 h 62"/>
                  <a:gd name="T96" fmla="*/ 162 w 183"/>
                  <a:gd name="T97" fmla="*/ 7 h 62"/>
                  <a:gd name="T98" fmla="*/ 170 w 183"/>
                  <a:gd name="T99" fmla="*/ 2 h 62"/>
                  <a:gd name="T100" fmla="*/ 156 w 183"/>
                  <a:gd name="T101" fmla="*/ 4 h 62"/>
                  <a:gd name="T102" fmla="*/ 140 w 183"/>
                  <a:gd name="T103" fmla="*/ 0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3"/>
                  <a:gd name="T157" fmla="*/ 0 h 62"/>
                  <a:gd name="T158" fmla="*/ 183 w 183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3" h="62">
                    <a:moveTo>
                      <a:pt x="140" y="0"/>
                    </a:moveTo>
                    <a:lnTo>
                      <a:pt x="138" y="4"/>
                    </a:lnTo>
                    <a:lnTo>
                      <a:pt x="121" y="7"/>
                    </a:lnTo>
                    <a:lnTo>
                      <a:pt x="109" y="5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92" y="7"/>
                    </a:lnTo>
                    <a:lnTo>
                      <a:pt x="86" y="13"/>
                    </a:lnTo>
                    <a:lnTo>
                      <a:pt x="76" y="7"/>
                    </a:lnTo>
                    <a:lnTo>
                      <a:pt x="64" y="18"/>
                    </a:lnTo>
                    <a:lnTo>
                      <a:pt x="57" y="22"/>
                    </a:lnTo>
                    <a:lnTo>
                      <a:pt x="49" y="16"/>
                    </a:lnTo>
                    <a:lnTo>
                      <a:pt x="55" y="13"/>
                    </a:lnTo>
                    <a:lnTo>
                      <a:pt x="29" y="0"/>
                    </a:lnTo>
                    <a:lnTo>
                      <a:pt x="33" y="5"/>
                    </a:lnTo>
                    <a:lnTo>
                      <a:pt x="37" y="11"/>
                    </a:lnTo>
                    <a:lnTo>
                      <a:pt x="24" y="5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0" y="15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0" y="18"/>
                    </a:lnTo>
                    <a:lnTo>
                      <a:pt x="39" y="20"/>
                    </a:lnTo>
                    <a:lnTo>
                      <a:pt x="33" y="24"/>
                    </a:lnTo>
                    <a:lnTo>
                      <a:pt x="37" y="27"/>
                    </a:lnTo>
                    <a:lnTo>
                      <a:pt x="4" y="31"/>
                    </a:lnTo>
                    <a:lnTo>
                      <a:pt x="31" y="37"/>
                    </a:lnTo>
                    <a:lnTo>
                      <a:pt x="39" y="38"/>
                    </a:lnTo>
                    <a:lnTo>
                      <a:pt x="35" y="42"/>
                    </a:lnTo>
                    <a:lnTo>
                      <a:pt x="41" y="42"/>
                    </a:lnTo>
                    <a:lnTo>
                      <a:pt x="37" y="46"/>
                    </a:lnTo>
                    <a:lnTo>
                      <a:pt x="22" y="51"/>
                    </a:lnTo>
                    <a:lnTo>
                      <a:pt x="33" y="55"/>
                    </a:lnTo>
                    <a:lnTo>
                      <a:pt x="59" y="57"/>
                    </a:lnTo>
                    <a:lnTo>
                      <a:pt x="98" y="62"/>
                    </a:lnTo>
                    <a:lnTo>
                      <a:pt x="125" y="55"/>
                    </a:lnTo>
                    <a:lnTo>
                      <a:pt x="152" y="46"/>
                    </a:lnTo>
                    <a:lnTo>
                      <a:pt x="170" y="37"/>
                    </a:lnTo>
                    <a:lnTo>
                      <a:pt x="177" y="31"/>
                    </a:lnTo>
                    <a:lnTo>
                      <a:pt x="183" y="29"/>
                    </a:lnTo>
                    <a:lnTo>
                      <a:pt x="175" y="26"/>
                    </a:lnTo>
                    <a:lnTo>
                      <a:pt x="183" y="24"/>
                    </a:lnTo>
                    <a:lnTo>
                      <a:pt x="183" y="20"/>
                    </a:lnTo>
                    <a:lnTo>
                      <a:pt x="168" y="20"/>
                    </a:lnTo>
                    <a:lnTo>
                      <a:pt x="172" y="16"/>
                    </a:lnTo>
                    <a:lnTo>
                      <a:pt x="164" y="15"/>
                    </a:lnTo>
                    <a:lnTo>
                      <a:pt x="162" y="7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3" name="Freeform 438"/>
              <p:cNvSpPr>
                <a:spLocks/>
              </p:cNvSpPr>
              <p:nvPr/>
            </p:nvSpPr>
            <p:spPr bwMode="auto">
              <a:xfrm>
                <a:off x="3831363" y="2950708"/>
                <a:ext cx="97606" cy="117033"/>
              </a:xfrm>
              <a:custGeom>
                <a:avLst/>
                <a:gdLst>
                  <a:gd name="T0" fmla="*/ 80 w 80"/>
                  <a:gd name="T1" fmla="*/ 64 h 86"/>
                  <a:gd name="T2" fmla="*/ 80 w 80"/>
                  <a:gd name="T3" fmla="*/ 46 h 86"/>
                  <a:gd name="T4" fmla="*/ 80 w 80"/>
                  <a:gd name="T5" fmla="*/ 28 h 86"/>
                  <a:gd name="T6" fmla="*/ 69 w 80"/>
                  <a:gd name="T7" fmla="*/ 22 h 86"/>
                  <a:gd name="T8" fmla="*/ 65 w 80"/>
                  <a:gd name="T9" fmla="*/ 24 h 86"/>
                  <a:gd name="T10" fmla="*/ 49 w 80"/>
                  <a:gd name="T11" fmla="*/ 22 h 86"/>
                  <a:gd name="T12" fmla="*/ 63 w 80"/>
                  <a:gd name="T13" fmla="*/ 6 h 86"/>
                  <a:gd name="T14" fmla="*/ 65 w 80"/>
                  <a:gd name="T15" fmla="*/ 0 h 86"/>
                  <a:gd name="T16" fmla="*/ 57 w 80"/>
                  <a:gd name="T17" fmla="*/ 4 h 86"/>
                  <a:gd name="T18" fmla="*/ 51 w 80"/>
                  <a:gd name="T19" fmla="*/ 4 h 86"/>
                  <a:gd name="T20" fmla="*/ 35 w 80"/>
                  <a:gd name="T21" fmla="*/ 13 h 86"/>
                  <a:gd name="T22" fmla="*/ 41 w 80"/>
                  <a:gd name="T23" fmla="*/ 17 h 86"/>
                  <a:gd name="T24" fmla="*/ 35 w 80"/>
                  <a:gd name="T25" fmla="*/ 22 h 86"/>
                  <a:gd name="T26" fmla="*/ 12 w 80"/>
                  <a:gd name="T27" fmla="*/ 26 h 86"/>
                  <a:gd name="T28" fmla="*/ 14 w 80"/>
                  <a:gd name="T29" fmla="*/ 33 h 86"/>
                  <a:gd name="T30" fmla="*/ 4 w 80"/>
                  <a:gd name="T31" fmla="*/ 41 h 86"/>
                  <a:gd name="T32" fmla="*/ 28 w 80"/>
                  <a:gd name="T33" fmla="*/ 48 h 86"/>
                  <a:gd name="T34" fmla="*/ 10 w 80"/>
                  <a:gd name="T35" fmla="*/ 62 h 86"/>
                  <a:gd name="T36" fmla="*/ 28 w 80"/>
                  <a:gd name="T37" fmla="*/ 59 h 86"/>
                  <a:gd name="T38" fmla="*/ 10 w 80"/>
                  <a:gd name="T39" fmla="*/ 68 h 86"/>
                  <a:gd name="T40" fmla="*/ 0 w 80"/>
                  <a:gd name="T41" fmla="*/ 70 h 86"/>
                  <a:gd name="T42" fmla="*/ 6 w 80"/>
                  <a:gd name="T43" fmla="*/ 73 h 86"/>
                  <a:gd name="T44" fmla="*/ 0 w 80"/>
                  <a:gd name="T45" fmla="*/ 77 h 86"/>
                  <a:gd name="T46" fmla="*/ 10 w 80"/>
                  <a:gd name="T47" fmla="*/ 81 h 86"/>
                  <a:gd name="T48" fmla="*/ 6 w 80"/>
                  <a:gd name="T49" fmla="*/ 83 h 86"/>
                  <a:gd name="T50" fmla="*/ 14 w 80"/>
                  <a:gd name="T51" fmla="*/ 83 h 86"/>
                  <a:gd name="T52" fmla="*/ 12 w 80"/>
                  <a:gd name="T53" fmla="*/ 86 h 86"/>
                  <a:gd name="T54" fmla="*/ 33 w 80"/>
                  <a:gd name="T55" fmla="*/ 84 h 86"/>
                  <a:gd name="T56" fmla="*/ 53 w 80"/>
                  <a:gd name="T57" fmla="*/ 75 h 86"/>
                  <a:gd name="T58" fmla="*/ 72 w 80"/>
                  <a:gd name="T59" fmla="*/ 72 h 86"/>
                  <a:gd name="T60" fmla="*/ 80 w 80"/>
                  <a:gd name="T61" fmla="*/ 64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0"/>
                  <a:gd name="T94" fmla="*/ 0 h 86"/>
                  <a:gd name="T95" fmla="*/ 80 w 80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0" h="86">
                    <a:moveTo>
                      <a:pt x="80" y="64"/>
                    </a:moveTo>
                    <a:lnTo>
                      <a:pt x="80" y="46"/>
                    </a:lnTo>
                    <a:lnTo>
                      <a:pt x="80" y="28"/>
                    </a:lnTo>
                    <a:lnTo>
                      <a:pt x="69" y="22"/>
                    </a:lnTo>
                    <a:lnTo>
                      <a:pt x="65" y="24"/>
                    </a:lnTo>
                    <a:lnTo>
                      <a:pt x="49" y="22"/>
                    </a:lnTo>
                    <a:lnTo>
                      <a:pt x="63" y="6"/>
                    </a:lnTo>
                    <a:lnTo>
                      <a:pt x="65" y="0"/>
                    </a:lnTo>
                    <a:lnTo>
                      <a:pt x="57" y="4"/>
                    </a:lnTo>
                    <a:lnTo>
                      <a:pt x="51" y="4"/>
                    </a:lnTo>
                    <a:lnTo>
                      <a:pt x="35" y="13"/>
                    </a:lnTo>
                    <a:lnTo>
                      <a:pt x="41" y="17"/>
                    </a:lnTo>
                    <a:lnTo>
                      <a:pt x="35" y="22"/>
                    </a:lnTo>
                    <a:lnTo>
                      <a:pt x="12" y="26"/>
                    </a:lnTo>
                    <a:lnTo>
                      <a:pt x="14" y="33"/>
                    </a:lnTo>
                    <a:lnTo>
                      <a:pt x="4" y="41"/>
                    </a:lnTo>
                    <a:lnTo>
                      <a:pt x="28" y="48"/>
                    </a:lnTo>
                    <a:lnTo>
                      <a:pt x="10" y="62"/>
                    </a:lnTo>
                    <a:lnTo>
                      <a:pt x="28" y="59"/>
                    </a:lnTo>
                    <a:lnTo>
                      <a:pt x="10" y="68"/>
                    </a:lnTo>
                    <a:lnTo>
                      <a:pt x="0" y="70"/>
                    </a:lnTo>
                    <a:lnTo>
                      <a:pt x="6" y="73"/>
                    </a:lnTo>
                    <a:lnTo>
                      <a:pt x="0" y="77"/>
                    </a:lnTo>
                    <a:lnTo>
                      <a:pt x="10" y="81"/>
                    </a:lnTo>
                    <a:lnTo>
                      <a:pt x="6" y="83"/>
                    </a:lnTo>
                    <a:lnTo>
                      <a:pt x="14" y="83"/>
                    </a:lnTo>
                    <a:lnTo>
                      <a:pt x="12" y="86"/>
                    </a:lnTo>
                    <a:lnTo>
                      <a:pt x="33" y="84"/>
                    </a:lnTo>
                    <a:lnTo>
                      <a:pt x="53" y="75"/>
                    </a:lnTo>
                    <a:lnTo>
                      <a:pt x="72" y="72"/>
                    </a:lnTo>
                    <a:lnTo>
                      <a:pt x="80" y="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4" name="Freeform 439"/>
              <p:cNvSpPr>
                <a:spLocks/>
              </p:cNvSpPr>
              <p:nvPr/>
            </p:nvSpPr>
            <p:spPr bwMode="auto">
              <a:xfrm>
                <a:off x="3938008" y="2851527"/>
                <a:ext cx="173523" cy="259856"/>
              </a:xfrm>
              <a:custGeom>
                <a:avLst/>
                <a:gdLst>
                  <a:gd name="T0" fmla="*/ 14 w 144"/>
                  <a:gd name="T1" fmla="*/ 59 h 192"/>
                  <a:gd name="T2" fmla="*/ 23 w 144"/>
                  <a:gd name="T3" fmla="*/ 61 h 192"/>
                  <a:gd name="T4" fmla="*/ 18 w 144"/>
                  <a:gd name="T5" fmla="*/ 77 h 192"/>
                  <a:gd name="T6" fmla="*/ 29 w 144"/>
                  <a:gd name="T7" fmla="*/ 86 h 192"/>
                  <a:gd name="T8" fmla="*/ 43 w 144"/>
                  <a:gd name="T9" fmla="*/ 88 h 192"/>
                  <a:gd name="T10" fmla="*/ 55 w 144"/>
                  <a:gd name="T11" fmla="*/ 117 h 192"/>
                  <a:gd name="T12" fmla="*/ 23 w 144"/>
                  <a:gd name="T13" fmla="*/ 128 h 192"/>
                  <a:gd name="T14" fmla="*/ 33 w 144"/>
                  <a:gd name="T15" fmla="*/ 137 h 192"/>
                  <a:gd name="T16" fmla="*/ 12 w 144"/>
                  <a:gd name="T17" fmla="*/ 154 h 192"/>
                  <a:gd name="T18" fmla="*/ 41 w 144"/>
                  <a:gd name="T19" fmla="*/ 161 h 192"/>
                  <a:gd name="T20" fmla="*/ 55 w 144"/>
                  <a:gd name="T21" fmla="*/ 163 h 192"/>
                  <a:gd name="T22" fmla="*/ 19 w 144"/>
                  <a:gd name="T23" fmla="*/ 179 h 192"/>
                  <a:gd name="T24" fmla="*/ 8 w 144"/>
                  <a:gd name="T25" fmla="*/ 192 h 192"/>
                  <a:gd name="T26" fmla="*/ 35 w 144"/>
                  <a:gd name="T27" fmla="*/ 189 h 192"/>
                  <a:gd name="T28" fmla="*/ 60 w 144"/>
                  <a:gd name="T29" fmla="*/ 179 h 192"/>
                  <a:gd name="T30" fmla="*/ 115 w 144"/>
                  <a:gd name="T31" fmla="*/ 178 h 192"/>
                  <a:gd name="T32" fmla="*/ 121 w 144"/>
                  <a:gd name="T33" fmla="*/ 161 h 192"/>
                  <a:gd name="T34" fmla="*/ 144 w 144"/>
                  <a:gd name="T35" fmla="*/ 137 h 192"/>
                  <a:gd name="T36" fmla="*/ 115 w 144"/>
                  <a:gd name="T37" fmla="*/ 130 h 192"/>
                  <a:gd name="T38" fmla="*/ 101 w 144"/>
                  <a:gd name="T39" fmla="*/ 110 h 192"/>
                  <a:gd name="T40" fmla="*/ 107 w 144"/>
                  <a:gd name="T41" fmla="*/ 103 h 192"/>
                  <a:gd name="T42" fmla="*/ 72 w 144"/>
                  <a:gd name="T43" fmla="*/ 61 h 192"/>
                  <a:gd name="T44" fmla="*/ 60 w 144"/>
                  <a:gd name="T45" fmla="*/ 53 h 192"/>
                  <a:gd name="T46" fmla="*/ 58 w 144"/>
                  <a:gd name="T47" fmla="*/ 48 h 192"/>
                  <a:gd name="T48" fmla="*/ 41 w 144"/>
                  <a:gd name="T49" fmla="*/ 22 h 192"/>
                  <a:gd name="T50" fmla="*/ 39 w 144"/>
                  <a:gd name="T51" fmla="*/ 18 h 192"/>
                  <a:gd name="T52" fmla="*/ 23 w 144"/>
                  <a:gd name="T53" fmla="*/ 0 h 192"/>
                  <a:gd name="T54" fmla="*/ 16 w 144"/>
                  <a:gd name="T55" fmla="*/ 15 h 192"/>
                  <a:gd name="T56" fmla="*/ 8 w 144"/>
                  <a:gd name="T57" fmla="*/ 24 h 192"/>
                  <a:gd name="T58" fmla="*/ 8 w 144"/>
                  <a:gd name="T59" fmla="*/ 31 h 192"/>
                  <a:gd name="T60" fmla="*/ 4 w 144"/>
                  <a:gd name="T61" fmla="*/ 44 h 192"/>
                  <a:gd name="T62" fmla="*/ 14 w 144"/>
                  <a:gd name="T63" fmla="*/ 42 h 192"/>
                  <a:gd name="T64" fmla="*/ 2 w 144"/>
                  <a:gd name="T65" fmla="*/ 73 h 1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"/>
                  <a:gd name="T100" fmla="*/ 0 h 192"/>
                  <a:gd name="T101" fmla="*/ 144 w 144"/>
                  <a:gd name="T102" fmla="*/ 192 h 1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" h="192">
                    <a:moveTo>
                      <a:pt x="2" y="73"/>
                    </a:moveTo>
                    <a:lnTo>
                      <a:pt x="14" y="59"/>
                    </a:lnTo>
                    <a:lnTo>
                      <a:pt x="19" y="59"/>
                    </a:lnTo>
                    <a:lnTo>
                      <a:pt x="23" y="61"/>
                    </a:lnTo>
                    <a:lnTo>
                      <a:pt x="21" y="66"/>
                    </a:lnTo>
                    <a:lnTo>
                      <a:pt x="18" y="77"/>
                    </a:lnTo>
                    <a:lnTo>
                      <a:pt x="19" y="88"/>
                    </a:lnTo>
                    <a:lnTo>
                      <a:pt x="29" y="86"/>
                    </a:lnTo>
                    <a:lnTo>
                      <a:pt x="51" y="81"/>
                    </a:lnTo>
                    <a:lnTo>
                      <a:pt x="43" y="88"/>
                    </a:lnTo>
                    <a:lnTo>
                      <a:pt x="55" y="99"/>
                    </a:lnTo>
                    <a:lnTo>
                      <a:pt x="55" y="117"/>
                    </a:lnTo>
                    <a:lnTo>
                      <a:pt x="49" y="119"/>
                    </a:lnTo>
                    <a:lnTo>
                      <a:pt x="23" y="128"/>
                    </a:lnTo>
                    <a:lnTo>
                      <a:pt x="27" y="128"/>
                    </a:lnTo>
                    <a:lnTo>
                      <a:pt x="33" y="137"/>
                    </a:lnTo>
                    <a:lnTo>
                      <a:pt x="16" y="148"/>
                    </a:lnTo>
                    <a:lnTo>
                      <a:pt x="12" y="154"/>
                    </a:lnTo>
                    <a:lnTo>
                      <a:pt x="33" y="157"/>
                    </a:lnTo>
                    <a:lnTo>
                      <a:pt x="41" y="161"/>
                    </a:lnTo>
                    <a:lnTo>
                      <a:pt x="62" y="156"/>
                    </a:lnTo>
                    <a:lnTo>
                      <a:pt x="55" y="163"/>
                    </a:lnTo>
                    <a:lnTo>
                      <a:pt x="37" y="167"/>
                    </a:lnTo>
                    <a:lnTo>
                      <a:pt x="19" y="179"/>
                    </a:lnTo>
                    <a:lnTo>
                      <a:pt x="0" y="192"/>
                    </a:lnTo>
                    <a:lnTo>
                      <a:pt x="8" y="192"/>
                    </a:lnTo>
                    <a:lnTo>
                      <a:pt x="12" y="192"/>
                    </a:lnTo>
                    <a:lnTo>
                      <a:pt x="35" y="189"/>
                    </a:lnTo>
                    <a:lnTo>
                      <a:pt x="43" y="183"/>
                    </a:lnTo>
                    <a:lnTo>
                      <a:pt x="60" y="179"/>
                    </a:lnTo>
                    <a:lnTo>
                      <a:pt x="82" y="178"/>
                    </a:lnTo>
                    <a:lnTo>
                      <a:pt x="115" y="178"/>
                    </a:lnTo>
                    <a:lnTo>
                      <a:pt x="138" y="165"/>
                    </a:lnTo>
                    <a:lnTo>
                      <a:pt x="121" y="161"/>
                    </a:lnTo>
                    <a:lnTo>
                      <a:pt x="127" y="156"/>
                    </a:lnTo>
                    <a:lnTo>
                      <a:pt x="144" y="137"/>
                    </a:lnTo>
                    <a:lnTo>
                      <a:pt x="138" y="130"/>
                    </a:lnTo>
                    <a:lnTo>
                      <a:pt x="115" y="130"/>
                    </a:lnTo>
                    <a:lnTo>
                      <a:pt x="117" y="125"/>
                    </a:lnTo>
                    <a:lnTo>
                      <a:pt x="101" y="110"/>
                    </a:lnTo>
                    <a:lnTo>
                      <a:pt x="109" y="112"/>
                    </a:lnTo>
                    <a:lnTo>
                      <a:pt x="107" y="103"/>
                    </a:lnTo>
                    <a:lnTo>
                      <a:pt x="93" y="90"/>
                    </a:lnTo>
                    <a:lnTo>
                      <a:pt x="72" y="61"/>
                    </a:lnTo>
                    <a:lnTo>
                      <a:pt x="45" y="59"/>
                    </a:lnTo>
                    <a:lnTo>
                      <a:pt x="60" y="53"/>
                    </a:lnTo>
                    <a:lnTo>
                      <a:pt x="53" y="50"/>
                    </a:lnTo>
                    <a:lnTo>
                      <a:pt x="58" y="48"/>
                    </a:lnTo>
                    <a:lnTo>
                      <a:pt x="78" y="24"/>
                    </a:lnTo>
                    <a:lnTo>
                      <a:pt x="41" y="22"/>
                    </a:lnTo>
                    <a:lnTo>
                      <a:pt x="33" y="20"/>
                    </a:lnTo>
                    <a:lnTo>
                      <a:pt x="39" y="18"/>
                    </a:lnTo>
                    <a:lnTo>
                      <a:pt x="55" y="2"/>
                    </a:lnTo>
                    <a:lnTo>
                      <a:pt x="23" y="0"/>
                    </a:lnTo>
                    <a:lnTo>
                      <a:pt x="18" y="8"/>
                    </a:lnTo>
                    <a:lnTo>
                      <a:pt x="16" y="15"/>
                    </a:lnTo>
                    <a:lnTo>
                      <a:pt x="10" y="17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31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5" name="Freeform 440"/>
              <p:cNvSpPr>
                <a:spLocks/>
              </p:cNvSpPr>
              <p:nvPr/>
            </p:nvSpPr>
            <p:spPr bwMode="auto">
              <a:xfrm>
                <a:off x="3892818" y="2954676"/>
                <a:ext cx="50611" cy="31737"/>
              </a:xfrm>
              <a:custGeom>
                <a:avLst/>
                <a:gdLst>
                  <a:gd name="T0" fmla="*/ 43 w 43"/>
                  <a:gd name="T1" fmla="*/ 18 h 26"/>
                  <a:gd name="T2" fmla="*/ 41 w 43"/>
                  <a:gd name="T3" fmla="*/ 13 h 26"/>
                  <a:gd name="T4" fmla="*/ 29 w 43"/>
                  <a:gd name="T5" fmla="*/ 0 h 26"/>
                  <a:gd name="T6" fmla="*/ 14 w 43"/>
                  <a:gd name="T7" fmla="*/ 4 h 26"/>
                  <a:gd name="T8" fmla="*/ 0 w 43"/>
                  <a:gd name="T9" fmla="*/ 20 h 26"/>
                  <a:gd name="T10" fmla="*/ 16 w 43"/>
                  <a:gd name="T11" fmla="*/ 22 h 26"/>
                  <a:gd name="T12" fmla="*/ 20 w 43"/>
                  <a:gd name="T13" fmla="*/ 20 h 26"/>
                  <a:gd name="T14" fmla="*/ 31 w 43"/>
                  <a:gd name="T15" fmla="*/ 26 h 26"/>
                  <a:gd name="T16" fmla="*/ 43 w 43"/>
                  <a:gd name="T17" fmla="*/ 18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26"/>
                  <a:gd name="T29" fmla="*/ 43 w 4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26">
                    <a:moveTo>
                      <a:pt x="43" y="18"/>
                    </a:moveTo>
                    <a:lnTo>
                      <a:pt x="41" y="13"/>
                    </a:lnTo>
                    <a:lnTo>
                      <a:pt x="29" y="0"/>
                    </a:lnTo>
                    <a:lnTo>
                      <a:pt x="14" y="4"/>
                    </a:lnTo>
                    <a:lnTo>
                      <a:pt x="0" y="20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31" y="26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6" name="Freeform 441"/>
              <p:cNvSpPr>
                <a:spLocks/>
              </p:cNvSpPr>
              <p:nvPr/>
            </p:nvSpPr>
            <p:spPr bwMode="auto">
              <a:xfrm>
                <a:off x="3923548" y="2883265"/>
                <a:ext cx="21691" cy="13884"/>
              </a:xfrm>
              <a:custGeom>
                <a:avLst/>
                <a:gdLst>
                  <a:gd name="T0" fmla="*/ 10 w 18"/>
                  <a:gd name="T1" fmla="*/ 2 h 9"/>
                  <a:gd name="T2" fmla="*/ 6 w 18"/>
                  <a:gd name="T3" fmla="*/ 0 h 9"/>
                  <a:gd name="T4" fmla="*/ 0 w 18"/>
                  <a:gd name="T5" fmla="*/ 4 h 9"/>
                  <a:gd name="T6" fmla="*/ 16 w 18"/>
                  <a:gd name="T7" fmla="*/ 9 h 9"/>
                  <a:gd name="T8" fmla="*/ 18 w 18"/>
                  <a:gd name="T9" fmla="*/ 7 h 9"/>
                  <a:gd name="T10" fmla="*/ 10 w 18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0" y="2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7" name="Freeform 442"/>
              <p:cNvSpPr>
                <a:spLocks/>
              </p:cNvSpPr>
              <p:nvPr/>
            </p:nvSpPr>
            <p:spPr bwMode="auto">
              <a:xfrm>
                <a:off x="3916319" y="2859462"/>
                <a:ext cx="19883" cy="13884"/>
              </a:xfrm>
              <a:custGeom>
                <a:avLst/>
                <a:gdLst>
                  <a:gd name="T0" fmla="*/ 16 w 16"/>
                  <a:gd name="T1" fmla="*/ 3 h 11"/>
                  <a:gd name="T2" fmla="*/ 16 w 16"/>
                  <a:gd name="T3" fmla="*/ 0 h 11"/>
                  <a:gd name="T4" fmla="*/ 4 w 16"/>
                  <a:gd name="T5" fmla="*/ 3 h 11"/>
                  <a:gd name="T6" fmla="*/ 0 w 16"/>
                  <a:gd name="T7" fmla="*/ 11 h 11"/>
                  <a:gd name="T8" fmla="*/ 16 w 16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16" y="3"/>
                    </a:moveTo>
                    <a:lnTo>
                      <a:pt x="16" y="0"/>
                    </a:lnTo>
                    <a:lnTo>
                      <a:pt x="4" y="3"/>
                    </a:lnTo>
                    <a:lnTo>
                      <a:pt x="0" y="1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8" name="Freeform 443"/>
              <p:cNvSpPr>
                <a:spLocks/>
              </p:cNvSpPr>
              <p:nvPr/>
            </p:nvSpPr>
            <p:spPr bwMode="auto">
              <a:xfrm>
                <a:off x="4041037" y="2794001"/>
                <a:ext cx="10845" cy="1586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4 h 11"/>
                  <a:gd name="T4" fmla="*/ 0 w 7"/>
                  <a:gd name="T5" fmla="*/ 7 h 11"/>
                  <a:gd name="T6" fmla="*/ 2 w 7"/>
                  <a:gd name="T7" fmla="*/ 11 h 11"/>
                  <a:gd name="T8" fmla="*/ 7 w 7"/>
                  <a:gd name="T9" fmla="*/ 2 h 11"/>
                  <a:gd name="T10" fmla="*/ 2 w 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9" name="Freeform 444"/>
              <p:cNvSpPr>
                <a:spLocks/>
              </p:cNvSpPr>
              <p:nvPr/>
            </p:nvSpPr>
            <p:spPr bwMode="auto">
              <a:xfrm>
                <a:off x="3932584" y="2915004"/>
                <a:ext cx="12653" cy="5952"/>
              </a:xfrm>
              <a:custGeom>
                <a:avLst/>
                <a:gdLst>
                  <a:gd name="T0" fmla="*/ 2 w 10"/>
                  <a:gd name="T1" fmla="*/ 3 h 3"/>
                  <a:gd name="T2" fmla="*/ 10 w 10"/>
                  <a:gd name="T3" fmla="*/ 0 h 3"/>
                  <a:gd name="T4" fmla="*/ 0 w 10"/>
                  <a:gd name="T5" fmla="*/ 0 h 3"/>
                  <a:gd name="T6" fmla="*/ 2 w 10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"/>
                  <a:gd name="T14" fmla="*/ 10 w 10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">
                    <a:moveTo>
                      <a:pt x="2" y="3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0" name="Freeform 445"/>
              <p:cNvSpPr>
                <a:spLocks/>
              </p:cNvSpPr>
              <p:nvPr/>
            </p:nvSpPr>
            <p:spPr bwMode="auto">
              <a:xfrm>
                <a:off x="3968735" y="3010217"/>
                <a:ext cx="10845" cy="5952"/>
              </a:xfrm>
              <a:custGeom>
                <a:avLst/>
                <a:gdLst>
                  <a:gd name="T0" fmla="*/ 8 w 8"/>
                  <a:gd name="T1" fmla="*/ 4 h 6"/>
                  <a:gd name="T2" fmla="*/ 2 w 8"/>
                  <a:gd name="T3" fmla="*/ 0 h 6"/>
                  <a:gd name="T4" fmla="*/ 0 w 8"/>
                  <a:gd name="T5" fmla="*/ 6 h 6"/>
                  <a:gd name="T6" fmla="*/ 8 w 8"/>
                  <a:gd name="T7" fmla="*/ 4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8" y="4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1" name="Freeform 446"/>
              <p:cNvSpPr>
                <a:spLocks/>
              </p:cNvSpPr>
              <p:nvPr/>
            </p:nvSpPr>
            <p:spPr bwMode="auto">
              <a:xfrm>
                <a:off x="4109724" y="3349417"/>
                <a:ext cx="7230" cy="5952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2 h 3"/>
                  <a:gd name="T6" fmla="*/ 4 w 6"/>
                  <a:gd name="T7" fmla="*/ 3 h 3"/>
                  <a:gd name="T8" fmla="*/ 6 w 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2" name="Freeform 447"/>
              <p:cNvSpPr>
                <a:spLocks/>
              </p:cNvSpPr>
              <p:nvPr/>
            </p:nvSpPr>
            <p:spPr bwMode="auto">
              <a:xfrm>
                <a:off x="3421051" y="3502157"/>
                <a:ext cx="18077" cy="1983"/>
              </a:xfrm>
              <a:custGeom>
                <a:avLst/>
                <a:gdLst>
                  <a:gd name="T0" fmla="*/ 3 w 15"/>
                  <a:gd name="T1" fmla="*/ 4 h 4"/>
                  <a:gd name="T2" fmla="*/ 0 w 15"/>
                  <a:gd name="T3" fmla="*/ 0 h 4"/>
                  <a:gd name="T4" fmla="*/ 15 w 15"/>
                  <a:gd name="T5" fmla="*/ 2 h 4"/>
                  <a:gd name="T6" fmla="*/ 3 w 1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"/>
                  <a:gd name="T14" fmla="*/ 15 w 1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">
                    <a:moveTo>
                      <a:pt x="3" y="4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3" name="Freeform 448"/>
              <p:cNvSpPr>
                <a:spLocks/>
              </p:cNvSpPr>
              <p:nvPr/>
            </p:nvSpPr>
            <p:spPr bwMode="auto">
              <a:xfrm>
                <a:off x="3355979" y="3480337"/>
                <a:ext cx="9038" cy="5952"/>
              </a:xfrm>
              <a:custGeom>
                <a:avLst/>
                <a:gdLst>
                  <a:gd name="T0" fmla="*/ 2 w 10"/>
                  <a:gd name="T1" fmla="*/ 0 h 3"/>
                  <a:gd name="T2" fmla="*/ 0 w 10"/>
                  <a:gd name="T3" fmla="*/ 1 h 3"/>
                  <a:gd name="T4" fmla="*/ 10 w 10"/>
                  <a:gd name="T5" fmla="*/ 3 h 3"/>
                  <a:gd name="T6" fmla="*/ 2 w 10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"/>
                  <a:gd name="T14" fmla="*/ 10 w 10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">
                    <a:moveTo>
                      <a:pt x="2" y="0"/>
                    </a:moveTo>
                    <a:lnTo>
                      <a:pt x="0" y="1"/>
                    </a:lnTo>
                    <a:lnTo>
                      <a:pt x="1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4" name="Freeform 449"/>
              <p:cNvSpPr>
                <a:spLocks/>
              </p:cNvSpPr>
              <p:nvPr/>
            </p:nvSpPr>
            <p:spPr bwMode="auto">
              <a:xfrm>
                <a:off x="3384900" y="3474386"/>
                <a:ext cx="7230" cy="3967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2 h 2"/>
                  <a:gd name="T4" fmla="*/ 2 w 6"/>
                  <a:gd name="T5" fmla="*/ 0 h 2"/>
                  <a:gd name="T6" fmla="*/ 6 w 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5" name="Freeform 450"/>
              <p:cNvSpPr>
                <a:spLocks/>
              </p:cNvSpPr>
              <p:nvPr/>
            </p:nvSpPr>
            <p:spPr bwMode="auto">
              <a:xfrm>
                <a:off x="2396174" y="3678701"/>
                <a:ext cx="5424" cy="5952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2 h 3"/>
                  <a:gd name="T4" fmla="*/ 2 w 4"/>
                  <a:gd name="T5" fmla="*/ 3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2 h 3"/>
                  <a:gd name="T12" fmla="*/ 4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6" name="Freeform 451"/>
              <p:cNvSpPr>
                <a:spLocks/>
              </p:cNvSpPr>
              <p:nvPr/>
            </p:nvSpPr>
            <p:spPr bwMode="auto">
              <a:xfrm>
                <a:off x="3831363" y="3369253"/>
                <a:ext cx="83146" cy="160674"/>
              </a:xfrm>
              <a:custGeom>
                <a:avLst/>
                <a:gdLst>
                  <a:gd name="T0" fmla="*/ 31 w 69"/>
                  <a:gd name="T1" fmla="*/ 0 h 117"/>
                  <a:gd name="T2" fmla="*/ 20 w 69"/>
                  <a:gd name="T3" fmla="*/ 0 h 117"/>
                  <a:gd name="T4" fmla="*/ 20 w 69"/>
                  <a:gd name="T5" fmla="*/ 30 h 117"/>
                  <a:gd name="T6" fmla="*/ 12 w 69"/>
                  <a:gd name="T7" fmla="*/ 46 h 117"/>
                  <a:gd name="T8" fmla="*/ 4 w 69"/>
                  <a:gd name="T9" fmla="*/ 62 h 117"/>
                  <a:gd name="T10" fmla="*/ 0 w 69"/>
                  <a:gd name="T11" fmla="*/ 79 h 117"/>
                  <a:gd name="T12" fmla="*/ 10 w 69"/>
                  <a:gd name="T13" fmla="*/ 84 h 117"/>
                  <a:gd name="T14" fmla="*/ 16 w 69"/>
                  <a:gd name="T15" fmla="*/ 84 h 117"/>
                  <a:gd name="T16" fmla="*/ 12 w 69"/>
                  <a:gd name="T17" fmla="*/ 117 h 117"/>
                  <a:gd name="T18" fmla="*/ 43 w 69"/>
                  <a:gd name="T19" fmla="*/ 115 h 117"/>
                  <a:gd name="T20" fmla="*/ 43 w 69"/>
                  <a:gd name="T21" fmla="*/ 108 h 117"/>
                  <a:gd name="T22" fmla="*/ 49 w 69"/>
                  <a:gd name="T23" fmla="*/ 94 h 117"/>
                  <a:gd name="T24" fmla="*/ 49 w 69"/>
                  <a:gd name="T25" fmla="*/ 88 h 117"/>
                  <a:gd name="T26" fmla="*/ 51 w 69"/>
                  <a:gd name="T27" fmla="*/ 75 h 117"/>
                  <a:gd name="T28" fmla="*/ 43 w 69"/>
                  <a:gd name="T29" fmla="*/ 57 h 117"/>
                  <a:gd name="T30" fmla="*/ 49 w 69"/>
                  <a:gd name="T31" fmla="*/ 55 h 117"/>
                  <a:gd name="T32" fmla="*/ 59 w 69"/>
                  <a:gd name="T33" fmla="*/ 28 h 117"/>
                  <a:gd name="T34" fmla="*/ 69 w 69"/>
                  <a:gd name="T35" fmla="*/ 15 h 117"/>
                  <a:gd name="T36" fmla="*/ 65 w 69"/>
                  <a:gd name="T37" fmla="*/ 4 h 117"/>
                  <a:gd name="T38" fmla="*/ 37 w 69"/>
                  <a:gd name="T39" fmla="*/ 2 h 117"/>
                  <a:gd name="T40" fmla="*/ 31 w 69"/>
                  <a:gd name="T41" fmla="*/ 0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117"/>
                  <a:gd name="T65" fmla="*/ 69 w 69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117">
                    <a:moveTo>
                      <a:pt x="31" y="0"/>
                    </a:moveTo>
                    <a:lnTo>
                      <a:pt x="20" y="0"/>
                    </a:lnTo>
                    <a:lnTo>
                      <a:pt x="20" y="30"/>
                    </a:lnTo>
                    <a:lnTo>
                      <a:pt x="12" y="46"/>
                    </a:lnTo>
                    <a:lnTo>
                      <a:pt x="4" y="62"/>
                    </a:lnTo>
                    <a:lnTo>
                      <a:pt x="0" y="79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12" y="117"/>
                    </a:lnTo>
                    <a:lnTo>
                      <a:pt x="43" y="115"/>
                    </a:lnTo>
                    <a:lnTo>
                      <a:pt x="43" y="108"/>
                    </a:lnTo>
                    <a:lnTo>
                      <a:pt x="49" y="94"/>
                    </a:lnTo>
                    <a:lnTo>
                      <a:pt x="49" y="88"/>
                    </a:lnTo>
                    <a:lnTo>
                      <a:pt x="51" y="75"/>
                    </a:lnTo>
                    <a:lnTo>
                      <a:pt x="43" y="57"/>
                    </a:lnTo>
                    <a:lnTo>
                      <a:pt x="49" y="55"/>
                    </a:lnTo>
                    <a:lnTo>
                      <a:pt x="59" y="28"/>
                    </a:lnTo>
                    <a:lnTo>
                      <a:pt x="69" y="15"/>
                    </a:lnTo>
                    <a:lnTo>
                      <a:pt x="65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7" name="Freeform 452"/>
              <p:cNvSpPr>
                <a:spLocks/>
              </p:cNvSpPr>
              <p:nvPr/>
            </p:nvSpPr>
            <p:spPr bwMode="auto">
              <a:xfrm>
                <a:off x="3849438" y="3315695"/>
                <a:ext cx="303668" cy="243985"/>
              </a:xfrm>
              <a:custGeom>
                <a:avLst/>
                <a:gdLst>
                  <a:gd name="T0" fmla="*/ 51 w 251"/>
                  <a:gd name="T1" fmla="*/ 44 h 179"/>
                  <a:gd name="T2" fmla="*/ 23 w 251"/>
                  <a:gd name="T3" fmla="*/ 42 h 179"/>
                  <a:gd name="T4" fmla="*/ 17 w 251"/>
                  <a:gd name="T5" fmla="*/ 40 h 179"/>
                  <a:gd name="T6" fmla="*/ 6 w 251"/>
                  <a:gd name="T7" fmla="*/ 40 h 179"/>
                  <a:gd name="T8" fmla="*/ 6 w 251"/>
                  <a:gd name="T9" fmla="*/ 35 h 179"/>
                  <a:gd name="T10" fmla="*/ 2 w 251"/>
                  <a:gd name="T11" fmla="*/ 29 h 179"/>
                  <a:gd name="T12" fmla="*/ 2 w 251"/>
                  <a:gd name="T13" fmla="*/ 26 h 179"/>
                  <a:gd name="T14" fmla="*/ 0 w 251"/>
                  <a:gd name="T15" fmla="*/ 22 h 179"/>
                  <a:gd name="T16" fmla="*/ 0 w 251"/>
                  <a:gd name="T17" fmla="*/ 11 h 179"/>
                  <a:gd name="T18" fmla="*/ 31 w 251"/>
                  <a:gd name="T19" fmla="*/ 0 h 179"/>
                  <a:gd name="T20" fmla="*/ 56 w 251"/>
                  <a:gd name="T21" fmla="*/ 4 h 179"/>
                  <a:gd name="T22" fmla="*/ 80 w 251"/>
                  <a:gd name="T23" fmla="*/ 4 h 179"/>
                  <a:gd name="T24" fmla="*/ 103 w 251"/>
                  <a:gd name="T25" fmla="*/ 6 h 179"/>
                  <a:gd name="T26" fmla="*/ 127 w 251"/>
                  <a:gd name="T27" fmla="*/ 6 h 179"/>
                  <a:gd name="T28" fmla="*/ 150 w 251"/>
                  <a:gd name="T29" fmla="*/ 7 h 179"/>
                  <a:gd name="T30" fmla="*/ 160 w 251"/>
                  <a:gd name="T31" fmla="*/ 15 h 179"/>
                  <a:gd name="T32" fmla="*/ 216 w 251"/>
                  <a:gd name="T33" fmla="*/ 26 h 179"/>
                  <a:gd name="T34" fmla="*/ 216 w 251"/>
                  <a:gd name="T35" fmla="*/ 28 h 179"/>
                  <a:gd name="T36" fmla="*/ 220 w 251"/>
                  <a:gd name="T37" fmla="*/ 29 h 179"/>
                  <a:gd name="T38" fmla="*/ 251 w 251"/>
                  <a:gd name="T39" fmla="*/ 29 h 179"/>
                  <a:gd name="T40" fmla="*/ 245 w 251"/>
                  <a:gd name="T41" fmla="*/ 46 h 179"/>
                  <a:gd name="T42" fmla="*/ 224 w 251"/>
                  <a:gd name="T43" fmla="*/ 57 h 179"/>
                  <a:gd name="T44" fmla="*/ 203 w 251"/>
                  <a:gd name="T45" fmla="*/ 70 h 179"/>
                  <a:gd name="T46" fmla="*/ 191 w 251"/>
                  <a:gd name="T47" fmla="*/ 86 h 179"/>
                  <a:gd name="T48" fmla="*/ 177 w 251"/>
                  <a:gd name="T49" fmla="*/ 102 h 179"/>
                  <a:gd name="T50" fmla="*/ 187 w 251"/>
                  <a:gd name="T51" fmla="*/ 121 h 179"/>
                  <a:gd name="T52" fmla="*/ 169 w 251"/>
                  <a:gd name="T53" fmla="*/ 139 h 179"/>
                  <a:gd name="T54" fmla="*/ 164 w 251"/>
                  <a:gd name="T55" fmla="*/ 145 h 179"/>
                  <a:gd name="T56" fmla="*/ 146 w 251"/>
                  <a:gd name="T57" fmla="*/ 154 h 179"/>
                  <a:gd name="T58" fmla="*/ 136 w 251"/>
                  <a:gd name="T59" fmla="*/ 165 h 179"/>
                  <a:gd name="T60" fmla="*/ 113 w 251"/>
                  <a:gd name="T61" fmla="*/ 166 h 179"/>
                  <a:gd name="T62" fmla="*/ 88 w 251"/>
                  <a:gd name="T63" fmla="*/ 170 h 179"/>
                  <a:gd name="T64" fmla="*/ 72 w 251"/>
                  <a:gd name="T65" fmla="*/ 179 h 179"/>
                  <a:gd name="T66" fmla="*/ 56 w 251"/>
                  <a:gd name="T67" fmla="*/ 179 h 179"/>
                  <a:gd name="T68" fmla="*/ 53 w 251"/>
                  <a:gd name="T69" fmla="*/ 161 h 179"/>
                  <a:gd name="T70" fmla="*/ 35 w 251"/>
                  <a:gd name="T71" fmla="*/ 154 h 179"/>
                  <a:gd name="T72" fmla="*/ 29 w 251"/>
                  <a:gd name="T73" fmla="*/ 155 h 179"/>
                  <a:gd name="T74" fmla="*/ 29 w 251"/>
                  <a:gd name="T75" fmla="*/ 148 h 179"/>
                  <a:gd name="T76" fmla="*/ 35 w 251"/>
                  <a:gd name="T77" fmla="*/ 134 h 179"/>
                  <a:gd name="T78" fmla="*/ 35 w 251"/>
                  <a:gd name="T79" fmla="*/ 128 h 179"/>
                  <a:gd name="T80" fmla="*/ 37 w 251"/>
                  <a:gd name="T81" fmla="*/ 115 h 179"/>
                  <a:gd name="T82" fmla="*/ 29 w 251"/>
                  <a:gd name="T83" fmla="*/ 97 h 179"/>
                  <a:gd name="T84" fmla="*/ 35 w 251"/>
                  <a:gd name="T85" fmla="*/ 95 h 179"/>
                  <a:gd name="T86" fmla="*/ 45 w 251"/>
                  <a:gd name="T87" fmla="*/ 66 h 179"/>
                  <a:gd name="T88" fmla="*/ 55 w 251"/>
                  <a:gd name="T89" fmla="*/ 55 h 179"/>
                  <a:gd name="T90" fmla="*/ 51 w 251"/>
                  <a:gd name="T91" fmla="*/ 44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1"/>
                  <a:gd name="T139" fmla="*/ 0 h 179"/>
                  <a:gd name="T140" fmla="*/ 251 w 251"/>
                  <a:gd name="T141" fmla="*/ 179 h 1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1" h="179">
                    <a:moveTo>
                      <a:pt x="51" y="44"/>
                    </a:moveTo>
                    <a:lnTo>
                      <a:pt x="23" y="42"/>
                    </a:lnTo>
                    <a:lnTo>
                      <a:pt x="17" y="40"/>
                    </a:lnTo>
                    <a:lnTo>
                      <a:pt x="6" y="40"/>
                    </a:lnTo>
                    <a:lnTo>
                      <a:pt x="6" y="35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1" y="0"/>
                    </a:lnTo>
                    <a:lnTo>
                      <a:pt x="56" y="4"/>
                    </a:lnTo>
                    <a:lnTo>
                      <a:pt x="80" y="4"/>
                    </a:lnTo>
                    <a:lnTo>
                      <a:pt x="103" y="6"/>
                    </a:lnTo>
                    <a:lnTo>
                      <a:pt x="127" y="6"/>
                    </a:lnTo>
                    <a:lnTo>
                      <a:pt x="150" y="7"/>
                    </a:lnTo>
                    <a:lnTo>
                      <a:pt x="160" y="15"/>
                    </a:lnTo>
                    <a:lnTo>
                      <a:pt x="216" y="26"/>
                    </a:lnTo>
                    <a:lnTo>
                      <a:pt x="216" y="28"/>
                    </a:lnTo>
                    <a:lnTo>
                      <a:pt x="220" y="29"/>
                    </a:lnTo>
                    <a:lnTo>
                      <a:pt x="251" y="29"/>
                    </a:lnTo>
                    <a:lnTo>
                      <a:pt x="245" y="46"/>
                    </a:lnTo>
                    <a:lnTo>
                      <a:pt x="224" y="57"/>
                    </a:lnTo>
                    <a:lnTo>
                      <a:pt x="203" y="70"/>
                    </a:lnTo>
                    <a:lnTo>
                      <a:pt x="191" y="86"/>
                    </a:lnTo>
                    <a:lnTo>
                      <a:pt x="177" y="102"/>
                    </a:lnTo>
                    <a:lnTo>
                      <a:pt x="187" y="121"/>
                    </a:lnTo>
                    <a:lnTo>
                      <a:pt x="169" y="139"/>
                    </a:lnTo>
                    <a:lnTo>
                      <a:pt x="164" y="145"/>
                    </a:lnTo>
                    <a:lnTo>
                      <a:pt x="146" y="154"/>
                    </a:lnTo>
                    <a:lnTo>
                      <a:pt x="136" y="165"/>
                    </a:lnTo>
                    <a:lnTo>
                      <a:pt x="113" y="166"/>
                    </a:lnTo>
                    <a:lnTo>
                      <a:pt x="88" y="170"/>
                    </a:lnTo>
                    <a:lnTo>
                      <a:pt x="72" y="179"/>
                    </a:lnTo>
                    <a:lnTo>
                      <a:pt x="56" y="179"/>
                    </a:lnTo>
                    <a:lnTo>
                      <a:pt x="53" y="161"/>
                    </a:lnTo>
                    <a:lnTo>
                      <a:pt x="35" y="154"/>
                    </a:lnTo>
                    <a:lnTo>
                      <a:pt x="29" y="155"/>
                    </a:lnTo>
                    <a:lnTo>
                      <a:pt x="29" y="148"/>
                    </a:lnTo>
                    <a:lnTo>
                      <a:pt x="35" y="134"/>
                    </a:lnTo>
                    <a:lnTo>
                      <a:pt x="35" y="128"/>
                    </a:lnTo>
                    <a:lnTo>
                      <a:pt x="37" y="115"/>
                    </a:lnTo>
                    <a:lnTo>
                      <a:pt x="29" y="97"/>
                    </a:lnTo>
                    <a:lnTo>
                      <a:pt x="35" y="95"/>
                    </a:lnTo>
                    <a:lnTo>
                      <a:pt x="45" y="66"/>
                    </a:lnTo>
                    <a:lnTo>
                      <a:pt x="55" y="55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00B0F0"/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8" name="Freeform 453"/>
              <p:cNvSpPr>
                <a:spLocks/>
              </p:cNvSpPr>
              <p:nvPr/>
            </p:nvSpPr>
            <p:spPr bwMode="auto">
              <a:xfrm>
                <a:off x="4133223" y="3440665"/>
                <a:ext cx="27113" cy="11901"/>
              </a:xfrm>
              <a:custGeom>
                <a:avLst/>
                <a:gdLst>
                  <a:gd name="T0" fmla="*/ 21 w 21"/>
                  <a:gd name="T1" fmla="*/ 4 h 11"/>
                  <a:gd name="T2" fmla="*/ 11 w 21"/>
                  <a:gd name="T3" fmla="*/ 11 h 11"/>
                  <a:gd name="T4" fmla="*/ 0 w 21"/>
                  <a:gd name="T5" fmla="*/ 4 h 11"/>
                  <a:gd name="T6" fmla="*/ 13 w 21"/>
                  <a:gd name="T7" fmla="*/ 0 h 11"/>
                  <a:gd name="T8" fmla="*/ 21 w 21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"/>
                  <a:gd name="T17" fmla="*/ 21 w 2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">
                    <a:moveTo>
                      <a:pt x="21" y="4"/>
                    </a:moveTo>
                    <a:lnTo>
                      <a:pt x="11" y="11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9" name="Freeform 454"/>
              <p:cNvSpPr>
                <a:spLocks/>
              </p:cNvSpPr>
              <p:nvPr/>
            </p:nvSpPr>
            <p:spPr bwMode="auto">
              <a:xfrm>
                <a:off x="968218" y="3135187"/>
                <a:ext cx="1478569" cy="777582"/>
              </a:xfrm>
              <a:custGeom>
                <a:avLst/>
                <a:gdLst>
                  <a:gd name="T0" fmla="*/ 1214 w 1227"/>
                  <a:gd name="T1" fmla="*/ 48 h 573"/>
                  <a:gd name="T2" fmla="*/ 1147 w 1227"/>
                  <a:gd name="T3" fmla="*/ 94 h 573"/>
                  <a:gd name="T4" fmla="*/ 1015 w 1227"/>
                  <a:gd name="T5" fmla="*/ 134 h 573"/>
                  <a:gd name="T6" fmla="*/ 920 w 1227"/>
                  <a:gd name="T7" fmla="*/ 167 h 573"/>
                  <a:gd name="T8" fmla="*/ 906 w 1227"/>
                  <a:gd name="T9" fmla="*/ 136 h 573"/>
                  <a:gd name="T10" fmla="*/ 894 w 1227"/>
                  <a:gd name="T11" fmla="*/ 77 h 573"/>
                  <a:gd name="T12" fmla="*/ 824 w 1227"/>
                  <a:gd name="T13" fmla="*/ 26 h 573"/>
                  <a:gd name="T14" fmla="*/ 711 w 1227"/>
                  <a:gd name="T15" fmla="*/ 13 h 573"/>
                  <a:gd name="T16" fmla="*/ 604 w 1227"/>
                  <a:gd name="T17" fmla="*/ 8 h 573"/>
                  <a:gd name="T18" fmla="*/ 435 w 1227"/>
                  <a:gd name="T19" fmla="*/ 8 h 573"/>
                  <a:gd name="T20" fmla="*/ 263 w 1227"/>
                  <a:gd name="T21" fmla="*/ 8 h 573"/>
                  <a:gd name="T22" fmla="*/ 146 w 1227"/>
                  <a:gd name="T23" fmla="*/ 46 h 573"/>
                  <a:gd name="T24" fmla="*/ 133 w 1227"/>
                  <a:gd name="T25" fmla="*/ 46 h 573"/>
                  <a:gd name="T26" fmla="*/ 107 w 1227"/>
                  <a:gd name="T27" fmla="*/ 53 h 573"/>
                  <a:gd name="T28" fmla="*/ 94 w 1227"/>
                  <a:gd name="T29" fmla="*/ 72 h 573"/>
                  <a:gd name="T30" fmla="*/ 37 w 1227"/>
                  <a:gd name="T31" fmla="*/ 149 h 573"/>
                  <a:gd name="T32" fmla="*/ 0 w 1227"/>
                  <a:gd name="T33" fmla="*/ 234 h 573"/>
                  <a:gd name="T34" fmla="*/ 14 w 1227"/>
                  <a:gd name="T35" fmla="*/ 267 h 573"/>
                  <a:gd name="T36" fmla="*/ 14 w 1227"/>
                  <a:gd name="T37" fmla="*/ 291 h 573"/>
                  <a:gd name="T38" fmla="*/ 26 w 1227"/>
                  <a:gd name="T39" fmla="*/ 351 h 573"/>
                  <a:gd name="T40" fmla="*/ 121 w 1227"/>
                  <a:gd name="T41" fmla="*/ 395 h 573"/>
                  <a:gd name="T42" fmla="*/ 218 w 1227"/>
                  <a:gd name="T43" fmla="*/ 426 h 573"/>
                  <a:gd name="T44" fmla="*/ 314 w 1227"/>
                  <a:gd name="T45" fmla="*/ 463 h 573"/>
                  <a:gd name="T46" fmla="*/ 396 w 1227"/>
                  <a:gd name="T47" fmla="*/ 490 h 573"/>
                  <a:gd name="T48" fmla="*/ 452 w 1227"/>
                  <a:gd name="T49" fmla="*/ 527 h 573"/>
                  <a:gd name="T50" fmla="*/ 466 w 1227"/>
                  <a:gd name="T51" fmla="*/ 507 h 573"/>
                  <a:gd name="T52" fmla="*/ 489 w 1227"/>
                  <a:gd name="T53" fmla="*/ 494 h 573"/>
                  <a:gd name="T54" fmla="*/ 530 w 1227"/>
                  <a:gd name="T55" fmla="*/ 470 h 573"/>
                  <a:gd name="T56" fmla="*/ 585 w 1227"/>
                  <a:gd name="T57" fmla="*/ 467 h 573"/>
                  <a:gd name="T58" fmla="*/ 625 w 1227"/>
                  <a:gd name="T59" fmla="*/ 468 h 573"/>
                  <a:gd name="T60" fmla="*/ 643 w 1227"/>
                  <a:gd name="T61" fmla="*/ 461 h 573"/>
                  <a:gd name="T62" fmla="*/ 674 w 1227"/>
                  <a:gd name="T63" fmla="*/ 450 h 573"/>
                  <a:gd name="T64" fmla="*/ 696 w 1227"/>
                  <a:gd name="T65" fmla="*/ 450 h 573"/>
                  <a:gd name="T66" fmla="*/ 731 w 1227"/>
                  <a:gd name="T67" fmla="*/ 458 h 573"/>
                  <a:gd name="T68" fmla="*/ 783 w 1227"/>
                  <a:gd name="T69" fmla="*/ 487 h 573"/>
                  <a:gd name="T70" fmla="*/ 779 w 1227"/>
                  <a:gd name="T71" fmla="*/ 523 h 573"/>
                  <a:gd name="T72" fmla="*/ 791 w 1227"/>
                  <a:gd name="T73" fmla="*/ 543 h 573"/>
                  <a:gd name="T74" fmla="*/ 832 w 1227"/>
                  <a:gd name="T75" fmla="*/ 531 h 573"/>
                  <a:gd name="T76" fmla="*/ 824 w 1227"/>
                  <a:gd name="T77" fmla="*/ 470 h 573"/>
                  <a:gd name="T78" fmla="*/ 838 w 1227"/>
                  <a:gd name="T79" fmla="*/ 414 h 573"/>
                  <a:gd name="T80" fmla="*/ 884 w 1227"/>
                  <a:gd name="T81" fmla="*/ 379 h 573"/>
                  <a:gd name="T82" fmla="*/ 941 w 1227"/>
                  <a:gd name="T83" fmla="*/ 335 h 573"/>
                  <a:gd name="T84" fmla="*/ 974 w 1227"/>
                  <a:gd name="T85" fmla="*/ 317 h 573"/>
                  <a:gd name="T86" fmla="*/ 972 w 1227"/>
                  <a:gd name="T87" fmla="*/ 311 h 573"/>
                  <a:gd name="T88" fmla="*/ 964 w 1227"/>
                  <a:gd name="T89" fmla="*/ 289 h 573"/>
                  <a:gd name="T90" fmla="*/ 964 w 1227"/>
                  <a:gd name="T91" fmla="*/ 264 h 573"/>
                  <a:gd name="T92" fmla="*/ 966 w 1227"/>
                  <a:gd name="T93" fmla="*/ 256 h 573"/>
                  <a:gd name="T94" fmla="*/ 997 w 1227"/>
                  <a:gd name="T95" fmla="*/ 233 h 573"/>
                  <a:gd name="T96" fmla="*/ 988 w 1227"/>
                  <a:gd name="T97" fmla="*/ 269 h 573"/>
                  <a:gd name="T98" fmla="*/ 1005 w 1227"/>
                  <a:gd name="T99" fmla="*/ 233 h 573"/>
                  <a:gd name="T100" fmla="*/ 1038 w 1227"/>
                  <a:gd name="T101" fmla="*/ 222 h 573"/>
                  <a:gd name="T102" fmla="*/ 1058 w 1227"/>
                  <a:gd name="T103" fmla="*/ 196 h 573"/>
                  <a:gd name="T104" fmla="*/ 1112 w 1227"/>
                  <a:gd name="T105" fmla="*/ 181 h 573"/>
                  <a:gd name="T106" fmla="*/ 1140 w 1227"/>
                  <a:gd name="T107" fmla="*/ 176 h 573"/>
                  <a:gd name="T108" fmla="*/ 1161 w 1227"/>
                  <a:gd name="T109" fmla="*/ 127 h 573"/>
                  <a:gd name="T110" fmla="*/ 1198 w 1227"/>
                  <a:gd name="T111" fmla="*/ 117 h 5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7"/>
                  <a:gd name="T169" fmla="*/ 0 h 573"/>
                  <a:gd name="T170" fmla="*/ 1227 w 1227"/>
                  <a:gd name="T171" fmla="*/ 573 h 5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7" h="573">
                    <a:moveTo>
                      <a:pt x="1225" y="105"/>
                    </a:moveTo>
                    <a:lnTo>
                      <a:pt x="1223" y="97"/>
                    </a:lnTo>
                    <a:lnTo>
                      <a:pt x="1218" y="83"/>
                    </a:lnTo>
                    <a:lnTo>
                      <a:pt x="1227" y="53"/>
                    </a:lnTo>
                    <a:lnTo>
                      <a:pt x="1214" y="48"/>
                    </a:lnTo>
                    <a:lnTo>
                      <a:pt x="1204" y="48"/>
                    </a:lnTo>
                    <a:lnTo>
                      <a:pt x="1202" y="44"/>
                    </a:lnTo>
                    <a:lnTo>
                      <a:pt x="1184" y="61"/>
                    </a:lnTo>
                    <a:lnTo>
                      <a:pt x="1167" y="79"/>
                    </a:lnTo>
                    <a:lnTo>
                      <a:pt x="1147" y="94"/>
                    </a:lnTo>
                    <a:lnTo>
                      <a:pt x="1134" y="101"/>
                    </a:lnTo>
                    <a:lnTo>
                      <a:pt x="1095" y="103"/>
                    </a:lnTo>
                    <a:lnTo>
                      <a:pt x="1056" y="105"/>
                    </a:lnTo>
                    <a:lnTo>
                      <a:pt x="1036" y="119"/>
                    </a:lnTo>
                    <a:lnTo>
                      <a:pt x="1015" y="134"/>
                    </a:lnTo>
                    <a:lnTo>
                      <a:pt x="990" y="136"/>
                    </a:lnTo>
                    <a:lnTo>
                      <a:pt x="964" y="138"/>
                    </a:lnTo>
                    <a:lnTo>
                      <a:pt x="964" y="152"/>
                    </a:lnTo>
                    <a:lnTo>
                      <a:pt x="941" y="160"/>
                    </a:lnTo>
                    <a:lnTo>
                      <a:pt x="920" y="167"/>
                    </a:lnTo>
                    <a:lnTo>
                      <a:pt x="898" y="172"/>
                    </a:lnTo>
                    <a:lnTo>
                      <a:pt x="877" y="180"/>
                    </a:lnTo>
                    <a:lnTo>
                      <a:pt x="871" y="170"/>
                    </a:lnTo>
                    <a:lnTo>
                      <a:pt x="894" y="149"/>
                    </a:lnTo>
                    <a:lnTo>
                      <a:pt x="906" y="136"/>
                    </a:lnTo>
                    <a:lnTo>
                      <a:pt x="910" y="114"/>
                    </a:lnTo>
                    <a:lnTo>
                      <a:pt x="916" y="94"/>
                    </a:lnTo>
                    <a:lnTo>
                      <a:pt x="898" y="83"/>
                    </a:lnTo>
                    <a:lnTo>
                      <a:pt x="902" y="75"/>
                    </a:lnTo>
                    <a:lnTo>
                      <a:pt x="894" y="77"/>
                    </a:lnTo>
                    <a:lnTo>
                      <a:pt x="892" y="66"/>
                    </a:lnTo>
                    <a:lnTo>
                      <a:pt x="875" y="57"/>
                    </a:lnTo>
                    <a:lnTo>
                      <a:pt x="857" y="46"/>
                    </a:lnTo>
                    <a:lnTo>
                      <a:pt x="842" y="35"/>
                    </a:lnTo>
                    <a:lnTo>
                      <a:pt x="824" y="26"/>
                    </a:lnTo>
                    <a:lnTo>
                      <a:pt x="797" y="32"/>
                    </a:lnTo>
                    <a:lnTo>
                      <a:pt x="781" y="26"/>
                    </a:lnTo>
                    <a:lnTo>
                      <a:pt x="764" y="28"/>
                    </a:lnTo>
                    <a:lnTo>
                      <a:pt x="734" y="17"/>
                    </a:lnTo>
                    <a:lnTo>
                      <a:pt x="711" y="13"/>
                    </a:lnTo>
                    <a:lnTo>
                      <a:pt x="715" y="0"/>
                    </a:lnTo>
                    <a:lnTo>
                      <a:pt x="705" y="8"/>
                    </a:lnTo>
                    <a:lnTo>
                      <a:pt x="672" y="8"/>
                    </a:lnTo>
                    <a:lnTo>
                      <a:pt x="637" y="8"/>
                    </a:lnTo>
                    <a:lnTo>
                      <a:pt x="604" y="8"/>
                    </a:lnTo>
                    <a:lnTo>
                      <a:pt x="569" y="8"/>
                    </a:lnTo>
                    <a:lnTo>
                      <a:pt x="536" y="8"/>
                    </a:lnTo>
                    <a:lnTo>
                      <a:pt x="503" y="8"/>
                    </a:lnTo>
                    <a:lnTo>
                      <a:pt x="468" y="8"/>
                    </a:lnTo>
                    <a:lnTo>
                      <a:pt x="435" y="8"/>
                    </a:lnTo>
                    <a:lnTo>
                      <a:pt x="399" y="8"/>
                    </a:lnTo>
                    <a:lnTo>
                      <a:pt x="366" y="8"/>
                    </a:lnTo>
                    <a:lnTo>
                      <a:pt x="331" y="8"/>
                    </a:lnTo>
                    <a:lnTo>
                      <a:pt x="298" y="8"/>
                    </a:lnTo>
                    <a:lnTo>
                      <a:pt x="263" y="8"/>
                    </a:lnTo>
                    <a:lnTo>
                      <a:pt x="230" y="8"/>
                    </a:lnTo>
                    <a:lnTo>
                      <a:pt x="197" y="8"/>
                    </a:lnTo>
                    <a:lnTo>
                      <a:pt x="162" y="8"/>
                    </a:lnTo>
                    <a:lnTo>
                      <a:pt x="156" y="28"/>
                    </a:lnTo>
                    <a:lnTo>
                      <a:pt x="146" y="46"/>
                    </a:lnTo>
                    <a:lnTo>
                      <a:pt x="129" y="53"/>
                    </a:lnTo>
                    <a:lnTo>
                      <a:pt x="133" y="48"/>
                    </a:lnTo>
                    <a:lnTo>
                      <a:pt x="135" y="50"/>
                    </a:lnTo>
                    <a:lnTo>
                      <a:pt x="150" y="33"/>
                    </a:lnTo>
                    <a:lnTo>
                      <a:pt x="133" y="46"/>
                    </a:lnTo>
                    <a:lnTo>
                      <a:pt x="131" y="46"/>
                    </a:lnTo>
                    <a:lnTo>
                      <a:pt x="142" y="37"/>
                    </a:lnTo>
                    <a:lnTo>
                      <a:pt x="148" y="28"/>
                    </a:lnTo>
                    <a:lnTo>
                      <a:pt x="117" y="22"/>
                    </a:lnTo>
                    <a:lnTo>
                      <a:pt x="107" y="53"/>
                    </a:lnTo>
                    <a:lnTo>
                      <a:pt x="103" y="57"/>
                    </a:lnTo>
                    <a:lnTo>
                      <a:pt x="103" y="61"/>
                    </a:lnTo>
                    <a:lnTo>
                      <a:pt x="101" y="66"/>
                    </a:lnTo>
                    <a:lnTo>
                      <a:pt x="100" y="63"/>
                    </a:lnTo>
                    <a:lnTo>
                      <a:pt x="94" y="72"/>
                    </a:lnTo>
                    <a:lnTo>
                      <a:pt x="107" y="74"/>
                    </a:lnTo>
                    <a:lnTo>
                      <a:pt x="98" y="74"/>
                    </a:lnTo>
                    <a:lnTo>
                      <a:pt x="88" y="86"/>
                    </a:lnTo>
                    <a:lnTo>
                      <a:pt x="63" y="117"/>
                    </a:lnTo>
                    <a:lnTo>
                      <a:pt x="37" y="149"/>
                    </a:lnTo>
                    <a:lnTo>
                      <a:pt x="31" y="167"/>
                    </a:lnTo>
                    <a:lnTo>
                      <a:pt x="24" y="187"/>
                    </a:lnTo>
                    <a:lnTo>
                      <a:pt x="2" y="209"/>
                    </a:lnTo>
                    <a:lnTo>
                      <a:pt x="4" y="218"/>
                    </a:lnTo>
                    <a:lnTo>
                      <a:pt x="0" y="234"/>
                    </a:lnTo>
                    <a:lnTo>
                      <a:pt x="4" y="251"/>
                    </a:lnTo>
                    <a:lnTo>
                      <a:pt x="6" y="266"/>
                    </a:lnTo>
                    <a:lnTo>
                      <a:pt x="4" y="262"/>
                    </a:lnTo>
                    <a:lnTo>
                      <a:pt x="2" y="266"/>
                    </a:lnTo>
                    <a:lnTo>
                      <a:pt x="14" y="267"/>
                    </a:lnTo>
                    <a:lnTo>
                      <a:pt x="18" y="267"/>
                    </a:lnTo>
                    <a:lnTo>
                      <a:pt x="14" y="278"/>
                    </a:lnTo>
                    <a:lnTo>
                      <a:pt x="10" y="277"/>
                    </a:lnTo>
                    <a:lnTo>
                      <a:pt x="6" y="278"/>
                    </a:lnTo>
                    <a:lnTo>
                      <a:pt x="14" y="291"/>
                    </a:lnTo>
                    <a:lnTo>
                      <a:pt x="6" y="300"/>
                    </a:lnTo>
                    <a:lnTo>
                      <a:pt x="12" y="315"/>
                    </a:lnTo>
                    <a:lnTo>
                      <a:pt x="16" y="328"/>
                    </a:lnTo>
                    <a:lnTo>
                      <a:pt x="12" y="350"/>
                    </a:lnTo>
                    <a:lnTo>
                      <a:pt x="26" y="351"/>
                    </a:lnTo>
                    <a:lnTo>
                      <a:pt x="47" y="362"/>
                    </a:lnTo>
                    <a:lnTo>
                      <a:pt x="68" y="379"/>
                    </a:lnTo>
                    <a:lnTo>
                      <a:pt x="68" y="397"/>
                    </a:lnTo>
                    <a:lnTo>
                      <a:pt x="94" y="397"/>
                    </a:lnTo>
                    <a:lnTo>
                      <a:pt x="121" y="395"/>
                    </a:lnTo>
                    <a:lnTo>
                      <a:pt x="137" y="403"/>
                    </a:lnTo>
                    <a:lnTo>
                      <a:pt x="154" y="410"/>
                    </a:lnTo>
                    <a:lnTo>
                      <a:pt x="172" y="419"/>
                    </a:lnTo>
                    <a:lnTo>
                      <a:pt x="187" y="426"/>
                    </a:lnTo>
                    <a:lnTo>
                      <a:pt x="218" y="426"/>
                    </a:lnTo>
                    <a:lnTo>
                      <a:pt x="250" y="426"/>
                    </a:lnTo>
                    <a:lnTo>
                      <a:pt x="253" y="415"/>
                    </a:lnTo>
                    <a:lnTo>
                      <a:pt x="288" y="415"/>
                    </a:lnTo>
                    <a:lnTo>
                      <a:pt x="308" y="439"/>
                    </a:lnTo>
                    <a:lnTo>
                      <a:pt x="314" y="463"/>
                    </a:lnTo>
                    <a:lnTo>
                      <a:pt x="327" y="472"/>
                    </a:lnTo>
                    <a:lnTo>
                      <a:pt x="341" y="483"/>
                    </a:lnTo>
                    <a:lnTo>
                      <a:pt x="357" y="465"/>
                    </a:lnTo>
                    <a:lnTo>
                      <a:pt x="386" y="468"/>
                    </a:lnTo>
                    <a:lnTo>
                      <a:pt x="396" y="490"/>
                    </a:lnTo>
                    <a:lnTo>
                      <a:pt x="405" y="512"/>
                    </a:lnTo>
                    <a:lnTo>
                      <a:pt x="413" y="540"/>
                    </a:lnTo>
                    <a:lnTo>
                      <a:pt x="429" y="551"/>
                    </a:lnTo>
                    <a:lnTo>
                      <a:pt x="454" y="554"/>
                    </a:lnTo>
                    <a:lnTo>
                      <a:pt x="452" y="527"/>
                    </a:lnTo>
                    <a:lnTo>
                      <a:pt x="450" y="525"/>
                    </a:lnTo>
                    <a:lnTo>
                      <a:pt x="450" y="520"/>
                    </a:lnTo>
                    <a:lnTo>
                      <a:pt x="456" y="521"/>
                    </a:lnTo>
                    <a:lnTo>
                      <a:pt x="460" y="511"/>
                    </a:lnTo>
                    <a:lnTo>
                      <a:pt x="466" y="507"/>
                    </a:lnTo>
                    <a:lnTo>
                      <a:pt x="477" y="498"/>
                    </a:lnTo>
                    <a:lnTo>
                      <a:pt x="483" y="494"/>
                    </a:lnTo>
                    <a:lnTo>
                      <a:pt x="483" y="490"/>
                    </a:lnTo>
                    <a:lnTo>
                      <a:pt x="495" y="490"/>
                    </a:lnTo>
                    <a:lnTo>
                      <a:pt x="489" y="494"/>
                    </a:lnTo>
                    <a:lnTo>
                      <a:pt x="501" y="489"/>
                    </a:lnTo>
                    <a:lnTo>
                      <a:pt x="497" y="490"/>
                    </a:lnTo>
                    <a:lnTo>
                      <a:pt x="522" y="472"/>
                    </a:lnTo>
                    <a:lnTo>
                      <a:pt x="524" y="467"/>
                    </a:lnTo>
                    <a:lnTo>
                      <a:pt x="530" y="470"/>
                    </a:lnTo>
                    <a:lnTo>
                      <a:pt x="528" y="472"/>
                    </a:lnTo>
                    <a:lnTo>
                      <a:pt x="546" y="463"/>
                    </a:lnTo>
                    <a:lnTo>
                      <a:pt x="549" y="463"/>
                    </a:lnTo>
                    <a:lnTo>
                      <a:pt x="567" y="465"/>
                    </a:lnTo>
                    <a:lnTo>
                      <a:pt x="585" y="467"/>
                    </a:lnTo>
                    <a:lnTo>
                      <a:pt x="594" y="465"/>
                    </a:lnTo>
                    <a:lnTo>
                      <a:pt x="602" y="474"/>
                    </a:lnTo>
                    <a:lnTo>
                      <a:pt x="614" y="478"/>
                    </a:lnTo>
                    <a:lnTo>
                      <a:pt x="625" y="478"/>
                    </a:lnTo>
                    <a:lnTo>
                      <a:pt x="625" y="468"/>
                    </a:lnTo>
                    <a:lnTo>
                      <a:pt x="643" y="479"/>
                    </a:lnTo>
                    <a:lnTo>
                      <a:pt x="639" y="483"/>
                    </a:lnTo>
                    <a:lnTo>
                      <a:pt x="647" y="478"/>
                    </a:lnTo>
                    <a:lnTo>
                      <a:pt x="637" y="465"/>
                    </a:lnTo>
                    <a:lnTo>
                      <a:pt x="643" y="461"/>
                    </a:lnTo>
                    <a:lnTo>
                      <a:pt x="641" y="459"/>
                    </a:lnTo>
                    <a:lnTo>
                      <a:pt x="639" y="458"/>
                    </a:lnTo>
                    <a:lnTo>
                      <a:pt x="623" y="454"/>
                    </a:lnTo>
                    <a:lnTo>
                      <a:pt x="639" y="452"/>
                    </a:lnTo>
                    <a:lnTo>
                      <a:pt x="674" y="450"/>
                    </a:lnTo>
                    <a:lnTo>
                      <a:pt x="680" y="441"/>
                    </a:lnTo>
                    <a:lnTo>
                      <a:pt x="678" y="452"/>
                    </a:lnTo>
                    <a:lnTo>
                      <a:pt x="690" y="450"/>
                    </a:lnTo>
                    <a:lnTo>
                      <a:pt x="699" y="447"/>
                    </a:lnTo>
                    <a:lnTo>
                      <a:pt x="696" y="450"/>
                    </a:lnTo>
                    <a:lnTo>
                      <a:pt x="715" y="448"/>
                    </a:lnTo>
                    <a:lnTo>
                      <a:pt x="709" y="448"/>
                    </a:lnTo>
                    <a:lnTo>
                      <a:pt x="723" y="452"/>
                    </a:lnTo>
                    <a:lnTo>
                      <a:pt x="727" y="452"/>
                    </a:lnTo>
                    <a:lnTo>
                      <a:pt x="731" y="458"/>
                    </a:lnTo>
                    <a:lnTo>
                      <a:pt x="727" y="456"/>
                    </a:lnTo>
                    <a:lnTo>
                      <a:pt x="731" y="467"/>
                    </a:lnTo>
                    <a:lnTo>
                      <a:pt x="762" y="456"/>
                    </a:lnTo>
                    <a:lnTo>
                      <a:pt x="773" y="472"/>
                    </a:lnTo>
                    <a:lnTo>
                      <a:pt x="783" y="487"/>
                    </a:lnTo>
                    <a:lnTo>
                      <a:pt x="777" y="514"/>
                    </a:lnTo>
                    <a:lnTo>
                      <a:pt x="775" y="511"/>
                    </a:lnTo>
                    <a:lnTo>
                      <a:pt x="779" y="514"/>
                    </a:lnTo>
                    <a:lnTo>
                      <a:pt x="783" y="509"/>
                    </a:lnTo>
                    <a:lnTo>
                      <a:pt x="779" y="523"/>
                    </a:lnTo>
                    <a:lnTo>
                      <a:pt x="785" y="532"/>
                    </a:lnTo>
                    <a:lnTo>
                      <a:pt x="789" y="534"/>
                    </a:lnTo>
                    <a:lnTo>
                      <a:pt x="789" y="542"/>
                    </a:lnTo>
                    <a:lnTo>
                      <a:pt x="793" y="536"/>
                    </a:lnTo>
                    <a:lnTo>
                      <a:pt x="791" y="543"/>
                    </a:lnTo>
                    <a:lnTo>
                      <a:pt x="793" y="556"/>
                    </a:lnTo>
                    <a:lnTo>
                      <a:pt x="803" y="573"/>
                    </a:lnTo>
                    <a:lnTo>
                      <a:pt x="818" y="571"/>
                    </a:lnTo>
                    <a:lnTo>
                      <a:pt x="824" y="551"/>
                    </a:lnTo>
                    <a:lnTo>
                      <a:pt x="832" y="531"/>
                    </a:lnTo>
                    <a:lnTo>
                      <a:pt x="828" y="511"/>
                    </a:lnTo>
                    <a:lnTo>
                      <a:pt x="824" y="490"/>
                    </a:lnTo>
                    <a:lnTo>
                      <a:pt x="828" y="509"/>
                    </a:lnTo>
                    <a:lnTo>
                      <a:pt x="826" y="490"/>
                    </a:lnTo>
                    <a:lnTo>
                      <a:pt x="824" y="470"/>
                    </a:lnTo>
                    <a:lnTo>
                      <a:pt x="822" y="452"/>
                    </a:lnTo>
                    <a:lnTo>
                      <a:pt x="822" y="432"/>
                    </a:lnTo>
                    <a:lnTo>
                      <a:pt x="828" y="428"/>
                    </a:lnTo>
                    <a:lnTo>
                      <a:pt x="830" y="425"/>
                    </a:lnTo>
                    <a:lnTo>
                      <a:pt x="838" y="414"/>
                    </a:lnTo>
                    <a:lnTo>
                      <a:pt x="846" y="403"/>
                    </a:lnTo>
                    <a:lnTo>
                      <a:pt x="846" y="401"/>
                    </a:lnTo>
                    <a:lnTo>
                      <a:pt x="853" y="399"/>
                    </a:lnTo>
                    <a:lnTo>
                      <a:pt x="883" y="381"/>
                    </a:lnTo>
                    <a:lnTo>
                      <a:pt x="884" y="379"/>
                    </a:lnTo>
                    <a:lnTo>
                      <a:pt x="908" y="366"/>
                    </a:lnTo>
                    <a:lnTo>
                      <a:pt x="916" y="362"/>
                    </a:lnTo>
                    <a:lnTo>
                      <a:pt x="931" y="350"/>
                    </a:lnTo>
                    <a:lnTo>
                      <a:pt x="958" y="340"/>
                    </a:lnTo>
                    <a:lnTo>
                      <a:pt x="941" y="335"/>
                    </a:lnTo>
                    <a:lnTo>
                      <a:pt x="953" y="337"/>
                    </a:lnTo>
                    <a:lnTo>
                      <a:pt x="955" y="331"/>
                    </a:lnTo>
                    <a:lnTo>
                      <a:pt x="945" y="326"/>
                    </a:lnTo>
                    <a:lnTo>
                      <a:pt x="968" y="328"/>
                    </a:lnTo>
                    <a:lnTo>
                      <a:pt x="974" y="317"/>
                    </a:lnTo>
                    <a:lnTo>
                      <a:pt x="968" y="320"/>
                    </a:lnTo>
                    <a:lnTo>
                      <a:pt x="962" y="315"/>
                    </a:lnTo>
                    <a:lnTo>
                      <a:pt x="957" y="311"/>
                    </a:lnTo>
                    <a:lnTo>
                      <a:pt x="964" y="313"/>
                    </a:lnTo>
                    <a:lnTo>
                      <a:pt x="972" y="311"/>
                    </a:lnTo>
                    <a:lnTo>
                      <a:pt x="976" y="313"/>
                    </a:lnTo>
                    <a:lnTo>
                      <a:pt x="978" y="298"/>
                    </a:lnTo>
                    <a:lnTo>
                      <a:pt x="980" y="320"/>
                    </a:lnTo>
                    <a:lnTo>
                      <a:pt x="972" y="291"/>
                    </a:lnTo>
                    <a:lnTo>
                      <a:pt x="964" y="289"/>
                    </a:lnTo>
                    <a:lnTo>
                      <a:pt x="958" y="284"/>
                    </a:lnTo>
                    <a:lnTo>
                      <a:pt x="972" y="289"/>
                    </a:lnTo>
                    <a:lnTo>
                      <a:pt x="966" y="278"/>
                    </a:lnTo>
                    <a:lnTo>
                      <a:pt x="974" y="284"/>
                    </a:lnTo>
                    <a:lnTo>
                      <a:pt x="964" y="264"/>
                    </a:lnTo>
                    <a:lnTo>
                      <a:pt x="978" y="273"/>
                    </a:lnTo>
                    <a:lnTo>
                      <a:pt x="966" y="258"/>
                    </a:lnTo>
                    <a:lnTo>
                      <a:pt x="960" y="258"/>
                    </a:lnTo>
                    <a:lnTo>
                      <a:pt x="970" y="249"/>
                    </a:lnTo>
                    <a:lnTo>
                      <a:pt x="966" y="256"/>
                    </a:lnTo>
                    <a:lnTo>
                      <a:pt x="980" y="264"/>
                    </a:lnTo>
                    <a:lnTo>
                      <a:pt x="976" y="251"/>
                    </a:lnTo>
                    <a:lnTo>
                      <a:pt x="980" y="258"/>
                    </a:lnTo>
                    <a:lnTo>
                      <a:pt x="984" y="238"/>
                    </a:lnTo>
                    <a:lnTo>
                      <a:pt x="997" y="233"/>
                    </a:lnTo>
                    <a:lnTo>
                      <a:pt x="990" y="245"/>
                    </a:lnTo>
                    <a:lnTo>
                      <a:pt x="988" y="253"/>
                    </a:lnTo>
                    <a:lnTo>
                      <a:pt x="984" y="258"/>
                    </a:lnTo>
                    <a:lnTo>
                      <a:pt x="992" y="262"/>
                    </a:lnTo>
                    <a:lnTo>
                      <a:pt x="988" y="269"/>
                    </a:lnTo>
                    <a:lnTo>
                      <a:pt x="990" y="273"/>
                    </a:lnTo>
                    <a:lnTo>
                      <a:pt x="986" y="277"/>
                    </a:lnTo>
                    <a:lnTo>
                      <a:pt x="980" y="286"/>
                    </a:lnTo>
                    <a:lnTo>
                      <a:pt x="1007" y="258"/>
                    </a:lnTo>
                    <a:lnTo>
                      <a:pt x="1005" y="233"/>
                    </a:lnTo>
                    <a:lnTo>
                      <a:pt x="1017" y="222"/>
                    </a:lnTo>
                    <a:lnTo>
                      <a:pt x="1007" y="229"/>
                    </a:lnTo>
                    <a:lnTo>
                      <a:pt x="1015" y="238"/>
                    </a:lnTo>
                    <a:lnTo>
                      <a:pt x="1013" y="245"/>
                    </a:lnTo>
                    <a:lnTo>
                      <a:pt x="1038" y="222"/>
                    </a:lnTo>
                    <a:lnTo>
                      <a:pt x="1038" y="225"/>
                    </a:lnTo>
                    <a:lnTo>
                      <a:pt x="1042" y="209"/>
                    </a:lnTo>
                    <a:lnTo>
                      <a:pt x="1054" y="192"/>
                    </a:lnTo>
                    <a:lnTo>
                      <a:pt x="1050" y="200"/>
                    </a:lnTo>
                    <a:lnTo>
                      <a:pt x="1058" y="196"/>
                    </a:lnTo>
                    <a:lnTo>
                      <a:pt x="1081" y="191"/>
                    </a:lnTo>
                    <a:lnTo>
                      <a:pt x="1103" y="187"/>
                    </a:lnTo>
                    <a:lnTo>
                      <a:pt x="1108" y="180"/>
                    </a:lnTo>
                    <a:lnTo>
                      <a:pt x="1112" y="180"/>
                    </a:lnTo>
                    <a:lnTo>
                      <a:pt x="1112" y="181"/>
                    </a:lnTo>
                    <a:lnTo>
                      <a:pt x="1122" y="185"/>
                    </a:lnTo>
                    <a:lnTo>
                      <a:pt x="1126" y="187"/>
                    </a:lnTo>
                    <a:lnTo>
                      <a:pt x="1140" y="180"/>
                    </a:lnTo>
                    <a:lnTo>
                      <a:pt x="1138" y="170"/>
                    </a:lnTo>
                    <a:lnTo>
                      <a:pt x="1140" y="176"/>
                    </a:lnTo>
                    <a:lnTo>
                      <a:pt x="1128" y="172"/>
                    </a:lnTo>
                    <a:lnTo>
                      <a:pt x="1130" y="160"/>
                    </a:lnTo>
                    <a:lnTo>
                      <a:pt x="1130" y="156"/>
                    </a:lnTo>
                    <a:lnTo>
                      <a:pt x="1155" y="130"/>
                    </a:lnTo>
                    <a:lnTo>
                      <a:pt x="1161" y="127"/>
                    </a:lnTo>
                    <a:lnTo>
                      <a:pt x="1165" y="128"/>
                    </a:lnTo>
                    <a:lnTo>
                      <a:pt x="1184" y="114"/>
                    </a:lnTo>
                    <a:lnTo>
                      <a:pt x="1184" y="116"/>
                    </a:lnTo>
                    <a:lnTo>
                      <a:pt x="1188" y="116"/>
                    </a:lnTo>
                    <a:lnTo>
                      <a:pt x="1198" y="117"/>
                    </a:lnTo>
                    <a:lnTo>
                      <a:pt x="1225" y="1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0" name="Freeform 455"/>
              <p:cNvSpPr>
                <a:spLocks/>
              </p:cNvSpPr>
              <p:nvPr/>
            </p:nvSpPr>
            <p:spPr bwMode="auto">
              <a:xfrm>
                <a:off x="373536" y="2490506"/>
                <a:ext cx="939921" cy="474086"/>
              </a:xfrm>
              <a:custGeom>
                <a:avLst/>
                <a:gdLst>
                  <a:gd name="T0" fmla="*/ 630 w 782"/>
                  <a:gd name="T1" fmla="*/ 306 h 351"/>
                  <a:gd name="T2" fmla="*/ 606 w 782"/>
                  <a:gd name="T3" fmla="*/ 247 h 351"/>
                  <a:gd name="T4" fmla="*/ 571 w 782"/>
                  <a:gd name="T5" fmla="*/ 234 h 351"/>
                  <a:gd name="T6" fmla="*/ 602 w 782"/>
                  <a:gd name="T7" fmla="*/ 179 h 351"/>
                  <a:gd name="T8" fmla="*/ 721 w 782"/>
                  <a:gd name="T9" fmla="*/ 81 h 351"/>
                  <a:gd name="T10" fmla="*/ 709 w 782"/>
                  <a:gd name="T11" fmla="*/ 20 h 351"/>
                  <a:gd name="T12" fmla="*/ 610 w 782"/>
                  <a:gd name="T13" fmla="*/ 9 h 351"/>
                  <a:gd name="T14" fmla="*/ 587 w 782"/>
                  <a:gd name="T15" fmla="*/ 2 h 351"/>
                  <a:gd name="T16" fmla="*/ 505 w 782"/>
                  <a:gd name="T17" fmla="*/ 13 h 351"/>
                  <a:gd name="T18" fmla="*/ 460 w 782"/>
                  <a:gd name="T19" fmla="*/ 20 h 351"/>
                  <a:gd name="T20" fmla="*/ 328 w 782"/>
                  <a:gd name="T21" fmla="*/ 59 h 351"/>
                  <a:gd name="T22" fmla="*/ 355 w 782"/>
                  <a:gd name="T23" fmla="*/ 97 h 351"/>
                  <a:gd name="T24" fmla="*/ 343 w 782"/>
                  <a:gd name="T25" fmla="*/ 101 h 351"/>
                  <a:gd name="T26" fmla="*/ 316 w 782"/>
                  <a:gd name="T27" fmla="*/ 95 h 351"/>
                  <a:gd name="T28" fmla="*/ 221 w 782"/>
                  <a:gd name="T29" fmla="*/ 125 h 351"/>
                  <a:gd name="T30" fmla="*/ 312 w 782"/>
                  <a:gd name="T31" fmla="*/ 130 h 351"/>
                  <a:gd name="T32" fmla="*/ 258 w 782"/>
                  <a:gd name="T33" fmla="*/ 161 h 351"/>
                  <a:gd name="T34" fmla="*/ 184 w 782"/>
                  <a:gd name="T35" fmla="*/ 179 h 351"/>
                  <a:gd name="T36" fmla="*/ 139 w 782"/>
                  <a:gd name="T37" fmla="*/ 198 h 351"/>
                  <a:gd name="T38" fmla="*/ 154 w 782"/>
                  <a:gd name="T39" fmla="*/ 203 h 351"/>
                  <a:gd name="T40" fmla="*/ 149 w 782"/>
                  <a:gd name="T41" fmla="*/ 218 h 351"/>
                  <a:gd name="T42" fmla="*/ 115 w 782"/>
                  <a:gd name="T43" fmla="*/ 225 h 351"/>
                  <a:gd name="T44" fmla="*/ 156 w 782"/>
                  <a:gd name="T45" fmla="*/ 236 h 351"/>
                  <a:gd name="T46" fmla="*/ 125 w 782"/>
                  <a:gd name="T47" fmla="*/ 265 h 351"/>
                  <a:gd name="T48" fmla="*/ 195 w 782"/>
                  <a:gd name="T49" fmla="*/ 258 h 351"/>
                  <a:gd name="T50" fmla="*/ 226 w 782"/>
                  <a:gd name="T51" fmla="*/ 258 h 351"/>
                  <a:gd name="T52" fmla="*/ 176 w 782"/>
                  <a:gd name="T53" fmla="*/ 289 h 351"/>
                  <a:gd name="T54" fmla="*/ 80 w 782"/>
                  <a:gd name="T55" fmla="*/ 329 h 351"/>
                  <a:gd name="T56" fmla="*/ 53 w 782"/>
                  <a:gd name="T57" fmla="*/ 328 h 351"/>
                  <a:gd name="T58" fmla="*/ 20 w 782"/>
                  <a:gd name="T59" fmla="*/ 344 h 351"/>
                  <a:gd name="T60" fmla="*/ 49 w 782"/>
                  <a:gd name="T61" fmla="*/ 337 h 351"/>
                  <a:gd name="T62" fmla="*/ 115 w 782"/>
                  <a:gd name="T63" fmla="*/ 324 h 351"/>
                  <a:gd name="T64" fmla="*/ 240 w 782"/>
                  <a:gd name="T65" fmla="*/ 280 h 351"/>
                  <a:gd name="T66" fmla="*/ 324 w 782"/>
                  <a:gd name="T67" fmla="*/ 238 h 351"/>
                  <a:gd name="T68" fmla="*/ 423 w 782"/>
                  <a:gd name="T69" fmla="*/ 203 h 351"/>
                  <a:gd name="T70" fmla="*/ 369 w 782"/>
                  <a:gd name="T71" fmla="*/ 221 h 351"/>
                  <a:gd name="T72" fmla="*/ 339 w 782"/>
                  <a:gd name="T73" fmla="*/ 253 h 351"/>
                  <a:gd name="T74" fmla="*/ 371 w 782"/>
                  <a:gd name="T75" fmla="*/ 243 h 351"/>
                  <a:gd name="T76" fmla="*/ 398 w 782"/>
                  <a:gd name="T77" fmla="*/ 238 h 351"/>
                  <a:gd name="T78" fmla="*/ 419 w 782"/>
                  <a:gd name="T79" fmla="*/ 220 h 351"/>
                  <a:gd name="T80" fmla="*/ 443 w 782"/>
                  <a:gd name="T81" fmla="*/ 214 h 351"/>
                  <a:gd name="T82" fmla="*/ 462 w 782"/>
                  <a:gd name="T83" fmla="*/ 218 h 351"/>
                  <a:gd name="T84" fmla="*/ 460 w 782"/>
                  <a:gd name="T85" fmla="*/ 227 h 351"/>
                  <a:gd name="T86" fmla="*/ 484 w 782"/>
                  <a:gd name="T87" fmla="*/ 232 h 351"/>
                  <a:gd name="T88" fmla="*/ 559 w 782"/>
                  <a:gd name="T89" fmla="*/ 238 h 351"/>
                  <a:gd name="T90" fmla="*/ 554 w 782"/>
                  <a:gd name="T91" fmla="*/ 245 h 351"/>
                  <a:gd name="T92" fmla="*/ 583 w 782"/>
                  <a:gd name="T93" fmla="*/ 260 h 351"/>
                  <a:gd name="T94" fmla="*/ 596 w 782"/>
                  <a:gd name="T95" fmla="*/ 267 h 351"/>
                  <a:gd name="T96" fmla="*/ 616 w 782"/>
                  <a:gd name="T97" fmla="*/ 265 h 351"/>
                  <a:gd name="T98" fmla="*/ 620 w 782"/>
                  <a:gd name="T99" fmla="*/ 282 h 351"/>
                  <a:gd name="T100" fmla="*/ 618 w 782"/>
                  <a:gd name="T101" fmla="*/ 287 h 351"/>
                  <a:gd name="T102" fmla="*/ 618 w 782"/>
                  <a:gd name="T103" fmla="*/ 309 h 351"/>
                  <a:gd name="T104" fmla="*/ 608 w 782"/>
                  <a:gd name="T105" fmla="*/ 331 h 351"/>
                  <a:gd name="T106" fmla="*/ 626 w 782"/>
                  <a:gd name="T107" fmla="*/ 340 h 3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82"/>
                  <a:gd name="T163" fmla="*/ 0 h 351"/>
                  <a:gd name="T164" fmla="*/ 782 w 782"/>
                  <a:gd name="T165" fmla="*/ 351 h 3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82" h="351">
                    <a:moveTo>
                      <a:pt x="633" y="340"/>
                    </a:moveTo>
                    <a:lnTo>
                      <a:pt x="647" y="328"/>
                    </a:lnTo>
                    <a:lnTo>
                      <a:pt x="637" y="317"/>
                    </a:lnTo>
                    <a:lnTo>
                      <a:pt x="630" y="306"/>
                    </a:lnTo>
                    <a:lnTo>
                      <a:pt x="633" y="285"/>
                    </a:lnTo>
                    <a:lnTo>
                      <a:pt x="637" y="264"/>
                    </a:lnTo>
                    <a:lnTo>
                      <a:pt x="632" y="240"/>
                    </a:lnTo>
                    <a:lnTo>
                      <a:pt x="606" y="247"/>
                    </a:lnTo>
                    <a:lnTo>
                      <a:pt x="593" y="254"/>
                    </a:lnTo>
                    <a:lnTo>
                      <a:pt x="575" y="260"/>
                    </a:lnTo>
                    <a:lnTo>
                      <a:pt x="575" y="238"/>
                    </a:lnTo>
                    <a:lnTo>
                      <a:pt x="571" y="234"/>
                    </a:lnTo>
                    <a:lnTo>
                      <a:pt x="579" y="229"/>
                    </a:lnTo>
                    <a:lnTo>
                      <a:pt x="544" y="229"/>
                    </a:lnTo>
                    <a:lnTo>
                      <a:pt x="573" y="205"/>
                    </a:lnTo>
                    <a:lnTo>
                      <a:pt x="602" y="179"/>
                    </a:lnTo>
                    <a:lnTo>
                      <a:pt x="630" y="154"/>
                    </a:lnTo>
                    <a:lnTo>
                      <a:pt x="659" y="130"/>
                    </a:lnTo>
                    <a:lnTo>
                      <a:pt x="690" y="104"/>
                    </a:lnTo>
                    <a:lnTo>
                      <a:pt x="721" y="81"/>
                    </a:lnTo>
                    <a:lnTo>
                      <a:pt x="750" y="57"/>
                    </a:lnTo>
                    <a:lnTo>
                      <a:pt x="782" y="33"/>
                    </a:lnTo>
                    <a:lnTo>
                      <a:pt x="745" y="24"/>
                    </a:lnTo>
                    <a:lnTo>
                      <a:pt x="709" y="20"/>
                    </a:lnTo>
                    <a:lnTo>
                      <a:pt x="674" y="19"/>
                    </a:lnTo>
                    <a:lnTo>
                      <a:pt x="630" y="15"/>
                    </a:lnTo>
                    <a:lnTo>
                      <a:pt x="626" y="13"/>
                    </a:lnTo>
                    <a:lnTo>
                      <a:pt x="610" y="9"/>
                    </a:lnTo>
                    <a:lnTo>
                      <a:pt x="598" y="8"/>
                    </a:lnTo>
                    <a:lnTo>
                      <a:pt x="595" y="6"/>
                    </a:lnTo>
                    <a:lnTo>
                      <a:pt x="577" y="9"/>
                    </a:lnTo>
                    <a:lnTo>
                      <a:pt x="587" y="2"/>
                    </a:lnTo>
                    <a:lnTo>
                      <a:pt x="577" y="0"/>
                    </a:lnTo>
                    <a:lnTo>
                      <a:pt x="530" y="11"/>
                    </a:lnTo>
                    <a:lnTo>
                      <a:pt x="521" y="9"/>
                    </a:lnTo>
                    <a:lnTo>
                      <a:pt x="505" y="13"/>
                    </a:lnTo>
                    <a:lnTo>
                      <a:pt x="503" y="17"/>
                    </a:lnTo>
                    <a:lnTo>
                      <a:pt x="493" y="22"/>
                    </a:lnTo>
                    <a:lnTo>
                      <a:pt x="499" y="15"/>
                    </a:lnTo>
                    <a:lnTo>
                      <a:pt x="460" y="20"/>
                    </a:lnTo>
                    <a:lnTo>
                      <a:pt x="421" y="35"/>
                    </a:lnTo>
                    <a:lnTo>
                      <a:pt x="380" y="48"/>
                    </a:lnTo>
                    <a:lnTo>
                      <a:pt x="347" y="50"/>
                    </a:lnTo>
                    <a:lnTo>
                      <a:pt x="328" y="59"/>
                    </a:lnTo>
                    <a:lnTo>
                      <a:pt x="341" y="81"/>
                    </a:lnTo>
                    <a:lnTo>
                      <a:pt x="335" y="84"/>
                    </a:lnTo>
                    <a:lnTo>
                      <a:pt x="363" y="90"/>
                    </a:lnTo>
                    <a:lnTo>
                      <a:pt x="355" y="97"/>
                    </a:lnTo>
                    <a:lnTo>
                      <a:pt x="376" y="97"/>
                    </a:lnTo>
                    <a:lnTo>
                      <a:pt x="349" y="97"/>
                    </a:lnTo>
                    <a:lnTo>
                      <a:pt x="347" y="90"/>
                    </a:lnTo>
                    <a:lnTo>
                      <a:pt x="343" y="101"/>
                    </a:lnTo>
                    <a:lnTo>
                      <a:pt x="351" y="106"/>
                    </a:lnTo>
                    <a:lnTo>
                      <a:pt x="337" y="106"/>
                    </a:lnTo>
                    <a:lnTo>
                      <a:pt x="300" y="104"/>
                    </a:lnTo>
                    <a:lnTo>
                      <a:pt x="316" y="95"/>
                    </a:lnTo>
                    <a:lnTo>
                      <a:pt x="271" y="104"/>
                    </a:lnTo>
                    <a:lnTo>
                      <a:pt x="215" y="117"/>
                    </a:lnTo>
                    <a:lnTo>
                      <a:pt x="234" y="123"/>
                    </a:lnTo>
                    <a:lnTo>
                      <a:pt x="221" y="125"/>
                    </a:lnTo>
                    <a:lnTo>
                      <a:pt x="219" y="137"/>
                    </a:lnTo>
                    <a:lnTo>
                      <a:pt x="265" y="139"/>
                    </a:lnTo>
                    <a:lnTo>
                      <a:pt x="273" y="141"/>
                    </a:lnTo>
                    <a:lnTo>
                      <a:pt x="312" y="130"/>
                    </a:lnTo>
                    <a:lnTo>
                      <a:pt x="304" y="139"/>
                    </a:lnTo>
                    <a:lnTo>
                      <a:pt x="297" y="141"/>
                    </a:lnTo>
                    <a:lnTo>
                      <a:pt x="287" y="156"/>
                    </a:lnTo>
                    <a:lnTo>
                      <a:pt x="258" y="161"/>
                    </a:lnTo>
                    <a:lnTo>
                      <a:pt x="213" y="172"/>
                    </a:lnTo>
                    <a:lnTo>
                      <a:pt x="221" y="167"/>
                    </a:lnTo>
                    <a:lnTo>
                      <a:pt x="205" y="170"/>
                    </a:lnTo>
                    <a:lnTo>
                      <a:pt x="184" y="179"/>
                    </a:lnTo>
                    <a:lnTo>
                      <a:pt x="187" y="179"/>
                    </a:lnTo>
                    <a:lnTo>
                      <a:pt x="180" y="183"/>
                    </a:lnTo>
                    <a:lnTo>
                      <a:pt x="149" y="194"/>
                    </a:lnTo>
                    <a:lnTo>
                      <a:pt x="139" y="198"/>
                    </a:lnTo>
                    <a:lnTo>
                      <a:pt x="141" y="200"/>
                    </a:lnTo>
                    <a:lnTo>
                      <a:pt x="129" y="203"/>
                    </a:lnTo>
                    <a:lnTo>
                      <a:pt x="133" y="211"/>
                    </a:lnTo>
                    <a:lnTo>
                      <a:pt x="154" y="203"/>
                    </a:lnTo>
                    <a:lnTo>
                      <a:pt x="135" y="212"/>
                    </a:lnTo>
                    <a:lnTo>
                      <a:pt x="135" y="214"/>
                    </a:lnTo>
                    <a:lnTo>
                      <a:pt x="156" y="218"/>
                    </a:lnTo>
                    <a:lnTo>
                      <a:pt x="149" y="218"/>
                    </a:lnTo>
                    <a:lnTo>
                      <a:pt x="152" y="221"/>
                    </a:lnTo>
                    <a:lnTo>
                      <a:pt x="139" y="221"/>
                    </a:lnTo>
                    <a:lnTo>
                      <a:pt x="131" y="218"/>
                    </a:lnTo>
                    <a:lnTo>
                      <a:pt x="115" y="225"/>
                    </a:lnTo>
                    <a:lnTo>
                      <a:pt x="123" y="240"/>
                    </a:lnTo>
                    <a:lnTo>
                      <a:pt x="156" y="232"/>
                    </a:lnTo>
                    <a:lnTo>
                      <a:pt x="176" y="221"/>
                    </a:lnTo>
                    <a:lnTo>
                      <a:pt x="156" y="236"/>
                    </a:lnTo>
                    <a:lnTo>
                      <a:pt x="143" y="251"/>
                    </a:lnTo>
                    <a:lnTo>
                      <a:pt x="137" y="256"/>
                    </a:lnTo>
                    <a:lnTo>
                      <a:pt x="137" y="258"/>
                    </a:lnTo>
                    <a:lnTo>
                      <a:pt x="125" y="265"/>
                    </a:lnTo>
                    <a:lnTo>
                      <a:pt x="164" y="260"/>
                    </a:lnTo>
                    <a:lnTo>
                      <a:pt x="174" y="262"/>
                    </a:lnTo>
                    <a:lnTo>
                      <a:pt x="174" y="271"/>
                    </a:lnTo>
                    <a:lnTo>
                      <a:pt x="195" y="258"/>
                    </a:lnTo>
                    <a:lnTo>
                      <a:pt x="203" y="258"/>
                    </a:lnTo>
                    <a:lnTo>
                      <a:pt x="189" y="264"/>
                    </a:lnTo>
                    <a:lnTo>
                      <a:pt x="191" y="267"/>
                    </a:lnTo>
                    <a:lnTo>
                      <a:pt x="226" y="258"/>
                    </a:lnTo>
                    <a:lnTo>
                      <a:pt x="195" y="276"/>
                    </a:lnTo>
                    <a:lnTo>
                      <a:pt x="199" y="276"/>
                    </a:lnTo>
                    <a:lnTo>
                      <a:pt x="195" y="276"/>
                    </a:lnTo>
                    <a:lnTo>
                      <a:pt x="176" y="289"/>
                    </a:lnTo>
                    <a:lnTo>
                      <a:pt x="166" y="293"/>
                    </a:lnTo>
                    <a:lnTo>
                      <a:pt x="135" y="307"/>
                    </a:lnTo>
                    <a:lnTo>
                      <a:pt x="86" y="322"/>
                    </a:lnTo>
                    <a:lnTo>
                      <a:pt x="80" y="329"/>
                    </a:lnTo>
                    <a:lnTo>
                      <a:pt x="75" y="329"/>
                    </a:lnTo>
                    <a:lnTo>
                      <a:pt x="69" y="331"/>
                    </a:lnTo>
                    <a:lnTo>
                      <a:pt x="69" y="328"/>
                    </a:lnTo>
                    <a:lnTo>
                      <a:pt x="53" y="328"/>
                    </a:lnTo>
                    <a:lnTo>
                      <a:pt x="0" y="348"/>
                    </a:lnTo>
                    <a:lnTo>
                      <a:pt x="4" y="346"/>
                    </a:lnTo>
                    <a:lnTo>
                      <a:pt x="8" y="349"/>
                    </a:lnTo>
                    <a:lnTo>
                      <a:pt x="20" y="344"/>
                    </a:lnTo>
                    <a:lnTo>
                      <a:pt x="22" y="346"/>
                    </a:lnTo>
                    <a:lnTo>
                      <a:pt x="45" y="337"/>
                    </a:lnTo>
                    <a:lnTo>
                      <a:pt x="57" y="335"/>
                    </a:lnTo>
                    <a:lnTo>
                      <a:pt x="49" y="337"/>
                    </a:lnTo>
                    <a:lnTo>
                      <a:pt x="73" y="333"/>
                    </a:lnTo>
                    <a:lnTo>
                      <a:pt x="88" y="331"/>
                    </a:lnTo>
                    <a:lnTo>
                      <a:pt x="94" y="331"/>
                    </a:lnTo>
                    <a:lnTo>
                      <a:pt x="115" y="324"/>
                    </a:lnTo>
                    <a:lnTo>
                      <a:pt x="121" y="324"/>
                    </a:lnTo>
                    <a:lnTo>
                      <a:pt x="127" y="318"/>
                    </a:lnTo>
                    <a:lnTo>
                      <a:pt x="187" y="298"/>
                    </a:lnTo>
                    <a:lnTo>
                      <a:pt x="240" y="280"/>
                    </a:lnTo>
                    <a:lnTo>
                      <a:pt x="287" y="262"/>
                    </a:lnTo>
                    <a:lnTo>
                      <a:pt x="275" y="256"/>
                    </a:lnTo>
                    <a:lnTo>
                      <a:pt x="316" y="240"/>
                    </a:lnTo>
                    <a:lnTo>
                      <a:pt x="324" y="238"/>
                    </a:lnTo>
                    <a:lnTo>
                      <a:pt x="330" y="231"/>
                    </a:lnTo>
                    <a:lnTo>
                      <a:pt x="365" y="218"/>
                    </a:lnTo>
                    <a:lnTo>
                      <a:pt x="398" y="209"/>
                    </a:lnTo>
                    <a:lnTo>
                      <a:pt x="423" y="203"/>
                    </a:lnTo>
                    <a:lnTo>
                      <a:pt x="408" y="211"/>
                    </a:lnTo>
                    <a:lnTo>
                      <a:pt x="411" y="216"/>
                    </a:lnTo>
                    <a:lnTo>
                      <a:pt x="404" y="216"/>
                    </a:lnTo>
                    <a:lnTo>
                      <a:pt x="369" y="221"/>
                    </a:lnTo>
                    <a:lnTo>
                      <a:pt x="335" y="243"/>
                    </a:lnTo>
                    <a:lnTo>
                      <a:pt x="351" y="242"/>
                    </a:lnTo>
                    <a:lnTo>
                      <a:pt x="326" y="251"/>
                    </a:lnTo>
                    <a:lnTo>
                      <a:pt x="339" y="253"/>
                    </a:lnTo>
                    <a:lnTo>
                      <a:pt x="365" y="242"/>
                    </a:lnTo>
                    <a:lnTo>
                      <a:pt x="357" y="247"/>
                    </a:lnTo>
                    <a:lnTo>
                      <a:pt x="365" y="243"/>
                    </a:lnTo>
                    <a:lnTo>
                      <a:pt x="371" y="243"/>
                    </a:lnTo>
                    <a:lnTo>
                      <a:pt x="374" y="240"/>
                    </a:lnTo>
                    <a:lnTo>
                      <a:pt x="374" y="242"/>
                    </a:lnTo>
                    <a:lnTo>
                      <a:pt x="386" y="236"/>
                    </a:lnTo>
                    <a:lnTo>
                      <a:pt x="398" y="238"/>
                    </a:lnTo>
                    <a:lnTo>
                      <a:pt x="419" y="227"/>
                    </a:lnTo>
                    <a:lnTo>
                      <a:pt x="417" y="225"/>
                    </a:lnTo>
                    <a:lnTo>
                      <a:pt x="423" y="223"/>
                    </a:lnTo>
                    <a:lnTo>
                      <a:pt x="419" y="220"/>
                    </a:lnTo>
                    <a:lnTo>
                      <a:pt x="429" y="216"/>
                    </a:lnTo>
                    <a:lnTo>
                      <a:pt x="448" y="209"/>
                    </a:lnTo>
                    <a:lnTo>
                      <a:pt x="435" y="216"/>
                    </a:lnTo>
                    <a:lnTo>
                      <a:pt x="443" y="214"/>
                    </a:lnTo>
                    <a:lnTo>
                      <a:pt x="443" y="216"/>
                    </a:lnTo>
                    <a:lnTo>
                      <a:pt x="470" y="212"/>
                    </a:lnTo>
                    <a:lnTo>
                      <a:pt x="462" y="212"/>
                    </a:lnTo>
                    <a:lnTo>
                      <a:pt x="462" y="218"/>
                    </a:lnTo>
                    <a:lnTo>
                      <a:pt x="456" y="220"/>
                    </a:lnTo>
                    <a:lnTo>
                      <a:pt x="464" y="220"/>
                    </a:lnTo>
                    <a:lnTo>
                      <a:pt x="466" y="221"/>
                    </a:lnTo>
                    <a:lnTo>
                      <a:pt x="460" y="227"/>
                    </a:lnTo>
                    <a:lnTo>
                      <a:pt x="466" y="229"/>
                    </a:lnTo>
                    <a:lnTo>
                      <a:pt x="485" y="221"/>
                    </a:lnTo>
                    <a:lnTo>
                      <a:pt x="478" y="227"/>
                    </a:lnTo>
                    <a:lnTo>
                      <a:pt x="484" y="232"/>
                    </a:lnTo>
                    <a:lnTo>
                      <a:pt x="507" y="234"/>
                    </a:lnTo>
                    <a:lnTo>
                      <a:pt x="532" y="236"/>
                    </a:lnTo>
                    <a:lnTo>
                      <a:pt x="532" y="242"/>
                    </a:lnTo>
                    <a:lnTo>
                      <a:pt x="559" y="238"/>
                    </a:lnTo>
                    <a:lnTo>
                      <a:pt x="569" y="240"/>
                    </a:lnTo>
                    <a:lnTo>
                      <a:pt x="559" y="243"/>
                    </a:lnTo>
                    <a:lnTo>
                      <a:pt x="565" y="238"/>
                    </a:lnTo>
                    <a:lnTo>
                      <a:pt x="554" y="245"/>
                    </a:lnTo>
                    <a:lnTo>
                      <a:pt x="565" y="260"/>
                    </a:lnTo>
                    <a:lnTo>
                      <a:pt x="577" y="275"/>
                    </a:lnTo>
                    <a:lnTo>
                      <a:pt x="589" y="273"/>
                    </a:lnTo>
                    <a:lnTo>
                      <a:pt x="583" y="260"/>
                    </a:lnTo>
                    <a:lnTo>
                      <a:pt x="593" y="262"/>
                    </a:lnTo>
                    <a:lnTo>
                      <a:pt x="600" y="260"/>
                    </a:lnTo>
                    <a:lnTo>
                      <a:pt x="602" y="260"/>
                    </a:lnTo>
                    <a:lnTo>
                      <a:pt x="596" y="267"/>
                    </a:lnTo>
                    <a:lnTo>
                      <a:pt x="598" y="271"/>
                    </a:lnTo>
                    <a:lnTo>
                      <a:pt x="600" y="275"/>
                    </a:lnTo>
                    <a:lnTo>
                      <a:pt x="620" y="254"/>
                    </a:lnTo>
                    <a:lnTo>
                      <a:pt x="616" y="265"/>
                    </a:lnTo>
                    <a:lnTo>
                      <a:pt x="620" y="276"/>
                    </a:lnTo>
                    <a:lnTo>
                      <a:pt x="624" y="275"/>
                    </a:lnTo>
                    <a:lnTo>
                      <a:pt x="626" y="278"/>
                    </a:lnTo>
                    <a:lnTo>
                      <a:pt x="620" y="282"/>
                    </a:lnTo>
                    <a:lnTo>
                      <a:pt x="632" y="284"/>
                    </a:lnTo>
                    <a:lnTo>
                      <a:pt x="624" y="284"/>
                    </a:lnTo>
                    <a:lnTo>
                      <a:pt x="626" y="289"/>
                    </a:lnTo>
                    <a:lnTo>
                      <a:pt x="618" y="287"/>
                    </a:lnTo>
                    <a:lnTo>
                      <a:pt x="620" y="295"/>
                    </a:lnTo>
                    <a:lnTo>
                      <a:pt x="612" y="296"/>
                    </a:lnTo>
                    <a:lnTo>
                      <a:pt x="614" y="298"/>
                    </a:lnTo>
                    <a:lnTo>
                      <a:pt x="618" y="309"/>
                    </a:lnTo>
                    <a:lnTo>
                      <a:pt x="626" y="320"/>
                    </a:lnTo>
                    <a:lnTo>
                      <a:pt x="618" y="320"/>
                    </a:lnTo>
                    <a:lnTo>
                      <a:pt x="598" y="335"/>
                    </a:lnTo>
                    <a:lnTo>
                      <a:pt x="608" y="331"/>
                    </a:lnTo>
                    <a:lnTo>
                      <a:pt x="632" y="322"/>
                    </a:lnTo>
                    <a:lnTo>
                      <a:pt x="618" y="340"/>
                    </a:lnTo>
                    <a:lnTo>
                      <a:pt x="612" y="344"/>
                    </a:lnTo>
                    <a:lnTo>
                      <a:pt x="626" y="340"/>
                    </a:lnTo>
                    <a:lnTo>
                      <a:pt x="616" y="346"/>
                    </a:lnTo>
                    <a:lnTo>
                      <a:pt x="612" y="351"/>
                    </a:lnTo>
                    <a:lnTo>
                      <a:pt x="633" y="34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1" name="Freeform 456"/>
              <p:cNvSpPr>
                <a:spLocks/>
              </p:cNvSpPr>
              <p:nvPr/>
            </p:nvSpPr>
            <p:spPr bwMode="auto">
              <a:xfrm>
                <a:off x="639244" y="2867395"/>
                <a:ext cx="66879" cy="39672"/>
              </a:xfrm>
              <a:custGeom>
                <a:avLst/>
                <a:gdLst>
                  <a:gd name="T0" fmla="*/ 56 w 56"/>
                  <a:gd name="T1" fmla="*/ 9 h 29"/>
                  <a:gd name="T2" fmla="*/ 50 w 56"/>
                  <a:gd name="T3" fmla="*/ 7 h 29"/>
                  <a:gd name="T4" fmla="*/ 52 w 56"/>
                  <a:gd name="T5" fmla="*/ 4 h 29"/>
                  <a:gd name="T6" fmla="*/ 50 w 56"/>
                  <a:gd name="T7" fmla="*/ 4 h 29"/>
                  <a:gd name="T8" fmla="*/ 44 w 56"/>
                  <a:gd name="T9" fmla="*/ 0 h 29"/>
                  <a:gd name="T10" fmla="*/ 40 w 56"/>
                  <a:gd name="T11" fmla="*/ 5 h 29"/>
                  <a:gd name="T12" fmla="*/ 35 w 56"/>
                  <a:gd name="T13" fmla="*/ 5 h 29"/>
                  <a:gd name="T14" fmla="*/ 25 w 56"/>
                  <a:gd name="T15" fmla="*/ 7 h 29"/>
                  <a:gd name="T16" fmla="*/ 19 w 56"/>
                  <a:gd name="T17" fmla="*/ 16 h 29"/>
                  <a:gd name="T18" fmla="*/ 17 w 56"/>
                  <a:gd name="T19" fmla="*/ 9 h 29"/>
                  <a:gd name="T20" fmla="*/ 2 w 56"/>
                  <a:gd name="T21" fmla="*/ 16 h 29"/>
                  <a:gd name="T22" fmla="*/ 2 w 56"/>
                  <a:gd name="T23" fmla="*/ 24 h 29"/>
                  <a:gd name="T24" fmla="*/ 3 w 56"/>
                  <a:gd name="T25" fmla="*/ 20 h 29"/>
                  <a:gd name="T26" fmla="*/ 9 w 56"/>
                  <a:gd name="T27" fmla="*/ 22 h 29"/>
                  <a:gd name="T28" fmla="*/ 0 w 56"/>
                  <a:gd name="T29" fmla="*/ 29 h 29"/>
                  <a:gd name="T30" fmla="*/ 11 w 56"/>
                  <a:gd name="T31" fmla="*/ 22 h 29"/>
                  <a:gd name="T32" fmla="*/ 35 w 56"/>
                  <a:gd name="T33" fmla="*/ 15 h 29"/>
                  <a:gd name="T34" fmla="*/ 40 w 56"/>
                  <a:gd name="T35" fmla="*/ 13 h 29"/>
                  <a:gd name="T36" fmla="*/ 56 w 56"/>
                  <a:gd name="T37" fmla="*/ 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29"/>
                  <a:gd name="T59" fmla="*/ 56 w 56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29">
                    <a:moveTo>
                      <a:pt x="56" y="9"/>
                    </a:moveTo>
                    <a:lnTo>
                      <a:pt x="50" y="7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4" y="0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6"/>
                    </a:lnTo>
                    <a:lnTo>
                      <a:pt x="17" y="9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9" y="22"/>
                    </a:lnTo>
                    <a:lnTo>
                      <a:pt x="0" y="29"/>
                    </a:lnTo>
                    <a:lnTo>
                      <a:pt x="11" y="22"/>
                    </a:lnTo>
                    <a:lnTo>
                      <a:pt x="35" y="15"/>
                    </a:lnTo>
                    <a:lnTo>
                      <a:pt x="40" y="13"/>
                    </a:lnTo>
                    <a:lnTo>
                      <a:pt x="56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2" name="Freeform 457"/>
              <p:cNvSpPr>
                <a:spLocks/>
              </p:cNvSpPr>
              <p:nvPr/>
            </p:nvSpPr>
            <p:spPr bwMode="auto">
              <a:xfrm>
                <a:off x="480180" y="2700771"/>
                <a:ext cx="57843" cy="21820"/>
              </a:xfrm>
              <a:custGeom>
                <a:avLst/>
                <a:gdLst>
                  <a:gd name="T0" fmla="*/ 49 w 49"/>
                  <a:gd name="T1" fmla="*/ 7 h 14"/>
                  <a:gd name="T2" fmla="*/ 24 w 49"/>
                  <a:gd name="T3" fmla="*/ 14 h 14"/>
                  <a:gd name="T4" fmla="*/ 16 w 49"/>
                  <a:gd name="T5" fmla="*/ 5 h 14"/>
                  <a:gd name="T6" fmla="*/ 18 w 49"/>
                  <a:gd name="T7" fmla="*/ 9 h 14"/>
                  <a:gd name="T8" fmla="*/ 0 w 49"/>
                  <a:gd name="T9" fmla="*/ 7 h 14"/>
                  <a:gd name="T10" fmla="*/ 6 w 49"/>
                  <a:gd name="T11" fmla="*/ 0 h 14"/>
                  <a:gd name="T12" fmla="*/ 25 w 49"/>
                  <a:gd name="T13" fmla="*/ 0 h 14"/>
                  <a:gd name="T14" fmla="*/ 49 w 49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14"/>
                  <a:gd name="T26" fmla="*/ 49 w 49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14">
                    <a:moveTo>
                      <a:pt x="49" y="7"/>
                    </a:moveTo>
                    <a:lnTo>
                      <a:pt x="24" y="14"/>
                    </a:lnTo>
                    <a:lnTo>
                      <a:pt x="16" y="5"/>
                    </a:lnTo>
                    <a:lnTo>
                      <a:pt x="18" y="9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25" y="0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3" name="Freeform 458"/>
              <p:cNvSpPr>
                <a:spLocks/>
              </p:cNvSpPr>
              <p:nvPr/>
            </p:nvSpPr>
            <p:spPr bwMode="auto">
              <a:xfrm>
                <a:off x="1062211" y="2920955"/>
                <a:ext cx="28921" cy="49591"/>
              </a:xfrm>
              <a:custGeom>
                <a:avLst/>
                <a:gdLst>
                  <a:gd name="T0" fmla="*/ 14 w 23"/>
                  <a:gd name="T1" fmla="*/ 33 h 37"/>
                  <a:gd name="T2" fmla="*/ 12 w 23"/>
                  <a:gd name="T3" fmla="*/ 37 h 37"/>
                  <a:gd name="T4" fmla="*/ 10 w 23"/>
                  <a:gd name="T5" fmla="*/ 28 h 37"/>
                  <a:gd name="T6" fmla="*/ 0 w 23"/>
                  <a:gd name="T7" fmla="*/ 24 h 37"/>
                  <a:gd name="T8" fmla="*/ 8 w 23"/>
                  <a:gd name="T9" fmla="*/ 22 h 37"/>
                  <a:gd name="T10" fmla="*/ 14 w 23"/>
                  <a:gd name="T11" fmla="*/ 15 h 37"/>
                  <a:gd name="T12" fmla="*/ 6 w 23"/>
                  <a:gd name="T13" fmla="*/ 17 h 37"/>
                  <a:gd name="T14" fmla="*/ 16 w 23"/>
                  <a:gd name="T15" fmla="*/ 10 h 37"/>
                  <a:gd name="T16" fmla="*/ 14 w 23"/>
                  <a:gd name="T17" fmla="*/ 2 h 37"/>
                  <a:gd name="T18" fmla="*/ 22 w 23"/>
                  <a:gd name="T19" fmla="*/ 0 h 37"/>
                  <a:gd name="T20" fmla="*/ 23 w 23"/>
                  <a:gd name="T21" fmla="*/ 17 h 37"/>
                  <a:gd name="T22" fmla="*/ 22 w 23"/>
                  <a:gd name="T23" fmla="*/ 15 h 37"/>
                  <a:gd name="T24" fmla="*/ 20 w 23"/>
                  <a:gd name="T25" fmla="*/ 20 h 37"/>
                  <a:gd name="T26" fmla="*/ 14 w 23"/>
                  <a:gd name="T27" fmla="*/ 3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37"/>
                  <a:gd name="T44" fmla="*/ 23 w 23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37">
                    <a:moveTo>
                      <a:pt x="14" y="33"/>
                    </a:moveTo>
                    <a:lnTo>
                      <a:pt x="12" y="37"/>
                    </a:lnTo>
                    <a:lnTo>
                      <a:pt x="10" y="28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4" y="15"/>
                    </a:lnTo>
                    <a:lnTo>
                      <a:pt x="6" y="17"/>
                    </a:lnTo>
                    <a:lnTo>
                      <a:pt x="16" y="10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3" y="17"/>
                    </a:lnTo>
                    <a:lnTo>
                      <a:pt x="22" y="15"/>
                    </a:lnTo>
                    <a:lnTo>
                      <a:pt x="20" y="20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4" name="Freeform 459"/>
              <p:cNvSpPr>
                <a:spLocks/>
              </p:cNvSpPr>
              <p:nvPr/>
            </p:nvSpPr>
            <p:spPr bwMode="auto">
              <a:xfrm>
                <a:off x="1082094" y="2861446"/>
                <a:ext cx="30728" cy="35704"/>
              </a:xfrm>
              <a:custGeom>
                <a:avLst/>
                <a:gdLst>
                  <a:gd name="T0" fmla="*/ 23 w 25"/>
                  <a:gd name="T1" fmla="*/ 14 h 27"/>
                  <a:gd name="T2" fmla="*/ 17 w 25"/>
                  <a:gd name="T3" fmla="*/ 18 h 27"/>
                  <a:gd name="T4" fmla="*/ 0 w 25"/>
                  <a:gd name="T5" fmla="*/ 27 h 27"/>
                  <a:gd name="T6" fmla="*/ 4 w 25"/>
                  <a:gd name="T7" fmla="*/ 21 h 27"/>
                  <a:gd name="T8" fmla="*/ 19 w 25"/>
                  <a:gd name="T9" fmla="*/ 0 h 27"/>
                  <a:gd name="T10" fmla="*/ 25 w 25"/>
                  <a:gd name="T11" fmla="*/ 1 h 27"/>
                  <a:gd name="T12" fmla="*/ 23 w 25"/>
                  <a:gd name="T13" fmla="*/ 1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23" y="14"/>
                    </a:moveTo>
                    <a:lnTo>
                      <a:pt x="17" y="18"/>
                    </a:lnTo>
                    <a:lnTo>
                      <a:pt x="0" y="27"/>
                    </a:lnTo>
                    <a:lnTo>
                      <a:pt x="4" y="2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5" name="Freeform 460"/>
              <p:cNvSpPr>
                <a:spLocks/>
              </p:cNvSpPr>
              <p:nvPr/>
            </p:nvSpPr>
            <p:spPr bwMode="auto">
              <a:xfrm>
                <a:off x="322925" y="2956659"/>
                <a:ext cx="48804" cy="19836"/>
              </a:xfrm>
              <a:custGeom>
                <a:avLst/>
                <a:gdLst>
                  <a:gd name="T0" fmla="*/ 39 w 39"/>
                  <a:gd name="T1" fmla="*/ 9 h 13"/>
                  <a:gd name="T2" fmla="*/ 31 w 39"/>
                  <a:gd name="T3" fmla="*/ 0 h 13"/>
                  <a:gd name="T4" fmla="*/ 0 w 39"/>
                  <a:gd name="T5" fmla="*/ 11 h 13"/>
                  <a:gd name="T6" fmla="*/ 9 w 39"/>
                  <a:gd name="T7" fmla="*/ 13 h 13"/>
                  <a:gd name="T8" fmla="*/ 39 w 39"/>
                  <a:gd name="T9" fmla="*/ 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3"/>
                  <a:gd name="T17" fmla="*/ 39 w 3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3">
                    <a:moveTo>
                      <a:pt x="39" y="9"/>
                    </a:moveTo>
                    <a:lnTo>
                      <a:pt x="31" y="0"/>
                    </a:lnTo>
                    <a:lnTo>
                      <a:pt x="0" y="11"/>
                    </a:lnTo>
                    <a:lnTo>
                      <a:pt x="9" y="1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6" name="Freeform 461"/>
              <p:cNvSpPr>
                <a:spLocks/>
              </p:cNvSpPr>
              <p:nvPr/>
            </p:nvSpPr>
            <p:spPr bwMode="auto">
              <a:xfrm>
                <a:off x="453067" y="2795986"/>
                <a:ext cx="34342" cy="15869"/>
              </a:xfrm>
              <a:custGeom>
                <a:avLst/>
                <a:gdLst>
                  <a:gd name="T0" fmla="*/ 27 w 29"/>
                  <a:gd name="T1" fmla="*/ 9 h 13"/>
                  <a:gd name="T2" fmla="*/ 17 w 29"/>
                  <a:gd name="T3" fmla="*/ 13 h 13"/>
                  <a:gd name="T4" fmla="*/ 0 w 29"/>
                  <a:gd name="T5" fmla="*/ 7 h 13"/>
                  <a:gd name="T6" fmla="*/ 29 w 29"/>
                  <a:gd name="T7" fmla="*/ 0 h 13"/>
                  <a:gd name="T8" fmla="*/ 27 w 29"/>
                  <a:gd name="T9" fmla="*/ 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3"/>
                  <a:gd name="T17" fmla="*/ 29 w 2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3">
                    <a:moveTo>
                      <a:pt x="27" y="9"/>
                    </a:moveTo>
                    <a:lnTo>
                      <a:pt x="17" y="13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7" name="Freeform 462"/>
              <p:cNvSpPr>
                <a:spLocks/>
              </p:cNvSpPr>
              <p:nvPr/>
            </p:nvSpPr>
            <p:spPr bwMode="auto">
              <a:xfrm>
                <a:off x="1060400" y="2861446"/>
                <a:ext cx="30728" cy="23803"/>
              </a:xfrm>
              <a:custGeom>
                <a:avLst/>
                <a:gdLst>
                  <a:gd name="T0" fmla="*/ 22 w 25"/>
                  <a:gd name="T1" fmla="*/ 18 h 18"/>
                  <a:gd name="T2" fmla="*/ 18 w 25"/>
                  <a:gd name="T3" fmla="*/ 12 h 18"/>
                  <a:gd name="T4" fmla="*/ 12 w 25"/>
                  <a:gd name="T5" fmla="*/ 7 h 18"/>
                  <a:gd name="T6" fmla="*/ 25 w 25"/>
                  <a:gd name="T7" fmla="*/ 10 h 18"/>
                  <a:gd name="T8" fmla="*/ 24 w 25"/>
                  <a:gd name="T9" fmla="*/ 7 h 18"/>
                  <a:gd name="T10" fmla="*/ 18 w 25"/>
                  <a:gd name="T11" fmla="*/ 7 h 18"/>
                  <a:gd name="T12" fmla="*/ 22 w 25"/>
                  <a:gd name="T13" fmla="*/ 0 h 18"/>
                  <a:gd name="T14" fmla="*/ 10 w 25"/>
                  <a:gd name="T15" fmla="*/ 3 h 18"/>
                  <a:gd name="T16" fmla="*/ 6 w 25"/>
                  <a:gd name="T17" fmla="*/ 9 h 18"/>
                  <a:gd name="T18" fmla="*/ 0 w 25"/>
                  <a:gd name="T19" fmla="*/ 9 h 18"/>
                  <a:gd name="T20" fmla="*/ 6 w 25"/>
                  <a:gd name="T21" fmla="*/ 18 h 18"/>
                  <a:gd name="T22" fmla="*/ 10 w 25"/>
                  <a:gd name="T23" fmla="*/ 10 h 18"/>
                  <a:gd name="T24" fmla="*/ 22 w 25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8"/>
                  <a:gd name="T41" fmla="*/ 25 w 2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8">
                    <a:moveTo>
                      <a:pt x="22" y="18"/>
                    </a:moveTo>
                    <a:lnTo>
                      <a:pt x="18" y="12"/>
                    </a:lnTo>
                    <a:lnTo>
                      <a:pt x="12" y="7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22" y="0"/>
                    </a:lnTo>
                    <a:lnTo>
                      <a:pt x="10" y="3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8" name="Freeform 463"/>
              <p:cNvSpPr>
                <a:spLocks/>
              </p:cNvSpPr>
              <p:nvPr/>
            </p:nvSpPr>
            <p:spPr bwMode="auto">
              <a:xfrm>
                <a:off x="1056787" y="2885247"/>
                <a:ext cx="19883" cy="39672"/>
              </a:xfrm>
              <a:custGeom>
                <a:avLst/>
                <a:gdLst>
                  <a:gd name="T0" fmla="*/ 0 w 16"/>
                  <a:gd name="T1" fmla="*/ 27 h 27"/>
                  <a:gd name="T2" fmla="*/ 16 w 16"/>
                  <a:gd name="T3" fmla="*/ 0 h 27"/>
                  <a:gd name="T4" fmla="*/ 4 w 16"/>
                  <a:gd name="T5" fmla="*/ 3 h 27"/>
                  <a:gd name="T6" fmla="*/ 0 w 16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7"/>
                  <a:gd name="T14" fmla="*/ 16 w 1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7">
                    <a:moveTo>
                      <a:pt x="0" y="27"/>
                    </a:moveTo>
                    <a:lnTo>
                      <a:pt x="16" y="0"/>
                    </a:lnTo>
                    <a:lnTo>
                      <a:pt x="4" y="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9" name="Freeform 464"/>
              <p:cNvSpPr>
                <a:spLocks/>
              </p:cNvSpPr>
              <p:nvPr/>
            </p:nvSpPr>
            <p:spPr bwMode="auto">
              <a:xfrm>
                <a:off x="1089322" y="2897150"/>
                <a:ext cx="21691" cy="17853"/>
              </a:xfrm>
              <a:custGeom>
                <a:avLst/>
                <a:gdLst>
                  <a:gd name="T0" fmla="*/ 15 w 17"/>
                  <a:gd name="T1" fmla="*/ 9 h 13"/>
                  <a:gd name="T2" fmla="*/ 17 w 17"/>
                  <a:gd name="T3" fmla="*/ 5 h 13"/>
                  <a:gd name="T4" fmla="*/ 5 w 17"/>
                  <a:gd name="T5" fmla="*/ 0 h 13"/>
                  <a:gd name="T6" fmla="*/ 0 w 17"/>
                  <a:gd name="T7" fmla="*/ 9 h 13"/>
                  <a:gd name="T8" fmla="*/ 5 w 17"/>
                  <a:gd name="T9" fmla="*/ 13 h 13"/>
                  <a:gd name="T10" fmla="*/ 9 w 17"/>
                  <a:gd name="T11" fmla="*/ 7 h 13"/>
                  <a:gd name="T12" fmla="*/ 15 w 17"/>
                  <a:gd name="T13" fmla="*/ 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3"/>
                  <a:gd name="T23" fmla="*/ 17 w 17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3">
                    <a:moveTo>
                      <a:pt x="15" y="9"/>
                    </a:move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9" y="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0" name="Freeform 465"/>
              <p:cNvSpPr>
                <a:spLocks/>
              </p:cNvSpPr>
              <p:nvPr/>
            </p:nvSpPr>
            <p:spPr bwMode="auto">
              <a:xfrm>
                <a:off x="1067632" y="2905086"/>
                <a:ext cx="18077" cy="21820"/>
              </a:xfrm>
              <a:custGeom>
                <a:avLst/>
                <a:gdLst>
                  <a:gd name="T0" fmla="*/ 16 w 16"/>
                  <a:gd name="T1" fmla="*/ 4 h 15"/>
                  <a:gd name="T2" fmla="*/ 0 w 16"/>
                  <a:gd name="T3" fmla="*/ 15 h 15"/>
                  <a:gd name="T4" fmla="*/ 8 w 16"/>
                  <a:gd name="T5" fmla="*/ 0 h 15"/>
                  <a:gd name="T6" fmla="*/ 16 w 16"/>
                  <a:gd name="T7" fmla="*/ 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5"/>
                  <a:gd name="T14" fmla="*/ 16 w 1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5">
                    <a:moveTo>
                      <a:pt x="16" y="4"/>
                    </a:moveTo>
                    <a:lnTo>
                      <a:pt x="0" y="15"/>
                    </a:lnTo>
                    <a:lnTo>
                      <a:pt x="8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1" name="Freeform 466"/>
              <p:cNvSpPr>
                <a:spLocks/>
              </p:cNvSpPr>
              <p:nvPr/>
            </p:nvSpPr>
            <p:spPr bwMode="auto">
              <a:xfrm>
                <a:off x="2228072" y="3399008"/>
                <a:ext cx="57843" cy="15869"/>
              </a:xfrm>
              <a:custGeom>
                <a:avLst/>
                <a:gdLst>
                  <a:gd name="T0" fmla="*/ 49 w 49"/>
                  <a:gd name="T1" fmla="*/ 0 h 11"/>
                  <a:gd name="T2" fmla="*/ 35 w 49"/>
                  <a:gd name="T3" fmla="*/ 4 h 11"/>
                  <a:gd name="T4" fmla="*/ 37 w 49"/>
                  <a:gd name="T5" fmla="*/ 0 h 11"/>
                  <a:gd name="T6" fmla="*/ 0 w 49"/>
                  <a:gd name="T7" fmla="*/ 11 h 11"/>
                  <a:gd name="T8" fmla="*/ 23 w 49"/>
                  <a:gd name="T9" fmla="*/ 6 h 11"/>
                  <a:gd name="T10" fmla="*/ 49 w 4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11"/>
                  <a:gd name="T20" fmla="*/ 49 w 4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11">
                    <a:moveTo>
                      <a:pt x="49" y="0"/>
                    </a:moveTo>
                    <a:lnTo>
                      <a:pt x="35" y="4"/>
                    </a:lnTo>
                    <a:lnTo>
                      <a:pt x="37" y="0"/>
                    </a:lnTo>
                    <a:lnTo>
                      <a:pt x="0" y="11"/>
                    </a:lnTo>
                    <a:lnTo>
                      <a:pt x="23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2" name="Freeform 467"/>
              <p:cNvSpPr>
                <a:spLocks/>
              </p:cNvSpPr>
              <p:nvPr/>
            </p:nvSpPr>
            <p:spPr bwMode="auto">
              <a:xfrm>
                <a:off x="3619881" y="3833423"/>
                <a:ext cx="224136" cy="222166"/>
              </a:xfrm>
              <a:custGeom>
                <a:avLst/>
                <a:gdLst>
                  <a:gd name="T0" fmla="*/ 2 w 187"/>
                  <a:gd name="T1" fmla="*/ 152 h 165"/>
                  <a:gd name="T2" fmla="*/ 0 w 187"/>
                  <a:gd name="T3" fmla="*/ 165 h 165"/>
                  <a:gd name="T4" fmla="*/ 0 w 187"/>
                  <a:gd name="T5" fmla="*/ 152 h 165"/>
                  <a:gd name="T6" fmla="*/ 16 w 187"/>
                  <a:gd name="T7" fmla="*/ 123 h 165"/>
                  <a:gd name="T8" fmla="*/ 29 w 187"/>
                  <a:gd name="T9" fmla="*/ 93 h 165"/>
                  <a:gd name="T10" fmla="*/ 25 w 187"/>
                  <a:gd name="T11" fmla="*/ 95 h 165"/>
                  <a:gd name="T12" fmla="*/ 43 w 187"/>
                  <a:gd name="T13" fmla="*/ 77 h 165"/>
                  <a:gd name="T14" fmla="*/ 51 w 187"/>
                  <a:gd name="T15" fmla="*/ 59 h 165"/>
                  <a:gd name="T16" fmla="*/ 60 w 187"/>
                  <a:gd name="T17" fmla="*/ 40 h 165"/>
                  <a:gd name="T18" fmla="*/ 76 w 187"/>
                  <a:gd name="T19" fmla="*/ 26 h 165"/>
                  <a:gd name="T20" fmla="*/ 90 w 187"/>
                  <a:gd name="T21" fmla="*/ 0 h 165"/>
                  <a:gd name="T22" fmla="*/ 113 w 187"/>
                  <a:gd name="T23" fmla="*/ 0 h 165"/>
                  <a:gd name="T24" fmla="*/ 138 w 187"/>
                  <a:gd name="T25" fmla="*/ 0 h 165"/>
                  <a:gd name="T26" fmla="*/ 164 w 187"/>
                  <a:gd name="T27" fmla="*/ 0 h 165"/>
                  <a:gd name="T28" fmla="*/ 187 w 187"/>
                  <a:gd name="T29" fmla="*/ 0 h 165"/>
                  <a:gd name="T30" fmla="*/ 187 w 187"/>
                  <a:gd name="T31" fmla="*/ 9 h 165"/>
                  <a:gd name="T32" fmla="*/ 187 w 187"/>
                  <a:gd name="T33" fmla="*/ 40 h 165"/>
                  <a:gd name="T34" fmla="*/ 168 w 187"/>
                  <a:gd name="T35" fmla="*/ 40 h 165"/>
                  <a:gd name="T36" fmla="*/ 150 w 187"/>
                  <a:gd name="T37" fmla="*/ 40 h 165"/>
                  <a:gd name="T38" fmla="*/ 133 w 187"/>
                  <a:gd name="T39" fmla="*/ 40 h 165"/>
                  <a:gd name="T40" fmla="*/ 113 w 187"/>
                  <a:gd name="T41" fmla="*/ 40 h 165"/>
                  <a:gd name="T42" fmla="*/ 113 w 187"/>
                  <a:gd name="T43" fmla="*/ 71 h 165"/>
                  <a:gd name="T44" fmla="*/ 113 w 187"/>
                  <a:gd name="T45" fmla="*/ 101 h 165"/>
                  <a:gd name="T46" fmla="*/ 90 w 187"/>
                  <a:gd name="T47" fmla="*/ 112 h 165"/>
                  <a:gd name="T48" fmla="*/ 90 w 187"/>
                  <a:gd name="T49" fmla="*/ 132 h 165"/>
                  <a:gd name="T50" fmla="*/ 90 w 187"/>
                  <a:gd name="T51" fmla="*/ 152 h 165"/>
                  <a:gd name="T52" fmla="*/ 68 w 187"/>
                  <a:gd name="T53" fmla="*/ 152 h 165"/>
                  <a:gd name="T54" fmla="*/ 45 w 187"/>
                  <a:gd name="T55" fmla="*/ 152 h 165"/>
                  <a:gd name="T56" fmla="*/ 23 w 187"/>
                  <a:gd name="T57" fmla="*/ 152 h 165"/>
                  <a:gd name="T58" fmla="*/ 2 w 187"/>
                  <a:gd name="T59" fmla="*/ 152 h 1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7"/>
                  <a:gd name="T91" fmla="*/ 0 h 165"/>
                  <a:gd name="T92" fmla="*/ 187 w 187"/>
                  <a:gd name="T93" fmla="*/ 165 h 1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7" h="165">
                    <a:moveTo>
                      <a:pt x="2" y="152"/>
                    </a:moveTo>
                    <a:lnTo>
                      <a:pt x="0" y="165"/>
                    </a:lnTo>
                    <a:lnTo>
                      <a:pt x="0" y="152"/>
                    </a:lnTo>
                    <a:lnTo>
                      <a:pt x="16" y="123"/>
                    </a:lnTo>
                    <a:lnTo>
                      <a:pt x="29" y="93"/>
                    </a:lnTo>
                    <a:lnTo>
                      <a:pt x="25" y="95"/>
                    </a:lnTo>
                    <a:lnTo>
                      <a:pt x="43" y="77"/>
                    </a:lnTo>
                    <a:lnTo>
                      <a:pt x="51" y="59"/>
                    </a:lnTo>
                    <a:lnTo>
                      <a:pt x="60" y="40"/>
                    </a:lnTo>
                    <a:lnTo>
                      <a:pt x="76" y="26"/>
                    </a:lnTo>
                    <a:lnTo>
                      <a:pt x="90" y="0"/>
                    </a:lnTo>
                    <a:lnTo>
                      <a:pt x="113" y="0"/>
                    </a:lnTo>
                    <a:lnTo>
                      <a:pt x="138" y="0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187" y="9"/>
                    </a:lnTo>
                    <a:lnTo>
                      <a:pt x="187" y="40"/>
                    </a:lnTo>
                    <a:lnTo>
                      <a:pt x="168" y="40"/>
                    </a:lnTo>
                    <a:lnTo>
                      <a:pt x="150" y="40"/>
                    </a:lnTo>
                    <a:lnTo>
                      <a:pt x="133" y="40"/>
                    </a:lnTo>
                    <a:lnTo>
                      <a:pt x="113" y="40"/>
                    </a:lnTo>
                    <a:lnTo>
                      <a:pt x="113" y="71"/>
                    </a:lnTo>
                    <a:lnTo>
                      <a:pt x="113" y="101"/>
                    </a:lnTo>
                    <a:lnTo>
                      <a:pt x="90" y="112"/>
                    </a:lnTo>
                    <a:lnTo>
                      <a:pt x="90" y="132"/>
                    </a:lnTo>
                    <a:lnTo>
                      <a:pt x="90" y="152"/>
                    </a:lnTo>
                    <a:lnTo>
                      <a:pt x="68" y="152"/>
                    </a:lnTo>
                    <a:lnTo>
                      <a:pt x="45" y="152"/>
                    </a:lnTo>
                    <a:lnTo>
                      <a:pt x="23" y="152"/>
                    </a:lnTo>
                    <a:lnTo>
                      <a:pt x="2" y="15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8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79" name="TextBox 478"/>
            <p:cNvSpPr txBox="1"/>
            <p:nvPr/>
          </p:nvSpPr>
          <p:spPr>
            <a:xfrm>
              <a:off x="6012160" y="4437112"/>
              <a:ext cx="1008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Barcelona</a:t>
              </a:r>
              <a:endParaRPr lang="en-GB" sz="1000" dirty="0"/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6156176" y="407707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Helsingborg</a:t>
              </a:r>
              <a:endParaRPr lang="en-GB" sz="1000" dirty="0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6300192" y="3974867"/>
              <a:ext cx="1008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Helsinki</a:t>
              </a:r>
              <a:endParaRPr lang="en-GB" sz="1000" dirty="0"/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7596336" y="4581128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Shanghai</a:t>
              </a:r>
              <a:endParaRPr lang="en-GB" sz="1000" dirty="0"/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6948264" y="4910971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Mumbai</a:t>
              </a:r>
              <a:endParaRPr lang="en-GB" sz="1000" dirty="0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6804248" y="4766955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000" dirty="0" smtClean="0"/>
                <a:t>Dubai</a:t>
              </a:r>
              <a:endParaRPr lang="en-GB" sz="1000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1520" y="159023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Overview of AD-syringes </a:t>
            </a: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procurement, </a:t>
            </a:r>
            <a:r>
              <a:rPr lang="en-US" sz="2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1997-2011*</a:t>
            </a:r>
            <a:endParaRPr lang="en-GB" sz="2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575" y="6597650"/>
            <a:ext cx="57610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Sources: UNICEF SD Historical Devices Procurement </a:t>
            </a:r>
            <a:r>
              <a:rPr lang="en-GB" sz="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Database,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and September 2010 allocation tables</a:t>
            </a:r>
          </a:p>
        </p:txBody>
      </p:sp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64704"/>
            <a:ext cx="4869942" cy="354177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75" name="TextBox 474"/>
          <p:cNvSpPr txBox="1"/>
          <p:nvPr/>
        </p:nvSpPr>
        <p:spPr>
          <a:xfrm>
            <a:off x="5292080" y="1700808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GB" sz="1600" dirty="0" smtClean="0">
                <a:latin typeface="+mn-lt"/>
              </a:rPr>
              <a:t>Current Long Term Arrangements for all devices are up for re-tendering in 2011</a:t>
            </a:r>
          </a:p>
        </p:txBody>
      </p:sp>
      <p:grpSp>
        <p:nvGrpSpPr>
          <p:cNvPr id="4" name="Group 485"/>
          <p:cNvGrpSpPr/>
          <p:nvPr/>
        </p:nvGrpSpPr>
        <p:grpSpPr>
          <a:xfrm>
            <a:off x="251520" y="4797152"/>
            <a:ext cx="3960440" cy="1384995"/>
            <a:chOff x="251520" y="4797152"/>
            <a:chExt cx="3960440" cy="1384995"/>
          </a:xfrm>
        </p:grpSpPr>
        <p:sp>
          <p:nvSpPr>
            <p:cNvPr id="476" name="TextBox 475"/>
            <p:cNvSpPr txBox="1"/>
            <p:nvPr/>
          </p:nvSpPr>
          <p:spPr>
            <a:xfrm>
              <a:off x="251520" y="4797152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+mn-lt"/>
                </a:rPr>
                <a:t>Procuring immunization supplies from the following areas:       </a:t>
              </a:r>
            </a:p>
            <a:p>
              <a:endParaRPr lang="en-GB" sz="1400" dirty="0" smtClean="0">
                <a:latin typeface="+mn-lt"/>
              </a:endParaRPr>
            </a:p>
            <a:p>
              <a:r>
                <a:rPr lang="en-GB" sz="1400" dirty="0" smtClean="0">
                  <a:latin typeface="+mn-lt"/>
                </a:rPr>
                <a:t>	Manufacturers of AD syringes</a:t>
              </a:r>
            </a:p>
            <a:p>
              <a:endParaRPr lang="en-GB" sz="1400" dirty="0" smtClean="0">
                <a:latin typeface="+mn-lt"/>
              </a:endParaRPr>
            </a:p>
            <a:p>
              <a:r>
                <a:rPr lang="en-GB" sz="1400" dirty="0" smtClean="0">
                  <a:latin typeface="+mn-lt"/>
                </a:rPr>
                <a:t>	Manufacturers of Safety Boxes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477" name="Rectangle 472"/>
            <p:cNvSpPr>
              <a:spLocks noChangeArrowheads="1"/>
            </p:cNvSpPr>
            <p:nvPr/>
          </p:nvSpPr>
          <p:spPr bwMode="auto">
            <a:xfrm>
              <a:off x="926336" y="5417295"/>
              <a:ext cx="189280" cy="315961"/>
            </a:xfrm>
            <a:prstGeom prst="rect">
              <a:avLst/>
            </a:prstGeom>
            <a:solidFill>
              <a:srgbClr val="00B0F0"/>
            </a:solidFill>
            <a:ln w="158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8" name="Rectangle 474"/>
            <p:cNvSpPr>
              <a:spLocks noChangeArrowheads="1"/>
            </p:cNvSpPr>
            <p:nvPr/>
          </p:nvSpPr>
          <p:spPr bwMode="auto">
            <a:xfrm>
              <a:off x="926336" y="5849343"/>
              <a:ext cx="189280" cy="315961"/>
            </a:xfrm>
            <a:prstGeom prst="rect">
              <a:avLst/>
            </a:prstGeom>
            <a:solidFill>
              <a:srgbClr val="FA32DD"/>
            </a:solidFill>
            <a:ln w="1651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20472" cy="1076400"/>
          </a:xfrm>
        </p:spPr>
        <p:txBody>
          <a:bodyPr/>
          <a:lstStyle/>
          <a:p>
            <a:r>
              <a:rPr lang="en-GB" sz="2000" b="0" dirty="0" smtClean="0">
                <a:solidFill>
                  <a:srgbClr val="00B0F0"/>
                </a:solidFill>
              </a:rPr>
              <a:t>Measles Campaigns are the Introduction Window for RUP syringes (5ml)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20000" cy="459864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GB" sz="1600" dirty="0" smtClean="0"/>
              <a:t>UNICEF SD delivered RUP syringes for Measles campaigns in: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Peru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Nigeria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Burkina Faso 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Chad</a:t>
            </a:r>
          </a:p>
          <a:p>
            <a:pPr>
              <a:buFont typeface="Wingdings" pitchFamily="2" charset="2"/>
              <a:buChar char="Ø"/>
            </a:pPr>
            <a:endParaRPr lang="en-GB" sz="1600" dirty="0" smtClean="0"/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Increased supplier base: </a:t>
            </a:r>
          </a:p>
          <a:p>
            <a:r>
              <a:rPr lang="en-GB" sz="1600" dirty="0" smtClean="0"/>
              <a:t>	There are at present 14 WHO PQS prequalified suppliers (compared to 6 prequalified in Dec 2007)</a:t>
            </a:r>
          </a:p>
          <a:p>
            <a:endParaRPr lang="en-GB" sz="1600" dirty="0" smtClean="0"/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Two types of RUP syringes available: 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Regular RUP syringes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RUP syringes with Sharps Injury Prevention feature (SIP) protecting from needle stick injuries</a:t>
            </a:r>
          </a:p>
          <a:p>
            <a:pPr lvl="1">
              <a:buFont typeface="Wingdings" pitchFamily="2" charset="2"/>
              <a:buChar char="§"/>
            </a:pPr>
            <a:endParaRPr lang="en-GB" sz="14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DE919-197C-487B-A269-B62C1D33045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8391876" cy="980728"/>
          </a:xfrm>
        </p:spPr>
        <p:txBody>
          <a:bodyPr/>
          <a:lstStyle/>
          <a:p>
            <a:pPr marL="0" indent="0"/>
            <a:r>
              <a:rPr lang="en-GB" sz="2000" b="0" dirty="0" smtClean="0">
                <a:solidFill>
                  <a:srgbClr val="00B0F0"/>
                </a:solidFill>
              </a:rPr>
              <a:t>Effective forecasting and planning requires supply and logistics be fully integrated into programme planning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6" y="1847860"/>
            <a:ext cx="7715276" cy="2761743"/>
          </a:xfrm>
          <a:noFill/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143240" y="4857760"/>
            <a:ext cx="53578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C11955"/>
                </a:solidFill>
                <a:latin typeface="Arial" charset="0"/>
              </a:rPr>
              <a:t>Evaluate the capacity to receive and deliver: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 smtClean="0">
                <a:solidFill>
                  <a:srgbClr val="3399FF"/>
                </a:solidFill>
                <a:latin typeface="Arial" charset="0"/>
              </a:rPr>
              <a:t>Cold Chain and Logistics Capacity</a:t>
            </a:r>
            <a:endParaRPr lang="en-GB" sz="1600" dirty="0">
              <a:solidFill>
                <a:srgbClr val="3399FF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>
                <a:latin typeface="Arial" charset="0"/>
              </a:rPr>
              <a:t>Parallel products – integrated campaigns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>
                <a:solidFill>
                  <a:srgbClr val="3399FF"/>
                </a:solidFill>
                <a:latin typeface="Arial" charset="0"/>
              </a:rPr>
              <a:t>Routine and Campaign activities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 smtClean="0">
                <a:latin typeface="Arial" charset="0"/>
              </a:rPr>
              <a:t>Modes </a:t>
            </a:r>
            <a:r>
              <a:rPr lang="en-GB" sz="1600" dirty="0">
                <a:latin typeface="Arial" charset="0"/>
              </a:rPr>
              <a:t>of shipment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>
                <a:solidFill>
                  <a:srgbClr val="3399FF"/>
                </a:solidFill>
                <a:latin typeface="Arial" charset="0"/>
              </a:rPr>
              <a:t>Lead times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</a:pPr>
            <a:endParaRPr lang="en-GB" sz="1600" dirty="0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2910" y="4643446"/>
            <a:ext cx="2214578" cy="20002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+mn-lt"/>
              </a:rPr>
              <a:t>Consider the whole supply chain; it’s capacity and the context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1187624" y="1052736"/>
            <a:ext cx="792088" cy="72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059832" y="1052736"/>
            <a:ext cx="720080" cy="72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5796136" y="1196752"/>
            <a:ext cx="648072" cy="57606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596336" y="1196752"/>
            <a:ext cx="648072" cy="57606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dirty="0" smtClean="0"/>
              <a:t>Thank you!</a:t>
            </a:r>
          </a:p>
          <a:p>
            <a:endParaRPr lang="en-GB" dirty="0" smtClean="0"/>
          </a:p>
          <a:p>
            <a:r>
              <a:rPr lang="en-GB" sz="1800" dirty="0" smtClean="0"/>
              <a:t>More information: </a:t>
            </a:r>
            <a:r>
              <a:rPr lang="en-GB" sz="1800" b="0" dirty="0" smtClean="0"/>
              <a:t>http://www.unicef.org/supply/index_immunization.html</a:t>
            </a:r>
            <a:endParaRPr lang="en-US" sz="1800" b="0" dirty="0" smtClean="0"/>
          </a:p>
          <a:p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68"/>
          <p:cNvSpPr>
            <a:spLocks noChangeArrowheads="1"/>
          </p:cNvSpPr>
          <p:nvPr/>
        </p:nvSpPr>
        <p:spPr bwMode="auto">
          <a:xfrm>
            <a:off x="323528" y="2606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The procurement of vaccines and related supplies is UNICEF's largest procurement activity, conducted on behalf of 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80 – 100 countries </a:t>
            </a: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annually</a:t>
            </a:r>
            <a:endParaRPr lang="en-GB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079" name="Text Box 476"/>
          <p:cNvSpPr txBox="1">
            <a:spLocks noChangeArrowheads="1"/>
          </p:cNvSpPr>
          <p:nvPr/>
        </p:nvSpPr>
        <p:spPr bwMode="auto">
          <a:xfrm>
            <a:off x="6429388" y="6429396"/>
            <a:ext cx="22942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 dirty="0" smtClean="0">
                <a:solidFill>
                  <a:srgbClr val="0066CC"/>
                </a:solidFill>
                <a:latin typeface="Arial" charset="0"/>
              </a:rPr>
              <a:t>Source: 2010 vaccine database, UNICEF</a:t>
            </a:r>
            <a:endParaRPr lang="en-GB" sz="900" i="1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5133" name="Freeform 3"/>
          <p:cNvSpPr>
            <a:spLocks/>
          </p:cNvSpPr>
          <p:nvPr/>
        </p:nvSpPr>
        <p:spPr bwMode="auto">
          <a:xfrm>
            <a:off x="7596761" y="5072867"/>
            <a:ext cx="7956" cy="1484"/>
          </a:xfrm>
          <a:custGeom>
            <a:avLst/>
            <a:gdLst>
              <a:gd name="T0" fmla="*/ 8 w 8"/>
              <a:gd name="T1" fmla="*/ 0 h 2"/>
              <a:gd name="T2" fmla="*/ 0 w 8"/>
              <a:gd name="T3" fmla="*/ 2 h 2"/>
              <a:gd name="T4" fmla="*/ 0 w 8"/>
              <a:gd name="T5" fmla="*/ 0 h 2"/>
              <a:gd name="T6" fmla="*/ 8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8" y="0"/>
                </a:moveTo>
                <a:lnTo>
                  <a:pt x="0" y="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4" name="Freeform 4"/>
          <p:cNvSpPr>
            <a:spLocks/>
          </p:cNvSpPr>
          <p:nvPr/>
        </p:nvSpPr>
        <p:spPr bwMode="auto">
          <a:xfrm>
            <a:off x="7702841" y="5000141"/>
            <a:ext cx="200225" cy="203331"/>
          </a:xfrm>
          <a:custGeom>
            <a:avLst/>
            <a:gdLst>
              <a:gd name="T0" fmla="*/ 226 w 226"/>
              <a:gd name="T1" fmla="*/ 82 h 201"/>
              <a:gd name="T2" fmla="*/ 205 w 226"/>
              <a:gd name="T3" fmla="*/ 80 h 201"/>
              <a:gd name="T4" fmla="*/ 203 w 226"/>
              <a:gd name="T5" fmla="*/ 80 h 201"/>
              <a:gd name="T6" fmla="*/ 193 w 226"/>
              <a:gd name="T7" fmla="*/ 111 h 201"/>
              <a:gd name="T8" fmla="*/ 195 w 226"/>
              <a:gd name="T9" fmla="*/ 115 h 201"/>
              <a:gd name="T10" fmla="*/ 191 w 226"/>
              <a:gd name="T11" fmla="*/ 126 h 201"/>
              <a:gd name="T12" fmla="*/ 177 w 226"/>
              <a:gd name="T13" fmla="*/ 131 h 201"/>
              <a:gd name="T14" fmla="*/ 168 w 226"/>
              <a:gd name="T15" fmla="*/ 146 h 201"/>
              <a:gd name="T16" fmla="*/ 168 w 226"/>
              <a:gd name="T17" fmla="*/ 157 h 201"/>
              <a:gd name="T18" fmla="*/ 172 w 226"/>
              <a:gd name="T19" fmla="*/ 157 h 201"/>
              <a:gd name="T20" fmla="*/ 166 w 226"/>
              <a:gd name="T21" fmla="*/ 164 h 201"/>
              <a:gd name="T22" fmla="*/ 162 w 226"/>
              <a:gd name="T23" fmla="*/ 173 h 201"/>
              <a:gd name="T24" fmla="*/ 156 w 226"/>
              <a:gd name="T25" fmla="*/ 190 h 201"/>
              <a:gd name="T26" fmla="*/ 127 w 226"/>
              <a:gd name="T27" fmla="*/ 201 h 201"/>
              <a:gd name="T28" fmla="*/ 123 w 226"/>
              <a:gd name="T29" fmla="*/ 188 h 201"/>
              <a:gd name="T30" fmla="*/ 119 w 226"/>
              <a:gd name="T31" fmla="*/ 184 h 201"/>
              <a:gd name="T32" fmla="*/ 103 w 226"/>
              <a:gd name="T33" fmla="*/ 184 h 201"/>
              <a:gd name="T34" fmla="*/ 90 w 226"/>
              <a:gd name="T35" fmla="*/ 177 h 201"/>
              <a:gd name="T36" fmla="*/ 76 w 226"/>
              <a:gd name="T37" fmla="*/ 184 h 201"/>
              <a:gd name="T38" fmla="*/ 64 w 226"/>
              <a:gd name="T39" fmla="*/ 184 h 201"/>
              <a:gd name="T40" fmla="*/ 61 w 226"/>
              <a:gd name="T41" fmla="*/ 173 h 201"/>
              <a:gd name="T42" fmla="*/ 41 w 226"/>
              <a:gd name="T43" fmla="*/ 175 h 201"/>
              <a:gd name="T44" fmla="*/ 43 w 226"/>
              <a:gd name="T45" fmla="*/ 173 h 201"/>
              <a:gd name="T46" fmla="*/ 37 w 226"/>
              <a:gd name="T47" fmla="*/ 175 h 201"/>
              <a:gd name="T48" fmla="*/ 27 w 226"/>
              <a:gd name="T49" fmla="*/ 173 h 201"/>
              <a:gd name="T50" fmla="*/ 22 w 226"/>
              <a:gd name="T51" fmla="*/ 148 h 201"/>
              <a:gd name="T52" fmla="*/ 24 w 226"/>
              <a:gd name="T53" fmla="*/ 131 h 201"/>
              <a:gd name="T54" fmla="*/ 8 w 226"/>
              <a:gd name="T55" fmla="*/ 120 h 201"/>
              <a:gd name="T56" fmla="*/ 12 w 226"/>
              <a:gd name="T57" fmla="*/ 120 h 201"/>
              <a:gd name="T58" fmla="*/ 4 w 226"/>
              <a:gd name="T59" fmla="*/ 109 h 201"/>
              <a:gd name="T60" fmla="*/ 6 w 226"/>
              <a:gd name="T61" fmla="*/ 102 h 201"/>
              <a:gd name="T62" fmla="*/ 0 w 226"/>
              <a:gd name="T63" fmla="*/ 84 h 201"/>
              <a:gd name="T64" fmla="*/ 6 w 226"/>
              <a:gd name="T65" fmla="*/ 71 h 201"/>
              <a:gd name="T66" fmla="*/ 2 w 226"/>
              <a:gd name="T67" fmla="*/ 71 h 201"/>
              <a:gd name="T68" fmla="*/ 16 w 226"/>
              <a:gd name="T69" fmla="*/ 55 h 201"/>
              <a:gd name="T70" fmla="*/ 20 w 226"/>
              <a:gd name="T71" fmla="*/ 69 h 201"/>
              <a:gd name="T72" fmla="*/ 43 w 226"/>
              <a:gd name="T73" fmla="*/ 82 h 201"/>
              <a:gd name="T74" fmla="*/ 72 w 226"/>
              <a:gd name="T75" fmla="*/ 77 h 201"/>
              <a:gd name="T76" fmla="*/ 80 w 226"/>
              <a:gd name="T77" fmla="*/ 67 h 201"/>
              <a:gd name="T78" fmla="*/ 109 w 226"/>
              <a:gd name="T79" fmla="*/ 73 h 201"/>
              <a:gd name="T80" fmla="*/ 129 w 226"/>
              <a:gd name="T81" fmla="*/ 66 h 201"/>
              <a:gd name="T82" fmla="*/ 138 w 226"/>
              <a:gd name="T83" fmla="*/ 45 h 201"/>
              <a:gd name="T84" fmla="*/ 142 w 226"/>
              <a:gd name="T85" fmla="*/ 33 h 201"/>
              <a:gd name="T86" fmla="*/ 148 w 226"/>
              <a:gd name="T87" fmla="*/ 16 h 201"/>
              <a:gd name="T88" fmla="*/ 154 w 226"/>
              <a:gd name="T89" fmla="*/ 0 h 201"/>
              <a:gd name="T90" fmla="*/ 173 w 226"/>
              <a:gd name="T91" fmla="*/ 2 h 201"/>
              <a:gd name="T92" fmla="*/ 193 w 226"/>
              <a:gd name="T93" fmla="*/ 3 h 201"/>
              <a:gd name="T94" fmla="*/ 189 w 226"/>
              <a:gd name="T95" fmla="*/ 7 h 201"/>
              <a:gd name="T96" fmla="*/ 191 w 226"/>
              <a:gd name="T97" fmla="*/ 11 h 201"/>
              <a:gd name="T98" fmla="*/ 197 w 226"/>
              <a:gd name="T99" fmla="*/ 16 h 201"/>
              <a:gd name="T100" fmla="*/ 191 w 226"/>
              <a:gd name="T101" fmla="*/ 16 h 201"/>
              <a:gd name="T102" fmla="*/ 185 w 226"/>
              <a:gd name="T103" fmla="*/ 18 h 201"/>
              <a:gd name="T104" fmla="*/ 187 w 226"/>
              <a:gd name="T105" fmla="*/ 27 h 201"/>
              <a:gd name="T106" fmla="*/ 205 w 226"/>
              <a:gd name="T107" fmla="*/ 51 h 201"/>
              <a:gd name="T108" fmla="*/ 201 w 226"/>
              <a:gd name="T109" fmla="*/ 58 h 201"/>
              <a:gd name="T110" fmla="*/ 212 w 226"/>
              <a:gd name="T111" fmla="*/ 71 h 201"/>
              <a:gd name="T112" fmla="*/ 226 w 226"/>
              <a:gd name="T113" fmla="*/ 82 h 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6"/>
              <a:gd name="T172" fmla="*/ 0 h 201"/>
              <a:gd name="T173" fmla="*/ 226 w 226"/>
              <a:gd name="T174" fmla="*/ 201 h 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6" h="201">
                <a:moveTo>
                  <a:pt x="226" y="82"/>
                </a:moveTo>
                <a:lnTo>
                  <a:pt x="205" y="80"/>
                </a:lnTo>
                <a:lnTo>
                  <a:pt x="203" y="80"/>
                </a:lnTo>
                <a:lnTo>
                  <a:pt x="193" y="111"/>
                </a:lnTo>
                <a:lnTo>
                  <a:pt x="195" y="115"/>
                </a:lnTo>
                <a:lnTo>
                  <a:pt x="191" y="126"/>
                </a:lnTo>
                <a:lnTo>
                  <a:pt x="177" y="131"/>
                </a:lnTo>
                <a:lnTo>
                  <a:pt x="168" y="146"/>
                </a:lnTo>
                <a:lnTo>
                  <a:pt x="168" y="157"/>
                </a:lnTo>
                <a:lnTo>
                  <a:pt x="172" y="157"/>
                </a:lnTo>
                <a:lnTo>
                  <a:pt x="166" y="164"/>
                </a:lnTo>
                <a:lnTo>
                  <a:pt x="162" y="173"/>
                </a:lnTo>
                <a:lnTo>
                  <a:pt x="156" y="190"/>
                </a:lnTo>
                <a:lnTo>
                  <a:pt x="127" y="201"/>
                </a:lnTo>
                <a:lnTo>
                  <a:pt x="123" y="188"/>
                </a:lnTo>
                <a:lnTo>
                  <a:pt x="119" y="184"/>
                </a:lnTo>
                <a:lnTo>
                  <a:pt x="103" y="184"/>
                </a:lnTo>
                <a:lnTo>
                  <a:pt x="90" y="177"/>
                </a:lnTo>
                <a:lnTo>
                  <a:pt x="76" y="184"/>
                </a:lnTo>
                <a:lnTo>
                  <a:pt x="64" y="184"/>
                </a:lnTo>
                <a:lnTo>
                  <a:pt x="61" y="173"/>
                </a:lnTo>
                <a:lnTo>
                  <a:pt x="41" y="175"/>
                </a:lnTo>
                <a:lnTo>
                  <a:pt x="43" y="173"/>
                </a:lnTo>
                <a:lnTo>
                  <a:pt x="37" y="175"/>
                </a:lnTo>
                <a:lnTo>
                  <a:pt x="27" y="173"/>
                </a:lnTo>
                <a:lnTo>
                  <a:pt x="22" y="148"/>
                </a:lnTo>
                <a:lnTo>
                  <a:pt x="24" y="131"/>
                </a:lnTo>
                <a:lnTo>
                  <a:pt x="8" y="120"/>
                </a:lnTo>
                <a:lnTo>
                  <a:pt x="12" y="120"/>
                </a:lnTo>
                <a:lnTo>
                  <a:pt x="4" y="109"/>
                </a:lnTo>
                <a:lnTo>
                  <a:pt x="6" y="102"/>
                </a:lnTo>
                <a:lnTo>
                  <a:pt x="0" y="84"/>
                </a:lnTo>
                <a:lnTo>
                  <a:pt x="6" y="71"/>
                </a:lnTo>
                <a:lnTo>
                  <a:pt x="2" y="71"/>
                </a:lnTo>
                <a:lnTo>
                  <a:pt x="16" y="55"/>
                </a:lnTo>
                <a:lnTo>
                  <a:pt x="20" y="69"/>
                </a:lnTo>
                <a:lnTo>
                  <a:pt x="43" y="82"/>
                </a:lnTo>
                <a:lnTo>
                  <a:pt x="72" y="77"/>
                </a:lnTo>
                <a:lnTo>
                  <a:pt x="80" y="67"/>
                </a:lnTo>
                <a:lnTo>
                  <a:pt x="109" y="73"/>
                </a:lnTo>
                <a:lnTo>
                  <a:pt x="129" y="66"/>
                </a:lnTo>
                <a:lnTo>
                  <a:pt x="138" y="45"/>
                </a:lnTo>
                <a:lnTo>
                  <a:pt x="142" y="33"/>
                </a:lnTo>
                <a:lnTo>
                  <a:pt x="148" y="16"/>
                </a:lnTo>
                <a:lnTo>
                  <a:pt x="154" y="0"/>
                </a:lnTo>
                <a:lnTo>
                  <a:pt x="173" y="2"/>
                </a:lnTo>
                <a:lnTo>
                  <a:pt x="193" y="3"/>
                </a:lnTo>
                <a:lnTo>
                  <a:pt x="189" y="7"/>
                </a:lnTo>
                <a:lnTo>
                  <a:pt x="191" y="11"/>
                </a:lnTo>
                <a:lnTo>
                  <a:pt x="197" y="16"/>
                </a:lnTo>
                <a:lnTo>
                  <a:pt x="191" y="16"/>
                </a:lnTo>
                <a:lnTo>
                  <a:pt x="185" y="18"/>
                </a:lnTo>
                <a:lnTo>
                  <a:pt x="187" y="27"/>
                </a:lnTo>
                <a:lnTo>
                  <a:pt x="205" y="51"/>
                </a:lnTo>
                <a:lnTo>
                  <a:pt x="201" y="58"/>
                </a:lnTo>
                <a:lnTo>
                  <a:pt x="212" y="71"/>
                </a:lnTo>
                <a:lnTo>
                  <a:pt x="226" y="82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5" name="Freeform 5"/>
          <p:cNvSpPr>
            <a:spLocks/>
          </p:cNvSpPr>
          <p:nvPr/>
        </p:nvSpPr>
        <p:spPr bwMode="auto">
          <a:xfrm>
            <a:off x="7427035" y="4971943"/>
            <a:ext cx="216138" cy="273087"/>
          </a:xfrm>
          <a:custGeom>
            <a:avLst/>
            <a:gdLst>
              <a:gd name="T0" fmla="*/ 245 w 245"/>
              <a:gd name="T1" fmla="*/ 209 h 271"/>
              <a:gd name="T2" fmla="*/ 243 w 245"/>
              <a:gd name="T3" fmla="*/ 211 h 271"/>
              <a:gd name="T4" fmla="*/ 241 w 245"/>
              <a:gd name="T5" fmla="*/ 242 h 271"/>
              <a:gd name="T6" fmla="*/ 237 w 245"/>
              <a:gd name="T7" fmla="*/ 271 h 271"/>
              <a:gd name="T8" fmla="*/ 225 w 245"/>
              <a:gd name="T9" fmla="*/ 262 h 271"/>
              <a:gd name="T10" fmla="*/ 223 w 245"/>
              <a:gd name="T11" fmla="*/ 267 h 271"/>
              <a:gd name="T12" fmla="*/ 212 w 245"/>
              <a:gd name="T13" fmla="*/ 264 h 271"/>
              <a:gd name="T14" fmla="*/ 212 w 245"/>
              <a:gd name="T15" fmla="*/ 271 h 271"/>
              <a:gd name="T16" fmla="*/ 190 w 245"/>
              <a:gd name="T17" fmla="*/ 251 h 271"/>
              <a:gd name="T18" fmla="*/ 179 w 245"/>
              <a:gd name="T19" fmla="*/ 240 h 271"/>
              <a:gd name="T20" fmla="*/ 165 w 245"/>
              <a:gd name="T21" fmla="*/ 227 h 271"/>
              <a:gd name="T22" fmla="*/ 153 w 245"/>
              <a:gd name="T23" fmla="*/ 216 h 271"/>
              <a:gd name="T24" fmla="*/ 142 w 245"/>
              <a:gd name="T25" fmla="*/ 205 h 271"/>
              <a:gd name="T26" fmla="*/ 132 w 245"/>
              <a:gd name="T27" fmla="*/ 185 h 271"/>
              <a:gd name="T28" fmla="*/ 122 w 245"/>
              <a:gd name="T29" fmla="*/ 165 h 271"/>
              <a:gd name="T30" fmla="*/ 118 w 245"/>
              <a:gd name="T31" fmla="*/ 161 h 271"/>
              <a:gd name="T32" fmla="*/ 107 w 245"/>
              <a:gd name="T33" fmla="*/ 145 h 271"/>
              <a:gd name="T34" fmla="*/ 95 w 245"/>
              <a:gd name="T35" fmla="*/ 127 h 271"/>
              <a:gd name="T36" fmla="*/ 89 w 245"/>
              <a:gd name="T37" fmla="*/ 110 h 271"/>
              <a:gd name="T38" fmla="*/ 81 w 245"/>
              <a:gd name="T39" fmla="*/ 95 h 271"/>
              <a:gd name="T40" fmla="*/ 64 w 245"/>
              <a:gd name="T41" fmla="*/ 77 h 271"/>
              <a:gd name="T42" fmla="*/ 48 w 245"/>
              <a:gd name="T43" fmla="*/ 59 h 271"/>
              <a:gd name="T44" fmla="*/ 31 w 245"/>
              <a:gd name="T45" fmla="*/ 42 h 271"/>
              <a:gd name="T46" fmla="*/ 15 w 245"/>
              <a:gd name="T47" fmla="*/ 26 h 271"/>
              <a:gd name="T48" fmla="*/ 0 w 245"/>
              <a:gd name="T49" fmla="*/ 0 h 271"/>
              <a:gd name="T50" fmla="*/ 15 w 245"/>
              <a:gd name="T51" fmla="*/ 2 h 271"/>
              <a:gd name="T52" fmla="*/ 33 w 245"/>
              <a:gd name="T53" fmla="*/ 4 h 271"/>
              <a:gd name="T54" fmla="*/ 48 w 245"/>
              <a:gd name="T55" fmla="*/ 8 h 271"/>
              <a:gd name="T56" fmla="*/ 70 w 245"/>
              <a:gd name="T57" fmla="*/ 30 h 271"/>
              <a:gd name="T58" fmla="*/ 72 w 245"/>
              <a:gd name="T59" fmla="*/ 35 h 271"/>
              <a:gd name="T60" fmla="*/ 91 w 245"/>
              <a:gd name="T61" fmla="*/ 52 h 271"/>
              <a:gd name="T62" fmla="*/ 112 w 245"/>
              <a:gd name="T63" fmla="*/ 68 h 271"/>
              <a:gd name="T64" fmla="*/ 128 w 245"/>
              <a:gd name="T65" fmla="*/ 84 h 271"/>
              <a:gd name="T66" fmla="*/ 128 w 245"/>
              <a:gd name="T67" fmla="*/ 77 h 271"/>
              <a:gd name="T68" fmla="*/ 148 w 245"/>
              <a:gd name="T69" fmla="*/ 92 h 271"/>
              <a:gd name="T70" fmla="*/ 159 w 245"/>
              <a:gd name="T71" fmla="*/ 106 h 271"/>
              <a:gd name="T72" fmla="*/ 181 w 245"/>
              <a:gd name="T73" fmla="*/ 119 h 271"/>
              <a:gd name="T74" fmla="*/ 183 w 245"/>
              <a:gd name="T75" fmla="*/ 121 h 271"/>
              <a:gd name="T76" fmla="*/ 196 w 245"/>
              <a:gd name="T77" fmla="*/ 132 h 271"/>
              <a:gd name="T78" fmla="*/ 186 w 245"/>
              <a:gd name="T79" fmla="*/ 137 h 271"/>
              <a:gd name="T80" fmla="*/ 188 w 245"/>
              <a:gd name="T81" fmla="*/ 141 h 271"/>
              <a:gd name="T82" fmla="*/ 186 w 245"/>
              <a:gd name="T83" fmla="*/ 145 h 271"/>
              <a:gd name="T84" fmla="*/ 190 w 245"/>
              <a:gd name="T85" fmla="*/ 152 h 271"/>
              <a:gd name="T86" fmla="*/ 208 w 245"/>
              <a:gd name="T87" fmla="*/ 158 h 271"/>
              <a:gd name="T88" fmla="*/ 212 w 245"/>
              <a:gd name="T89" fmla="*/ 174 h 271"/>
              <a:gd name="T90" fmla="*/ 216 w 245"/>
              <a:gd name="T91" fmla="*/ 180 h 271"/>
              <a:gd name="T92" fmla="*/ 216 w 245"/>
              <a:gd name="T93" fmla="*/ 191 h 271"/>
              <a:gd name="T94" fmla="*/ 233 w 245"/>
              <a:gd name="T95" fmla="*/ 189 h 271"/>
              <a:gd name="T96" fmla="*/ 245 w 245"/>
              <a:gd name="T97" fmla="*/ 209 h 2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5"/>
              <a:gd name="T148" fmla="*/ 0 h 271"/>
              <a:gd name="T149" fmla="*/ 245 w 245"/>
              <a:gd name="T150" fmla="*/ 271 h 27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5" h="271">
                <a:moveTo>
                  <a:pt x="245" y="209"/>
                </a:moveTo>
                <a:lnTo>
                  <a:pt x="243" y="211"/>
                </a:lnTo>
                <a:lnTo>
                  <a:pt x="241" y="242"/>
                </a:lnTo>
                <a:lnTo>
                  <a:pt x="237" y="271"/>
                </a:lnTo>
                <a:lnTo>
                  <a:pt x="225" y="262"/>
                </a:lnTo>
                <a:lnTo>
                  <a:pt x="223" y="267"/>
                </a:lnTo>
                <a:lnTo>
                  <a:pt x="212" y="264"/>
                </a:lnTo>
                <a:lnTo>
                  <a:pt x="212" y="271"/>
                </a:lnTo>
                <a:lnTo>
                  <a:pt x="190" y="251"/>
                </a:lnTo>
                <a:lnTo>
                  <a:pt x="179" y="240"/>
                </a:lnTo>
                <a:lnTo>
                  <a:pt x="165" y="227"/>
                </a:lnTo>
                <a:lnTo>
                  <a:pt x="153" y="216"/>
                </a:lnTo>
                <a:lnTo>
                  <a:pt x="142" y="205"/>
                </a:lnTo>
                <a:lnTo>
                  <a:pt x="132" y="185"/>
                </a:lnTo>
                <a:lnTo>
                  <a:pt x="122" y="165"/>
                </a:lnTo>
                <a:lnTo>
                  <a:pt x="118" y="161"/>
                </a:lnTo>
                <a:lnTo>
                  <a:pt x="107" y="145"/>
                </a:lnTo>
                <a:lnTo>
                  <a:pt x="95" y="127"/>
                </a:lnTo>
                <a:lnTo>
                  <a:pt x="89" y="110"/>
                </a:lnTo>
                <a:lnTo>
                  <a:pt x="81" y="95"/>
                </a:lnTo>
                <a:lnTo>
                  <a:pt x="64" y="77"/>
                </a:lnTo>
                <a:lnTo>
                  <a:pt x="48" y="59"/>
                </a:lnTo>
                <a:lnTo>
                  <a:pt x="31" y="42"/>
                </a:lnTo>
                <a:lnTo>
                  <a:pt x="15" y="26"/>
                </a:lnTo>
                <a:lnTo>
                  <a:pt x="0" y="0"/>
                </a:lnTo>
                <a:lnTo>
                  <a:pt x="15" y="2"/>
                </a:lnTo>
                <a:lnTo>
                  <a:pt x="33" y="4"/>
                </a:lnTo>
                <a:lnTo>
                  <a:pt x="48" y="8"/>
                </a:lnTo>
                <a:lnTo>
                  <a:pt x="70" y="30"/>
                </a:lnTo>
                <a:lnTo>
                  <a:pt x="72" y="35"/>
                </a:lnTo>
                <a:lnTo>
                  <a:pt x="91" y="52"/>
                </a:lnTo>
                <a:lnTo>
                  <a:pt x="112" y="68"/>
                </a:lnTo>
                <a:lnTo>
                  <a:pt x="128" y="84"/>
                </a:lnTo>
                <a:lnTo>
                  <a:pt x="128" y="77"/>
                </a:lnTo>
                <a:lnTo>
                  <a:pt x="148" y="92"/>
                </a:lnTo>
                <a:lnTo>
                  <a:pt x="159" y="106"/>
                </a:lnTo>
                <a:lnTo>
                  <a:pt x="181" y="119"/>
                </a:lnTo>
                <a:lnTo>
                  <a:pt x="183" y="121"/>
                </a:lnTo>
                <a:lnTo>
                  <a:pt x="196" y="132"/>
                </a:lnTo>
                <a:lnTo>
                  <a:pt x="186" y="137"/>
                </a:lnTo>
                <a:lnTo>
                  <a:pt x="188" y="141"/>
                </a:lnTo>
                <a:lnTo>
                  <a:pt x="186" y="145"/>
                </a:lnTo>
                <a:lnTo>
                  <a:pt x="190" y="152"/>
                </a:lnTo>
                <a:lnTo>
                  <a:pt x="208" y="158"/>
                </a:lnTo>
                <a:lnTo>
                  <a:pt x="212" y="174"/>
                </a:lnTo>
                <a:lnTo>
                  <a:pt x="216" y="180"/>
                </a:lnTo>
                <a:lnTo>
                  <a:pt x="216" y="191"/>
                </a:lnTo>
                <a:lnTo>
                  <a:pt x="233" y="189"/>
                </a:lnTo>
                <a:lnTo>
                  <a:pt x="245" y="209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6" name="Freeform 6"/>
          <p:cNvSpPr>
            <a:spLocks/>
          </p:cNvSpPr>
          <p:nvPr/>
        </p:nvSpPr>
        <p:spPr bwMode="auto">
          <a:xfrm>
            <a:off x="8143071" y="5115907"/>
            <a:ext cx="196248" cy="210753"/>
          </a:xfrm>
          <a:custGeom>
            <a:avLst/>
            <a:gdLst>
              <a:gd name="T0" fmla="*/ 169 w 222"/>
              <a:gd name="T1" fmla="*/ 174 h 207"/>
              <a:gd name="T2" fmla="*/ 167 w 222"/>
              <a:gd name="T3" fmla="*/ 185 h 207"/>
              <a:gd name="T4" fmla="*/ 173 w 222"/>
              <a:gd name="T5" fmla="*/ 183 h 207"/>
              <a:gd name="T6" fmla="*/ 193 w 222"/>
              <a:gd name="T7" fmla="*/ 179 h 207"/>
              <a:gd name="T8" fmla="*/ 198 w 222"/>
              <a:gd name="T9" fmla="*/ 194 h 207"/>
              <a:gd name="T10" fmla="*/ 212 w 222"/>
              <a:gd name="T11" fmla="*/ 207 h 207"/>
              <a:gd name="T12" fmla="*/ 212 w 222"/>
              <a:gd name="T13" fmla="*/ 188 h 207"/>
              <a:gd name="T14" fmla="*/ 214 w 222"/>
              <a:gd name="T15" fmla="*/ 168 h 207"/>
              <a:gd name="T16" fmla="*/ 216 w 222"/>
              <a:gd name="T17" fmla="*/ 148 h 207"/>
              <a:gd name="T18" fmla="*/ 218 w 222"/>
              <a:gd name="T19" fmla="*/ 130 h 207"/>
              <a:gd name="T20" fmla="*/ 220 w 222"/>
              <a:gd name="T21" fmla="*/ 110 h 207"/>
              <a:gd name="T22" fmla="*/ 220 w 222"/>
              <a:gd name="T23" fmla="*/ 90 h 207"/>
              <a:gd name="T24" fmla="*/ 220 w 222"/>
              <a:gd name="T25" fmla="*/ 71 h 207"/>
              <a:gd name="T26" fmla="*/ 222 w 222"/>
              <a:gd name="T27" fmla="*/ 51 h 207"/>
              <a:gd name="T28" fmla="*/ 206 w 222"/>
              <a:gd name="T29" fmla="*/ 48 h 207"/>
              <a:gd name="T30" fmla="*/ 179 w 222"/>
              <a:gd name="T31" fmla="*/ 37 h 207"/>
              <a:gd name="T32" fmla="*/ 152 w 222"/>
              <a:gd name="T33" fmla="*/ 24 h 207"/>
              <a:gd name="T34" fmla="*/ 136 w 222"/>
              <a:gd name="T35" fmla="*/ 37 h 207"/>
              <a:gd name="T36" fmla="*/ 115 w 222"/>
              <a:gd name="T37" fmla="*/ 48 h 207"/>
              <a:gd name="T38" fmla="*/ 91 w 222"/>
              <a:gd name="T39" fmla="*/ 69 h 207"/>
              <a:gd name="T40" fmla="*/ 84 w 222"/>
              <a:gd name="T41" fmla="*/ 60 h 207"/>
              <a:gd name="T42" fmla="*/ 74 w 222"/>
              <a:gd name="T43" fmla="*/ 51 h 207"/>
              <a:gd name="T44" fmla="*/ 74 w 222"/>
              <a:gd name="T45" fmla="*/ 55 h 207"/>
              <a:gd name="T46" fmla="*/ 68 w 222"/>
              <a:gd name="T47" fmla="*/ 29 h 207"/>
              <a:gd name="T48" fmla="*/ 68 w 222"/>
              <a:gd name="T49" fmla="*/ 16 h 207"/>
              <a:gd name="T50" fmla="*/ 66 w 222"/>
              <a:gd name="T51" fmla="*/ 7 h 207"/>
              <a:gd name="T52" fmla="*/ 45 w 222"/>
              <a:gd name="T53" fmla="*/ 4 h 207"/>
              <a:gd name="T54" fmla="*/ 25 w 222"/>
              <a:gd name="T55" fmla="*/ 0 h 207"/>
              <a:gd name="T56" fmla="*/ 4 w 222"/>
              <a:gd name="T57" fmla="*/ 13 h 207"/>
              <a:gd name="T58" fmla="*/ 0 w 222"/>
              <a:gd name="T59" fmla="*/ 24 h 207"/>
              <a:gd name="T60" fmla="*/ 17 w 222"/>
              <a:gd name="T61" fmla="*/ 29 h 207"/>
              <a:gd name="T62" fmla="*/ 29 w 222"/>
              <a:gd name="T63" fmla="*/ 44 h 207"/>
              <a:gd name="T64" fmla="*/ 45 w 222"/>
              <a:gd name="T65" fmla="*/ 42 h 207"/>
              <a:gd name="T66" fmla="*/ 62 w 222"/>
              <a:gd name="T67" fmla="*/ 42 h 207"/>
              <a:gd name="T68" fmla="*/ 60 w 222"/>
              <a:gd name="T69" fmla="*/ 48 h 207"/>
              <a:gd name="T70" fmla="*/ 58 w 222"/>
              <a:gd name="T71" fmla="*/ 49 h 207"/>
              <a:gd name="T72" fmla="*/ 56 w 222"/>
              <a:gd name="T73" fmla="*/ 49 h 207"/>
              <a:gd name="T74" fmla="*/ 48 w 222"/>
              <a:gd name="T75" fmla="*/ 49 h 207"/>
              <a:gd name="T76" fmla="*/ 29 w 222"/>
              <a:gd name="T77" fmla="*/ 55 h 207"/>
              <a:gd name="T78" fmla="*/ 19 w 222"/>
              <a:gd name="T79" fmla="*/ 58 h 207"/>
              <a:gd name="T80" fmla="*/ 39 w 222"/>
              <a:gd name="T81" fmla="*/ 73 h 207"/>
              <a:gd name="T82" fmla="*/ 37 w 222"/>
              <a:gd name="T83" fmla="*/ 84 h 207"/>
              <a:gd name="T84" fmla="*/ 48 w 222"/>
              <a:gd name="T85" fmla="*/ 86 h 207"/>
              <a:gd name="T86" fmla="*/ 62 w 222"/>
              <a:gd name="T87" fmla="*/ 62 h 207"/>
              <a:gd name="T88" fmla="*/ 58 w 222"/>
              <a:gd name="T89" fmla="*/ 77 h 207"/>
              <a:gd name="T90" fmla="*/ 78 w 222"/>
              <a:gd name="T91" fmla="*/ 84 h 207"/>
              <a:gd name="T92" fmla="*/ 82 w 222"/>
              <a:gd name="T93" fmla="*/ 84 h 207"/>
              <a:gd name="T94" fmla="*/ 82 w 222"/>
              <a:gd name="T95" fmla="*/ 91 h 207"/>
              <a:gd name="T96" fmla="*/ 97 w 222"/>
              <a:gd name="T97" fmla="*/ 97 h 207"/>
              <a:gd name="T98" fmla="*/ 115 w 222"/>
              <a:gd name="T99" fmla="*/ 102 h 207"/>
              <a:gd name="T100" fmla="*/ 130 w 222"/>
              <a:gd name="T101" fmla="*/ 108 h 207"/>
              <a:gd name="T102" fmla="*/ 148 w 222"/>
              <a:gd name="T103" fmla="*/ 115 h 207"/>
              <a:gd name="T104" fmla="*/ 156 w 222"/>
              <a:gd name="T105" fmla="*/ 124 h 207"/>
              <a:gd name="T106" fmla="*/ 167 w 222"/>
              <a:gd name="T107" fmla="*/ 152 h 207"/>
              <a:gd name="T108" fmla="*/ 173 w 222"/>
              <a:gd name="T109" fmla="*/ 155 h 207"/>
              <a:gd name="T110" fmla="*/ 161 w 222"/>
              <a:gd name="T111" fmla="*/ 157 h 207"/>
              <a:gd name="T112" fmla="*/ 173 w 222"/>
              <a:gd name="T113" fmla="*/ 163 h 207"/>
              <a:gd name="T114" fmla="*/ 163 w 222"/>
              <a:gd name="T115" fmla="*/ 163 h 207"/>
              <a:gd name="T116" fmla="*/ 167 w 222"/>
              <a:gd name="T117" fmla="*/ 170 h 207"/>
              <a:gd name="T118" fmla="*/ 152 w 222"/>
              <a:gd name="T119" fmla="*/ 168 h 207"/>
              <a:gd name="T120" fmla="*/ 138 w 222"/>
              <a:gd name="T121" fmla="*/ 190 h 207"/>
              <a:gd name="T122" fmla="*/ 159 w 222"/>
              <a:gd name="T123" fmla="*/ 186 h 207"/>
              <a:gd name="T124" fmla="*/ 169 w 222"/>
              <a:gd name="T125" fmla="*/ 174 h 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2"/>
              <a:gd name="T190" fmla="*/ 0 h 207"/>
              <a:gd name="T191" fmla="*/ 222 w 222"/>
              <a:gd name="T192" fmla="*/ 207 h 2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2" h="207">
                <a:moveTo>
                  <a:pt x="169" y="174"/>
                </a:moveTo>
                <a:lnTo>
                  <a:pt x="167" y="185"/>
                </a:lnTo>
                <a:lnTo>
                  <a:pt x="173" y="183"/>
                </a:lnTo>
                <a:lnTo>
                  <a:pt x="193" y="179"/>
                </a:lnTo>
                <a:lnTo>
                  <a:pt x="198" y="194"/>
                </a:lnTo>
                <a:lnTo>
                  <a:pt x="212" y="207"/>
                </a:lnTo>
                <a:lnTo>
                  <a:pt x="212" y="188"/>
                </a:lnTo>
                <a:lnTo>
                  <a:pt x="214" y="168"/>
                </a:lnTo>
                <a:lnTo>
                  <a:pt x="216" y="148"/>
                </a:lnTo>
                <a:lnTo>
                  <a:pt x="218" y="130"/>
                </a:lnTo>
                <a:lnTo>
                  <a:pt x="220" y="110"/>
                </a:lnTo>
                <a:lnTo>
                  <a:pt x="220" y="90"/>
                </a:lnTo>
                <a:lnTo>
                  <a:pt x="220" y="71"/>
                </a:lnTo>
                <a:lnTo>
                  <a:pt x="222" y="51"/>
                </a:lnTo>
                <a:lnTo>
                  <a:pt x="206" y="48"/>
                </a:lnTo>
                <a:lnTo>
                  <a:pt x="179" y="37"/>
                </a:lnTo>
                <a:lnTo>
                  <a:pt x="152" y="24"/>
                </a:lnTo>
                <a:lnTo>
                  <a:pt x="136" y="37"/>
                </a:lnTo>
                <a:lnTo>
                  <a:pt x="115" y="48"/>
                </a:lnTo>
                <a:lnTo>
                  <a:pt x="91" y="69"/>
                </a:lnTo>
                <a:lnTo>
                  <a:pt x="84" y="60"/>
                </a:lnTo>
                <a:lnTo>
                  <a:pt x="74" y="51"/>
                </a:lnTo>
                <a:lnTo>
                  <a:pt x="74" y="55"/>
                </a:lnTo>
                <a:lnTo>
                  <a:pt x="68" y="29"/>
                </a:lnTo>
                <a:lnTo>
                  <a:pt x="68" y="16"/>
                </a:lnTo>
                <a:lnTo>
                  <a:pt x="66" y="7"/>
                </a:lnTo>
                <a:lnTo>
                  <a:pt x="45" y="4"/>
                </a:lnTo>
                <a:lnTo>
                  <a:pt x="25" y="0"/>
                </a:lnTo>
                <a:lnTo>
                  <a:pt x="4" y="13"/>
                </a:lnTo>
                <a:lnTo>
                  <a:pt x="0" y="24"/>
                </a:lnTo>
                <a:lnTo>
                  <a:pt x="17" y="29"/>
                </a:lnTo>
                <a:lnTo>
                  <a:pt x="29" y="44"/>
                </a:lnTo>
                <a:lnTo>
                  <a:pt x="45" y="42"/>
                </a:lnTo>
                <a:lnTo>
                  <a:pt x="62" y="42"/>
                </a:lnTo>
                <a:lnTo>
                  <a:pt x="60" y="48"/>
                </a:lnTo>
                <a:lnTo>
                  <a:pt x="58" y="49"/>
                </a:lnTo>
                <a:lnTo>
                  <a:pt x="56" y="49"/>
                </a:lnTo>
                <a:lnTo>
                  <a:pt x="48" y="49"/>
                </a:lnTo>
                <a:lnTo>
                  <a:pt x="29" y="55"/>
                </a:lnTo>
                <a:lnTo>
                  <a:pt x="19" y="58"/>
                </a:lnTo>
                <a:lnTo>
                  <a:pt x="39" y="73"/>
                </a:lnTo>
                <a:lnTo>
                  <a:pt x="37" y="84"/>
                </a:lnTo>
                <a:lnTo>
                  <a:pt x="48" y="86"/>
                </a:lnTo>
                <a:lnTo>
                  <a:pt x="62" y="62"/>
                </a:lnTo>
                <a:lnTo>
                  <a:pt x="58" y="77"/>
                </a:lnTo>
                <a:lnTo>
                  <a:pt x="78" y="84"/>
                </a:lnTo>
                <a:lnTo>
                  <a:pt x="82" y="84"/>
                </a:lnTo>
                <a:lnTo>
                  <a:pt x="82" y="91"/>
                </a:lnTo>
                <a:lnTo>
                  <a:pt x="97" y="97"/>
                </a:lnTo>
                <a:lnTo>
                  <a:pt x="115" y="102"/>
                </a:lnTo>
                <a:lnTo>
                  <a:pt x="130" y="108"/>
                </a:lnTo>
                <a:lnTo>
                  <a:pt x="148" y="115"/>
                </a:lnTo>
                <a:lnTo>
                  <a:pt x="156" y="124"/>
                </a:lnTo>
                <a:lnTo>
                  <a:pt x="167" y="152"/>
                </a:lnTo>
                <a:lnTo>
                  <a:pt x="173" y="155"/>
                </a:lnTo>
                <a:lnTo>
                  <a:pt x="161" y="157"/>
                </a:lnTo>
                <a:lnTo>
                  <a:pt x="173" y="163"/>
                </a:lnTo>
                <a:lnTo>
                  <a:pt x="163" y="163"/>
                </a:lnTo>
                <a:lnTo>
                  <a:pt x="167" y="170"/>
                </a:lnTo>
                <a:lnTo>
                  <a:pt x="152" y="168"/>
                </a:lnTo>
                <a:lnTo>
                  <a:pt x="138" y="190"/>
                </a:lnTo>
                <a:lnTo>
                  <a:pt x="159" y="186"/>
                </a:lnTo>
                <a:lnTo>
                  <a:pt x="169" y="174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7" name="Freeform 7"/>
          <p:cNvSpPr>
            <a:spLocks/>
          </p:cNvSpPr>
          <p:nvPr/>
        </p:nvSpPr>
        <p:spPr bwMode="auto">
          <a:xfrm>
            <a:off x="7899089" y="5065445"/>
            <a:ext cx="127295" cy="178101"/>
          </a:xfrm>
          <a:custGeom>
            <a:avLst/>
            <a:gdLst>
              <a:gd name="T0" fmla="*/ 144 w 144"/>
              <a:gd name="T1" fmla="*/ 3 h 175"/>
              <a:gd name="T2" fmla="*/ 138 w 144"/>
              <a:gd name="T3" fmla="*/ 0 h 175"/>
              <a:gd name="T4" fmla="*/ 117 w 144"/>
              <a:gd name="T5" fmla="*/ 20 h 175"/>
              <a:gd name="T6" fmla="*/ 88 w 144"/>
              <a:gd name="T7" fmla="*/ 16 h 175"/>
              <a:gd name="T8" fmla="*/ 59 w 144"/>
              <a:gd name="T9" fmla="*/ 13 h 175"/>
              <a:gd name="T10" fmla="*/ 45 w 144"/>
              <a:gd name="T11" fmla="*/ 11 h 175"/>
              <a:gd name="T12" fmla="*/ 37 w 144"/>
              <a:gd name="T13" fmla="*/ 22 h 175"/>
              <a:gd name="T14" fmla="*/ 33 w 144"/>
              <a:gd name="T15" fmla="*/ 20 h 175"/>
              <a:gd name="T16" fmla="*/ 22 w 144"/>
              <a:gd name="T17" fmla="*/ 40 h 175"/>
              <a:gd name="T18" fmla="*/ 24 w 144"/>
              <a:gd name="T19" fmla="*/ 60 h 175"/>
              <a:gd name="T20" fmla="*/ 20 w 144"/>
              <a:gd name="T21" fmla="*/ 58 h 175"/>
              <a:gd name="T22" fmla="*/ 12 w 144"/>
              <a:gd name="T23" fmla="*/ 80 h 175"/>
              <a:gd name="T24" fmla="*/ 0 w 144"/>
              <a:gd name="T25" fmla="*/ 104 h 175"/>
              <a:gd name="T26" fmla="*/ 2 w 144"/>
              <a:gd name="T27" fmla="*/ 124 h 175"/>
              <a:gd name="T28" fmla="*/ 14 w 144"/>
              <a:gd name="T29" fmla="*/ 126 h 175"/>
              <a:gd name="T30" fmla="*/ 14 w 144"/>
              <a:gd name="T31" fmla="*/ 144 h 175"/>
              <a:gd name="T32" fmla="*/ 12 w 144"/>
              <a:gd name="T33" fmla="*/ 161 h 175"/>
              <a:gd name="T34" fmla="*/ 14 w 144"/>
              <a:gd name="T35" fmla="*/ 175 h 175"/>
              <a:gd name="T36" fmla="*/ 33 w 144"/>
              <a:gd name="T37" fmla="*/ 172 h 175"/>
              <a:gd name="T38" fmla="*/ 33 w 144"/>
              <a:gd name="T39" fmla="*/ 142 h 175"/>
              <a:gd name="T40" fmla="*/ 31 w 144"/>
              <a:gd name="T41" fmla="*/ 113 h 175"/>
              <a:gd name="T42" fmla="*/ 47 w 144"/>
              <a:gd name="T43" fmla="*/ 104 h 175"/>
              <a:gd name="T44" fmla="*/ 47 w 144"/>
              <a:gd name="T45" fmla="*/ 119 h 175"/>
              <a:gd name="T46" fmla="*/ 49 w 144"/>
              <a:gd name="T47" fmla="*/ 128 h 175"/>
              <a:gd name="T48" fmla="*/ 61 w 144"/>
              <a:gd name="T49" fmla="*/ 141 h 175"/>
              <a:gd name="T50" fmla="*/ 63 w 144"/>
              <a:gd name="T51" fmla="*/ 155 h 175"/>
              <a:gd name="T52" fmla="*/ 70 w 144"/>
              <a:gd name="T53" fmla="*/ 152 h 175"/>
              <a:gd name="T54" fmla="*/ 86 w 144"/>
              <a:gd name="T55" fmla="*/ 144 h 175"/>
              <a:gd name="T56" fmla="*/ 90 w 144"/>
              <a:gd name="T57" fmla="*/ 141 h 175"/>
              <a:gd name="T58" fmla="*/ 76 w 144"/>
              <a:gd name="T59" fmla="*/ 120 h 175"/>
              <a:gd name="T60" fmla="*/ 80 w 144"/>
              <a:gd name="T61" fmla="*/ 115 h 175"/>
              <a:gd name="T62" fmla="*/ 68 w 144"/>
              <a:gd name="T63" fmla="*/ 99 h 175"/>
              <a:gd name="T64" fmla="*/ 57 w 144"/>
              <a:gd name="T65" fmla="*/ 84 h 175"/>
              <a:gd name="T66" fmla="*/ 66 w 144"/>
              <a:gd name="T67" fmla="*/ 84 h 175"/>
              <a:gd name="T68" fmla="*/ 82 w 144"/>
              <a:gd name="T69" fmla="*/ 73 h 175"/>
              <a:gd name="T70" fmla="*/ 98 w 144"/>
              <a:gd name="T71" fmla="*/ 62 h 175"/>
              <a:gd name="T72" fmla="*/ 103 w 144"/>
              <a:gd name="T73" fmla="*/ 62 h 175"/>
              <a:gd name="T74" fmla="*/ 100 w 144"/>
              <a:gd name="T75" fmla="*/ 53 h 175"/>
              <a:gd name="T76" fmla="*/ 92 w 144"/>
              <a:gd name="T77" fmla="*/ 56 h 175"/>
              <a:gd name="T78" fmla="*/ 64 w 144"/>
              <a:gd name="T79" fmla="*/ 62 h 175"/>
              <a:gd name="T80" fmla="*/ 45 w 144"/>
              <a:gd name="T81" fmla="*/ 73 h 175"/>
              <a:gd name="T82" fmla="*/ 27 w 144"/>
              <a:gd name="T83" fmla="*/ 49 h 175"/>
              <a:gd name="T84" fmla="*/ 37 w 144"/>
              <a:gd name="T85" fmla="*/ 29 h 175"/>
              <a:gd name="T86" fmla="*/ 68 w 144"/>
              <a:gd name="T87" fmla="*/ 29 h 175"/>
              <a:gd name="T88" fmla="*/ 100 w 144"/>
              <a:gd name="T89" fmla="*/ 31 h 175"/>
              <a:gd name="T90" fmla="*/ 131 w 144"/>
              <a:gd name="T91" fmla="*/ 25 h 175"/>
              <a:gd name="T92" fmla="*/ 144 w 144"/>
              <a:gd name="T93" fmla="*/ 3 h 1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4"/>
              <a:gd name="T142" fmla="*/ 0 h 175"/>
              <a:gd name="T143" fmla="*/ 144 w 144"/>
              <a:gd name="T144" fmla="*/ 175 h 17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4" h="175">
                <a:moveTo>
                  <a:pt x="144" y="3"/>
                </a:moveTo>
                <a:lnTo>
                  <a:pt x="138" y="0"/>
                </a:lnTo>
                <a:lnTo>
                  <a:pt x="117" y="20"/>
                </a:lnTo>
                <a:lnTo>
                  <a:pt x="88" y="16"/>
                </a:lnTo>
                <a:lnTo>
                  <a:pt x="59" y="13"/>
                </a:lnTo>
                <a:lnTo>
                  <a:pt x="45" y="11"/>
                </a:lnTo>
                <a:lnTo>
                  <a:pt x="37" y="22"/>
                </a:lnTo>
                <a:lnTo>
                  <a:pt x="33" y="20"/>
                </a:lnTo>
                <a:lnTo>
                  <a:pt x="22" y="40"/>
                </a:lnTo>
                <a:lnTo>
                  <a:pt x="24" y="60"/>
                </a:lnTo>
                <a:lnTo>
                  <a:pt x="20" y="58"/>
                </a:lnTo>
                <a:lnTo>
                  <a:pt x="12" y="80"/>
                </a:lnTo>
                <a:lnTo>
                  <a:pt x="0" y="104"/>
                </a:lnTo>
                <a:lnTo>
                  <a:pt x="2" y="124"/>
                </a:lnTo>
                <a:lnTo>
                  <a:pt x="14" y="126"/>
                </a:lnTo>
                <a:lnTo>
                  <a:pt x="14" y="144"/>
                </a:lnTo>
                <a:lnTo>
                  <a:pt x="12" y="161"/>
                </a:lnTo>
                <a:lnTo>
                  <a:pt x="14" y="175"/>
                </a:lnTo>
                <a:lnTo>
                  <a:pt x="33" y="172"/>
                </a:lnTo>
                <a:lnTo>
                  <a:pt x="33" y="142"/>
                </a:lnTo>
                <a:lnTo>
                  <a:pt x="31" y="113"/>
                </a:lnTo>
                <a:lnTo>
                  <a:pt x="47" y="104"/>
                </a:lnTo>
                <a:lnTo>
                  <a:pt x="47" y="119"/>
                </a:lnTo>
                <a:lnTo>
                  <a:pt x="49" y="128"/>
                </a:lnTo>
                <a:lnTo>
                  <a:pt x="61" y="141"/>
                </a:lnTo>
                <a:lnTo>
                  <a:pt x="63" y="155"/>
                </a:lnTo>
                <a:lnTo>
                  <a:pt x="70" y="152"/>
                </a:lnTo>
                <a:lnTo>
                  <a:pt x="86" y="144"/>
                </a:lnTo>
                <a:lnTo>
                  <a:pt x="90" y="141"/>
                </a:lnTo>
                <a:lnTo>
                  <a:pt x="76" y="120"/>
                </a:lnTo>
                <a:lnTo>
                  <a:pt x="80" y="115"/>
                </a:lnTo>
                <a:lnTo>
                  <a:pt x="68" y="99"/>
                </a:lnTo>
                <a:lnTo>
                  <a:pt x="57" y="84"/>
                </a:lnTo>
                <a:lnTo>
                  <a:pt x="66" y="84"/>
                </a:lnTo>
                <a:lnTo>
                  <a:pt x="82" y="73"/>
                </a:lnTo>
                <a:lnTo>
                  <a:pt x="98" y="62"/>
                </a:lnTo>
                <a:lnTo>
                  <a:pt x="103" y="62"/>
                </a:lnTo>
                <a:lnTo>
                  <a:pt x="100" y="53"/>
                </a:lnTo>
                <a:lnTo>
                  <a:pt x="92" y="56"/>
                </a:lnTo>
                <a:lnTo>
                  <a:pt x="64" y="62"/>
                </a:lnTo>
                <a:lnTo>
                  <a:pt x="45" y="73"/>
                </a:lnTo>
                <a:lnTo>
                  <a:pt x="27" y="49"/>
                </a:lnTo>
                <a:lnTo>
                  <a:pt x="37" y="29"/>
                </a:lnTo>
                <a:lnTo>
                  <a:pt x="68" y="29"/>
                </a:lnTo>
                <a:lnTo>
                  <a:pt x="100" y="31"/>
                </a:lnTo>
                <a:lnTo>
                  <a:pt x="131" y="25"/>
                </a:lnTo>
                <a:lnTo>
                  <a:pt x="144" y="3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8" name="Freeform 8"/>
          <p:cNvSpPr>
            <a:spLocks/>
          </p:cNvSpPr>
          <p:nvPr/>
        </p:nvSpPr>
        <p:spPr bwMode="auto">
          <a:xfrm>
            <a:off x="7625933" y="5249481"/>
            <a:ext cx="181662" cy="69757"/>
          </a:xfrm>
          <a:custGeom>
            <a:avLst/>
            <a:gdLst>
              <a:gd name="T0" fmla="*/ 207 w 207"/>
              <a:gd name="T1" fmla="*/ 67 h 67"/>
              <a:gd name="T2" fmla="*/ 205 w 207"/>
              <a:gd name="T3" fmla="*/ 64 h 67"/>
              <a:gd name="T4" fmla="*/ 205 w 207"/>
              <a:gd name="T5" fmla="*/ 43 h 67"/>
              <a:gd name="T6" fmla="*/ 189 w 207"/>
              <a:gd name="T7" fmla="*/ 42 h 67"/>
              <a:gd name="T8" fmla="*/ 172 w 207"/>
              <a:gd name="T9" fmla="*/ 40 h 67"/>
              <a:gd name="T10" fmla="*/ 166 w 207"/>
              <a:gd name="T11" fmla="*/ 25 h 67"/>
              <a:gd name="T12" fmla="*/ 139 w 207"/>
              <a:gd name="T13" fmla="*/ 18 h 67"/>
              <a:gd name="T14" fmla="*/ 129 w 207"/>
              <a:gd name="T15" fmla="*/ 11 h 67"/>
              <a:gd name="T16" fmla="*/ 119 w 207"/>
              <a:gd name="T17" fmla="*/ 22 h 67"/>
              <a:gd name="T18" fmla="*/ 102 w 207"/>
              <a:gd name="T19" fmla="*/ 22 h 67"/>
              <a:gd name="T20" fmla="*/ 84 w 207"/>
              <a:gd name="T21" fmla="*/ 22 h 67"/>
              <a:gd name="T22" fmla="*/ 75 w 207"/>
              <a:gd name="T23" fmla="*/ 12 h 67"/>
              <a:gd name="T24" fmla="*/ 49 w 207"/>
              <a:gd name="T25" fmla="*/ 1 h 67"/>
              <a:gd name="T26" fmla="*/ 20 w 207"/>
              <a:gd name="T27" fmla="*/ 0 h 67"/>
              <a:gd name="T28" fmla="*/ 8 w 207"/>
              <a:gd name="T29" fmla="*/ 16 h 67"/>
              <a:gd name="T30" fmla="*/ 0 w 207"/>
              <a:gd name="T31" fmla="*/ 18 h 67"/>
              <a:gd name="T32" fmla="*/ 26 w 207"/>
              <a:gd name="T33" fmla="*/ 25 h 67"/>
              <a:gd name="T34" fmla="*/ 24 w 207"/>
              <a:gd name="T35" fmla="*/ 31 h 67"/>
              <a:gd name="T36" fmla="*/ 47 w 207"/>
              <a:gd name="T37" fmla="*/ 36 h 67"/>
              <a:gd name="T38" fmla="*/ 71 w 207"/>
              <a:gd name="T39" fmla="*/ 42 h 67"/>
              <a:gd name="T40" fmla="*/ 92 w 207"/>
              <a:gd name="T41" fmla="*/ 45 h 67"/>
              <a:gd name="T42" fmla="*/ 113 w 207"/>
              <a:gd name="T43" fmla="*/ 51 h 67"/>
              <a:gd name="T44" fmla="*/ 143 w 207"/>
              <a:gd name="T45" fmla="*/ 53 h 67"/>
              <a:gd name="T46" fmla="*/ 170 w 207"/>
              <a:gd name="T47" fmla="*/ 56 h 67"/>
              <a:gd name="T48" fmla="*/ 189 w 207"/>
              <a:gd name="T49" fmla="*/ 62 h 67"/>
              <a:gd name="T50" fmla="*/ 207 w 207"/>
              <a:gd name="T51" fmla="*/ 67 h 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7"/>
              <a:gd name="T79" fmla="*/ 0 h 67"/>
              <a:gd name="T80" fmla="*/ 207 w 207"/>
              <a:gd name="T81" fmla="*/ 67 h 6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7" h="67">
                <a:moveTo>
                  <a:pt x="207" y="67"/>
                </a:moveTo>
                <a:lnTo>
                  <a:pt x="205" y="64"/>
                </a:lnTo>
                <a:lnTo>
                  <a:pt x="205" y="43"/>
                </a:lnTo>
                <a:lnTo>
                  <a:pt x="189" y="42"/>
                </a:lnTo>
                <a:lnTo>
                  <a:pt x="172" y="40"/>
                </a:lnTo>
                <a:lnTo>
                  <a:pt x="166" y="25"/>
                </a:lnTo>
                <a:lnTo>
                  <a:pt x="139" y="18"/>
                </a:lnTo>
                <a:lnTo>
                  <a:pt x="129" y="11"/>
                </a:lnTo>
                <a:lnTo>
                  <a:pt x="119" y="22"/>
                </a:lnTo>
                <a:lnTo>
                  <a:pt x="102" y="22"/>
                </a:lnTo>
                <a:lnTo>
                  <a:pt x="84" y="22"/>
                </a:lnTo>
                <a:lnTo>
                  <a:pt x="75" y="12"/>
                </a:lnTo>
                <a:lnTo>
                  <a:pt x="49" y="1"/>
                </a:lnTo>
                <a:lnTo>
                  <a:pt x="20" y="0"/>
                </a:lnTo>
                <a:lnTo>
                  <a:pt x="8" y="16"/>
                </a:lnTo>
                <a:lnTo>
                  <a:pt x="0" y="18"/>
                </a:lnTo>
                <a:lnTo>
                  <a:pt x="26" y="25"/>
                </a:lnTo>
                <a:lnTo>
                  <a:pt x="24" y="31"/>
                </a:lnTo>
                <a:lnTo>
                  <a:pt x="47" y="36"/>
                </a:lnTo>
                <a:lnTo>
                  <a:pt x="71" y="42"/>
                </a:lnTo>
                <a:lnTo>
                  <a:pt x="92" y="45"/>
                </a:lnTo>
                <a:lnTo>
                  <a:pt x="113" y="51"/>
                </a:lnTo>
                <a:lnTo>
                  <a:pt x="143" y="53"/>
                </a:lnTo>
                <a:lnTo>
                  <a:pt x="170" y="56"/>
                </a:lnTo>
                <a:lnTo>
                  <a:pt x="189" y="62"/>
                </a:lnTo>
                <a:lnTo>
                  <a:pt x="207" y="67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9" name="Freeform 9"/>
          <p:cNvSpPr>
            <a:spLocks/>
          </p:cNvSpPr>
          <p:nvPr/>
        </p:nvSpPr>
        <p:spPr bwMode="auto">
          <a:xfrm>
            <a:off x="7981301" y="5310333"/>
            <a:ext cx="76909" cy="47494"/>
          </a:xfrm>
          <a:custGeom>
            <a:avLst/>
            <a:gdLst>
              <a:gd name="T0" fmla="*/ 87 w 87"/>
              <a:gd name="T1" fmla="*/ 0 h 48"/>
              <a:gd name="T2" fmla="*/ 56 w 87"/>
              <a:gd name="T3" fmla="*/ 2 h 48"/>
              <a:gd name="T4" fmla="*/ 33 w 87"/>
              <a:gd name="T5" fmla="*/ 13 h 48"/>
              <a:gd name="T6" fmla="*/ 11 w 87"/>
              <a:gd name="T7" fmla="*/ 22 h 48"/>
              <a:gd name="T8" fmla="*/ 2 w 87"/>
              <a:gd name="T9" fmla="*/ 40 h 48"/>
              <a:gd name="T10" fmla="*/ 0 w 87"/>
              <a:gd name="T11" fmla="*/ 42 h 48"/>
              <a:gd name="T12" fmla="*/ 4 w 87"/>
              <a:gd name="T13" fmla="*/ 48 h 48"/>
              <a:gd name="T14" fmla="*/ 31 w 87"/>
              <a:gd name="T15" fmla="*/ 31 h 48"/>
              <a:gd name="T16" fmla="*/ 60 w 87"/>
              <a:gd name="T17" fmla="*/ 17 h 48"/>
              <a:gd name="T18" fmla="*/ 87 w 87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48"/>
              <a:gd name="T32" fmla="*/ 87 w 87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48">
                <a:moveTo>
                  <a:pt x="87" y="0"/>
                </a:moveTo>
                <a:lnTo>
                  <a:pt x="56" y="2"/>
                </a:lnTo>
                <a:lnTo>
                  <a:pt x="33" y="13"/>
                </a:lnTo>
                <a:lnTo>
                  <a:pt x="11" y="22"/>
                </a:lnTo>
                <a:lnTo>
                  <a:pt x="2" y="40"/>
                </a:lnTo>
                <a:lnTo>
                  <a:pt x="0" y="42"/>
                </a:lnTo>
                <a:lnTo>
                  <a:pt x="4" y="48"/>
                </a:lnTo>
                <a:lnTo>
                  <a:pt x="31" y="31"/>
                </a:lnTo>
                <a:lnTo>
                  <a:pt x="60" y="17"/>
                </a:lnTo>
                <a:lnTo>
                  <a:pt x="87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0" name="Freeform 10"/>
          <p:cNvSpPr>
            <a:spLocks/>
          </p:cNvSpPr>
          <p:nvPr/>
        </p:nvSpPr>
        <p:spPr bwMode="auto">
          <a:xfrm>
            <a:off x="8072793" y="5052088"/>
            <a:ext cx="27847" cy="75693"/>
          </a:xfrm>
          <a:custGeom>
            <a:avLst/>
            <a:gdLst>
              <a:gd name="T0" fmla="*/ 31 w 31"/>
              <a:gd name="T1" fmla="*/ 46 h 73"/>
              <a:gd name="T2" fmla="*/ 17 w 31"/>
              <a:gd name="T3" fmla="*/ 29 h 73"/>
              <a:gd name="T4" fmla="*/ 27 w 31"/>
              <a:gd name="T5" fmla="*/ 18 h 73"/>
              <a:gd name="T6" fmla="*/ 21 w 31"/>
              <a:gd name="T7" fmla="*/ 14 h 73"/>
              <a:gd name="T8" fmla="*/ 14 w 31"/>
              <a:gd name="T9" fmla="*/ 20 h 73"/>
              <a:gd name="T10" fmla="*/ 6 w 31"/>
              <a:gd name="T11" fmla="*/ 33 h 73"/>
              <a:gd name="T12" fmla="*/ 6 w 31"/>
              <a:gd name="T13" fmla="*/ 25 h 73"/>
              <a:gd name="T14" fmla="*/ 10 w 31"/>
              <a:gd name="T15" fmla="*/ 9 h 73"/>
              <a:gd name="T16" fmla="*/ 10 w 31"/>
              <a:gd name="T17" fmla="*/ 0 h 73"/>
              <a:gd name="T18" fmla="*/ 0 w 31"/>
              <a:gd name="T19" fmla="*/ 16 h 73"/>
              <a:gd name="T20" fmla="*/ 2 w 31"/>
              <a:gd name="T21" fmla="*/ 35 h 73"/>
              <a:gd name="T22" fmla="*/ 4 w 31"/>
              <a:gd name="T23" fmla="*/ 51 h 73"/>
              <a:gd name="T24" fmla="*/ 17 w 31"/>
              <a:gd name="T25" fmla="*/ 73 h 73"/>
              <a:gd name="T26" fmla="*/ 8 w 31"/>
              <a:gd name="T27" fmla="*/ 44 h 73"/>
              <a:gd name="T28" fmla="*/ 31 w 31"/>
              <a:gd name="T29" fmla="*/ 46 h 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73"/>
              <a:gd name="T47" fmla="*/ 31 w 31"/>
              <a:gd name="T48" fmla="*/ 73 h 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73">
                <a:moveTo>
                  <a:pt x="31" y="46"/>
                </a:moveTo>
                <a:lnTo>
                  <a:pt x="17" y="29"/>
                </a:lnTo>
                <a:lnTo>
                  <a:pt x="27" y="18"/>
                </a:lnTo>
                <a:lnTo>
                  <a:pt x="21" y="14"/>
                </a:lnTo>
                <a:lnTo>
                  <a:pt x="14" y="20"/>
                </a:lnTo>
                <a:lnTo>
                  <a:pt x="6" y="33"/>
                </a:lnTo>
                <a:lnTo>
                  <a:pt x="6" y="25"/>
                </a:lnTo>
                <a:lnTo>
                  <a:pt x="10" y="9"/>
                </a:lnTo>
                <a:lnTo>
                  <a:pt x="10" y="0"/>
                </a:lnTo>
                <a:lnTo>
                  <a:pt x="0" y="16"/>
                </a:lnTo>
                <a:lnTo>
                  <a:pt x="2" y="35"/>
                </a:lnTo>
                <a:lnTo>
                  <a:pt x="4" y="51"/>
                </a:lnTo>
                <a:lnTo>
                  <a:pt x="17" y="73"/>
                </a:lnTo>
                <a:lnTo>
                  <a:pt x="8" y="44"/>
                </a:lnTo>
                <a:lnTo>
                  <a:pt x="31" y="4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1" name="Freeform 11"/>
          <p:cNvSpPr>
            <a:spLocks/>
          </p:cNvSpPr>
          <p:nvPr/>
        </p:nvSpPr>
        <p:spPr bwMode="auto">
          <a:xfrm>
            <a:off x="8079423" y="5173789"/>
            <a:ext cx="57019" cy="25230"/>
          </a:xfrm>
          <a:custGeom>
            <a:avLst/>
            <a:gdLst>
              <a:gd name="T0" fmla="*/ 64 w 64"/>
              <a:gd name="T1" fmla="*/ 20 h 23"/>
              <a:gd name="T2" fmla="*/ 62 w 64"/>
              <a:gd name="T3" fmla="*/ 23 h 23"/>
              <a:gd name="T4" fmla="*/ 35 w 64"/>
              <a:gd name="T5" fmla="*/ 12 h 23"/>
              <a:gd name="T6" fmla="*/ 15 w 64"/>
              <a:gd name="T7" fmla="*/ 12 h 23"/>
              <a:gd name="T8" fmla="*/ 2 w 64"/>
              <a:gd name="T9" fmla="*/ 9 h 23"/>
              <a:gd name="T10" fmla="*/ 0 w 64"/>
              <a:gd name="T11" fmla="*/ 14 h 23"/>
              <a:gd name="T12" fmla="*/ 0 w 64"/>
              <a:gd name="T13" fmla="*/ 5 h 23"/>
              <a:gd name="T14" fmla="*/ 13 w 64"/>
              <a:gd name="T15" fmla="*/ 0 h 23"/>
              <a:gd name="T16" fmla="*/ 33 w 64"/>
              <a:gd name="T17" fmla="*/ 1 h 23"/>
              <a:gd name="T18" fmla="*/ 54 w 64"/>
              <a:gd name="T19" fmla="*/ 3 h 23"/>
              <a:gd name="T20" fmla="*/ 64 w 64"/>
              <a:gd name="T21" fmla="*/ 2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23"/>
              <a:gd name="T35" fmla="*/ 64 w 64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23">
                <a:moveTo>
                  <a:pt x="64" y="20"/>
                </a:moveTo>
                <a:lnTo>
                  <a:pt x="62" y="23"/>
                </a:lnTo>
                <a:lnTo>
                  <a:pt x="35" y="12"/>
                </a:lnTo>
                <a:lnTo>
                  <a:pt x="15" y="12"/>
                </a:lnTo>
                <a:lnTo>
                  <a:pt x="2" y="9"/>
                </a:lnTo>
                <a:lnTo>
                  <a:pt x="0" y="14"/>
                </a:lnTo>
                <a:lnTo>
                  <a:pt x="0" y="5"/>
                </a:lnTo>
                <a:lnTo>
                  <a:pt x="13" y="0"/>
                </a:lnTo>
                <a:lnTo>
                  <a:pt x="33" y="1"/>
                </a:lnTo>
                <a:lnTo>
                  <a:pt x="54" y="3"/>
                </a:lnTo>
                <a:lnTo>
                  <a:pt x="64" y="20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2" name="Freeform 12"/>
          <p:cNvSpPr>
            <a:spLocks/>
          </p:cNvSpPr>
          <p:nvPr/>
        </p:nvSpPr>
        <p:spPr bwMode="auto">
          <a:xfrm>
            <a:off x="7909696" y="5305880"/>
            <a:ext cx="63648" cy="14842"/>
          </a:xfrm>
          <a:custGeom>
            <a:avLst/>
            <a:gdLst>
              <a:gd name="T0" fmla="*/ 72 w 72"/>
              <a:gd name="T1" fmla="*/ 2 h 15"/>
              <a:gd name="T2" fmla="*/ 72 w 72"/>
              <a:gd name="T3" fmla="*/ 0 h 15"/>
              <a:gd name="T4" fmla="*/ 68 w 72"/>
              <a:gd name="T5" fmla="*/ 0 h 15"/>
              <a:gd name="T6" fmla="*/ 60 w 72"/>
              <a:gd name="T7" fmla="*/ 6 h 15"/>
              <a:gd name="T8" fmla="*/ 49 w 72"/>
              <a:gd name="T9" fmla="*/ 6 h 15"/>
              <a:gd name="T10" fmla="*/ 29 w 72"/>
              <a:gd name="T11" fmla="*/ 4 h 15"/>
              <a:gd name="T12" fmla="*/ 12 w 72"/>
              <a:gd name="T13" fmla="*/ 0 h 15"/>
              <a:gd name="T14" fmla="*/ 0 w 72"/>
              <a:gd name="T15" fmla="*/ 11 h 15"/>
              <a:gd name="T16" fmla="*/ 10 w 72"/>
              <a:gd name="T17" fmla="*/ 15 h 15"/>
              <a:gd name="T18" fmla="*/ 31 w 72"/>
              <a:gd name="T19" fmla="*/ 13 h 15"/>
              <a:gd name="T20" fmla="*/ 54 w 72"/>
              <a:gd name="T21" fmla="*/ 11 h 15"/>
              <a:gd name="T22" fmla="*/ 72 w 72"/>
              <a:gd name="T23" fmla="*/ 2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"/>
              <a:gd name="T37" fmla="*/ 0 h 15"/>
              <a:gd name="T38" fmla="*/ 72 w 72"/>
              <a:gd name="T39" fmla="*/ 15 h 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" h="15">
                <a:moveTo>
                  <a:pt x="72" y="2"/>
                </a:moveTo>
                <a:lnTo>
                  <a:pt x="72" y="0"/>
                </a:lnTo>
                <a:lnTo>
                  <a:pt x="68" y="0"/>
                </a:lnTo>
                <a:lnTo>
                  <a:pt x="60" y="6"/>
                </a:lnTo>
                <a:lnTo>
                  <a:pt x="49" y="6"/>
                </a:lnTo>
                <a:lnTo>
                  <a:pt x="29" y="4"/>
                </a:lnTo>
                <a:lnTo>
                  <a:pt x="12" y="0"/>
                </a:lnTo>
                <a:lnTo>
                  <a:pt x="0" y="11"/>
                </a:lnTo>
                <a:lnTo>
                  <a:pt x="10" y="15"/>
                </a:lnTo>
                <a:lnTo>
                  <a:pt x="31" y="13"/>
                </a:lnTo>
                <a:lnTo>
                  <a:pt x="54" y="11"/>
                </a:lnTo>
                <a:lnTo>
                  <a:pt x="72" y="2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3" name="Freeform 13"/>
          <p:cNvSpPr>
            <a:spLocks/>
          </p:cNvSpPr>
          <p:nvPr/>
        </p:nvSpPr>
        <p:spPr bwMode="auto">
          <a:xfrm>
            <a:off x="7627259" y="5142621"/>
            <a:ext cx="31823" cy="38587"/>
          </a:xfrm>
          <a:custGeom>
            <a:avLst/>
            <a:gdLst>
              <a:gd name="T0" fmla="*/ 37 w 37"/>
              <a:gd name="T1" fmla="*/ 25 h 36"/>
              <a:gd name="T2" fmla="*/ 36 w 37"/>
              <a:gd name="T3" fmla="*/ 36 h 36"/>
              <a:gd name="T4" fmla="*/ 16 w 37"/>
              <a:gd name="T5" fmla="*/ 25 h 36"/>
              <a:gd name="T6" fmla="*/ 10 w 37"/>
              <a:gd name="T7" fmla="*/ 12 h 36"/>
              <a:gd name="T8" fmla="*/ 0 w 37"/>
              <a:gd name="T9" fmla="*/ 9 h 36"/>
              <a:gd name="T10" fmla="*/ 12 w 37"/>
              <a:gd name="T11" fmla="*/ 1 h 36"/>
              <a:gd name="T12" fmla="*/ 16 w 37"/>
              <a:gd name="T13" fmla="*/ 0 h 36"/>
              <a:gd name="T14" fmla="*/ 26 w 37"/>
              <a:gd name="T15" fmla="*/ 20 h 36"/>
              <a:gd name="T16" fmla="*/ 37 w 37"/>
              <a:gd name="T17" fmla="*/ 25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36"/>
              <a:gd name="T29" fmla="*/ 37 w 37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36">
                <a:moveTo>
                  <a:pt x="37" y="25"/>
                </a:moveTo>
                <a:lnTo>
                  <a:pt x="36" y="36"/>
                </a:lnTo>
                <a:lnTo>
                  <a:pt x="16" y="25"/>
                </a:lnTo>
                <a:lnTo>
                  <a:pt x="10" y="12"/>
                </a:lnTo>
                <a:lnTo>
                  <a:pt x="0" y="9"/>
                </a:lnTo>
                <a:lnTo>
                  <a:pt x="12" y="1"/>
                </a:lnTo>
                <a:lnTo>
                  <a:pt x="16" y="0"/>
                </a:lnTo>
                <a:lnTo>
                  <a:pt x="26" y="20"/>
                </a:lnTo>
                <a:lnTo>
                  <a:pt x="37" y="25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4" name="Freeform 14"/>
          <p:cNvSpPr>
            <a:spLocks/>
          </p:cNvSpPr>
          <p:nvPr/>
        </p:nvSpPr>
        <p:spPr bwMode="auto">
          <a:xfrm>
            <a:off x="7848701" y="5302912"/>
            <a:ext cx="50388" cy="22263"/>
          </a:xfrm>
          <a:custGeom>
            <a:avLst/>
            <a:gdLst>
              <a:gd name="T0" fmla="*/ 56 w 56"/>
              <a:gd name="T1" fmla="*/ 13 h 22"/>
              <a:gd name="T2" fmla="*/ 52 w 56"/>
              <a:gd name="T3" fmla="*/ 7 h 22"/>
              <a:gd name="T4" fmla="*/ 44 w 56"/>
              <a:gd name="T5" fmla="*/ 9 h 22"/>
              <a:gd name="T6" fmla="*/ 25 w 56"/>
              <a:gd name="T7" fmla="*/ 0 h 22"/>
              <a:gd name="T8" fmla="*/ 35 w 56"/>
              <a:gd name="T9" fmla="*/ 13 h 22"/>
              <a:gd name="T10" fmla="*/ 23 w 56"/>
              <a:gd name="T11" fmla="*/ 11 h 22"/>
              <a:gd name="T12" fmla="*/ 6 w 56"/>
              <a:gd name="T13" fmla="*/ 9 h 22"/>
              <a:gd name="T14" fmla="*/ 0 w 56"/>
              <a:gd name="T15" fmla="*/ 22 h 22"/>
              <a:gd name="T16" fmla="*/ 19 w 56"/>
              <a:gd name="T17" fmla="*/ 18 h 22"/>
              <a:gd name="T18" fmla="*/ 39 w 56"/>
              <a:gd name="T19" fmla="*/ 14 h 22"/>
              <a:gd name="T20" fmla="*/ 46 w 56"/>
              <a:gd name="T21" fmla="*/ 16 h 22"/>
              <a:gd name="T22" fmla="*/ 44 w 56"/>
              <a:gd name="T23" fmla="*/ 16 h 22"/>
              <a:gd name="T24" fmla="*/ 56 w 56"/>
              <a:gd name="T25" fmla="*/ 13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22"/>
              <a:gd name="T41" fmla="*/ 56 w 56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22">
                <a:moveTo>
                  <a:pt x="56" y="13"/>
                </a:moveTo>
                <a:lnTo>
                  <a:pt x="52" y="7"/>
                </a:lnTo>
                <a:lnTo>
                  <a:pt x="44" y="9"/>
                </a:lnTo>
                <a:lnTo>
                  <a:pt x="25" y="0"/>
                </a:lnTo>
                <a:lnTo>
                  <a:pt x="35" y="13"/>
                </a:lnTo>
                <a:lnTo>
                  <a:pt x="23" y="11"/>
                </a:lnTo>
                <a:lnTo>
                  <a:pt x="6" y="9"/>
                </a:lnTo>
                <a:lnTo>
                  <a:pt x="0" y="22"/>
                </a:lnTo>
                <a:lnTo>
                  <a:pt x="19" y="18"/>
                </a:lnTo>
                <a:lnTo>
                  <a:pt x="39" y="14"/>
                </a:lnTo>
                <a:lnTo>
                  <a:pt x="46" y="16"/>
                </a:lnTo>
                <a:lnTo>
                  <a:pt x="44" y="16"/>
                </a:lnTo>
                <a:lnTo>
                  <a:pt x="56" y="13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5" name="Freeform 15"/>
          <p:cNvSpPr>
            <a:spLocks/>
          </p:cNvSpPr>
          <p:nvPr/>
        </p:nvSpPr>
        <p:spPr bwMode="auto">
          <a:xfrm>
            <a:off x="7893785" y="5332595"/>
            <a:ext cx="34476" cy="20779"/>
          </a:xfrm>
          <a:custGeom>
            <a:avLst/>
            <a:gdLst>
              <a:gd name="T0" fmla="*/ 39 w 39"/>
              <a:gd name="T1" fmla="*/ 16 h 20"/>
              <a:gd name="T2" fmla="*/ 24 w 39"/>
              <a:gd name="T3" fmla="*/ 20 h 20"/>
              <a:gd name="T4" fmla="*/ 6 w 39"/>
              <a:gd name="T5" fmla="*/ 9 h 20"/>
              <a:gd name="T6" fmla="*/ 0 w 39"/>
              <a:gd name="T7" fmla="*/ 0 h 20"/>
              <a:gd name="T8" fmla="*/ 24 w 39"/>
              <a:gd name="T9" fmla="*/ 2 h 20"/>
              <a:gd name="T10" fmla="*/ 39 w 39"/>
              <a:gd name="T11" fmla="*/ 16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20"/>
              <a:gd name="T20" fmla="*/ 39 w 39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20">
                <a:moveTo>
                  <a:pt x="39" y="16"/>
                </a:moveTo>
                <a:lnTo>
                  <a:pt x="24" y="20"/>
                </a:lnTo>
                <a:lnTo>
                  <a:pt x="6" y="9"/>
                </a:lnTo>
                <a:lnTo>
                  <a:pt x="0" y="0"/>
                </a:lnTo>
                <a:lnTo>
                  <a:pt x="24" y="2"/>
                </a:lnTo>
                <a:lnTo>
                  <a:pt x="39" y="1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6" name="Freeform 16"/>
          <p:cNvSpPr>
            <a:spLocks/>
          </p:cNvSpPr>
          <p:nvPr/>
        </p:nvSpPr>
        <p:spPr bwMode="auto">
          <a:xfrm>
            <a:off x="8038318" y="5181209"/>
            <a:ext cx="26520" cy="17810"/>
          </a:xfrm>
          <a:custGeom>
            <a:avLst/>
            <a:gdLst>
              <a:gd name="T0" fmla="*/ 29 w 29"/>
              <a:gd name="T1" fmla="*/ 7 h 18"/>
              <a:gd name="T2" fmla="*/ 17 w 29"/>
              <a:gd name="T3" fmla="*/ 18 h 18"/>
              <a:gd name="T4" fmla="*/ 0 w 29"/>
              <a:gd name="T5" fmla="*/ 7 h 18"/>
              <a:gd name="T6" fmla="*/ 10 w 29"/>
              <a:gd name="T7" fmla="*/ 0 h 18"/>
              <a:gd name="T8" fmla="*/ 29 w 29"/>
              <a:gd name="T9" fmla="*/ 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8"/>
              <a:gd name="T17" fmla="*/ 29 w 29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8">
                <a:moveTo>
                  <a:pt x="29" y="7"/>
                </a:moveTo>
                <a:lnTo>
                  <a:pt x="17" y="18"/>
                </a:lnTo>
                <a:lnTo>
                  <a:pt x="0" y="7"/>
                </a:lnTo>
                <a:lnTo>
                  <a:pt x="10" y="0"/>
                </a:lnTo>
                <a:lnTo>
                  <a:pt x="29" y="7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7" name="Freeform 17"/>
          <p:cNvSpPr>
            <a:spLocks/>
          </p:cNvSpPr>
          <p:nvPr/>
        </p:nvSpPr>
        <p:spPr bwMode="auto">
          <a:xfrm>
            <a:off x="7807594" y="5302912"/>
            <a:ext cx="22542" cy="13357"/>
          </a:xfrm>
          <a:custGeom>
            <a:avLst/>
            <a:gdLst>
              <a:gd name="T0" fmla="*/ 25 w 25"/>
              <a:gd name="T1" fmla="*/ 7 h 14"/>
              <a:gd name="T2" fmla="*/ 21 w 25"/>
              <a:gd name="T3" fmla="*/ 2 h 14"/>
              <a:gd name="T4" fmla="*/ 0 w 25"/>
              <a:gd name="T5" fmla="*/ 0 h 14"/>
              <a:gd name="T6" fmla="*/ 12 w 25"/>
              <a:gd name="T7" fmla="*/ 14 h 14"/>
              <a:gd name="T8" fmla="*/ 25 w 25"/>
              <a:gd name="T9" fmla="*/ 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4"/>
              <a:gd name="T17" fmla="*/ 25 w 2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4">
                <a:moveTo>
                  <a:pt x="25" y="7"/>
                </a:moveTo>
                <a:lnTo>
                  <a:pt x="21" y="2"/>
                </a:lnTo>
                <a:lnTo>
                  <a:pt x="0" y="0"/>
                </a:lnTo>
                <a:lnTo>
                  <a:pt x="12" y="14"/>
                </a:lnTo>
                <a:lnTo>
                  <a:pt x="25" y="7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8" name="Freeform 18"/>
          <p:cNvSpPr>
            <a:spLocks/>
          </p:cNvSpPr>
          <p:nvPr/>
        </p:nvSpPr>
        <p:spPr bwMode="auto">
          <a:xfrm>
            <a:off x="7466814" y="5071382"/>
            <a:ext cx="17237" cy="22263"/>
          </a:xfrm>
          <a:custGeom>
            <a:avLst/>
            <a:gdLst>
              <a:gd name="T0" fmla="*/ 20 w 20"/>
              <a:gd name="T1" fmla="*/ 11 h 22"/>
              <a:gd name="T2" fmla="*/ 18 w 20"/>
              <a:gd name="T3" fmla="*/ 22 h 22"/>
              <a:gd name="T4" fmla="*/ 0 w 20"/>
              <a:gd name="T5" fmla="*/ 2 h 22"/>
              <a:gd name="T6" fmla="*/ 6 w 20"/>
              <a:gd name="T7" fmla="*/ 0 h 22"/>
              <a:gd name="T8" fmla="*/ 20 w 20"/>
              <a:gd name="T9" fmla="*/ 1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"/>
              <a:gd name="T17" fmla="*/ 20 w 2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">
                <a:moveTo>
                  <a:pt x="20" y="11"/>
                </a:moveTo>
                <a:lnTo>
                  <a:pt x="18" y="22"/>
                </a:lnTo>
                <a:lnTo>
                  <a:pt x="0" y="2"/>
                </a:lnTo>
                <a:lnTo>
                  <a:pt x="6" y="0"/>
                </a:lnTo>
                <a:lnTo>
                  <a:pt x="20" y="11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9" name="Freeform 19"/>
          <p:cNvSpPr>
            <a:spLocks/>
          </p:cNvSpPr>
          <p:nvPr/>
        </p:nvSpPr>
        <p:spPr bwMode="auto">
          <a:xfrm>
            <a:off x="7835441" y="5304396"/>
            <a:ext cx="14586" cy="17810"/>
          </a:xfrm>
          <a:custGeom>
            <a:avLst/>
            <a:gdLst>
              <a:gd name="T0" fmla="*/ 18 w 18"/>
              <a:gd name="T1" fmla="*/ 5 h 18"/>
              <a:gd name="T2" fmla="*/ 12 w 18"/>
              <a:gd name="T3" fmla="*/ 0 h 18"/>
              <a:gd name="T4" fmla="*/ 0 w 18"/>
              <a:gd name="T5" fmla="*/ 12 h 18"/>
              <a:gd name="T6" fmla="*/ 8 w 18"/>
              <a:gd name="T7" fmla="*/ 18 h 18"/>
              <a:gd name="T8" fmla="*/ 18 w 18"/>
              <a:gd name="T9" fmla="*/ 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18" y="5"/>
                </a:moveTo>
                <a:lnTo>
                  <a:pt x="12" y="0"/>
                </a:lnTo>
                <a:lnTo>
                  <a:pt x="0" y="12"/>
                </a:lnTo>
                <a:lnTo>
                  <a:pt x="8" y="18"/>
                </a:lnTo>
                <a:lnTo>
                  <a:pt x="18" y="5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0" name="Freeform 20"/>
          <p:cNvSpPr>
            <a:spLocks/>
          </p:cNvSpPr>
          <p:nvPr/>
        </p:nvSpPr>
        <p:spPr bwMode="auto">
          <a:xfrm>
            <a:off x="7674996" y="5167852"/>
            <a:ext cx="14586" cy="14842"/>
          </a:xfrm>
          <a:custGeom>
            <a:avLst/>
            <a:gdLst>
              <a:gd name="T0" fmla="*/ 16 w 16"/>
              <a:gd name="T1" fmla="*/ 6 h 15"/>
              <a:gd name="T2" fmla="*/ 8 w 16"/>
              <a:gd name="T3" fmla="*/ 13 h 15"/>
              <a:gd name="T4" fmla="*/ 0 w 16"/>
              <a:gd name="T5" fmla="*/ 15 h 15"/>
              <a:gd name="T6" fmla="*/ 2 w 16"/>
              <a:gd name="T7" fmla="*/ 0 h 15"/>
              <a:gd name="T8" fmla="*/ 16 w 16"/>
              <a:gd name="T9" fmla="*/ 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5"/>
              <a:gd name="T17" fmla="*/ 16 w 1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5">
                <a:moveTo>
                  <a:pt x="16" y="6"/>
                </a:moveTo>
                <a:lnTo>
                  <a:pt x="8" y="13"/>
                </a:lnTo>
                <a:lnTo>
                  <a:pt x="0" y="15"/>
                </a:lnTo>
                <a:lnTo>
                  <a:pt x="2" y="0"/>
                </a:lnTo>
                <a:lnTo>
                  <a:pt x="16" y="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1" name="Freeform 21"/>
          <p:cNvSpPr>
            <a:spLocks/>
          </p:cNvSpPr>
          <p:nvPr/>
        </p:nvSpPr>
        <p:spPr bwMode="auto">
          <a:xfrm>
            <a:off x="7970691" y="5212378"/>
            <a:ext cx="11934" cy="31167"/>
          </a:xfrm>
          <a:custGeom>
            <a:avLst/>
            <a:gdLst>
              <a:gd name="T0" fmla="*/ 14 w 14"/>
              <a:gd name="T1" fmla="*/ 20 h 29"/>
              <a:gd name="T2" fmla="*/ 12 w 14"/>
              <a:gd name="T3" fmla="*/ 18 h 29"/>
              <a:gd name="T4" fmla="*/ 12 w 14"/>
              <a:gd name="T5" fmla="*/ 7 h 29"/>
              <a:gd name="T6" fmla="*/ 12 w 14"/>
              <a:gd name="T7" fmla="*/ 0 h 29"/>
              <a:gd name="T8" fmla="*/ 0 w 14"/>
              <a:gd name="T9" fmla="*/ 29 h 29"/>
              <a:gd name="T10" fmla="*/ 14 w 14"/>
              <a:gd name="T11" fmla="*/ 2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29"/>
              <a:gd name="T20" fmla="*/ 14 w 14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29">
                <a:moveTo>
                  <a:pt x="14" y="20"/>
                </a:moveTo>
                <a:lnTo>
                  <a:pt x="12" y="18"/>
                </a:lnTo>
                <a:lnTo>
                  <a:pt x="12" y="7"/>
                </a:lnTo>
                <a:lnTo>
                  <a:pt x="12" y="0"/>
                </a:lnTo>
                <a:lnTo>
                  <a:pt x="0" y="29"/>
                </a:lnTo>
                <a:lnTo>
                  <a:pt x="14" y="20"/>
                </a:lnTo>
                <a:close/>
              </a:path>
            </a:pathLst>
          </a:custGeom>
          <a:solidFill>
            <a:srgbClr val="B0D0B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2" name="Freeform 22"/>
          <p:cNvSpPr>
            <a:spLocks/>
          </p:cNvSpPr>
          <p:nvPr/>
        </p:nvSpPr>
        <p:spPr bwMode="auto">
          <a:xfrm>
            <a:off x="8202740" y="5242061"/>
            <a:ext cx="9282" cy="14842"/>
          </a:xfrm>
          <a:custGeom>
            <a:avLst/>
            <a:gdLst>
              <a:gd name="T0" fmla="*/ 10 w 10"/>
              <a:gd name="T1" fmla="*/ 13 h 17"/>
              <a:gd name="T2" fmla="*/ 8 w 10"/>
              <a:gd name="T3" fmla="*/ 0 h 17"/>
              <a:gd name="T4" fmla="*/ 0 w 10"/>
              <a:gd name="T5" fmla="*/ 2 h 17"/>
              <a:gd name="T6" fmla="*/ 0 w 10"/>
              <a:gd name="T7" fmla="*/ 17 h 17"/>
              <a:gd name="T8" fmla="*/ 10 w 10"/>
              <a:gd name="T9" fmla="*/ 13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7"/>
              <a:gd name="T17" fmla="*/ 10 w 1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7">
                <a:moveTo>
                  <a:pt x="10" y="13"/>
                </a:moveTo>
                <a:lnTo>
                  <a:pt x="8" y="0"/>
                </a:lnTo>
                <a:lnTo>
                  <a:pt x="0" y="2"/>
                </a:lnTo>
                <a:lnTo>
                  <a:pt x="0" y="17"/>
                </a:lnTo>
                <a:lnTo>
                  <a:pt x="10" y="13"/>
                </a:lnTo>
                <a:close/>
              </a:path>
            </a:pathLst>
          </a:custGeom>
          <a:solidFill>
            <a:srgbClr val="B0D0B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3" name="Freeform 23"/>
          <p:cNvSpPr>
            <a:spLocks/>
          </p:cNvSpPr>
          <p:nvPr/>
        </p:nvSpPr>
        <p:spPr bwMode="auto">
          <a:xfrm>
            <a:off x="7499964" y="5127781"/>
            <a:ext cx="10607" cy="17810"/>
          </a:xfrm>
          <a:custGeom>
            <a:avLst/>
            <a:gdLst>
              <a:gd name="T0" fmla="*/ 12 w 12"/>
              <a:gd name="T1" fmla="*/ 18 h 18"/>
              <a:gd name="T2" fmla="*/ 2 w 12"/>
              <a:gd name="T3" fmla="*/ 18 h 18"/>
              <a:gd name="T4" fmla="*/ 0 w 12"/>
              <a:gd name="T5" fmla="*/ 0 h 18"/>
              <a:gd name="T6" fmla="*/ 12 w 12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12" y="18"/>
                </a:moveTo>
                <a:lnTo>
                  <a:pt x="2" y="18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4" name="Freeform 24"/>
          <p:cNvSpPr>
            <a:spLocks/>
          </p:cNvSpPr>
          <p:nvPr/>
        </p:nvSpPr>
        <p:spPr bwMode="auto">
          <a:xfrm>
            <a:off x="7968040" y="5219798"/>
            <a:ext cx="5304" cy="14842"/>
          </a:xfrm>
          <a:custGeom>
            <a:avLst/>
            <a:gdLst>
              <a:gd name="T0" fmla="*/ 8 w 8"/>
              <a:gd name="T1" fmla="*/ 7 h 16"/>
              <a:gd name="T2" fmla="*/ 8 w 8"/>
              <a:gd name="T3" fmla="*/ 0 h 16"/>
              <a:gd name="T4" fmla="*/ 4 w 8"/>
              <a:gd name="T5" fmla="*/ 1 h 16"/>
              <a:gd name="T6" fmla="*/ 0 w 8"/>
              <a:gd name="T7" fmla="*/ 16 h 16"/>
              <a:gd name="T8" fmla="*/ 8 w 8"/>
              <a:gd name="T9" fmla="*/ 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6"/>
              <a:gd name="T17" fmla="*/ 8 w 8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6">
                <a:moveTo>
                  <a:pt x="8" y="7"/>
                </a:moveTo>
                <a:lnTo>
                  <a:pt x="8" y="0"/>
                </a:lnTo>
                <a:lnTo>
                  <a:pt x="4" y="1"/>
                </a:lnTo>
                <a:lnTo>
                  <a:pt x="0" y="16"/>
                </a:lnTo>
                <a:lnTo>
                  <a:pt x="8" y="7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5" name="Freeform 25"/>
          <p:cNvSpPr>
            <a:spLocks/>
          </p:cNvSpPr>
          <p:nvPr/>
        </p:nvSpPr>
        <p:spPr bwMode="auto">
          <a:xfrm>
            <a:off x="8009146" y="5145590"/>
            <a:ext cx="18565" cy="5937"/>
          </a:xfrm>
          <a:custGeom>
            <a:avLst/>
            <a:gdLst>
              <a:gd name="T0" fmla="*/ 21 w 21"/>
              <a:gd name="T1" fmla="*/ 6 h 6"/>
              <a:gd name="T2" fmla="*/ 10 w 21"/>
              <a:gd name="T3" fmla="*/ 0 h 6"/>
              <a:gd name="T4" fmla="*/ 0 w 21"/>
              <a:gd name="T5" fmla="*/ 6 h 6"/>
              <a:gd name="T6" fmla="*/ 21 w 21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6"/>
              <a:gd name="T14" fmla="*/ 21 w 2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6">
                <a:moveTo>
                  <a:pt x="21" y="6"/>
                </a:moveTo>
                <a:lnTo>
                  <a:pt x="10" y="0"/>
                </a:lnTo>
                <a:lnTo>
                  <a:pt x="0" y="6"/>
                </a:lnTo>
                <a:lnTo>
                  <a:pt x="21" y="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6" name="Freeform 26"/>
          <p:cNvSpPr>
            <a:spLocks/>
          </p:cNvSpPr>
          <p:nvPr/>
        </p:nvSpPr>
        <p:spPr bwMode="auto">
          <a:xfrm>
            <a:off x="8197437" y="5256903"/>
            <a:ext cx="7956" cy="14842"/>
          </a:xfrm>
          <a:custGeom>
            <a:avLst/>
            <a:gdLst>
              <a:gd name="T0" fmla="*/ 8 w 8"/>
              <a:gd name="T1" fmla="*/ 7 h 15"/>
              <a:gd name="T2" fmla="*/ 2 w 8"/>
              <a:gd name="T3" fmla="*/ 15 h 15"/>
              <a:gd name="T4" fmla="*/ 0 w 8"/>
              <a:gd name="T5" fmla="*/ 0 h 15"/>
              <a:gd name="T6" fmla="*/ 8 w 8"/>
              <a:gd name="T7" fmla="*/ 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"/>
              <a:gd name="T14" fmla="*/ 8 w 8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">
                <a:moveTo>
                  <a:pt x="8" y="7"/>
                </a:moveTo>
                <a:lnTo>
                  <a:pt x="2" y="15"/>
                </a:lnTo>
                <a:lnTo>
                  <a:pt x="0" y="0"/>
                </a:lnTo>
                <a:lnTo>
                  <a:pt x="8" y="7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7" name="Freeform 27"/>
          <p:cNvSpPr>
            <a:spLocks/>
          </p:cNvSpPr>
          <p:nvPr/>
        </p:nvSpPr>
        <p:spPr bwMode="auto">
          <a:xfrm>
            <a:off x="7774444" y="5273229"/>
            <a:ext cx="26520" cy="7421"/>
          </a:xfrm>
          <a:custGeom>
            <a:avLst/>
            <a:gdLst>
              <a:gd name="T0" fmla="*/ 31 w 31"/>
              <a:gd name="T1" fmla="*/ 0 h 6"/>
              <a:gd name="T2" fmla="*/ 8 w 31"/>
              <a:gd name="T3" fmla="*/ 6 h 6"/>
              <a:gd name="T4" fmla="*/ 0 w 31"/>
              <a:gd name="T5" fmla="*/ 2 h 6"/>
              <a:gd name="T6" fmla="*/ 31 w 3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6"/>
              <a:gd name="T14" fmla="*/ 31 w 3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6">
                <a:moveTo>
                  <a:pt x="31" y="0"/>
                </a:moveTo>
                <a:lnTo>
                  <a:pt x="8" y="6"/>
                </a:lnTo>
                <a:lnTo>
                  <a:pt x="0" y="2"/>
                </a:lnTo>
                <a:lnTo>
                  <a:pt x="31" y="0"/>
                </a:lnTo>
                <a:close/>
              </a:path>
            </a:pathLst>
          </a:custGeom>
          <a:solidFill>
            <a:srgbClr val="B0D0B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8" name="Freeform 28"/>
          <p:cNvSpPr>
            <a:spLocks/>
          </p:cNvSpPr>
          <p:nvPr/>
        </p:nvSpPr>
        <p:spPr bwMode="auto">
          <a:xfrm>
            <a:off x="7802290" y="4985300"/>
            <a:ext cx="19890" cy="22263"/>
          </a:xfrm>
          <a:custGeom>
            <a:avLst/>
            <a:gdLst>
              <a:gd name="T0" fmla="*/ 12 w 22"/>
              <a:gd name="T1" fmla="*/ 22 h 22"/>
              <a:gd name="T2" fmla="*/ 0 w 22"/>
              <a:gd name="T3" fmla="*/ 9 h 22"/>
              <a:gd name="T4" fmla="*/ 22 w 22"/>
              <a:gd name="T5" fmla="*/ 0 h 22"/>
              <a:gd name="T6" fmla="*/ 22 w 22"/>
              <a:gd name="T7" fmla="*/ 2 h 22"/>
              <a:gd name="T8" fmla="*/ 18 w 22"/>
              <a:gd name="T9" fmla="*/ 13 h 22"/>
              <a:gd name="T10" fmla="*/ 12 w 22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22"/>
              <a:gd name="T20" fmla="*/ 22 w 22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22">
                <a:moveTo>
                  <a:pt x="12" y="22"/>
                </a:moveTo>
                <a:lnTo>
                  <a:pt x="0" y="9"/>
                </a:lnTo>
                <a:lnTo>
                  <a:pt x="22" y="0"/>
                </a:lnTo>
                <a:lnTo>
                  <a:pt x="22" y="2"/>
                </a:lnTo>
                <a:lnTo>
                  <a:pt x="18" y="13"/>
                </a:lnTo>
                <a:lnTo>
                  <a:pt x="12" y="2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59" name="Freeform 29"/>
          <p:cNvSpPr>
            <a:spLocks/>
          </p:cNvSpPr>
          <p:nvPr/>
        </p:nvSpPr>
        <p:spPr bwMode="auto">
          <a:xfrm>
            <a:off x="8673469" y="4936322"/>
            <a:ext cx="5304" cy="4453"/>
          </a:xfrm>
          <a:custGeom>
            <a:avLst/>
            <a:gdLst>
              <a:gd name="T0" fmla="*/ 2 w 5"/>
              <a:gd name="T1" fmla="*/ 0 h 3"/>
              <a:gd name="T2" fmla="*/ 0 w 5"/>
              <a:gd name="T3" fmla="*/ 1 h 3"/>
              <a:gd name="T4" fmla="*/ 2 w 5"/>
              <a:gd name="T5" fmla="*/ 1 h 3"/>
              <a:gd name="T6" fmla="*/ 2 w 5"/>
              <a:gd name="T7" fmla="*/ 3 h 3"/>
              <a:gd name="T8" fmla="*/ 4 w 5"/>
              <a:gd name="T9" fmla="*/ 3 h 3"/>
              <a:gd name="T10" fmla="*/ 4 w 5"/>
              <a:gd name="T11" fmla="*/ 1 h 3"/>
              <a:gd name="T12" fmla="*/ 5 w 5"/>
              <a:gd name="T13" fmla="*/ 1 h 3"/>
              <a:gd name="T14" fmla="*/ 4 w 5"/>
              <a:gd name="T15" fmla="*/ 0 h 3"/>
              <a:gd name="T16" fmla="*/ 2 w 5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3"/>
              <a:gd name="T29" fmla="*/ 5 w 5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3">
                <a:moveTo>
                  <a:pt x="2" y="0"/>
                </a:moveTo>
                <a:lnTo>
                  <a:pt x="0" y="1"/>
                </a:lnTo>
                <a:lnTo>
                  <a:pt x="2" y="1"/>
                </a:lnTo>
                <a:lnTo>
                  <a:pt x="2" y="3"/>
                </a:lnTo>
                <a:lnTo>
                  <a:pt x="4" y="3"/>
                </a:lnTo>
                <a:lnTo>
                  <a:pt x="4" y="1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0" name="Freeform 30"/>
          <p:cNvSpPr>
            <a:spLocks/>
          </p:cNvSpPr>
          <p:nvPr/>
        </p:nvSpPr>
        <p:spPr bwMode="auto">
          <a:xfrm>
            <a:off x="8770267" y="4974911"/>
            <a:ext cx="3979" cy="2968"/>
          </a:xfrm>
          <a:custGeom>
            <a:avLst/>
            <a:gdLst>
              <a:gd name="T0" fmla="*/ 4 w 4"/>
              <a:gd name="T1" fmla="*/ 2 h 2"/>
              <a:gd name="T2" fmla="*/ 2 w 4"/>
              <a:gd name="T3" fmla="*/ 2 h 2"/>
              <a:gd name="T4" fmla="*/ 0 w 4"/>
              <a:gd name="T5" fmla="*/ 2 h 2"/>
              <a:gd name="T6" fmla="*/ 2 w 4"/>
              <a:gd name="T7" fmla="*/ 0 h 2"/>
              <a:gd name="T8" fmla="*/ 4 w 4"/>
              <a:gd name="T9" fmla="*/ 0 h 2"/>
              <a:gd name="T10" fmla="*/ 4 w 4"/>
              <a:gd name="T11" fmla="*/ 2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2"/>
              <a:gd name="T20" fmla="*/ 4 w 4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2">
                <a:moveTo>
                  <a:pt x="4" y="2"/>
                </a:move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1" name="Freeform 31"/>
          <p:cNvSpPr>
            <a:spLocks/>
          </p:cNvSpPr>
          <p:nvPr/>
        </p:nvSpPr>
        <p:spPr bwMode="auto">
          <a:xfrm>
            <a:off x="8270367" y="4873987"/>
            <a:ext cx="3979" cy="4453"/>
          </a:xfrm>
          <a:custGeom>
            <a:avLst/>
            <a:gdLst>
              <a:gd name="T0" fmla="*/ 2 w 4"/>
              <a:gd name="T1" fmla="*/ 2 h 4"/>
              <a:gd name="T2" fmla="*/ 2 w 4"/>
              <a:gd name="T3" fmla="*/ 0 h 4"/>
              <a:gd name="T4" fmla="*/ 0 w 4"/>
              <a:gd name="T5" fmla="*/ 4 h 4"/>
              <a:gd name="T6" fmla="*/ 2 w 4"/>
              <a:gd name="T7" fmla="*/ 2 h 4"/>
              <a:gd name="T8" fmla="*/ 2 w 4"/>
              <a:gd name="T9" fmla="*/ 0 h 4"/>
              <a:gd name="T10" fmla="*/ 4 w 4"/>
              <a:gd name="T11" fmla="*/ 0 h 4"/>
              <a:gd name="T12" fmla="*/ 2 w 4"/>
              <a:gd name="T13" fmla="*/ 2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2" y="2"/>
                </a:moveTo>
                <a:lnTo>
                  <a:pt x="2" y="0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2" name="Freeform 32"/>
          <p:cNvSpPr>
            <a:spLocks/>
          </p:cNvSpPr>
          <p:nvPr/>
        </p:nvSpPr>
        <p:spPr bwMode="auto">
          <a:xfrm>
            <a:off x="8542196" y="4924449"/>
            <a:ext cx="2652" cy="1484"/>
          </a:xfrm>
          <a:custGeom>
            <a:avLst/>
            <a:gdLst>
              <a:gd name="T0" fmla="*/ 2 w 2"/>
              <a:gd name="T1" fmla="*/ 1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  <a:gd name="T8" fmla="*/ 2 w 2"/>
              <a:gd name="T9" fmla="*/ 0 h 1"/>
              <a:gd name="T10" fmla="*/ 2 w 2"/>
              <a:gd name="T11" fmla="*/ 1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2" y="1"/>
                </a:moveTo>
                <a:lnTo>
                  <a:pt x="0" y="1"/>
                </a:ln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3" name="Freeform 33"/>
          <p:cNvSpPr>
            <a:spLocks/>
          </p:cNvSpPr>
          <p:nvPr/>
        </p:nvSpPr>
        <p:spPr bwMode="auto">
          <a:xfrm>
            <a:off x="8547500" y="4922964"/>
            <a:ext cx="2652" cy="1484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4" name="Freeform 34"/>
          <p:cNvSpPr>
            <a:spLocks/>
          </p:cNvSpPr>
          <p:nvPr/>
        </p:nvSpPr>
        <p:spPr bwMode="auto">
          <a:xfrm>
            <a:off x="7716100" y="4939290"/>
            <a:ext cx="188291" cy="143964"/>
          </a:xfrm>
          <a:custGeom>
            <a:avLst/>
            <a:gdLst>
              <a:gd name="T0" fmla="*/ 159 w 214"/>
              <a:gd name="T1" fmla="*/ 0 h 143"/>
              <a:gd name="T2" fmla="*/ 173 w 214"/>
              <a:gd name="T3" fmla="*/ 10 h 143"/>
              <a:gd name="T4" fmla="*/ 173 w 214"/>
              <a:gd name="T5" fmla="*/ 24 h 143"/>
              <a:gd name="T6" fmla="*/ 183 w 214"/>
              <a:gd name="T7" fmla="*/ 21 h 143"/>
              <a:gd name="T8" fmla="*/ 183 w 214"/>
              <a:gd name="T9" fmla="*/ 26 h 143"/>
              <a:gd name="T10" fmla="*/ 187 w 214"/>
              <a:gd name="T11" fmla="*/ 28 h 143"/>
              <a:gd name="T12" fmla="*/ 214 w 214"/>
              <a:gd name="T13" fmla="*/ 39 h 143"/>
              <a:gd name="T14" fmla="*/ 191 w 214"/>
              <a:gd name="T15" fmla="*/ 46 h 143"/>
              <a:gd name="T16" fmla="*/ 196 w 214"/>
              <a:gd name="T17" fmla="*/ 57 h 143"/>
              <a:gd name="T18" fmla="*/ 181 w 214"/>
              <a:gd name="T19" fmla="*/ 61 h 143"/>
              <a:gd name="T20" fmla="*/ 177 w 214"/>
              <a:gd name="T21" fmla="*/ 64 h 143"/>
              <a:gd name="T22" fmla="*/ 157 w 214"/>
              <a:gd name="T23" fmla="*/ 63 h 143"/>
              <a:gd name="T24" fmla="*/ 138 w 214"/>
              <a:gd name="T25" fmla="*/ 61 h 143"/>
              <a:gd name="T26" fmla="*/ 132 w 214"/>
              <a:gd name="T27" fmla="*/ 77 h 143"/>
              <a:gd name="T28" fmla="*/ 126 w 214"/>
              <a:gd name="T29" fmla="*/ 94 h 143"/>
              <a:gd name="T30" fmla="*/ 122 w 214"/>
              <a:gd name="T31" fmla="*/ 106 h 143"/>
              <a:gd name="T32" fmla="*/ 113 w 214"/>
              <a:gd name="T33" fmla="*/ 127 h 143"/>
              <a:gd name="T34" fmla="*/ 93 w 214"/>
              <a:gd name="T35" fmla="*/ 134 h 143"/>
              <a:gd name="T36" fmla="*/ 64 w 214"/>
              <a:gd name="T37" fmla="*/ 128 h 143"/>
              <a:gd name="T38" fmla="*/ 56 w 214"/>
              <a:gd name="T39" fmla="*/ 138 h 143"/>
              <a:gd name="T40" fmla="*/ 27 w 214"/>
              <a:gd name="T41" fmla="*/ 143 h 143"/>
              <a:gd name="T42" fmla="*/ 4 w 214"/>
              <a:gd name="T43" fmla="*/ 130 h 143"/>
              <a:gd name="T44" fmla="*/ 0 w 214"/>
              <a:gd name="T45" fmla="*/ 116 h 143"/>
              <a:gd name="T46" fmla="*/ 2 w 214"/>
              <a:gd name="T47" fmla="*/ 117 h 143"/>
              <a:gd name="T48" fmla="*/ 19 w 214"/>
              <a:gd name="T49" fmla="*/ 127 h 143"/>
              <a:gd name="T50" fmla="*/ 37 w 214"/>
              <a:gd name="T51" fmla="*/ 132 h 143"/>
              <a:gd name="T52" fmla="*/ 31 w 214"/>
              <a:gd name="T53" fmla="*/ 130 h 143"/>
              <a:gd name="T54" fmla="*/ 35 w 214"/>
              <a:gd name="T55" fmla="*/ 125 h 143"/>
              <a:gd name="T56" fmla="*/ 37 w 214"/>
              <a:gd name="T57" fmla="*/ 114 h 143"/>
              <a:gd name="T58" fmla="*/ 37 w 214"/>
              <a:gd name="T59" fmla="*/ 108 h 143"/>
              <a:gd name="T60" fmla="*/ 39 w 214"/>
              <a:gd name="T61" fmla="*/ 101 h 143"/>
              <a:gd name="T62" fmla="*/ 54 w 214"/>
              <a:gd name="T63" fmla="*/ 96 h 143"/>
              <a:gd name="T64" fmla="*/ 72 w 214"/>
              <a:gd name="T65" fmla="*/ 90 h 143"/>
              <a:gd name="T66" fmla="*/ 83 w 214"/>
              <a:gd name="T67" fmla="*/ 74 h 143"/>
              <a:gd name="T68" fmla="*/ 97 w 214"/>
              <a:gd name="T69" fmla="*/ 55 h 143"/>
              <a:gd name="T70" fmla="*/ 109 w 214"/>
              <a:gd name="T71" fmla="*/ 68 h 143"/>
              <a:gd name="T72" fmla="*/ 115 w 214"/>
              <a:gd name="T73" fmla="*/ 59 h 143"/>
              <a:gd name="T74" fmla="*/ 119 w 214"/>
              <a:gd name="T75" fmla="*/ 48 h 143"/>
              <a:gd name="T76" fmla="*/ 124 w 214"/>
              <a:gd name="T77" fmla="*/ 61 h 143"/>
              <a:gd name="T78" fmla="*/ 122 w 214"/>
              <a:gd name="T79" fmla="*/ 52 h 143"/>
              <a:gd name="T80" fmla="*/ 128 w 214"/>
              <a:gd name="T81" fmla="*/ 44 h 143"/>
              <a:gd name="T82" fmla="*/ 126 w 214"/>
              <a:gd name="T83" fmla="*/ 39 h 143"/>
              <a:gd name="T84" fmla="*/ 132 w 214"/>
              <a:gd name="T85" fmla="*/ 33 h 143"/>
              <a:gd name="T86" fmla="*/ 142 w 214"/>
              <a:gd name="T87" fmla="*/ 17 h 143"/>
              <a:gd name="T88" fmla="*/ 154 w 214"/>
              <a:gd name="T89" fmla="*/ 0 h 143"/>
              <a:gd name="T90" fmla="*/ 156 w 214"/>
              <a:gd name="T91" fmla="*/ 6 h 143"/>
              <a:gd name="T92" fmla="*/ 159 w 214"/>
              <a:gd name="T93" fmla="*/ 0 h 14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4"/>
              <a:gd name="T142" fmla="*/ 0 h 143"/>
              <a:gd name="T143" fmla="*/ 214 w 214"/>
              <a:gd name="T144" fmla="*/ 143 h 14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4" h="143">
                <a:moveTo>
                  <a:pt x="159" y="0"/>
                </a:moveTo>
                <a:lnTo>
                  <a:pt x="173" y="10"/>
                </a:lnTo>
                <a:lnTo>
                  <a:pt x="173" y="24"/>
                </a:lnTo>
                <a:lnTo>
                  <a:pt x="183" y="21"/>
                </a:lnTo>
                <a:lnTo>
                  <a:pt x="183" y="26"/>
                </a:lnTo>
                <a:lnTo>
                  <a:pt x="187" y="28"/>
                </a:lnTo>
                <a:lnTo>
                  <a:pt x="214" y="39"/>
                </a:lnTo>
                <a:lnTo>
                  <a:pt x="191" y="46"/>
                </a:lnTo>
                <a:lnTo>
                  <a:pt x="196" y="57"/>
                </a:lnTo>
                <a:lnTo>
                  <a:pt x="181" y="61"/>
                </a:lnTo>
                <a:lnTo>
                  <a:pt x="177" y="64"/>
                </a:lnTo>
                <a:lnTo>
                  <a:pt x="157" y="63"/>
                </a:lnTo>
                <a:lnTo>
                  <a:pt x="138" y="61"/>
                </a:lnTo>
                <a:lnTo>
                  <a:pt x="132" y="77"/>
                </a:lnTo>
                <a:lnTo>
                  <a:pt x="126" y="94"/>
                </a:lnTo>
                <a:lnTo>
                  <a:pt x="122" y="106"/>
                </a:lnTo>
                <a:lnTo>
                  <a:pt x="113" y="127"/>
                </a:lnTo>
                <a:lnTo>
                  <a:pt x="93" y="134"/>
                </a:lnTo>
                <a:lnTo>
                  <a:pt x="64" y="128"/>
                </a:lnTo>
                <a:lnTo>
                  <a:pt x="56" y="138"/>
                </a:lnTo>
                <a:lnTo>
                  <a:pt x="27" y="143"/>
                </a:lnTo>
                <a:lnTo>
                  <a:pt x="4" y="130"/>
                </a:lnTo>
                <a:lnTo>
                  <a:pt x="0" y="116"/>
                </a:lnTo>
                <a:lnTo>
                  <a:pt x="2" y="117"/>
                </a:lnTo>
                <a:lnTo>
                  <a:pt x="19" y="127"/>
                </a:lnTo>
                <a:lnTo>
                  <a:pt x="37" y="132"/>
                </a:lnTo>
                <a:lnTo>
                  <a:pt x="31" y="130"/>
                </a:lnTo>
                <a:lnTo>
                  <a:pt x="35" y="125"/>
                </a:lnTo>
                <a:lnTo>
                  <a:pt x="37" y="114"/>
                </a:lnTo>
                <a:lnTo>
                  <a:pt x="37" y="108"/>
                </a:lnTo>
                <a:lnTo>
                  <a:pt x="39" y="101"/>
                </a:lnTo>
                <a:lnTo>
                  <a:pt x="54" y="96"/>
                </a:lnTo>
                <a:lnTo>
                  <a:pt x="72" y="90"/>
                </a:lnTo>
                <a:lnTo>
                  <a:pt x="83" y="74"/>
                </a:lnTo>
                <a:lnTo>
                  <a:pt x="97" y="55"/>
                </a:lnTo>
                <a:lnTo>
                  <a:pt x="109" y="68"/>
                </a:lnTo>
                <a:lnTo>
                  <a:pt x="115" y="59"/>
                </a:lnTo>
                <a:lnTo>
                  <a:pt x="119" y="48"/>
                </a:lnTo>
                <a:lnTo>
                  <a:pt x="124" y="61"/>
                </a:lnTo>
                <a:lnTo>
                  <a:pt x="122" y="52"/>
                </a:lnTo>
                <a:lnTo>
                  <a:pt x="128" y="44"/>
                </a:lnTo>
                <a:lnTo>
                  <a:pt x="126" y="39"/>
                </a:lnTo>
                <a:lnTo>
                  <a:pt x="132" y="33"/>
                </a:lnTo>
                <a:lnTo>
                  <a:pt x="142" y="17"/>
                </a:lnTo>
                <a:lnTo>
                  <a:pt x="154" y="0"/>
                </a:lnTo>
                <a:lnTo>
                  <a:pt x="156" y="6"/>
                </a:lnTo>
                <a:lnTo>
                  <a:pt x="159" y="0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5" name="Freeform 35"/>
          <p:cNvSpPr>
            <a:spLocks/>
          </p:cNvSpPr>
          <p:nvPr/>
        </p:nvSpPr>
        <p:spPr bwMode="auto">
          <a:xfrm>
            <a:off x="7522506" y="4945228"/>
            <a:ext cx="87516" cy="127639"/>
          </a:xfrm>
          <a:custGeom>
            <a:avLst/>
            <a:gdLst>
              <a:gd name="T0" fmla="*/ 83 w 97"/>
              <a:gd name="T1" fmla="*/ 124 h 124"/>
              <a:gd name="T2" fmla="*/ 56 w 97"/>
              <a:gd name="T3" fmla="*/ 106 h 124"/>
              <a:gd name="T4" fmla="*/ 29 w 97"/>
              <a:gd name="T5" fmla="*/ 88 h 124"/>
              <a:gd name="T6" fmla="*/ 17 w 97"/>
              <a:gd name="T7" fmla="*/ 60 h 124"/>
              <a:gd name="T8" fmla="*/ 9 w 97"/>
              <a:gd name="T9" fmla="*/ 33 h 124"/>
              <a:gd name="T10" fmla="*/ 0 w 97"/>
              <a:gd name="T11" fmla="*/ 3 h 124"/>
              <a:gd name="T12" fmla="*/ 2 w 97"/>
              <a:gd name="T13" fmla="*/ 0 h 124"/>
              <a:gd name="T14" fmla="*/ 19 w 97"/>
              <a:gd name="T15" fmla="*/ 7 h 124"/>
              <a:gd name="T16" fmla="*/ 19 w 97"/>
              <a:gd name="T17" fmla="*/ 18 h 124"/>
              <a:gd name="T18" fmla="*/ 35 w 97"/>
              <a:gd name="T19" fmla="*/ 18 h 124"/>
              <a:gd name="T20" fmla="*/ 44 w 97"/>
              <a:gd name="T21" fmla="*/ 7 h 124"/>
              <a:gd name="T22" fmla="*/ 58 w 97"/>
              <a:gd name="T23" fmla="*/ 22 h 124"/>
              <a:gd name="T24" fmla="*/ 72 w 97"/>
              <a:gd name="T25" fmla="*/ 36 h 124"/>
              <a:gd name="T26" fmla="*/ 76 w 97"/>
              <a:gd name="T27" fmla="*/ 58 h 124"/>
              <a:gd name="T28" fmla="*/ 77 w 97"/>
              <a:gd name="T29" fmla="*/ 80 h 124"/>
              <a:gd name="T30" fmla="*/ 87 w 97"/>
              <a:gd name="T31" fmla="*/ 102 h 124"/>
              <a:gd name="T32" fmla="*/ 97 w 97"/>
              <a:gd name="T33" fmla="*/ 122 h 124"/>
              <a:gd name="T34" fmla="*/ 89 w 97"/>
              <a:gd name="T35" fmla="*/ 119 h 124"/>
              <a:gd name="T36" fmla="*/ 83 w 97"/>
              <a:gd name="T37" fmla="*/ 124 h 1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7"/>
              <a:gd name="T58" fmla="*/ 0 h 124"/>
              <a:gd name="T59" fmla="*/ 97 w 97"/>
              <a:gd name="T60" fmla="*/ 124 h 1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7" h="124">
                <a:moveTo>
                  <a:pt x="83" y="124"/>
                </a:moveTo>
                <a:lnTo>
                  <a:pt x="56" y="106"/>
                </a:lnTo>
                <a:lnTo>
                  <a:pt x="29" y="88"/>
                </a:lnTo>
                <a:lnTo>
                  <a:pt x="17" y="60"/>
                </a:lnTo>
                <a:lnTo>
                  <a:pt x="9" y="33"/>
                </a:lnTo>
                <a:lnTo>
                  <a:pt x="0" y="3"/>
                </a:lnTo>
                <a:lnTo>
                  <a:pt x="2" y="0"/>
                </a:lnTo>
                <a:lnTo>
                  <a:pt x="19" y="7"/>
                </a:lnTo>
                <a:lnTo>
                  <a:pt x="19" y="18"/>
                </a:lnTo>
                <a:lnTo>
                  <a:pt x="35" y="18"/>
                </a:lnTo>
                <a:lnTo>
                  <a:pt x="44" y="7"/>
                </a:lnTo>
                <a:lnTo>
                  <a:pt x="58" y="22"/>
                </a:lnTo>
                <a:lnTo>
                  <a:pt x="72" y="36"/>
                </a:lnTo>
                <a:lnTo>
                  <a:pt x="76" y="58"/>
                </a:lnTo>
                <a:lnTo>
                  <a:pt x="77" y="80"/>
                </a:lnTo>
                <a:lnTo>
                  <a:pt x="87" y="102"/>
                </a:lnTo>
                <a:lnTo>
                  <a:pt x="97" y="122"/>
                </a:lnTo>
                <a:lnTo>
                  <a:pt x="89" y="119"/>
                </a:lnTo>
                <a:lnTo>
                  <a:pt x="83" y="124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6" name="Freeform 36"/>
          <p:cNvSpPr>
            <a:spLocks/>
          </p:cNvSpPr>
          <p:nvPr/>
        </p:nvSpPr>
        <p:spPr bwMode="auto">
          <a:xfrm>
            <a:off x="8881651" y="4925933"/>
            <a:ext cx="3979" cy="2968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0 w 4"/>
              <a:gd name="T5" fmla="*/ 0 h 2"/>
              <a:gd name="T6" fmla="*/ 4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7" name="Freeform 37"/>
          <p:cNvSpPr>
            <a:spLocks/>
          </p:cNvSpPr>
          <p:nvPr/>
        </p:nvSpPr>
        <p:spPr bwMode="auto">
          <a:xfrm>
            <a:off x="8875021" y="4967490"/>
            <a:ext cx="1326" cy="1484"/>
          </a:xfrm>
          <a:custGeom>
            <a:avLst/>
            <a:gdLst>
              <a:gd name="T0" fmla="*/ 0 w 1"/>
              <a:gd name="T1" fmla="*/ 2 h 2"/>
              <a:gd name="T2" fmla="*/ 0 w 1"/>
              <a:gd name="T3" fmla="*/ 0 h 2"/>
              <a:gd name="T4" fmla="*/ 0 w 1"/>
              <a:gd name="T5" fmla="*/ 2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8" name="Freeform 38"/>
          <p:cNvSpPr>
            <a:spLocks/>
          </p:cNvSpPr>
          <p:nvPr/>
        </p:nvSpPr>
        <p:spPr bwMode="auto">
          <a:xfrm>
            <a:off x="8886955" y="4919996"/>
            <a:ext cx="1326" cy="2968"/>
          </a:xfrm>
          <a:custGeom>
            <a:avLst/>
            <a:gdLst>
              <a:gd name="T0" fmla="*/ 2 w 2"/>
              <a:gd name="T1" fmla="*/ 2 h 2"/>
              <a:gd name="T2" fmla="*/ 0 w 2"/>
              <a:gd name="T3" fmla="*/ 2 h 2"/>
              <a:gd name="T4" fmla="*/ 0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69" name="Freeform 39"/>
          <p:cNvSpPr>
            <a:spLocks/>
          </p:cNvSpPr>
          <p:nvPr/>
        </p:nvSpPr>
        <p:spPr bwMode="auto">
          <a:xfrm>
            <a:off x="8855131" y="5115907"/>
            <a:ext cx="1326" cy="1484"/>
          </a:xfrm>
          <a:custGeom>
            <a:avLst/>
            <a:gdLst>
              <a:gd name="T0" fmla="*/ 2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0" name="Freeform 40"/>
          <p:cNvSpPr>
            <a:spLocks/>
          </p:cNvSpPr>
          <p:nvPr/>
        </p:nvSpPr>
        <p:spPr bwMode="auto">
          <a:xfrm>
            <a:off x="8202740" y="4918512"/>
            <a:ext cx="3979" cy="7421"/>
          </a:xfrm>
          <a:custGeom>
            <a:avLst/>
            <a:gdLst>
              <a:gd name="T0" fmla="*/ 0 w 4"/>
              <a:gd name="T1" fmla="*/ 6 h 9"/>
              <a:gd name="T2" fmla="*/ 2 w 4"/>
              <a:gd name="T3" fmla="*/ 6 h 9"/>
              <a:gd name="T4" fmla="*/ 0 w 4"/>
              <a:gd name="T5" fmla="*/ 4 h 9"/>
              <a:gd name="T6" fmla="*/ 2 w 4"/>
              <a:gd name="T7" fmla="*/ 4 h 9"/>
              <a:gd name="T8" fmla="*/ 2 w 4"/>
              <a:gd name="T9" fmla="*/ 2 h 9"/>
              <a:gd name="T10" fmla="*/ 4 w 4"/>
              <a:gd name="T11" fmla="*/ 2 h 9"/>
              <a:gd name="T12" fmla="*/ 2 w 4"/>
              <a:gd name="T13" fmla="*/ 0 h 9"/>
              <a:gd name="T14" fmla="*/ 4 w 4"/>
              <a:gd name="T15" fmla="*/ 2 h 9"/>
              <a:gd name="T16" fmla="*/ 4 w 4"/>
              <a:gd name="T17" fmla="*/ 6 h 9"/>
              <a:gd name="T18" fmla="*/ 2 w 4"/>
              <a:gd name="T19" fmla="*/ 8 h 9"/>
              <a:gd name="T20" fmla="*/ 2 w 4"/>
              <a:gd name="T21" fmla="*/ 9 h 9"/>
              <a:gd name="T22" fmla="*/ 0 w 4"/>
              <a:gd name="T23" fmla="*/ 8 h 9"/>
              <a:gd name="T24" fmla="*/ 0 w 4"/>
              <a:gd name="T25" fmla="*/ 6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9"/>
              <a:gd name="T41" fmla="*/ 4 w 4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9">
                <a:moveTo>
                  <a:pt x="0" y="6"/>
                </a:moveTo>
                <a:lnTo>
                  <a:pt x="2" y="6"/>
                </a:ln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2" y="0"/>
                </a:lnTo>
                <a:lnTo>
                  <a:pt x="4" y="2"/>
                </a:lnTo>
                <a:lnTo>
                  <a:pt x="4" y="6"/>
                </a:lnTo>
                <a:lnTo>
                  <a:pt x="2" y="8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1" name="Freeform 41"/>
          <p:cNvSpPr>
            <a:spLocks/>
          </p:cNvSpPr>
          <p:nvPr/>
        </p:nvSpPr>
        <p:spPr bwMode="auto">
          <a:xfrm>
            <a:off x="8201415" y="4925933"/>
            <a:ext cx="1326" cy="4453"/>
          </a:xfrm>
          <a:custGeom>
            <a:avLst/>
            <a:gdLst>
              <a:gd name="T0" fmla="*/ 0 w 2"/>
              <a:gd name="T1" fmla="*/ 2 h 4"/>
              <a:gd name="T2" fmla="*/ 0 w 2"/>
              <a:gd name="T3" fmla="*/ 4 h 4"/>
              <a:gd name="T4" fmla="*/ 2 w 2"/>
              <a:gd name="T5" fmla="*/ 2 h 4"/>
              <a:gd name="T6" fmla="*/ 2 w 2"/>
              <a:gd name="T7" fmla="*/ 0 h 4"/>
              <a:gd name="T8" fmla="*/ 0 w 2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0" y="2"/>
                </a:move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2" name="Freeform 42"/>
          <p:cNvSpPr>
            <a:spLocks/>
          </p:cNvSpPr>
          <p:nvPr/>
        </p:nvSpPr>
        <p:spPr bwMode="auto">
          <a:xfrm>
            <a:off x="8202740" y="4925933"/>
            <a:ext cx="2652" cy="296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3" name="Freeform 43"/>
          <p:cNvSpPr>
            <a:spLocks/>
          </p:cNvSpPr>
          <p:nvPr/>
        </p:nvSpPr>
        <p:spPr bwMode="auto">
          <a:xfrm>
            <a:off x="8197437" y="4936322"/>
            <a:ext cx="2652" cy="2968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4" name="Freeform 44"/>
          <p:cNvSpPr>
            <a:spLocks/>
          </p:cNvSpPr>
          <p:nvPr/>
        </p:nvSpPr>
        <p:spPr bwMode="auto">
          <a:xfrm>
            <a:off x="8200089" y="4934838"/>
            <a:ext cx="1326" cy="1484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5" name="Freeform 45"/>
          <p:cNvSpPr>
            <a:spLocks/>
          </p:cNvSpPr>
          <p:nvPr/>
        </p:nvSpPr>
        <p:spPr bwMode="auto">
          <a:xfrm>
            <a:off x="8330037" y="5167852"/>
            <a:ext cx="193596" cy="195909"/>
          </a:xfrm>
          <a:custGeom>
            <a:avLst/>
            <a:gdLst>
              <a:gd name="T0" fmla="*/ 218 w 218"/>
              <a:gd name="T1" fmla="*/ 183 h 192"/>
              <a:gd name="T2" fmla="*/ 208 w 218"/>
              <a:gd name="T3" fmla="*/ 187 h 192"/>
              <a:gd name="T4" fmla="*/ 210 w 218"/>
              <a:gd name="T5" fmla="*/ 192 h 192"/>
              <a:gd name="T6" fmla="*/ 197 w 218"/>
              <a:gd name="T7" fmla="*/ 190 h 192"/>
              <a:gd name="T8" fmla="*/ 175 w 218"/>
              <a:gd name="T9" fmla="*/ 185 h 192"/>
              <a:gd name="T10" fmla="*/ 154 w 218"/>
              <a:gd name="T11" fmla="*/ 181 h 192"/>
              <a:gd name="T12" fmla="*/ 142 w 218"/>
              <a:gd name="T13" fmla="*/ 168 h 192"/>
              <a:gd name="T14" fmla="*/ 131 w 218"/>
              <a:gd name="T15" fmla="*/ 156 h 192"/>
              <a:gd name="T16" fmla="*/ 119 w 218"/>
              <a:gd name="T17" fmla="*/ 143 h 192"/>
              <a:gd name="T18" fmla="*/ 107 w 218"/>
              <a:gd name="T19" fmla="*/ 128 h 192"/>
              <a:gd name="T20" fmla="*/ 78 w 218"/>
              <a:gd name="T21" fmla="*/ 117 h 192"/>
              <a:gd name="T22" fmla="*/ 78 w 218"/>
              <a:gd name="T23" fmla="*/ 123 h 192"/>
              <a:gd name="T24" fmla="*/ 64 w 218"/>
              <a:gd name="T25" fmla="*/ 119 h 192"/>
              <a:gd name="T26" fmla="*/ 64 w 218"/>
              <a:gd name="T27" fmla="*/ 130 h 192"/>
              <a:gd name="T28" fmla="*/ 57 w 218"/>
              <a:gd name="T29" fmla="*/ 130 h 192"/>
              <a:gd name="T30" fmla="*/ 60 w 218"/>
              <a:gd name="T31" fmla="*/ 135 h 192"/>
              <a:gd name="T32" fmla="*/ 29 w 218"/>
              <a:gd name="T33" fmla="*/ 134 h 192"/>
              <a:gd name="T34" fmla="*/ 55 w 218"/>
              <a:gd name="T35" fmla="*/ 148 h 192"/>
              <a:gd name="T36" fmla="*/ 43 w 218"/>
              <a:gd name="T37" fmla="*/ 157 h 192"/>
              <a:gd name="T38" fmla="*/ 21 w 218"/>
              <a:gd name="T39" fmla="*/ 157 h 192"/>
              <a:gd name="T40" fmla="*/ 0 w 218"/>
              <a:gd name="T41" fmla="*/ 156 h 192"/>
              <a:gd name="T42" fmla="*/ 0 w 218"/>
              <a:gd name="T43" fmla="*/ 137 h 192"/>
              <a:gd name="T44" fmla="*/ 2 w 218"/>
              <a:gd name="T45" fmla="*/ 117 h 192"/>
              <a:gd name="T46" fmla="*/ 4 w 218"/>
              <a:gd name="T47" fmla="*/ 97 h 192"/>
              <a:gd name="T48" fmla="*/ 6 w 218"/>
              <a:gd name="T49" fmla="*/ 79 h 192"/>
              <a:gd name="T50" fmla="*/ 8 w 218"/>
              <a:gd name="T51" fmla="*/ 59 h 192"/>
              <a:gd name="T52" fmla="*/ 8 w 218"/>
              <a:gd name="T53" fmla="*/ 39 h 192"/>
              <a:gd name="T54" fmla="*/ 8 w 218"/>
              <a:gd name="T55" fmla="*/ 20 h 192"/>
              <a:gd name="T56" fmla="*/ 10 w 218"/>
              <a:gd name="T57" fmla="*/ 0 h 192"/>
              <a:gd name="T58" fmla="*/ 31 w 218"/>
              <a:gd name="T59" fmla="*/ 9 h 192"/>
              <a:gd name="T60" fmla="*/ 53 w 218"/>
              <a:gd name="T61" fmla="*/ 18 h 192"/>
              <a:gd name="T62" fmla="*/ 74 w 218"/>
              <a:gd name="T63" fmla="*/ 28 h 192"/>
              <a:gd name="T64" fmla="*/ 95 w 218"/>
              <a:gd name="T65" fmla="*/ 37 h 192"/>
              <a:gd name="T66" fmla="*/ 115 w 218"/>
              <a:gd name="T67" fmla="*/ 60 h 192"/>
              <a:gd name="T68" fmla="*/ 117 w 218"/>
              <a:gd name="T69" fmla="*/ 70 h 192"/>
              <a:gd name="T70" fmla="*/ 136 w 218"/>
              <a:gd name="T71" fmla="*/ 79 h 192"/>
              <a:gd name="T72" fmla="*/ 156 w 218"/>
              <a:gd name="T73" fmla="*/ 86 h 192"/>
              <a:gd name="T74" fmla="*/ 158 w 218"/>
              <a:gd name="T75" fmla="*/ 99 h 192"/>
              <a:gd name="T76" fmla="*/ 136 w 218"/>
              <a:gd name="T77" fmla="*/ 101 h 192"/>
              <a:gd name="T78" fmla="*/ 148 w 218"/>
              <a:gd name="T79" fmla="*/ 123 h 192"/>
              <a:gd name="T80" fmla="*/ 162 w 218"/>
              <a:gd name="T81" fmla="*/ 135 h 192"/>
              <a:gd name="T82" fmla="*/ 171 w 218"/>
              <a:gd name="T83" fmla="*/ 156 h 192"/>
              <a:gd name="T84" fmla="*/ 185 w 218"/>
              <a:gd name="T85" fmla="*/ 157 h 192"/>
              <a:gd name="T86" fmla="*/ 185 w 218"/>
              <a:gd name="T87" fmla="*/ 165 h 192"/>
              <a:gd name="T88" fmla="*/ 197 w 218"/>
              <a:gd name="T89" fmla="*/ 172 h 192"/>
              <a:gd name="T90" fmla="*/ 195 w 218"/>
              <a:gd name="T91" fmla="*/ 176 h 192"/>
              <a:gd name="T92" fmla="*/ 218 w 218"/>
              <a:gd name="T93" fmla="*/ 183 h 1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8"/>
              <a:gd name="T142" fmla="*/ 0 h 192"/>
              <a:gd name="T143" fmla="*/ 218 w 218"/>
              <a:gd name="T144" fmla="*/ 192 h 1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8" h="192">
                <a:moveTo>
                  <a:pt x="218" y="183"/>
                </a:moveTo>
                <a:lnTo>
                  <a:pt x="208" y="187"/>
                </a:lnTo>
                <a:lnTo>
                  <a:pt x="210" y="192"/>
                </a:lnTo>
                <a:lnTo>
                  <a:pt x="197" y="190"/>
                </a:lnTo>
                <a:lnTo>
                  <a:pt x="175" y="185"/>
                </a:lnTo>
                <a:lnTo>
                  <a:pt x="154" y="181"/>
                </a:lnTo>
                <a:lnTo>
                  <a:pt x="142" y="168"/>
                </a:lnTo>
                <a:lnTo>
                  <a:pt x="131" y="156"/>
                </a:lnTo>
                <a:lnTo>
                  <a:pt x="119" y="143"/>
                </a:lnTo>
                <a:lnTo>
                  <a:pt x="107" y="128"/>
                </a:lnTo>
                <a:lnTo>
                  <a:pt x="78" y="117"/>
                </a:lnTo>
                <a:lnTo>
                  <a:pt x="78" y="123"/>
                </a:lnTo>
                <a:lnTo>
                  <a:pt x="64" y="119"/>
                </a:lnTo>
                <a:lnTo>
                  <a:pt x="64" y="130"/>
                </a:lnTo>
                <a:lnTo>
                  <a:pt x="57" y="130"/>
                </a:lnTo>
                <a:lnTo>
                  <a:pt x="60" y="135"/>
                </a:lnTo>
                <a:lnTo>
                  <a:pt x="29" y="134"/>
                </a:lnTo>
                <a:lnTo>
                  <a:pt x="55" y="148"/>
                </a:lnTo>
                <a:lnTo>
                  <a:pt x="43" y="157"/>
                </a:lnTo>
                <a:lnTo>
                  <a:pt x="21" y="157"/>
                </a:lnTo>
                <a:lnTo>
                  <a:pt x="0" y="156"/>
                </a:lnTo>
                <a:lnTo>
                  <a:pt x="0" y="137"/>
                </a:lnTo>
                <a:lnTo>
                  <a:pt x="2" y="117"/>
                </a:lnTo>
                <a:lnTo>
                  <a:pt x="4" y="97"/>
                </a:lnTo>
                <a:lnTo>
                  <a:pt x="6" y="79"/>
                </a:lnTo>
                <a:lnTo>
                  <a:pt x="8" y="59"/>
                </a:lnTo>
                <a:lnTo>
                  <a:pt x="8" y="39"/>
                </a:lnTo>
                <a:lnTo>
                  <a:pt x="8" y="20"/>
                </a:lnTo>
                <a:lnTo>
                  <a:pt x="10" y="0"/>
                </a:lnTo>
                <a:lnTo>
                  <a:pt x="31" y="9"/>
                </a:lnTo>
                <a:lnTo>
                  <a:pt x="53" y="18"/>
                </a:lnTo>
                <a:lnTo>
                  <a:pt x="74" y="28"/>
                </a:lnTo>
                <a:lnTo>
                  <a:pt x="95" y="37"/>
                </a:lnTo>
                <a:lnTo>
                  <a:pt x="115" y="60"/>
                </a:lnTo>
                <a:lnTo>
                  <a:pt x="117" y="70"/>
                </a:lnTo>
                <a:lnTo>
                  <a:pt x="136" y="79"/>
                </a:lnTo>
                <a:lnTo>
                  <a:pt x="156" y="86"/>
                </a:lnTo>
                <a:lnTo>
                  <a:pt x="158" y="99"/>
                </a:lnTo>
                <a:lnTo>
                  <a:pt x="136" y="101"/>
                </a:lnTo>
                <a:lnTo>
                  <a:pt x="148" y="123"/>
                </a:lnTo>
                <a:lnTo>
                  <a:pt x="162" y="135"/>
                </a:lnTo>
                <a:lnTo>
                  <a:pt x="171" y="156"/>
                </a:lnTo>
                <a:lnTo>
                  <a:pt x="185" y="157"/>
                </a:lnTo>
                <a:lnTo>
                  <a:pt x="185" y="165"/>
                </a:lnTo>
                <a:lnTo>
                  <a:pt x="197" y="172"/>
                </a:lnTo>
                <a:lnTo>
                  <a:pt x="195" y="176"/>
                </a:lnTo>
                <a:lnTo>
                  <a:pt x="218" y="183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6" name="Freeform 46"/>
          <p:cNvSpPr>
            <a:spLocks/>
          </p:cNvSpPr>
          <p:nvPr/>
        </p:nvSpPr>
        <p:spPr bwMode="auto">
          <a:xfrm>
            <a:off x="8482527" y="5209410"/>
            <a:ext cx="80885" cy="47494"/>
          </a:xfrm>
          <a:custGeom>
            <a:avLst/>
            <a:gdLst>
              <a:gd name="T0" fmla="*/ 94 w 94"/>
              <a:gd name="T1" fmla="*/ 2 h 48"/>
              <a:gd name="T2" fmla="*/ 88 w 94"/>
              <a:gd name="T3" fmla="*/ 17 h 48"/>
              <a:gd name="T4" fmla="*/ 82 w 94"/>
              <a:gd name="T5" fmla="*/ 20 h 48"/>
              <a:gd name="T6" fmla="*/ 84 w 94"/>
              <a:gd name="T7" fmla="*/ 30 h 48"/>
              <a:gd name="T8" fmla="*/ 69 w 94"/>
              <a:gd name="T9" fmla="*/ 35 h 48"/>
              <a:gd name="T10" fmla="*/ 37 w 94"/>
              <a:gd name="T11" fmla="*/ 48 h 48"/>
              <a:gd name="T12" fmla="*/ 20 w 94"/>
              <a:gd name="T13" fmla="*/ 44 h 48"/>
              <a:gd name="T14" fmla="*/ 6 w 94"/>
              <a:gd name="T15" fmla="*/ 37 h 48"/>
              <a:gd name="T16" fmla="*/ 0 w 94"/>
              <a:gd name="T17" fmla="*/ 30 h 48"/>
              <a:gd name="T18" fmla="*/ 32 w 94"/>
              <a:gd name="T19" fmla="*/ 31 h 48"/>
              <a:gd name="T20" fmla="*/ 39 w 94"/>
              <a:gd name="T21" fmla="*/ 19 h 48"/>
              <a:gd name="T22" fmla="*/ 39 w 94"/>
              <a:gd name="T23" fmla="*/ 26 h 48"/>
              <a:gd name="T24" fmla="*/ 51 w 94"/>
              <a:gd name="T25" fmla="*/ 31 h 48"/>
              <a:gd name="T26" fmla="*/ 73 w 94"/>
              <a:gd name="T27" fmla="*/ 15 h 48"/>
              <a:gd name="T28" fmla="*/ 74 w 94"/>
              <a:gd name="T29" fmla="*/ 0 h 48"/>
              <a:gd name="T30" fmla="*/ 86 w 94"/>
              <a:gd name="T31" fmla="*/ 0 h 48"/>
              <a:gd name="T32" fmla="*/ 94 w 94"/>
              <a:gd name="T33" fmla="*/ 2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8"/>
              <a:gd name="T53" fmla="*/ 94 w 94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8">
                <a:moveTo>
                  <a:pt x="94" y="2"/>
                </a:moveTo>
                <a:lnTo>
                  <a:pt x="88" y="17"/>
                </a:lnTo>
                <a:lnTo>
                  <a:pt x="82" y="20"/>
                </a:lnTo>
                <a:lnTo>
                  <a:pt x="84" y="30"/>
                </a:lnTo>
                <a:lnTo>
                  <a:pt x="69" y="35"/>
                </a:lnTo>
                <a:lnTo>
                  <a:pt x="37" y="48"/>
                </a:lnTo>
                <a:lnTo>
                  <a:pt x="20" y="44"/>
                </a:lnTo>
                <a:lnTo>
                  <a:pt x="6" y="37"/>
                </a:lnTo>
                <a:lnTo>
                  <a:pt x="0" y="30"/>
                </a:lnTo>
                <a:lnTo>
                  <a:pt x="32" y="31"/>
                </a:lnTo>
                <a:lnTo>
                  <a:pt x="39" y="19"/>
                </a:lnTo>
                <a:lnTo>
                  <a:pt x="39" y="26"/>
                </a:lnTo>
                <a:lnTo>
                  <a:pt x="51" y="31"/>
                </a:lnTo>
                <a:lnTo>
                  <a:pt x="73" y="15"/>
                </a:lnTo>
                <a:lnTo>
                  <a:pt x="74" y="0"/>
                </a:lnTo>
                <a:lnTo>
                  <a:pt x="86" y="0"/>
                </a:lnTo>
                <a:lnTo>
                  <a:pt x="94" y="2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7" name="Freeform 47"/>
          <p:cNvSpPr>
            <a:spLocks/>
          </p:cNvSpPr>
          <p:nvPr/>
        </p:nvSpPr>
        <p:spPr bwMode="auto">
          <a:xfrm>
            <a:off x="8609822" y="5237609"/>
            <a:ext cx="21216" cy="34135"/>
          </a:xfrm>
          <a:custGeom>
            <a:avLst/>
            <a:gdLst>
              <a:gd name="T0" fmla="*/ 25 w 25"/>
              <a:gd name="T1" fmla="*/ 31 h 35"/>
              <a:gd name="T2" fmla="*/ 17 w 25"/>
              <a:gd name="T3" fmla="*/ 35 h 35"/>
              <a:gd name="T4" fmla="*/ 3 w 25"/>
              <a:gd name="T5" fmla="*/ 18 h 35"/>
              <a:gd name="T6" fmla="*/ 0 w 25"/>
              <a:gd name="T7" fmla="*/ 0 h 35"/>
              <a:gd name="T8" fmla="*/ 11 w 25"/>
              <a:gd name="T9" fmla="*/ 14 h 35"/>
              <a:gd name="T10" fmla="*/ 25 w 25"/>
              <a:gd name="T11" fmla="*/ 31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35"/>
              <a:gd name="T20" fmla="*/ 25 w 25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35">
                <a:moveTo>
                  <a:pt x="25" y="31"/>
                </a:moveTo>
                <a:lnTo>
                  <a:pt x="17" y="35"/>
                </a:lnTo>
                <a:lnTo>
                  <a:pt x="3" y="18"/>
                </a:lnTo>
                <a:lnTo>
                  <a:pt x="0" y="0"/>
                </a:lnTo>
                <a:lnTo>
                  <a:pt x="11" y="14"/>
                </a:lnTo>
                <a:lnTo>
                  <a:pt x="25" y="3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8" name="Freeform 48"/>
          <p:cNvSpPr>
            <a:spLocks/>
          </p:cNvSpPr>
          <p:nvPr/>
        </p:nvSpPr>
        <p:spPr bwMode="auto">
          <a:xfrm>
            <a:off x="8535566" y="5170820"/>
            <a:ext cx="42433" cy="50462"/>
          </a:xfrm>
          <a:custGeom>
            <a:avLst/>
            <a:gdLst>
              <a:gd name="T0" fmla="*/ 49 w 49"/>
              <a:gd name="T1" fmla="*/ 40 h 49"/>
              <a:gd name="T2" fmla="*/ 41 w 49"/>
              <a:gd name="T3" fmla="*/ 49 h 49"/>
              <a:gd name="T4" fmla="*/ 27 w 49"/>
              <a:gd name="T5" fmla="*/ 20 h 49"/>
              <a:gd name="T6" fmla="*/ 13 w 49"/>
              <a:gd name="T7" fmla="*/ 11 h 49"/>
              <a:gd name="T8" fmla="*/ 0 w 49"/>
              <a:gd name="T9" fmla="*/ 0 h 49"/>
              <a:gd name="T10" fmla="*/ 17 w 49"/>
              <a:gd name="T11" fmla="*/ 13 h 49"/>
              <a:gd name="T12" fmla="*/ 37 w 49"/>
              <a:gd name="T13" fmla="*/ 26 h 49"/>
              <a:gd name="T14" fmla="*/ 49 w 49"/>
              <a:gd name="T15" fmla="*/ 40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49"/>
              <a:gd name="T26" fmla="*/ 49 w 49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49">
                <a:moveTo>
                  <a:pt x="49" y="40"/>
                </a:moveTo>
                <a:lnTo>
                  <a:pt x="41" y="49"/>
                </a:lnTo>
                <a:lnTo>
                  <a:pt x="27" y="20"/>
                </a:lnTo>
                <a:lnTo>
                  <a:pt x="13" y="11"/>
                </a:lnTo>
                <a:lnTo>
                  <a:pt x="0" y="0"/>
                </a:lnTo>
                <a:lnTo>
                  <a:pt x="17" y="13"/>
                </a:lnTo>
                <a:lnTo>
                  <a:pt x="37" y="26"/>
                </a:lnTo>
                <a:lnTo>
                  <a:pt x="49" y="40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79" name="Freeform 49"/>
          <p:cNvSpPr>
            <a:spLocks/>
          </p:cNvSpPr>
          <p:nvPr/>
        </p:nvSpPr>
        <p:spPr bwMode="auto">
          <a:xfrm>
            <a:off x="8524958" y="5342984"/>
            <a:ext cx="6630" cy="7421"/>
          </a:xfrm>
          <a:custGeom>
            <a:avLst/>
            <a:gdLst>
              <a:gd name="T0" fmla="*/ 8 w 8"/>
              <a:gd name="T1" fmla="*/ 4 h 7"/>
              <a:gd name="T2" fmla="*/ 2 w 8"/>
              <a:gd name="T3" fmla="*/ 7 h 7"/>
              <a:gd name="T4" fmla="*/ 0 w 8"/>
              <a:gd name="T5" fmla="*/ 0 h 7"/>
              <a:gd name="T6" fmla="*/ 8 w 8"/>
              <a:gd name="T7" fmla="*/ 4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8" y="4"/>
                </a:moveTo>
                <a:lnTo>
                  <a:pt x="2" y="7"/>
                </a:lnTo>
                <a:lnTo>
                  <a:pt x="0" y="0"/>
                </a:lnTo>
                <a:lnTo>
                  <a:pt x="8" y="4"/>
                </a:lnTo>
                <a:close/>
              </a:path>
            </a:pathLst>
          </a:custGeom>
          <a:solidFill>
            <a:srgbClr val="50B05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0" name="Freeform 50"/>
          <p:cNvSpPr>
            <a:spLocks/>
          </p:cNvSpPr>
          <p:nvPr/>
        </p:nvSpPr>
        <p:spPr bwMode="auto">
          <a:xfrm>
            <a:off x="8404292" y="4732991"/>
            <a:ext cx="2652" cy="7421"/>
          </a:xfrm>
          <a:custGeom>
            <a:avLst/>
            <a:gdLst>
              <a:gd name="T0" fmla="*/ 2 w 2"/>
              <a:gd name="T1" fmla="*/ 0 h 6"/>
              <a:gd name="T2" fmla="*/ 2 w 2"/>
              <a:gd name="T3" fmla="*/ 2 h 6"/>
              <a:gd name="T4" fmla="*/ 0 w 2"/>
              <a:gd name="T5" fmla="*/ 2 h 6"/>
              <a:gd name="T6" fmla="*/ 0 w 2"/>
              <a:gd name="T7" fmla="*/ 4 h 6"/>
              <a:gd name="T8" fmla="*/ 2 w 2"/>
              <a:gd name="T9" fmla="*/ 6 h 6"/>
              <a:gd name="T10" fmla="*/ 2 w 2"/>
              <a:gd name="T11" fmla="*/ 4 h 6"/>
              <a:gd name="T12" fmla="*/ 2 w 2"/>
              <a:gd name="T13" fmla="*/ 2 h 6"/>
              <a:gd name="T14" fmla="*/ 2 w 2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6"/>
              <a:gd name="T26" fmla="*/ 2 w 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6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1" name="Freeform 51"/>
          <p:cNvSpPr>
            <a:spLocks/>
          </p:cNvSpPr>
          <p:nvPr/>
        </p:nvSpPr>
        <p:spPr bwMode="auto">
          <a:xfrm>
            <a:off x="8402967" y="4740412"/>
            <a:ext cx="1326" cy="2968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0 w 2"/>
              <a:gd name="T5" fmla="*/ 2 h 3"/>
              <a:gd name="T6" fmla="*/ 2 w 2"/>
              <a:gd name="T7" fmla="*/ 3 h 3"/>
              <a:gd name="T8" fmla="*/ 2 w 2"/>
              <a:gd name="T9" fmla="*/ 2 h 3"/>
              <a:gd name="T10" fmla="*/ 2 w 2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3"/>
              <a:gd name="T20" fmla="*/ 2 w 2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2" name="Freeform 52"/>
          <p:cNvSpPr>
            <a:spLocks/>
          </p:cNvSpPr>
          <p:nvPr/>
        </p:nvSpPr>
        <p:spPr bwMode="auto">
          <a:xfrm>
            <a:off x="8397663" y="4759707"/>
            <a:ext cx="1326" cy="2968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2 w 2"/>
              <a:gd name="T5" fmla="*/ 2 h 2"/>
              <a:gd name="T6" fmla="*/ 0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3" name="Freeform 53"/>
          <p:cNvSpPr>
            <a:spLocks/>
          </p:cNvSpPr>
          <p:nvPr/>
        </p:nvSpPr>
        <p:spPr bwMode="auto">
          <a:xfrm>
            <a:off x="8392358" y="4663236"/>
            <a:ext cx="1326" cy="2968"/>
          </a:xfrm>
          <a:custGeom>
            <a:avLst/>
            <a:gdLst>
              <a:gd name="T0" fmla="*/ 2 w 2"/>
              <a:gd name="T1" fmla="*/ 2 h 4"/>
              <a:gd name="T2" fmla="*/ 0 w 2"/>
              <a:gd name="T3" fmla="*/ 4 h 4"/>
              <a:gd name="T4" fmla="*/ 0 w 2"/>
              <a:gd name="T5" fmla="*/ 2 h 4"/>
              <a:gd name="T6" fmla="*/ 0 w 2"/>
              <a:gd name="T7" fmla="*/ 0 h 4"/>
              <a:gd name="T8" fmla="*/ 2 w 2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4" name="Freeform 54"/>
          <p:cNvSpPr>
            <a:spLocks/>
          </p:cNvSpPr>
          <p:nvPr/>
        </p:nvSpPr>
        <p:spPr bwMode="auto">
          <a:xfrm>
            <a:off x="8387055" y="4648394"/>
            <a:ext cx="1326" cy="1484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5" name="Freeform 55"/>
          <p:cNvSpPr>
            <a:spLocks/>
          </p:cNvSpPr>
          <p:nvPr/>
        </p:nvSpPr>
        <p:spPr bwMode="auto">
          <a:xfrm>
            <a:off x="8397663" y="4707761"/>
            <a:ext cx="1326" cy="1484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6" name="Freeform 56"/>
          <p:cNvSpPr>
            <a:spLocks/>
          </p:cNvSpPr>
          <p:nvPr/>
        </p:nvSpPr>
        <p:spPr bwMode="auto">
          <a:xfrm>
            <a:off x="7242720" y="4461389"/>
            <a:ext cx="96798" cy="136543"/>
          </a:xfrm>
          <a:custGeom>
            <a:avLst/>
            <a:gdLst>
              <a:gd name="T0" fmla="*/ 39 w 111"/>
              <a:gd name="T1" fmla="*/ 111 h 135"/>
              <a:gd name="T2" fmla="*/ 39 w 111"/>
              <a:gd name="T3" fmla="*/ 113 h 135"/>
              <a:gd name="T4" fmla="*/ 33 w 111"/>
              <a:gd name="T5" fmla="*/ 107 h 135"/>
              <a:gd name="T6" fmla="*/ 33 w 111"/>
              <a:gd name="T7" fmla="*/ 109 h 135"/>
              <a:gd name="T8" fmla="*/ 25 w 111"/>
              <a:gd name="T9" fmla="*/ 91 h 135"/>
              <a:gd name="T10" fmla="*/ 20 w 111"/>
              <a:gd name="T11" fmla="*/ 73 h 135"/>
              <a:gd name="T12" fmla="*/ 18 w 111"/>
              <a:gd name="T13" fmla="*/ 60 h 135"/>
              <a:gd name="T14" fmla="*/ 2 w 111"/>
              <a:gd name="T15" fmla="*/ 45 h 135"/>
              <a:gd name="T16" fmla="*/ 8 w 111"/>
              <a:gd name="T17" fmla="*/ 36 h 135"/>
              <a:gd name="T18" fmla="*/ 16 w 111"/>
              <a:gd name="T19" fmla="*/ 33 h 135"/>
              <a:gd name="T20" fmla="*/ 0 w 111"/>
              <a:gd name="T21" fmla="*/ 16 h 135"/>
              <a:gd name="T22" fmla="*/ 0 w 111"/>
              <a:gd name="T23" fmla="*/ 0 h 135"/>
              <a:gd name="T24" fmla="*/ 14 w 111"/>
              <a:gd name="T25" fmla="*/ 5 h 135"/>
              <a:gd name="T26" fmla="*/ 22 w 111"/>
              <a:gd name="T27" fmla="*/ 12 h 135"/>
              <a:gd name="T28" fmla="*/ 27 w 111"/>
              <a:gd name="T29" fmla="*/ 7 h 135"/>
              <a:gd name="T30" fmla="*/ 35 w 111"/>
              <a:gd name="T31" fmla="*/ 27 h 135"/>
              <a:gd name="T32" fmla="*/ 59 w 111"/>
              <a:gd name="T33" fmla="*/ 29 h 135"/>
              <a:gd name="T34" fmla="*/ 84 w 111"/>
              <a:gd name="T35" fmla="*/ 33 h 135"/>
              <a:gd name="T36" fmla="*/ 94 w 111"/>
              <a:gd name="T37" fmla="*/ 40 h 135"/>
              <a:gd name="T38" fmla="*/ 90 w 111"/>
              <a:gd name="T39" fmla="*/ 49 h 135"/>
              <a:gd name="T40" fmla="*/ 74 w 111"/>
              <a:gd name="T41" fmla="*/ 60 h 135"/>
              <a:gd name="T42" fmla="*/ 78 w 111"/>
              <a:gd name="T43" fmla="*/ 80 h 135"/>
              <a:gd name="T44" fmla="*/ 84 w 111"/>
              <a:gd name="T45" fmla="*/ 84 h 135"/>
              <a:gd name="T46" fmla="*/ 94 w 111"/>
              <a:gd name="T47" fmla="*/ 67 h 135"/>
              <a:gd name="T48" fmla="*/ 101 w 111"/>
              <a:gd name="T49" fmla="*/ 87 h 135"/>
              <a:gd name="T50" fmla="*/ 111 w 111"/>
              <a:gd name="T51" fmla="*/ 107 h 135"/>
              <a:gd name="T52" fmla="*/ 111 w 111"/>
              <a:gd name="T53" fmla="*/ 122 h 135"/>
              <a:gd name="T54" fmla="*/ 105 w 111"/>
              <a:gd name="T55" fmla="*/ 128 h 135"/>
              <a:gd name="T56" fmla="*/ 107 w 111"/>
              <a:gd name="T57" fmla="*/ 135 h 135"/>
              <a:gd name="T58" fmla="*/ 96 w 111"/>
              <a:gd name="T59" fmla="*/ 111 h 135"/>
              <a:gd name="T60" fmla="*/ 82 w 111"/>
              <a:gd name="T61" fmla="*/ 89 h 135"/>
              <a:gd name="T62" fmla="*/ 68 w 111"/>
              <a:gd name="T63" fmla="*/ 87 h 135"/>
              <a:gd name="T64" fmla="*/ 61 w 111"/>
              <a:gd name="T65" fmla="*/ 73 h 135"/>
              <a:gd name="T66" fmla="*/ 39 w 111"/>
              <a:gd name="T67" fmla="*/ 60 h 135"/>
              <a:gd name="T68" fmla="*/ 31 w 111"/>
              <a:gd name="T69" fmla="*/ 62 h 135"/>
              <a:gd name="T70" fmla="*/ 55 w 111"/>
              <a:gd name="T71" fmla="*/ 75 h 135"/>
              <a:gd name="T72" fmla="*/ 62 w 111"/>
              <a:gd name="T73" fmla="*/ 89 h 135"/>
              <a:gd name="T74" fmla="*/ 62 w 111"/>
              <a:gd name="T75" fmla="*/ 95 h 135"/>
              <a:gd name="T76" fmla="*/ 59 w 111"/>
              <a:gd name="T77" fmla="*/ 113 h 135"/>
              <a:gd name="T78" fmla="*/ 55 w 111"/>
              <a:gd name="T79" fmla="*/ 106 h 135"/>
              <a:gd name="T80" fmla="*/ 49 w 111"/>
              <a:gd name="T81" fmla="*/ 107 h 135"/>
              <a:gd name="T82" fmla="*/ 45 w 111"/>
              <a:gd name="T83" fmla="*/ 111 h 135"/>
              <a:gd name="T84" fmla="*/ 39 w 111"/>
              <a:gd name="T85" fmla="*/ 111 h 1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1"/>
              <a:gd name="T130" fmla="*/ 0 h 135"/>
              <a:gd name="T131" fmla="*/ 111 w 111"/>
              <a:gd name="T132" fmla="*/ 135 h 1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1" h="135">
                <a:moveTo>
                  <a:pt x="39" y="111"/>
                </a:moveTo>
                <a:lnTo>
                  <a:pt x="39" y="113"/>
                </a:lnTo>
                <a:lnTo>
                  <a:pt x="33" y="107"/>
                </a:lnTo>
                <a:lnTo>
                  <a:pt x="33" y="109"/>
                </a:lnTo>
                <a:lnTo>
                  <a:pt x="25" y="91"/>
                </a:lnTo>
                <a:lnTo>
                  <a:pt x="20" y="73"/>
                </a:lnTo>
                <a:lnTo>
                  <a:pt x="18" y="60"/>
                </a:lnTo>
                <a:lnTo>
                  <a:pt x="2" y="45"/>
                </a:lnTo>
                <a:lnTo>
                  <a:pt x="8" y="36"/>
                </a:lnTo>
                <a:lnTo>
                  <a:pt x="16" y="33"/>
                </a:lnTo>
                <a:lnTo>
                  <a:pt x="0" y="16"/>
                </a:lnTo>
                <a:lnTo>
                  <a:pt x="0" y="0"/>
                </a:lnTo>
                <a:lnTo>
                  <a:pt x="14" y="5"/>
                </a:lnTo>
                <a:lnTo>
                  <a:pt x="22" y="12"/>
                </a:lnTo>
                <a:lnTo>
                  <a:pt x="27" y="7"/>
                </a:lnTo>
                <a:lnTo>
                  <a:pt x="35" y="27"/>
                </a:lnTo>
                <a:lnTo>
                  <a:pt x="59" y="29"/>
                </a:lnTo>
                <a:lnTo>
                  <a:pt x="84" y="33"/>
                </a:lnTo>
                <a:lnTo>
                  <a:pt x="94" y="40"/>
                </a:lnTo>
                <a:lnTo>
                  <a:pt x="90" y="49"/>
                </a:lnTo>
                <a:lnTo>
                  <a:pt x="74" y="60"/>
                </a:lnTo>
                <a:lnTo>
                  <a:pt x="78" y="80"/>
                </a:lnTo>
                <a:lnTo>
                  <a:pt x="84" y="84"/>
                </a:lnTo>
                <a:lnTo>
                  <a:pt x="94" y="67"/>
                </a:lnTo>
                <a:lnTo>
                  <a:pt x="101" y="87"/>
                </a:lnTo>
                <a:lnTo>
                  <a:pt x="111" y="107"/>
                </a:lnTo>
                <a:lnTo>
                  <a:pt x="111" y="122"/>
                </a:lnTo>
                <a:lnTo>
                  <a:pt x="105" y="128"/>
                </a:lnTo>
                <a:lnTo>
                  <a:pt x="107" y="135"/>
                </a:lnTo>
                <a:lnTo>
                  <a:pt x="96" y="111"/>
                </a:lnTo>
                <a:lnTo>
                  <a:pt x="82" y="89"/>
                </a:lnTo>
                <a:lnTo>
                  <a:pt x="68" y="87"/>
                </a:lnTo>
                <a:lnTo>
                  <a:pt x="61" y="73"/>
                </a:lnTo>
                <a:lnTo>
                  <a:pt x="39" y="60"/>
                </a:lnTo>
                <a:lnTo>
                  <a:pt x="31" y="62"/>
                </a:lnTo>
                <a:lnTo>
                  <a:pt x="55" y="75"/>
                </a:lnTo>
                <a:lnTo>
                  <a:pt x="62" y="89"/>
                </a:lnTo>
                <a:lnTo>
                  <a:pt x="62" y="95"/>
                </a:lnTo>
                <a:lnTo>
                  <a:pt x="59" y="113"/>
                </a:lnTo>
                <a:lnTo>
                  <a:pt x="55" y="106"/>
                </a:lnTo>
                <a:lnTo>
                  <a:pt x="49" y="107"/>
                </a:lnTo>
                <a:lnTo>
                  <a:pt x="45" y="111"/>
                </a:lnTo>
                <a:lnTo>
                  <a:pt x="39" y="11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7" name="Freeform 57"/>
          <p:cNvSpPr>
            <a:spLocks/>
          </p:cNvSpPr>
          <p:nvPr/>
        </p:nvSpPr>
        <p:spPr bwMode="auto">
          <a:xfrm>
            <a:off x="7248024" y="4421316"/>
            <a:ext cx="63648" cy="32651"/>
          </a:xfrm>
          <a:custGeom>
            <a:avLst/>
            <a:gdLst>
              <a:gd name="T0" fmla="*/ 47 w 72"/>
              <a:gd name="T1" fmla="*/ 4 h 33"/>
              <a:gd name="T2" fmla="*/ 14 w 72"/>
              <a:gd name="T3" fmla="*/ 0 h 33"/>
              <a:gd name="T4" fmla="*/ 0 w 72"/>
              <a:gd name="T5" fmla="*/ 22 h 33"/>
              <a:gd name="T6" fmla="*/ 4 w 72"/>
              <a:gd name="T7" fmla="*/ 31 h 33"/>
              <a:gd name="T8" fmla="*/ 31 w 72"/>
              <a:gd name="T9" fmla="*/ 33 h 33"/>
              <a:gd name="T10" fmla="*/ 51 w 72"/>
              <a:gd name="T11" fmla="*/ 31 h 33"/>
              <a:gd name="T12" fmla="*/ 72 w 72"/>
              <a:gd name="T13" fmla="*/ 31 h 33"/>
              <a:gd name="T14" fmla="*/ 64 w 72"/>
              <a:gd name="T15" fmla="*/ 19 h 33"/>
              <a:gd name="T16" fmla="*/ 56 w 72"/>
              <a:gd name="T17" fmla="*/ 11 h 33"/>
              <a:gd name="T18" fmla="*/ 47 w 72"/>
              <a:gd name="T19" fmla="*/ 4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33"/>
              <a:gd name="T32" fmla="*/ 72 w 72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33">
                <a:moveTo>
                  <a:pt x="47" y="4"/>
                </a:moveTo>
                <a:lnTo>
                  <a:pt x="14" y="0"/>
                </a:lnTo>
                <a:lnTo>
                  <a:pt x="0" y="22"/>
                </a:lnTo>
                <a:lnTo>
                  <a:pt x="4" y="31"/>
                </a:lnTo>
                <a:lnTo>
                  <a:pt x="31" y="33"/>
                </a:lnTo>
                <a:lnTo>
                  <a:pt x="51" y="31"/>
                </a:lnTo>
                <a:lnTo>
                  <a:pt x="72" y="31"/>
                </a:lnTo>
                <a:lnTo>
                  <a:pt x="64" y="19"/>
                </a:lnTo>
                <a:lnTo>
                  <a:pt x="56" y="11"/>
                </a:lnTo>
                <a:lnTo>
                  <a:pt x="47" y="4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8" name="Freeform 58"/>
          <p:cNvSpPr>
            <a:spLocks/>
          </p:cNvSpPr>
          <p:nvPr/>
        </p:nvSpPr>
        <p:spPr bwMode="auto">
          <a:xfrm>
            <a:off x="7556981" y="4747833"/>
            <a:ext cx="100775" cy="105375"/>
          </a:xfrm>
          <a:custGeom>
            <a:avLst/>
            <a:gdLst>
              <a:gd name="T0" fmla="*/ 81 w 115"/>
              <a:gd name="T1" fmla="*/ 75 h 102"/>
              <a:gd name="T2" fmla="*/ 89 w 115"/>
              <a:gd name="T3" fmla="*/ 93 h 102"/>
              <a:gd name="T4" fmla="*/ 72 w 115"/>
              <a:gd name="T5" fmla="*/ 90 h 102"/>
              <a:gd name="T6" fmla="*/ 66 w 115"/>
              <a:gd name="T7" fmla="*/ 93 h 102"/>
              <a:gd name="T8" fmla="*/ 52 w 115"/>
              <a:gd name="T9" fmla="*/ 102 h 102"/>
              <a:gd name="T10" fmla="*/ 39 w 115"/>
              <a:gd name="T11" fmla="*/ 99 h 102"/>
              <a:gd name="T12" fmla="*/ 33 w 115"/>
              <a:gd name="T13" fmla="*/ 95 h 102"/>
              <a:gd name="T14" fmla="*/ 29 w 115"/>
              <a:gd name="T15" fmla="*/ 84 h 102"/>
              <a:gd name="T16" fmla="*/ 23 w 115"/>
              <a:gd name="T17" fmla="*/ 90 h 102"/>
              <a:gd name="T18" fmla="*/ 17 w 115"/>
              <a:gd name="T19" fmla="*/ 75 h 102"/>
              <a:gd name="T20" fmla="*/ 15 w 115"/>
              <a:gd name="T21" fmla="*/ 73 h 102"/>
              <a:gd name="T22" fmla="*/ 7 w 115"/>
              <a:gd name="T23" fmla="*/ 53 h 102"/>
              <a:gd name="T24" fmla="*/ 0 w 115"/>
              <a:gd name="T25" fmla="*/ 33 h 102"/>
              <a:gd name="T26" fmla="*/ 13 w 115"/>
              <a:gd name="T27" fmla="*/ 9 h 102"/>
              <a:gd name="T28" fmla="*/ 37 w 115"/>
              <a:gd name="T29" fmla="*/ 9 h 102"/>
              <a:gd name="T30" fmla="*/ 60 w 115"/>
              <a:gd name="T31" fmla="*/ 7 h 102"/>
              <a:gd name="T32" fmla="*/ 79 w 115"/>
              <a:gd name="T33" fmla="*/ 18 h 102"/>
              <a:gd name="T34" fmla="*/ 79 w 115"/>
              <a:gd name="T35" fmla="*/ 11 h 102"/>
              <a:gd name="T36" fmla="*/ 87 w 115"/>
              <a:gd name="T37" fmla="*/ 5 h 102"/>
              <a:gd name="T38" fmla="*/ 95 w 115"/>
              <a:gd name="T39" fmla="*/ 7 h 102"/>
              <a:gd name="T40" fmla="*/ 111 w 115"/>
              <a:gd name="T41" fmla="*/ 0 h 102"/>
              <a:gd name="T42" fmla="*/ 113 w 115"/>
              <a:gd name="T43" fmla="*/ 20 h 102"/>
              <a:gd name="T44" fmla="*/ 113 w 115"/>
              <a:gd name="T45" fmla="*/ 40 h 102"/>
              <a:gd name="T46" fmla="*/ 115 w 115"/>
              <a:gd name="T47" fmla="*/ 58 h 102"/>
              <a:gd name="T48" fmla="*/ 95 w 115"/>
              <a:gd name="T49" fmla="*/ 68 h 102"/>
              <a:gd name="T50" fmla="*/ 81 w 115"/>
              <a:gd name="T51" fmla="*/ 75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"/>
              <a:gd name="T79" fmla="*/ 0 h 102"/>
              <a:gd name="T80" fmla="*/ 115 w 115"/>
              <a:gd name="T81" fmla="*/ 102 h 10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" h="102">
                <a:moveTo>
                  <a:pt x="81" y="75"/>
                </a:moveTo>
                <a:lnTo>
                  <a:pt x="89" y="93"/>
                </a:lnTo>
                <a:lnTo>
                  <a:pt x="72" y="90"/>
                </a:lnTo>
                <a:lnTo>
                  <a:pt x="66" y="93"/>
                </a:lnTo>
                <a:lnTo>
                  <a:pt x="52" y="102"/>
                </a:lnTo>
                <a:lnTo>
                  <a:pt x="39" y="99"/>
                </a:lnTo>
                <a:lnTo>
                  <a:pt x="33" y="95"/>
                </a:lnTo>
                <a:lnTo>
                  <a:pt x="29" y="84"/>
                </a:lnTo>
                <a:lnTo>
                  <a:pt x="23" y="90"/>
                </a:lnTo>
                <a:lnTo>
                  <a:pt x="17" y="75"/>
                </a:lnTo>
                <a:lnTo>
                  <a:pt x="15" y="73"/>
                </a:lnTo>
                <a:lnTo>
                  <a:pt x="7" y="53"/>
                </a:lnTo>
                <a:lnTo>
                  <a:pt x="0" y="33"/>
                </a:lnTo>
                <a:lnTo>
                  <a:pt x="13" y="9"/>
                </a:lnTo>
                <a:lnTo>
                  <a:pt x="37" y="9"/>
                </a:lnTo>
                <a:lnTo>
                  <a:pt x="60" y="7"/>
                </a:lnTo>
                <a:lnTo>
                  <a:pt x="79" y="18"/>
                </a:lnTo>
                <a:lnTo>
                  <a:pt x="79" y="11"/>
                </a:lnTo>
                <a:lnTo>
                  <a:pt x="87" y="5"/>
                </a:lnTo>
                <a:lnTo>
                  <a:pt x="95" y="7"/>
                </a:lnTo>
                <a:lnTo>
                  <a:pt x="111" y="0"/>
                </a:lnTo>
                <a:lnTo>
                  <a:pt x="113" y="20"/>
                </a:lnTo>
                <a:lnTo>
                  <a:pt x="113" y="40"/>
                </a:lnTo>
                <a:lnTo>
                  <a:pt x="115" y="58"/>
                </a:lnTo>
                <a:lnTo>
                  <a:pt x="95" y="68"/>
                </a:lnTo>
                <a:lnTo>
                  <a:pt x="81" y="75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9" name="Freeform 59"/>
          <p:cNvSpPr>
            <a:spLocks/>
          </p:cNvSpPr>
          <p:nvPr/>
        </p:nvSpPr>
        <p:spPr bwMode="auto">
          <a:xfrm>
            <a:off x="8391032" y="4774547"/>
            <a:ext cx="5304" cy="10388"/>
          </a:xfrm>
          <a:custGeom>
            <a:avLst/>
            <a:gdLst>
              <a:gd name="T0" fmla="*/ 0 w 6"/>
              <a:gd name="T1" fmla="*/ 9 h 9"/>
              <a:gd name="T2" fmla="*/ 0 w 6"/>
              <a:gd name="T3" fmla="*/ 3 h 9"/>
              <a:gd name="T4" fmla="*/ 4 w 6"/>
              <a:gd name="T5" fmla="*/ 0 h 9"/>
              <a:gd name="T6" fmla="*/ 6 w 6"/>
              <a:gd name="T7" fmla="*/ 0 h 9"/>
              <a:gd name="T8" fmla="*/ 0 w 6"/>
              <a:gd name="T9" fmla="*/ 9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0" y="9"/>
                </a:moveTo>
                <a:lnTo>
                  <a:pt x="0" y="3"/>
                </a:lnTo>
                <a:lnTo>
                  <a:pt x="4" y="0"/>
                </a:lnTo>
                <a:lnTo>
                  <a:pt x="6" y="0"/>
                </a:lnTo>
                <a:lnTo>
                  <a:pt x="0" y="9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0" name="Freeform 60"/>
          <p:cNvSpPr>
            <a:spLocks/>
          </p:cNvSpPr>
          <p:nvPr/>
        </p:nvSpPr>
        <p:spPr bwMode="auto">
          <a:xfrm>
            <a:off x="7750577" y="4563796"/>
            <a:ext cx="3979" cy="1484"/>
          </a:xfrm>
          <a:custGeom>
            <a:avLst/>
            <a:gdLst>
              <a:gd name="T0" fmla="*/ 4 w 4"/>
              <a:gd name="T1" fmla="*/ 0 h 2"/>
              <a:gd name="T2" fmla="*/ 4 w 4"/>
              <a:gd name="T3" fmla="*/ 2 h 2"/>
              <a:gd name="T4" fmla="*/ 0 w 4"/>
              <a:gd name="T5" fmla="*/ 2 h 2"/>
              <a:gd name="T6" fmla="*/ 4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4" y="0"/>
                </a:move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1" name="Freeform 61"/>
          <p:cNvSpPr>
            <a:spLocks/>
          </p:cNvSpPr>
          <p:nvPr/>
        </p:nvSpPr>
        <p:spPr bwMode="auto">
          <a:xfrm>
            <a:off x="7490681" y="4560828"/>
            <a:ext cx="163097" cy="207785"/>
          </a:xfrm>
          <a:custGeom>
            <a:avLst/>
            <a:gdLst>
              <a:gd name="T0" fmla="*/ 103 w 185"/>
              <a:gd name="T1" fmla="*/ 52 h 203"/>
              <a:gd name="T2" fmla="*/ 97 w 185"/>
              <a:gd name="T3" fmla="*/ 46 h 203"/>
              <a:gd name="T4" fmla="*/ 85 w 185"/>
              <a:gd name="T5" fmla="*/ 35 h 203"/>
              <a:gd name="T6" fmla="*/ 74 w 185"/>
              <a:gd name="T7" fmla="*/ 41 h 203"/>
              <a:gd name="T8" fmla="*/ 58 w 185"/>
              <a:gd name="T9" fmla="*/ 26 h 203"/>
              <a:gd name="T10" fmla="*/ 54 w 185"/>
              <a:gd name="T11" fmla="*/ 17 h 203"/>
              <a:gd name="T12" fmla="*/ 37 w 185"/>
              <a:gd name="T13" fmla="*/ 0 h 203"/>
              <a:gd name="T14" fmla="*/ 25 w 185"/>
              <a:gd name="T15" fmla="*/ 0 h 203"/>
              <a:gd name="T16" fmla="*/ 31 w 185"/>
              <a:gd name="T17" fmla="*/ 30 h 203"/>
              <a:gd name="T18" fmla="*/ 21 w 185"/>
              <a:gd name="T19" fmla="*/ 24 h 203"/>
              <a:gd name="T20" fmla="*/ 17 w 185"/>
              <a:gd name="T21" fmla="*/ 20 h 203"/>
              <a:gd name="T22" fmla="*/ 7 w 185"/>
              <a:gd name="T23" fmla="*/ 37 h 203"/>
              <a:gd name="T24" fmla="*/ 0 w 185"/>
              <a:gd name="T25" fmla="*/ 50 h 203"/>
              <a:gd name="T26" fmla="*/ 7 w 185"/>
              <a:gd name="T27" fmla="*/ 52 h 203"/>
              <a:gd name="T28" fmla="*/ 9 w 185"/>
              <a:gd name="T29" fmla="*/ 66 h 203"/>
              <a:gd name="T30" fmla="*/ 27 w 185"/>
              <a:gd name="T31" fmla="*/ 68 h 203"/>
              <a:gd name="T32" fmla="*/ 29 w 185"/>
              <a:gd name="T33" fmla="*/ 92 h 203"/>
              <a:gd name="T34" fmla="*/ 31 w 185"/>
              <a:gd name="T35" fmla="*/ 116 h 203"/>
              <a:gd name="T36" fmla="*/ 50 w 185"/>
              <a:gd name="T37" fmla="*/ 103 h 203"/>
              <a:gd name="T38" fmla="*/ 64 w 185"/>
              <a:gd name="T39" fmla="*/ 106 h 203"/>
              <a:gd name="T40" fmla="*/ 74 w 185"/>
              <a:gd name="T41" fmla="*/ 103 h 203"/>
              <a:gd name="T42" fmla="*/ 83 w 185"/>
              <a:gd name="T43" fmla="*/ 95 h 203"/>
              <a:gd name="T44" fmla="*/ 111 w 185"/>
              <a:gd name="T45" fmla="*/ 117 h 203"/>
              <a:gd name="T46" fmla="*/ 114 w 185"/>
              <a:gd name="T47" fmla="*/ 134 h 203"/>
              <a:gd name="T48" fmla="*/ 134 w 185"/>
              <a:gd name="T49" fmla="*/ 159 h 203"/>
              <a:gd name="T50" fmla="*/ 142 w 185"/>
              <a:gd name="T51" fmla="*/ 179 h 203"/>
              <a:gd name="T52" fmla="*/ 134 w 185"/>
              <a:gd name="T53" fmla="*/ 192 h 203"/>
              <a:gd name="T54" fmla="*/ 153 w 185"/>
              <a:gd name="T55" fmla="*/ 203 h 203"/>
              <a:gd name="T56" fmla="*/ 153 w 185"/>
              <a:gd name="T57" fmla="*/ 196 h 203"/>
              <a:gd name="T58" fmla="*/ 161 w 185"/>
              <a:gd name="T59" fmla="*/ 190 h 203"/>
              <a:gd name="T60" fmla="*/ 169 w 185"/>
              <a:gd name="T61" fmla="*/ 192 h 203"/>
              <a:gd name="T62" fmla="*/ 185 w 185"/>
              <a:gd name="T63" fmla="*/ 185 h 203"/>
              <a:gd name="T64" fmla="*/ 183 w 185"/>
              <a:gd name="T65" fmla="*/ 165 h 203"/>
              <a:gd name="T66" fmla="*/ 175 w 185"/>
              <a:gd name="T67" fmla="*/ 158 h 203"/>
              <a:gd name="T68" fmla="*/ 175 w 185"/>
              <a:gd name="T69" fmla="*/ 152 h 203"/>
              <a:gd name="T70" fmla="*/ 155 w 185"/>
              <a:gd name="T71" fmla="*/ 137 h 203"/>
              <a:gd name="T72" fmla="*/ 146 w 185"/>
              <a:gd name="T73" fmla="*/ 123 h 203"/>
              <a:gd name="T74" fmla="*/ 132 w 185"/>
              <a:gd name="T75" fmla="*/ 106 h 203"/>
              <a:gd name="T76" fmla="*/ 118 w 185"/>
              <a:gd name="T77" fmla="*/ 92 h 203"/>
              <a:gd name="T78" fmla="*/ 89 w 185"/>
              <a:gd name="T79" fmla="*/ 72 h 203"/>
              <a:gd name="T80" fmla="*/ 93 w 185"/>
              <a:gd name="T81" fmla="*/ 64 h 203"/>
              <a:gd name="T82" fmla="*/ 107 w 185"/>
              <a:gd name="T83" fmla="*/ 61 h 203"/>
              <a:gd name="T84" fmla="*/ 103 w 185"/>
              <a:gd name="T85" fmla="*/ 52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5"/>
              <a:gd name="T130" fmla="*/ 0 h 203"/>
              <a:gd name="T131" fmla="*/ 185 w 185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5" h="203">
                <a:moveTo>
                  <a:pt x="103" y="52"/>
                </a:moveTo>
                <a:lnTo>
                  <a:pt x="97" y="46"/>
                </a:lnTo>
                <a:lnTo>
                  <a:pt x="85" y="35"/>
                </a:lnTo>
                <a:lnTo>
                  <a:pt x="74" y="41"/>
                </a:lnTo>
                <a:lnTo>
                  <a:pt x="58" y="26"/>
                </a:lnTo>
                <a:lnTo>
                  <a:pt x="54" y="17"/>
                </a:lnTo>
                <a:lnTo>
                  <a:pt x="37" y="0"/>
                </a:lnTo>
                <a:lnTo>
                  <a:pt x="25" y="0"/>
                </a:lnTo>
                <a:lnTo>
                  <a:pt x="31" y="30"/>
                </a:lnTo>
                <a:lnTo>
                  <a:pt x="21" y="24"/>
                </a:lnTo>
                <a:lnTo>
                  <a:pt x="17" y="20"/>
                </a:lnTo>
                <a:lnTo>
                  <a:pt x="7" y="37"/>
                </a:lnTo>
                <a:lnTo>
                  <a:pt x="0" y="50"/>
                </a:lnTo>
                <a:lnTo>
                  <a:pt x="7" y="52"/>
                </a:lnTo>
                <a:lnTo>
                  <a:pt x="9" y="66"/>
                </a:lnTo>
                <a:lnTo>
                  <a:pt x="27" y="68"/>
                </a:lnTo>
                <a:lnTo>
                  <a:pt x="29" y="92"/>
                </a:lnTo>
                <a:lnTo>
                  <a:pt x="31" y="116"/>
                </a:lnTo>
                <a:lnTo>
                  <a:pt x="50" y="103"/>
                </a:lnTo>
                <a:lnTo>
                  <a:pt x="64" y="106"/>
                </a:lnTo>
                <a:lnTo>
                  <a:pt x="74" y="103"/>
                </a:lnTo>
                <a:lnTo>
                  <a:pt x="83" y="95"/>
                </a:lnTo>
                <a:lnTo>
                  <a:pt x="111" y="117"/>
                </a:lnTo>
                <a:lnTo>
                  <a:pt x="114" y="134"/>
                </a:lnTo>
                <a:lnTo>
                  <a:pt x="134" y="159"/>
                </a:lnTo>
                <a:lnTo>
                  <a:pt x="142" y="179"/>
                </a:lnTo>
                <a:lnTo>
                  <a:pt x="134" y="192"/>
                </a:lnTo>
                <a:lnTo>
                  <a:pt x="153" y="203"/>
                </a:lnTo>
                <a:lnTo>
                  <a:pt x="153" y="196"/>
                </a:lnTo>
                <a:lnTo>
                  <a:pt x="161" y="190"/>
                </a:lnTo>
                <a:lnTo>
                  <a:pt x="169" y="192"/>
                </a:lnTo>
                <a:lnTo>
                  <a:pt x="185" y="185"/>
                </a:lnTo>
                <a:lnTo>
                  <a:pt x="183" y="165"/>
                </a:lnTo>
                <a:lnTo>
                  <a:pt x="175" y="158"/>
                </a:lnTo>
                <a:lnTo>
                  <a:pt x="175" y="152"/>
                </a:lnTo>
                <a:lnTo>
                  <a:pt x="155" y="137"/>
                </a:lnTo>
                <a:lnTo>
                  <a:pt x="146" y="123"/>
                </a:lnTo>
                <a:lnTo>
                  <a:pt x="132" y="106"/>
                </a:lnTo>
                <a:lnTo>
                  <a:pt x="118" y="92"/>
                </a:lnTo>
                <a:lnTo>
                  <a:pt x="89" y="72"/>
                </a:lnTo>
                <a:lnTo>
                  <a:pt x="93" y="64"/>
                </a:lnTo>
                <a:lnTo>
                  <a:pt x="107" y="61"/>
                </a:lnTo>
                <a:lnTo>
                  <a:pt x="103" y="5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2" name="Freeform 62"/>
          <p:cNvSpPr>
            <a:spLocks/>
          </p:cNvSpPr>
          <p:nvPr/>
        </p:nvSpPr>
        <p:spPr bwMode="auto">
          <a:xfrm>
            <a:off x="7334215" y="4412411"/>
            <a:ext cx="172380" cy="445251"/>
          </a:xfrm>
          <a:custGeom>
            <a:avLst/>
            <a:gdLst>
              <a:gd name="T0" fmla="*/ 107 w 195"/>
              <a:gd name="T1" fmla="*/ 108 h 439"/>
              <a:gd name="T2" fmla="*/ 106 w 195"/>
              <a:gd name="T3" fmla="*/ 88 h 439"/>
              <a:gd name="T4" fmla="*/ 119 w 195"/>
              <a:gd name="T5" fmla="*/ 60 h 439"/>
              <a:gd name="T6" fmla="*/ 109 w 195"/>
              <a:gd name="T7" fmla="*/ 22 h 439"/>
              <a:gd name="T8" fmla="*/ 82 w 195"/>
              <a:gd name="T9" fmla="*/ 0 h 439"/>
              <a:gd name="T10" fmla="*/ 76 w 195"/>
              <a:gd name="T11" fmla="*/ 18 h 439"/>
              <a:gd name="T12" fmla="*/ 78 w 195"/>
              <a:gd name="T13" fmla="*/ 33 h 439"/>
              <a:gd name="T14" fmla="*/ 41 w 195"/>
              <a:gd name="T15" fmla="*/ 49 h 439"/>
              <a:gd name="T16" fmla="*/ 39 w 195"/>
              <a:gd name="T17" fmla="*/ 81 h 439"/>
              <a:gd name="T18" fmla="*/ 16 w 195"/>
              <a:gd name="T19" fmla="*/ 110 h 439"/>
              <a:gd name="T20" fmla="*/ 14 w 195"/>
              <a:gd name="T21" fmla="*/ 155 h 439"/>
              <a:gd name="T22" fmla="*/ 6 w 195"/>
              <a:gd name="T23" fmla="*/ 170 h 439"/>
              <a:gd name="T24" fmla="*/ 14 w 195"/>
              <a:gd name="T25" fmla="*/ 198 h 439"/>
              <a:gd name="T26" fmla="*/ 20 w 195"/>
              <a:gd name="T27" fmla="*/ 192 h 439"/>
              <a:gd name="T28" fmla="*/ 28 w 195"/>
              <a:gd name="T29" fmla="*/ 208 h 439"/>
              <a:gd name="T30" fmla="*/ 43 w 195"/>
              <a:gd name="T31" fmla="*/ 216 h 439"/>
              <a:gd name="T32" fmla="*/ 43 w 195"/>
              <a:gd name="T33" fmla="*/ 229 h 439"/>
              <a:gd name="T34" fmla="*/ 55 w 195"/>
              <a:gd name="T35" fmla="*/ 240 h 439"/>
              <a:gd name="T36" fmla="*/ 63 w 195"/>
              <a:gd name="T37" fmla="*/ 278 h 439"/>
              <a:gd name="T38" fmla="*/ 70 w 195"/>
              <a:gd name="T39" fmla="*/ 287 h 439"/>
              <a:gd name="T40" fmla="*/ 76 w 195"/>
              <a:gd name="T41" fmla="*/ 304 h 439"/>
              <a:gd name="T42" fmla="*/ 86 w 195"/>
              <a:gd name="T43" fmla="*/ 300 h 439"/>
              <a:gd name="T44" fmla="*/ 102 w 195"/>
              <a:gd name="T45" fmla="*/ 291 h 439"/>
              <a:gd name="T46" fmla="*/ 111 w 195"/>
              <a:gd name="T47" fmla="*/ 287 h 439"/>
              <a:gd name="T48" fmla="*/ 127 w 195"/>
              <a:gd name="T49" fmla="*/ 280 h 439"/>
              <a:gd name="T50" fmla="*/ 146 w 195"/>
              <a:gd name="T51" fmla="*/ 322 h 439"/>
              <a:gd name="T52" fmla="*/ 156 w 195"/>
              <a:gd name="T53" fmla="*/ 349 h 439"/>
              <a:gd name="T54" fmla="*/ 170 w 195"/>
              <a:gd name="T55" fmla="*/ 384 h 439"/>
              <a:gd name="T56" fmla="*/ 174 w 195"/>
              <a:gd name="T57" fmla="*/ 421 h 439"/>
              <a:gd name="T58" fmla="*/ 178 w 195"/>
              <a:gd name="T59" fmla="*/ 435 h 439"/>
              <a:gd name="T60" fmla="*/ 193 w 195"/>
              <a:gd name="T61" fmla="*/ 404 h 439"/>
              <a:gd name="T62" fmla="*/ 180 w 195"/>
              <a:gd name="T63" fmla="*/ 360 h 439"/>
              <a:gd name="T64" fmla="*/ 158 w 195"/>
              <a:gd name="T65" fmla="*/ 329 h 439"/>
              <a:gd name="T66" fmla="*/ 160 w 195"/>
              <a:gd name="T67" fmla="*/ 305 h 439"/>
              <a:gd name="T68" fmla="*/ 160 w 195"/>
              <a:gd name="T69" fmla="*/ 291 h 439"/>
              <a:gd name="T70" fmla="*/ 123 w 195"/>
              <a:gd name="T71" fmla="*/ 238 h 439"/>
              <a:gd name="T72" fmla="*/ 133 w 195"/>
              <a:gd name="T73" fmla="*/ 212 h 439"/>
              <a:gd name="T74" fmla="*/ 164 w 195"/>
              <a:gd name="T75" fmla="*/ 198 h 439"/>
              <a:gd name="T76" fmla="*/ 185 w 195"/>
              <a:gd name="T77" fmla="*/ 183 h 439"/>
              <a:gd name="T78" fmla="*/ 189 w 195"/>
              <a:gd name="T79" fmla="*/ 163 h 439"/>
              <a:gd name="T80" fmla="*/ 162 w 195"/>
              <a:gd name="T81" fmla="*/ 154 h 439"/>
              <a:gd name="T82" fmla="*/ 152 w 195"/>
              <a:gd name="T83" fmla="*/ 130 h 439"/>
              <a:gd name="T84" fmla="*/ 133 w 195"/>
              <a:gd name="T85" fmla="*/ 108 h 4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"/>
              <a:gd name="T130" fmla="*/ 0 h 439"/>
              <a:gd name="T131" fmla="*/ 195 w 195"/>
              <a:gd name="T132" fmla="*/ 439 h 4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" h="439">
                <a:moveTo>
                  <a:pt x="131" y="106"/>
                </a:moveTo>
                <a:lnTo>
                  <a:pt x="107" y="108"/>
                </a:lnTo>
                <a:lnTo>
                  <a:pt x="107" y="97"/>
                </a:lnTo>
                <a:lnTo>
                  <a:pt x="106" y="88"/>
                </a:lnTo>
                <a:lnTo>
                  <a:pt x="115" y="71"/>
                </a:lnTo>
                <a:lnTo>
                  <a:pt x="119" y="60"/>
                </a:lnTo>
                <a:lnTo>
                  <a:pt x="115" y="40"/>
                </a:lnTo>
                <a:lnTo>
                  <a:pt x="109" y="22"/>
                </a:lnTo>
                <a:lnTo>
                  <a:pt x="102" y="17"/>
                </a:lnTo>
                <a:lnTo>
                  <a:pt x="82" y="0"/>
                </a:lnTo>
                <a:lnTo>
                  <a:pt x="80" y="7"/>
                </a:lnTo>
                <a:lnTo>
                  <a:pt x="76" y="18"/>
                </a:lnTo>
                <a:lnTo>
                  <a:pt x="74" y="26"/>
                </a:lnTo>
                <a:lnTo>
                  <a:pt x="78" y="33"/>
                </a:lnTo>
                <a:lnTo>
                  <a:pt x="63" y="29"/>
                </a:lnTo>
                <a:lnTo>
                  <a:pt x="41" y="49"/>
                </a:lnTo>
                <a:lnTo>
                  <a:pt x="39" y="71"/>
                </a:lnTo>
                <a:lnTo>
                  <a:pt x="39" y="81"/>
                </a:lnTo>
                <a:lnTo>
                  <a:pt x="30" y="110"/>
                </a:lnTo>
                <a:lnTo>
                  <a:pt x="16" y="110"/>
                </a:lnTo>
                <a:lnTo>
                  <a:pt x="14" y="130"/>
                </a:lnTo>
                <a:lnTo>
                  <a:pt x="14" y="155"/>
                </a:lnTo>
                <a:lnTo>
                  <a:pt x="6" y="155"/>
                </a:lnTo>
                <a:lnTo>
                  <a:pt x="6" y="170"/>
                </a:lnTo>
                <a:lnTo>
                  <a:pt x="0" y="176"/>
                </a:lnTo>
                <a:lnTo>
                  <a:pt x="14" y="198"/>
                </a:lnTo>
                <a:lnTo>
                  <a:pt x="16" y="199"/>
                </a:lnTo>
                <a:lnTo>
                  <a:pt x="20" y="192"/>
                </a:lnTo>
                <a:lnTo>
                  <a:pt x="26" y="207"/>
                </a:lnTo>
                <a:lnTo>
                  <a:pt x="28" y="208"/>
                </a:lnTo>
                <a:lnTo>
                  <a:pt x="37" y="207"/>
                </a:lnTo>
                <a:lnTo>
                  <a:pt x="43" y="216"/>
                </a:lnTo>
                <a:lnTo>
                  <a:pt x="37" y="219"/>
                </a:lnTo>
                <a:lnTo>
                  <a:pt x="43" y="229"/>
                </a:lnTo>
                <a:lnTo>
                  <a:pt x="47" y="221"/>
                </a:lnTo>
                <a:lnTo>
                  <a:pt x="55" y="240"/>
                </a:lnTo>
                <a:lnTo>
                  <a:pt x="63" y="258"/>
                </a:lnTo>
                <a:lnTo>
                  <a:pt x="63" y="278"/>
                </a:lnTo>
                <a:lnTo>
                  <a:pt x="61" y="298"/>
                </a:lnTo>
                <a:lnTo>
                  <a:pt x="70" y="287"/>
                </a:lnTo>
                <a:lnTo>
                  <a:pt x="74" y="300"/>
                </a:lnTo>
                <a:lnTo>
                  <a:pt x="76" y="304"/>
                </a:lnTo>
                <a:lnTo>
                  <a:pt x="82" y="302"/>
                </a:lnTo>
                <a:lnTo>
                  <a:pt x="86" y="300"/>
                </a:lnTo>
                <a:lnTo>
                  <a:pt x="86" y="302"/>
                </a:lnTo>
                <a:lnTo>
                  <a:pt x="102" y="291"/>
                </a:lnTo>
                <a:lnTo>
                  <a:pt x="106" y="283"/>
                </a:lnTo>
                <a:lnTo>
                  <a:pt x="111" y="287"/>
                </a:lnTo>
                <a:lnTo>
                  <a:pt x="117" y="269"/>
                </a:lnTo>
                <a:lnTo>
                  <a:pt x="127" y="280"/>
                </a:lnTo>
                <a:lnTo>
                  <a:pt x="137" y="287"/>
                </a:lnTo>
                <a:lnTo>
                  <a:pt x="146" y="322"/>
                </a:lnTo>
                <a:lnTo>
                  <a:pt x="156" y="355"/>
                </a:lnTo>
                <a:lnTo>
                  <a:pt x="156" y="349"/>
                </a:lnTo>
                <a:lnTo>
                  <a:pt x="162" y="366"/>
                </a:lnTo>
                <a:lnTo>
                  <a:pt x="170" y="384"/>
                </a:lnTo>
                <a:lnTo>
                  <a:pt x="174" y="402"/>
                </a:lnTo>
                <a:lnTo>
                  <a:pt x="174" y="421"/>
                </a:lnTo>
                <a:lnTo>
                  <a:pt x="174" y="439"/>
                </a:lnTo>
                <a:lnTo>
                  <a:pt x="178" y="435"/>
                </a:lnTo>
                <a:lnTo>
                  <a:pt x="185" y="419"/>
                </a:lnTo>
                <a:lnTo>
                  <a:pt x="193" y="404"/>
                </a:lnTo>
                <a:lnTo>
                  <a:pt x="185" y="380"/>
                </a:lnTo>
                <a:lnTo>
                  <a:pt x="180" y="360"/>
                </a:lnTo>
                <a:lnTo>
                  <a:pt x="170" y="346"/>
                </a:lnTo>
                <a:lnTo>
                  <a:pt x="158" y="329"/>
                </a:lnTo>
                <a:lnTo>
                  <a:pt x="158" y="316"/>
                </a:lnTo>
                <a:lnTo>
                  <a:pt x="160" y="305"/>
                </a:lnTo>
                <a:lnTo>
                  <a:pt x="166" y="293"/>
                </a:lnTo>
                <a:lnTo>
                  <a:pt x="160" y="291"/>
                </a:lnTo>
                <a:lnTo>
                  <a:pt x="141" y="265"/>
                </a:lnTo>
                <a:lnTo>
                  <a:pt x="123" y="238"/>
                </a:lnTo>
                <a:lnTo>
                  <a:pt x="129" y="240"/>
                </a:lnTo>
                <a:lnTo>
                  <a:pt x="133" y="212"/>
                </a:lnTo>
                <a:lnTo>
                  <a:pt x="154" y="208"/>
                </a:lnTo>
                <a:lnTo>
                  <a:pt x="164" y="198"/>
                </a:lnTo>
                <a:lnTo>
                  <a:pt x="178" y="196"/>
                </a:lnTo>
                <a:lnTo>
                  <a:pt x="185" y="183"/>
                </a:lnTo>
                <a:lnTo>
                  <a:pt x="195" y="166"/>
                </a:lnTo>
                <a:lnTo>
                  <a:pt x="189" y="163"/>
                </a:lnTo>
                <a:lnTo>
                  <a:pt x="174" y="168"/>
                </a:lnTo>
                <a:lnTo>
                  <a:pt x="162" y="154"/>
                </a:lnTo>
                <a:lnTo>
                  <a:pt x="150" y="150"/>
                </a:lnTo>
                <a:lnTo>
                  <a:pt x="152" y="130"/>
                </a:lnTo>
                <a:lnTo>
                  <a:pt x="139" y="124"/>
                </a:lnTo>
                <a:lnTo>
                  <a:pt x="133" y="108"/>
                </a:lnTo>
                <a:lnTo>
                  <a:pt x="131" y="10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3" name="Freeform 63"/>
          <p:cNvSpPr>
            <a:spLocks/>
          </p:cNvSpPr>
          <p:nvPr/>
        </p:nvSpPr>
        <p:spPr bwMode="auto">
          <a:xfrm>
            <a:off x="7893785" y="4652846"/>
            <a:ext cx="92820" cy="145449"/>
          </a:xfrm>
          <a:custGeom>
            <a:avLst/>
            <a:gdLst>
              <a:gd name="T0" fmla="*/ 20 w 106"/>
              <a:gd name="T1" fmla="*/ 91 h 144"/>
              <a:gd name="T2" fmla="*/ 20 w 106"/>
              <a:gd name="T3" fmla="*/ 100 h 144"/>
              <a:gd name="T4" fmla="*/ 2 w 106"/>
              <a:gd name="T5" fmla="*/ 77 h 144"/>
              <a:gd name="T6" fmla="*/ 0 w 106"/>
              <a:gd name="T7" fmla="*/ 58 h 144"/>
              <a:gd name="T8" fmla="*/ 10 w 106"/>
              <a:gd name="T9" fmla="*/ 60 h 144"/>
              <a:gd name="T10" fmla="*/ 8 w 106"/>
              <a:gd name="T11" fmla="*/ 35 h 144"/>
              <a:gd name="T12" fmla="*/ 4 w 106"/>
              <a:gd name="T13" fmla="*/ 11 h 144"/>
              <a:gd name="T14" fmla="*/ 10 w 106"/>
              <a:gd name="T15" fmla="*/ 0 h 144"/>
              <a:gd name="T16" fmla="*/ 39 w 106"/>
              <a:gd name="T17" fmla="*/ 5 h 144"/>
              <a:gd name="T18" fmla="*/ 43 w 106"/>
              <a:gd name="T19" fmla="*/ 11 h 144"/>
              <a:gd name="T20" fmla="*/ 49 w 106"/>
              <a:gd name="T21" fmla="*/ 31 h 144"/>
              <a:gd name="T22" fmla="*/ 53 w 106"/>
              <a:gd name="T23" fmla="*/ 44 h 144"/>
              <a:gd name="T24" fmla="*/ 49 w 106"/>
              <a:gd name="T25" fmla="*/ 60 h 144"/>
              <a:gd name="T26" fmla="*/ 39 w 106"/>
              <a:gd name="T27" fmla="*/ 69 h 144"/>
              <a:gd name="T28" fmla="*/ 39 w 106"/>
              <a:gd name="T29" fmla="*/ 86 h 144"/>
              <a:gd name="T30" fmla="*/ 53 w 106"/>
              <a:gd name="T31" fmla="*/ 111 h 144"/>
              <a:gd name="T32" fmla="*/ 61 w 106"/>
              <a:gd name="T33" fmla="*/ 110 h 144"/>
              <a:gd name="T34" fmla="*/ 61 w 106"/>
              <a:gd name="T35" fmla="*/ 108 h 144"/>
              <a:gd name="T36" fmla="*/ 72 w 106"/>
              <a:gd name="T37" fmla="*/ 104 h 144"/>
              <a:gd name="T38" fmla="*/ 84 w 106"/>
              <a:gd name="T39" fmla="*/ 117 h 144"/>
              <a:gd name="T40" fmla="*/ 86 w 106"/>
              <a:gd name="T41" fmla="*/ 111 h 144"/>
              <a:gd name="T42" fmla="*/ 96 w 106"/>
              <a:gd name="T43" fmla="*/ 119 h 144"/>
              <a:gd name="T44" fmla="*/ 90 w 106"/>
              <a:gd name="T45" fmla="*/ 122 h 144"/>
              <a:gd name="T46" fmla="*/ 102 w 106"/>
              <a:gd name="T47" fmla="*/ 133 h 144"/>
              <a:gd name="T48" fmla="*/ 106 w 106"/>
              <a:gd name="T49" fmla="*/ 135 h 144"/>
              <a:gd name="T50" fmla="*/ 102 w 106"/>
              <a:gd name="T51" fmla="*/ 144 h 144"/>
              <a:gd name="T52" fmla="*/ 102 w 106"/>
              <a:gd name="T53" fmla="*/ 139 h 144"/>
              <a:gd name="T54" fmla="*/ 86 w 106"/>
              <a:gd name="T55" fmla="*/ 130 h 144"/>
              <a:gd name="T56" fmla="*/ 74 w 106"/>
              <a:gd name="T57" fmla="*/ 119 h 144"/>
              <a:gd name="T58" fmla="*/ 67 w 106"/>
              <a:gd name="T59" fmla="*/ 115 h 144"/>
              <a:gd name="T60" fmla="*/ 70 w 106"/>
              <a:gd name="T61" fmla="*/ 132 h 144"/>
              <a:gd name="T62" fmla="*/ 49 w 106"/>
              <a:gd name="T63" fmla="*/ 113 h 144"/>
              <a:gd name="T64" fmla="*/ 33 w 106"/>
              <a:gd name="T65" fmla="*/ 121 h 144"/>
              <a:gd name="T66" fmla="*/ 26 w 106"/>
              <a:gd name="T67" fmla="*/ 115 h 144"/>
              <a:gd name="T68" fmla="*/ 26 w 106"/>
              <a:gd name="T69" fmla="*/ 104 h 144"/>
              <a:gd name="T70" fmla="*/ 28 w 106"/>
              <a:gd name="T71" fmla="*/ 93 h 144"/>
              <a:gd name="T72" fmla="*/ 20 w 106"/>
              <a:gd name="T73" fmla="*/ 91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6"/>
              <a:gd name="T112" fmla="*/ 0 h 144"/>
              <a:gd name="T113" fmla="*/ 106 w 106"/>
              <a:gd name="T114" fmla="*/ 144 h 14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6" h="144">
                <a:moveTo>
                  <a:pt x="20" y="91"/>
                </a:moveTo>
                <a:lnTo>
                  <a:pt x="20" y="100"/>
                </a:lnTo>
                <a:lnTo>
                  <a:pt x="2" y="77"/>
                </a:lnTo>
                <a:lnTo>
                  <a:pt x="0" y="58"/>
                </a:lnTo>
                <a:lnTo>
                  <a:pt x="10" y="60"/>
                </a:lnTo>
                <a:lnTo>
                  <a:pt x="8" y="35"/>
                </a:lnTo>
                <a:lnTo>
                  <a:pt x="4" y="11"/>
                </a:lnTo>
                <a:lnTo>
                  <a:pt x="10" y="0"/>
                </a:lnTo>
                <a:lnTo>
                  <a:pt x="39" y="5"/>
                </a:lnTo>
                <a:lnTo>
                  <a:pt x="43" y="11"/>
                </a:lnTo>
                <a:lnTo>
                  <a:pt x="49" y="31"/>
                </a:lnTo>
                <a:lnTo>
                  <a:pt x="53" y="44"/>
                </a:lnTo>
                <a:lnTo>
                  <a:pt x="49" y="60"/>
                </a:lnTo>
                <a:lnTo>
                  <a:pt x="39" y="69"/>
                </a:lnTo>
                <a:lnTo>
                  <a:pt x="39" y="86"/>
                </a:lnTo>
                <a:lnTo>
                  <a:pt x="53" y="111"/>
                </a:lnTo>
                <a:lnTo>
                  <a:pt x="61" y="110"/>
                </a:lnTo>
                <a:lnTo>
                  <a:pt x="61" y="108"/>
                </a:lnTo>
                <a:lnTo>
                  <a:pt x="72" y="104"/>
                </a:lnTo>
                <a:lnTo>
                  <a:pt x="84" y="117"/>
                </a:lnTo>
                <a:lnTo>
                  <a:pt x="86" y="111"/>
                </a:lnTo>
                <a:lnTo>
                  <a:pt x="96" y="119"/>
                </a:lnTo>
                <a:lnTo>
                  <a:pt x="90" y="122"/>
                </a:lnTo>
                <a:lnTo>
                  <a:pt x="102" y="133"/>
                </a:lnTo>
                <a:lnTo>
                  <a:pt x="106" y="135"/>
                </a:lnTo>
                <a:lnTo>
                  <a:pt x="102" y="144"/>
                </a:lnTo>
                <a:lnTo>
                  <a:pt x="102" y="139"/>
                </a:lnTo>
                <a:lnTo>
                  <a:pt x="86" y="130"/>
                </a:lnTo>
                <a:lnTo>
                  <a:pt x="74" y="119"/>
                </a:lnTo>
                <a:lnTo>
                  <a:pt x="67" y="115"/>
                </a:lnTo>
                <a:lnTo>
                  <a:pt x="70" y="132"/>
                </a:lnTo>
                <a:lnTo>
                  <a:pt x="49" y="113"/>
                </a:lnTo>
                <a:lnTo>
                  <a:pt x="33" y="121"/>
                </a:lnTo>
                <a:lnTo>
                  <a:pt x="26" y="115"/>
                </a:lnTo>
                <a:lnTo>
                  <a:pt x="26" y="104"/>
                </a:lnTo>
                <a:lnTo>
                  <a:pt x="28" y="93"/>
                </a:lnTo>
                <a:lnTo>
                  <a:pt x="20" y="9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4" name="Freeform 64"/>
          <p:cNvSpPr>
            <a:spLocks/>
          </p:cNvSpPr>
          <p:nvPr/>
        </p:nvSpPr>
        <p:spPr bwMode="auto">
          <a:xfrm>
            <a:off x="7956105" y="4869536"/>
            <a:ext cx="91494" cy="99440"/>
          </a:xfrm>
          <a:custGeom>
            <a:avLst/>
            <a:gdLst>
              <a:gd name="T0" fmla="*/ 80 w 106"/>
              <a:gd name="T1" fmla="*/ 99 h 99"/>
              <a:gd name="T2" fmla="*/ 76 w 106"/>
              <a:gd name="T3" fmla="*/ 89 h 99"/>
              <a:gd name="T4" fmla="*/ 73 w 106"/>
              <a:gd name="T5" fmla="*/ 91 h 99"/>
              <a:gd name="T6" fmla="*/ 49 w 106"/>
              <a:gd name="T7" fmla="*/ 78 h 99"/>
              <a:gd name="T8" fmla="*/ 51 w 106"/>
              <a:gd name="T9" fmla="*/ 58 h 99"/>
              <a:gd name="T10" fmla="*/ 37 w 106"/>
              <a:gd name="T11" fmla="*/ 46 h 99"/>
              <a:gd name="T12" fmla="*/ 32 w 106"/>
              <a:gd name="T13" fmla="*/ 53 h 99"/>
              <a:gd name="T14" fmla="*/ 28 w 106"/>
              <a:gd name="T15" fmla="*/ 49 h 99"/>
              <a:gd name="T16" fmla="*/ 24 w 106"/>
              <a:gd name="T17" fmla="*/ 53 h 99"/>
              <a:gd name="T18" fmla="*/ 16 w 106"/>
              <a:gd name="T19" fmla="*/ 47 h 99"/>
              <a:gd name="T20" fmla="*/ 6 w 106"/>
              <a:gd name="T21" fmla="*/ 60 h 99"/>
              <a:gd name="T22" fmla="*/ 0 w 106"/>
              <a:gd name="T23" fmla="*/ 66 h 99"/>
              <a:gd name="T24" fmla="*/ 2 w 106"/>
              <a:gd name="T25" fmla="*/ 47 h 99"/>
              <a:gd name="T26" fmla="*/ 22 w 106"/>
              <a:gd name="T27" fmla="*/ 35 h 99"/>
              <a:gd name="T28" fmla="*/ 36 w 106"/>
              <a:gd name="T29" fmla="*/ 25 h 99"/>
              <a:gd name="T30" fmla="*/ 39 w 106"/>
              <a:gd name="T31" fmla="*/ 38 h 99"/>
              <a:gd name="T32" fmla="*/ 49 w 106"/>
              <a:gd name="T33" fmla="*/ 33 h 99"/>
              <a:gd name="T34" fmla="*/ 57 w 106"/>
              <a:gd name="T35" fmla="*/ 29 h 99"/>
              <a:gd name="T36" fmla="*/ 61 w 106"/>
              <a:gd name="T37" fmla="*/ 18 h 99"/>
              <a:gd name="T38" fmla="*/ 71 w 106"/>
              <a:gd name="T39" fmla="*/ 18 h 99"/>
              <a:gd name="T40" fmla="*/ 74 w 106"/>
              <a:gd name="T41" fmla="*/ 18 h 99"/>
              <a:gd name="T42" fmla="*/ 73 w 106"/>
              <a:gd name="T43" fmla="*/ 0 h 99"/>
              <a:gd name="T44" fmla="*/ 90 w 106"/>
              <a:gd name="T45" fmla="*/ 11 h 99"/>
              <a:gd name="T46" fmla="*/ 94 w 106"/>
              <a:gd name="T47" fmla="*/ 29 h 99"/>
              <a:gd name="T48" fmla="*/ 106 w 106"/>
              <a:gd name="T49" fmla="*/ 58 h 99"/>
              <a:gd name="T50" fmla="*/ 98 w 106"/>
              <a:gd name="T51" fmla="*/ 69 h 99"/>
              <a:gd name="T52" fmla="*/ 98 w 106"/>
              <a:gd name="T53" fmla="*/ 78 h 99"/>
              <a:gd name="T54" fmla="*/ 88 w 106"/>
              <a:gd name="T55" fmla="*/ 60 h 99"/>
              <a:gd name="T56" fmla="*/ 80 w 106"/>
              <a:gd name="T57" fmla="*/ 66 h 99"/>
              <a:gd name="T58" fmla="*/ 84 w 106"/>
              <a:gd name="T59" fmla="*/ 80 h 99"/>
              <a:gd name="T60" fmla="*/ 80 w 106"/>
              <a:gd name="T61" fmla="*/ 99 h 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6"/>
              <a:gd name="T94" fmla="*/ 0 h 99"/>
              <a:gd name="T95" fmla="*/ 106 w 106"/>
              <a:gd name="T96" fmla="*/ 99 h 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6" h="99">
                <a:moveTo>
                  <a:pt x="80" y="99"/>
                </a:moveTo>
                <a:lnTo>
                  <a:pt x="76" y="89"/>
                </a:lnTo>
                <a:lnTo>
                  <a:pt x="73" y="91"/>
                </a:lnTo>
                <a:lnTo>
                  <a:pt x="49" y="78"/>
                </a:lnTo>
                <a:lnTo>
                  <a:pt x="51" y="58"/>
                </a:lnTo>
                <a:lnTo>
                  <a:pt x="37" y="46"/>
                </a:lnTo>
                <a:lnTo>
                  <a:pt x="32" y="53"/>
                </a:lnTo>
                <a:lnTo>
                  <a:pt x="28" y="49"/>
                </a:lnTo>
                <a:lnTo>
                  <a:pt x="24" y="53"/>
                </a:lnTo>
                <a:lnTo>
                  <a:pt x="16" y="47"/>
                </a:lnTo>
                <a:lnTo>
                  <a:pt x="6" y="60"/>
                </a:lnTo>
                <a:lnTo>
                  <a:pt x="0" y="66"/>
                </a:lnTo>
                <a:lnTo>
                  <a:pt x="2" y="47"/>
                </a:lnTo>
                <a:lnTo>
                  <a:pt x="22" y="35"/>
                </a:lnTo>
                <a:lnTo>
                  <a:pt x="36" y="25"/>
                </a:lnTo>
                <a:lnTo>
                  <a:pt x="39" y="38"/>
                </a:lnTo>
                <a:lnTo>
                  <a:pt x="49" y="33"/>
                </a:lnTo>
                <a:lnTo>
                  <a:pt x="57" y="29"/>
                </a:lnTo>
                <a:lnTo>
                  <a:pt x="61" y="18"/>
                </a:lnTo>
                <a:lnTo>
                  <a:pt x="71" y="18"/>
                </a:lnTo>
                <a:lnTo>
                  <a:pt x="74" y="18"/>
                </a:lnTo>
                <a:lnTo>
                  <a:pt x="73" y="0"/>
                </a:lnTo>
                <a:lnTo>
                  <a:pt x="90" y="11"/>
                </a:lnTo>
                <a:lnTo>
                  <a:pt x="94" y="29"/>
                </a:lnTo>
                <a:lnTo>
                  <a:pt x="106" y="58"/>
                </a:lnTo>
                <a:lnTo>
                  <a:pt x="98" y="69"/>
                </a:lnTo>
                <a:lnTo>
                  <a:pt x="98" y="78"/>
                </a:lnTo>
                <a:lnTo>
                  <a:pt x="88" y="60"/>
                </a:lnTo>
                <a:lnTo>
                  <a:pt x="80" y="66"/>
                </a:lnTo>
                <a:lnTo>
                  <a:pt x="84" y="80"/>
                </a:lnTo>
                <a:lnTo>
                  <a:pt x="80" y="99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5" name="Freeform 65"/>
          <p:cNvSpPr>
            <a:spLocks/>
          </p:cNvSpPr>
          <p:nvPr/>
        </p:nvSpPr>
        <p:spPr bwMode="auto">
          <a:xfrm>
            <a:off x="7961410" y="4841335"/>
            <a:ext cx="19890" cy="43042"/>
          </a:xfrm>
          <a:custGeom>
            <a:avLst/>
            <a:gdLst>
              <a:gd name="T0" fmla="*/ 24 w 24"/>
              <a:gd name="T1" fmla="*/ 0 h 42"/>
              <a:gd name="T2" fmla="*/ 18 w 24"/>
              <a:gd name="T3" fmla="*/ 31 h 42"/>
              <a:gd name="T4" fmla="*/ 18 w 24"/>
              <a:gd name="T5" fmla="*/ 42 h 42"/>
              <a:gd name="T6" fmla="*/ 0 w 24"/>
              <a:gd name="T7" fmla="*/ 30 h 42"/>
              <a:gd name="T8" fmla="*/ 6 w 24"/>
              <a:gd name="T9" fmla="*/ 22 h 42"/>
              <a:gd name="T10" fmla="*/ 10 w 24"/>
              <a:gd name="T11" fmla="*/ 0 h 42"/>
              <a:gd name="T12" fmla="*/ 24 w 24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42"/>
              <a:gd name="T23" fmla="*/ 24 w 24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42">
                <a:moveTo>
                  <a:pt x="24" y="0"/>
                </a:moveTo>
                <a:lnTo>
                  <a:pt x="18" y="31"/>
                </a:lnTo>
                <a:lnTo>
                  <a:pt x="18" y="42"/>
                </a:lnTo>
                <a:lnTo>
                  <a:pt x="0" y="30"/>
                </a:lnTo>
                <a:lnTo>
                  <a:pt x="6" y="22"/>
                </a:lnTo>
                <a:lnTo>
                  <a:pt x="1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6" name="Freeform 66"/>
          <p:cNvSpPr>
            <a:spLocks/>
          </p:cNvSpPr>
          <p:nvPr/>
        </p:nvSpPr>
        <p:spPr bwMode="auto">
          <a:xfrm>
            <a:off x="7991908" y="4801264"/>
            <a:ext cx="33151" cy="34135"/>
          </a:xfrm>
          <a:custGeom>
            <a:avLst/>
            <a:gdLst>
              <a:gd name="T0" fmla="*/ 28 w 37"/>
              <a:gd name="T1" fmla="*/ 35 h 35"/>
              <a:gd name="T2" fmla="*/ 18 w 37"/>
              <a:gd name="T3" fmla="*/ 22 h 35"/>
              <a:gd name="T4" fmla="*/ 0 w 37"/>
              <a:gd name="T5" fmla="*/ 2 h 35"/>
              <a:gd name="T6" fmla="*/ 18 w 37"/>
              <a:gd name="T7" fmla="*/ 0 h 35"/>
              <a:gd name="T8" fmla="*/ 28 w 37"/>
              <a:gd name="T9" fmla="*/ 15 h 35"/>
              <a:gd name="T10" fmla="*/ 37 w 37"/>
              <a:gd name="T11" fmla="*/ 35 h 35"/>
              <a:gd name="T12" fmla="*/ 28 w 37"/>
              <a:gd name="T13" fmla="*/ 35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35"/>
              <a:gd name="T23" fmla="*/ 37 w 37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35">
                <a:moveTo>
                  <a:pt x="28" y="35"/>
                </a:moveTo>
                <a:lnTo>
                  <a:pt x="18" y="22"/>
                </a:lnTo>
                <a:lnTo>
                  <a:pt x="0" y="2"/>
                </a:lnTo>
                <a:lnTo>
                  <a:pt x="18" y="0"/>
                </a:lnTo>
                <a:lnTo>
                  <a:pt x="28" y="15"/>
                </a:lnTo>
                <a:lnTo>
                  <a:pt x="37" y="35"/>
                </a:lnTo>
                <a:lnTo>
                  <a:pt x="28" y="3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7" name="Freeform 67"/>
          <p:cNvSpPr>
            <a:spLocks/>
          </p:cNvSpPr>
          <p:nvPr/>
        </p:nvSpPr>
        <p:spPr bwMode="auto">
          <a:xfrm>
            <a:off x="7946824" y="4817589"/>
            <a:ext cx="23868" cy="34135"/>
          </a:xfrm>
          <a:custGeom>
            <a:avLst/>
            <a:gdLst>
              <a:gd name="T0" fmla="*/ 25 w 27"/>
              <a:gd name="T1" fmla="*/ 7 h 33"/>
              <a:gd name="T2" fmla="*/ 2 w 27"/>
              <a:gd name="T3" fmla="*/ 0 h 33"/>
              <a:gd name="T4" fmla="*/ 0 w 27"/>
              <a:gd name="T5" fmla="*/ 1 h 33"/>
              <a:gd name="T6" fmla="*/ 6 w 27"/>
              <a:gd name="T7" fmla="*/ 33 h 33"/>
              <a:gd name="T8" fmla="*/ 27 w 27"/>
              <a:gd name="T9" fmla="*/ 12 h 33"/>
              <a:gd name="T10" fmla="*/ 27 w 27"/>
              <a:gd name="T11" fmla="*/ 11 h 33"/>
              <a:gd name="T12" fmla="*/ 25 w 27"/>
              <a:gd name="T13" fmla="*/ 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5" y="7"/>
                </a:moveTo>
                <a:lnTo>
                  <a:pt x="2" y="0"/>
                </a:lnTo>
                <a:lnTo>
                  <a:pt x="0" y="1"/>
                </a:lnTo>
                <a:lnTo>
                  <a:pt x="6" y="33"/>
                </a:lnTo>
                <a:lnTo>
                  <a:pt x="27" y="12"/>
                </a:lnTo>
                <a:lnTo>
                  <a:pt x="27" y="11"/>
                </a:lnTo>
                <a:lnTo>
                  <a:pt x="25" y="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8" name="Freeform 68"/>
          <p:cNvSpPr>
            <a:spLocks/>
          </p:cNvSpPr>
          <p:nvPr/>
        </p:nvSpPr>
        <p:spPr bwMode="auto">
          <a:xfrm>
            <a:off x="7859308" y="4830947"/>
            <a:ext cx="45084" cy="69757"/>
          </a:xfrm>
          <a:custGeom>
            <a:avLst/>
            <a:gdLst>
              <a:gd name="T0" fmla="*/ 53 w 53"/>
              <a:gd name="T1" fmla="*/ 21 h 70"/>
              <a:gd name="T2" fmla="*/ 32 w 53"/>
              <a:gd name="T3" fmla="*/ 39 h 70"/>
              <a:gd name="T4" fmla="*/ 16 w 53"/>
              <a:gd name="T5" fmla="*/ 53 h 70"/>
              <a:gd name="T6" fmla="*/ 0 w 53"/>
              <a:gd name="T7" fmla="*/ 70 h 70"/>
              <a:gd name="T8" fmla="*/ 2 w 53"/>
              <a:gd name="T9" fmla="*/ 64 h 70"/>
              <a:gd name="T10" fmla="*/ 18 w 53"/>
              <a:gd name="T11" fmla="*/ 46 h 70"/>
              <a:gd name="T12" fmla="*/ 33 w 53"/>
              <a:gd name="T13" fmla="*/ 28 h 70"/>
              <a:gd name="T14" fmla="*/ 41 w 53"/>
              <a:gd name="T15" fmla="*/ 11 h 70"/>
              <a:gd name="T16" fmla="*/ 43 w 53"/>
              <a:gd name="T17" fmla="*/ 11 h 70"/>
              <a:gd name="T18" fmla="*/ 43 w 53"/>
              <a:gd name="T19" fmla="*/ 0 h 70"/>
              <a:gd name="T20" fmla="*/ 53 w 53"/>
              <a:gd name="T21" fmla="*/ 21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70"/>
              <a:gd name="T35" fmla="*/ 53 w 53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70">
                <a:moveTo>
                  <a:pt x="53" y="21"/>
                </a:moveTo>
                <a:lnTo>
                  <a:pt x="32" y="39"/>
                </a:lnTo>
                <a:lnTo>
                  <a:pt x="16" y="53"/>
                </a:lnTo>
                <a:lnTo>
                  <a:pt x="0" y="70"/>
                </a:lnTo>
                <a:lnTo>
                  <a:pt x="2" y="64"/>
                </a:lnTo>
                <a:lnTo>
                  <a:pt x="18" y="46"/>
                </a:lnTo>
                <a:lnTo>
                  <a:pt x="33" y="28"/>
                </a:lnTo>
                <a:lnTo>
                  <a:pt x="41" y="11"/>
                </a:lnTo>
                <a:lnTo>
                  <a:pt x="43" y="11"/>
                </a:lnTo>
                <a:lnTo>
                  <a:pt x="43" y="0"/>
                </a:lnTo>
                <a:lnTo>
                  <a:pt x="53" y="2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99" name="Freeform 69"/>
          <p:cNvSpPr>
            <a:spLocks/>
          </p:cNvSpPr>
          <p:nvPr/>
        </p:nvSpPr>
        <p:spPr bwMode="auto">
          <a:xfrm>
            <a:off x="7908371" y="4779000"/>
            <a:ext cx="27847" cy="28199"/>
          </a:xfrm>
          <a:custGeom>
            <a:avLst/>
            <a:gdLst>
              <a:gd name="T0" fmla="*/ 31 w 31"/>
              <a:gd name="T1" fmla="*/ 20 h 28"/>
              <a:gd name="T2" fmla="*/ 25 w 31"/>
              <a:gd name="T3" fmla="*/ 28 h 28"/>
              <a:gd name="T4" fmla="*/ 14 w 31"/>
              <a:gd name="T5" fmla="*/ 15 h 28"/>
              <a:gd name="T6" fmla="*/ 0 w 31"/>
              <a:gd name="T7" fmla="*/ 0 h 28"/>
              <a:gd name="T8" fmla="*/ 23 w 31"/>
              <a:gd name="T9" fmla="*/ 4 h 28"/>
              <a:gd name="T10" fmla="*/ 31 w 31"/>
              <a:gd name="T11" fmla="*/ 20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28"/>
              <a:gd name="T20" fmla="*/ 31 w 31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28">
                <a:moveTo>
                  <a:pt x="31" y="20"/>
                </a:moveTo>
                <a:lnTo>
                  <a:pt x="25" y="28"/>
                </a:lnTo>
                <a:lnTo>
                  <a:pt x="14" y="15"/>
                </a:lnTo>
                <a:lnTo>
                  <a:pt x="0" y="0"/>
                </a:lnTo>
                <a:lnTo>
                  <a:pt x="23" y="4"/>
                </a:lnTo>
                <a:lnTo>
                  <a:pt x="31" y="2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0" name="Freeform 70"/>
          <p:cNvSpPr>
            <a:spLocks/>
          </p:cNvSpPr>
          <p:nvPr/>
        </p:nvSpPr>
        <p:spPr bwMode="auto">
          <a:xfrm>
            <a:off x="7994560" y="4826494"/>
            <a:ext cx="21216" cy="32651"/>
          </a:xfrm>
          <a:custGeom>
            <a:avLst/>
            <a:gdLst>
              <a:gd name="T0" fmla="*/ 16 w 24"/>
              <a:gd name="T1" fmla="*/ 5 h 33"/>
              <a:gd name="T2" fmla="*/ 24 w 24"/>
              <a:gd name="T3" fmla="*/ 27 h 33"/>
              <a:gd name="T4" fmla="*/ 18 w 24"/>
              <a:gd name="T5" fmla="*/ 29 h 33"/>
              <a:gd name="T6" fmla="*/ 16 w 24"/>
              <a:gd name="T7" fmla="*/ 33 h 33"/>
              <a:gd name="T8" fmla="*/ 6 w 24"/>
              <a:gd name="T9" fmla="*/ 13 h 33"/>
              <a:gd name="T10" fmla="*/ 0 w 24"/>
              <a:gd name="T11" fmla="*/ 0 h 33"/>
              <a:gd name="T12" fmla="*/ 16 w 24"/>
              <a:gd name="T13" fmla="*/ 5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33"/>
              <a:gd name="T23" fmla="*/ 24 w 24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33">
                <a:moveTo>
                  <a:pt x="16" y="5"/>
                </a:moveTo>
                <a:lnTo>
                  <a:pt x="24" y="27"/>
                </a:lnTo>
                <a:lnTo>
                  <a:pt x="18" y="29"/>
                </a:lnTo>
                <a:lnTo>
                  <a:pt x="16" y="33"/>
                </a:lnTo>
                <a:lnTo>
                  <a:pt x="6" y="13"/>
                </a:lnTo>
                <a:lnTo>
                  <a:pt x="0" y="0"/>
                </a:lnTo>
                <a:lnTo>
                  <a:pt x="16" y="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1" name="Freeform 71"/>
          <p:cNvSpPr>
            <a:spLocks/>
          </p:cNvSpPr>
          <p:nvPr/>
        </p:nvSpPr>
        <p:spPr bwMode="auto">
          <a:xfrm>
            <a:off x="7970691" y="4802748"/>
            <a:ext cx="17237" cy="17810"/>
          </a:xfrm>
          <a:custGeom>
            <a:avLst/>
            <a:gdLst>
              <a:gd name="T0" fmla="*/ 21 w 21"/>
              <a:gd name="T1" fmla="*/ 18 h 18"/>
              <a:gd name="T2" fmla="*/ 4 w 21"/>
              <a:gd name="T3" fmla="*/ 9 h 18"/>
              <a:gd name="T4" fmla="*/ 0 w 21"/>
              <a:gd name="T5" fmla="*/ 11 h 18"/>
              <a:gd name="T6" fmla="*/ 2 w 21"/>
              <a:gd name="T7" fmla="*/ 0 h 18"/>
              <a:gd name="T8" fmla="*/ 21 w 21"/>
              <a:gd name="T9" fmla="*/ 15 h 18"/>
              <a:gd name="T10" fmla="*/ 21 w 21"/>
              <a:gd name="T11" fmla="*/ 18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8"/>
              <a:gd name="T20" fmla="*/ 21 w 21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8">
                <a:moveTo>
                  <a:pt x="21" y="18"/>
                </a:moveTo>
                <a:lnTo>
                  <a:pt x="4" y="9"/>
                </a:lnTo>
                <a:lnTo>
                  <a:pt x="0" y="11"/>
                </a:lnTo>
                <a:lnTo>
                  <a:pt x="2" y="0"/>
                </a:lnTo>
                <a:lnTo>
                  <a:pt x="21" y="15"/>
                </a:lnTo>
                <a:lnTo>
                  <a:pt x="21" y="18"/>
                </a:lnTo>
                <a:close/>
              </a:path>
            </a:pathLst>
          </a:custGeom>
          <a:solidFill>
            <a:srgbClr val="0099FF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2" name="Freeform 72"/>
          <p:cNvSpPr>
            <a:spLocks/>
          </p:cNvSpPr>
          <p:nvPr/>
        </p:nvSpPr>
        <p:spPr bwMode="auto">
          <a:xfrm>
            <a:off x="7987930" y="4859145"/>
            <a:ext cx="15912" cy="8904"/>
          </a:xfrm>
          <a:custGeom>
            <a:avLst/>
            <a:gdLst>
              <a:gd name="T0" fmla="*/ 18 w 18"/>
              <a:gd name="T1" fmla="*/ 7 h 7"/>
              <a:gd name="T2" fmla="*/ 14 w 18"/>
              <a:gd name="T3" fmla="*/ 0 h 7"/>
              <a:gd name="T4" fmla="*/ 0 w 18"/>
              <a:gd name="T5" fmla="*/ 7 h 7"/>
              <a:gd name="T6" fmla="*/ 18 w 18"/>
              <a:gd name="T7" fmla="*/ 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7"/>
              <a:gd name="T14" fmla="*/ 18 w 1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7">
                <a:moveTo>
                  <a:pt x="18" y="7"/>
                </a:moveTo>
                <a:lnTo>
                  <a:pt x="14" y="0"/>
                </a:lnTo>
                <a:lnTo>
                  <a:pt x="0" y="7"/>
                </a:lnTo>
                <a:lnTo>
                  <a:pt x="18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3" name="Freeform 73"/>
          <p:cNvSpPr>
            <a:spLocks/>
          </p:cNvSpPr>
          <p:nvPr/>
        </p:nvSpPr>
        <p:spPr bwMode="auto">
          <a:xfrm>
            <a:off x="7978647" y="4833915"/>
            <a:ext cx="10607" cy="44526"/>
          </a:xfrm>
          <a:custGeom>
            <a:avLst/>
            <a:gdLst>
              <a:gd name="T0" fmla="*/ 11 w 11"/>
              <a:gd name="T1" fmla="*/ 0 h 44"/>
              <a:gd name="T2" fmla="*/ 11 w 11"/>
              <a:gd name="T3" fmla="*/ 11 h 44"/>
              <a:gd name="T4" fmla="*/ 6 w 11"/>
              <a:gd name="T5" fmla="*/ 28 h 44"/>
              <a:gd name="T6" fmla="*/ 0 w 11"/>
              <a:gd name="T7" fmla="*/ 44 h 44"/>
              <a:gd name="T8" fmla="*/ 6 w 11"/>
              <a:gd name="T9" fmla="*/ 22 h 44"/>
              <a:gd name="T10" fmla="*/ 11 w 11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4"/>
              <a:gd name="T20" fmla="*/ 11 w 11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4">
                <a:moveTo>
                  <a:pt x="11" y="0"/>
                </a:moveTo>
                <a:lnTo>
                  <a:pt x="11" y="11"/>
                </a:lnTo>
                <a:lnTo>
                  <a:pt x="6" y="28"/>
                </a:lnTo>
                <a:lnTo>
                  <a:pt x="0" y="44"/>
                </a:lnTo>
                <a:lnTo>
                  <a:pt x="6" y="22"/>
                </a:lnTo>
                <a:lnTo>
                  <a:pt x="11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4" name="Freeform 74"/>
          <p:cNvSpPr>
            <a:spLocks/>
          </p:cNvSpPr>
          <p:nvPr/>
        </p:nvSpPr>
        <p:spPr bwMode="auto">
          <a:xfrm>
            <a:off x="7442946" y="4611290"/>
            <a:ext cx="173705" cy="353231"/>
          </a:xfrm>
          <a:custGeom>
            <a:avLst/>
            <a:gdLst>
              <a:gd name="T0" fmla="*/ 64 w 197"/>
              <a:gd name="T1" fmla="*/ 247 h 347"/>
              <a:gd name="T2" fmla="*/ 74 w 197"/>
              <a:gd name="T3" fmla="*/ 206 h 347"/>
              <a:gd name="T4" fmla="*/ 76 w 197"/>
              <a:gd name="T5" fmla="*/ 166 h 347"/>
              <a:gd name="T6" fmla="*/ 97 w 197"/>
              <a:gd name="T7" fmla="*/ 181 h 347"/>
              <a:gd name="T8" fmla="*/ 136 w 197"/>
              <a:gd name="T9" fmla="*/ 197 h 347"/>
              <a:gd name="T10" fmla="*/ 136 w 197"/>
              <a:gd name="T11" fmla="*/ 188 h 347"/>
              <a:gd name="T12" fmla="*/ 142 w 197"/>
              <a:gd name="T13" fmla="*/ 144 h 347"/>
              <a:gd name="T14" fmla="*/ 189 w 197"/>
              <a:gd name="T15" fmla="*/ 142 h 347"/>
              <a:gd name="T16" fmla="*/ 189 w 197"/>
              <a:gd name="T17" fmla="*/ 109 h 347"/>
              <a:gd name="T18" fmla="*/ 166 w 197"/>
              <a:gd name="T19" fmla="*/ 67 h 347"/>
              <a:gd name="T20" fmla="*/ 129 w 197"/>
              <a:gd name="T21" fmla="*/ 53 h 347"/>
              <a:gd name="T22" fmla="*/ 105 w 197"/>
              <a:gd name="T23" fmla="*/ 53 h 347"/>
              <a:gd name="T24" fmla="*/ 84 w 197"/>
              <a:gd name="T25" fmla="*/ 42 h 347"/>
              <a:gd name="T26" fmla="*/ 64 w 197"/>
              <a:gd name="T27" fmla="*/ 16 h 347"/>
              <a:gd name="T28" fmla="*/ 55 w 197"/>
              <a:gd name="T29" fmla="*/ 0 h 347"/>
              <a:gd name="T30" fmla="*/ 31 w 197"/>
              <a:gd name="T31" fmla="*/ 12 h 347"/>
              <a:gd name="T32" fmla="*/ 6 w 197"/>
              <a:gd name="T33" fmla="*/ 44 h 347"/>
              <a:gd name="T34" fmla="*/ 18 w 197"/>
              <a:gd name="T35" fmla="*/ 69 h 347"/>
              <a:gd name="T36" fmla="*/ 43 w 197"/>
              <a:gd name="T37" fmla="*/ 97 h 347"/>
              <a:gd name="T38" fmla="*/ 35 w 197"/>
              <a:gd name="T39" fmla="*/ 120 h 347"/>
              <a:gd name="T40" fmla="*/ 47 w 197"/>
              <a:gd name="T41" fmla="*/ 150 h 347"/>
              <a:gd name="T42" fmla="*/ 62 w 197"/>
              <a:gd name="T43" fmla="*/ 184 h 347"/>
              <a:gd name="T44" fmla="*/ 62 w 197"/>
              <a:gd name="T45" fmla="*/ 223 h 347"/>
              <a:gd name="T46" fmla="*/ 55 w 197"/>
              <a:gd name="T47" fmla="*/ 243 h 347"/>
              <a:gd name="T48" fmla="*/ 47 w 197"/>
              <a:gd name="T49" fmla="*/ 290 h 347"/>
              <a:gd name="T50" fmla="*/ 62 w 197"/>
              <a:gd name="T51" fmla="*/ 300 h 347"/>
              <a:gd name="T52" fmla="*/ 80 w 197"/>
              <a:gd name="T53" fmla="*/ 318 h 347"/>
              <a:gd name="T54" fmla="*/ 94 w 197"/>
              <a:gd name="T55" fmla="*/ 329 h 347"/>
              <a:gd name="T56" fmla="*/ 111 w 197"/>
              <a:gd name="T57" fmla="*/ 347 h 347"/>
              <a:gd name="T58" fmla="*/ 136 w 197"/>
              <a:gd name="T59" fmla="*/ 336 h 347"/>
              <a:gd name="T60" fmla="*/ 107 w 197"/>
              <a:gd name="T61" fmla="*/ 320 h 347"/>
              <a:gd name="T62" fmla="*/ 90 w 197"/>
              <a:gd name="T63" fmla="*/ 290 h 347"/>
              <a:gd name="T64" fmla="*/ 70 w 197"/>
              <a:gd name="T65" fmla="*/ 267 h 3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7"/>
              <a:gd name="T100" fmla="*/ 0 h 347"/>
              <a:gd name="T101" fmla="*/ 197 w 197"/>
              <a:gd name="T102" fmla="*/ 347 h 3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7" h="347">
                <a:moveTo>
                  <a:pt x="70" y="267"/>
                </a:moveTo>
                <a:lnTo>
                  <a:pt x="64" y="247"/>
                </a:lnTo>
                <a:lnTo>
                  <a:pt x="70" y="226"/>
                </a:lnTo>
                <a:lnTo>
                  <a:pt x="74" y="206"/>
                </a:lnTo>
                <a:lnTo>
                  <a:pt x="74" y="186"/>
                </a:lnTo>
                <a:lnTo>
                  <a:pt x="76" y="166"/>
                </a:lnTo>
                <a:lnTo>
                  <a:pt x="95" y="164"/>
                </a:lnTo>
                <a:lnTo>
                  <a:pt x="97" y="181"/>
                </a:lnTo>
                <a:lnTo>
                  <a:pt x="113" y="184"/>
                </a:lnTo>
                <a:lnTo>
                  <a:pt x="136" y="197"/>
                </a:lnTo>
                <a:lnTo>
                  <a:pt x="144" y="208"/>
                </a:lnTo>
                <a:lnTo>
                  <a:pt x="136" y="188"/>
                </a:lnTo>
                <a:lnTo>
                  <a:pt x="129" y="168"/>
                </a:lnTo>
                <a:lnTo>
                  <a:pt x="142" y="144"/>
                </a:lnTo>
                <a:lnTo>
                  <a:pt x="166" y="144"/>
                </a:lnTo>
                <a:lnTo>
                  <a:pt x="189" y="142"/>
                </a:lnTo>
                <a:lnTo>
                  <a:pt x="197" y="129"/>
                </a:lnTo>
                <a:lnTo>
                  <a:pt x="189" y="109"/>
                </a:lnTo>
                <a:lnTo>
                  <a:pt x="169" y="84"/>
                </a:lnTo>
                <a:lnTo>
                  <a:pt x="166" y="67"/>
                </a:lnTo>
                <a:lnTo>
                  <a:pt x="138" y="45"/>
                </a:lnTo>
                <a:lnTo>
                  <a:pt x="129" y="53"/>
                </a:lnTo>
                <a:lnTo>
                  <a:pt x="119" y="56"/>
                </a:lnTo>
                <a:lnTo>
                  <a:pt x="105" y="53"/>
                </a:lnTo>
                <a:lnTo>
                  <a:pt x="86" y="66"/>
                </a:lnTo>
                <a:lnTo>
                  <a:pt x="84" y="42"/>
                </a:lnTo>
                <a:lnTo>
                  <a:pt x="82" y="18"/>
                </a:lnTo>
                <a:lnTo>
                  <a:pt x="64" y="16"/>
                </a:lnTo>
                <a:lnTo>
                  <a:pt x="62" y="2"/>
                </a:lnTo>
                <a:lnTo>
                  <a:pt x="55" y="0"/>
                </a:lnTo>
                <a:lnTo>
                  <a:pt x="41" y="2"/>
                </a:lnTo>
                <a:lnTo>
                  <a:pt x="31" y="12"/>
                </a:lnTo>
                <a:lnTo>
                  <a:pt x="10" y="16"/>
                </a:lnTo>
                <a:lnTo>
                  <a:pt x="6" y="44"/>
                </a:lnTo>
                <a:lnTo>
                  <a:pt x="0" y="42"/>
                </a:lnTo>
                <a:lnTo>
                  <a:pt x="18" y="69"/>
                </a:lnTo>
                <a:lnTo>
                  <a:pt x="37" y="95"/>
                </a:lnTo>
                <a:lnTo>
                  <a:pt x="43" y="97"/>
                </a:lnTo>
                <a:lnTo>
                  <a:pt x="37" y="109"/>
                </a:lnTo>
                <a:lnTo>
                  <a:pt x="35" y="120"/>
                </a:lnTo>
                <a:lnTo>
                  <a:pt x="35" y="133"/>
                </a:lnTo>
                <a:lnTo>
                  <a:pt x="47" y="150"/>
                </a:lnTo>
                <a:lnTo>
                  <a:pt x="57" y="164"/>
                </a:lnTo>
                <a:lnTo>
                  <a:pt x="62" y="184"/>
                </a:lnTo>
                <a:lnTo>
                  <a:pt x="70" y="208"/>
                </a:lnTo>
                <a:lnTo>
                  <a:pt x="62" y="223"/>
                </a:lnTo>
                <a:lnTo>
                  <a:pt x="55" y="239"/>
                </a:lnTo>
                <a:lnTo>
                  <a:pt x="55" y="243"/>
                </a:lnTo>
                <a:lnTo>
                  <a:pt x="51" y="267"/>
                </a:lnTo>
                <a:lnTo>
                  <a:pt x="47" y="290"/>
                </a:lnTo>
                <a:lnTo>
                  <a:pt x="51" y="287"/>
                </a:lnTo>
                <a:lnTo>
                  <a:pt x="62" y="300"/>
                </a:lnTo>
                <a:lnTo>
                  <a:pt x="76" y="312"/>
                </a:lnTo>
                <a:lnTo>
                  <a:pt x="80" y="318"/>
                </a:lnTo>
                <a:lnTo>
                  <a:pt x="92" y="332"/>
                </a:lnTo>
                <a:lnTo>
                  <a:pt x="94" y="329"/>
                </a:lnTo>
                <a:lnTo>
                  <a:pt x="111" y="336"/>
                </a:lnTo>
                <a:lnTo>
                  <a:pt x="111" y="347"/>
                </a:lnTo>
                <a:lnTo>
                  <a:pt x="127" y="347"/>
                </a:lnTo>
                <a:lnTo>
                  <a:pt x="136" y="336"/>
                </a:lnTo>
                <a:lnTo>
                  <a:pt x="123" y="323"/>
                </a:lnTo>
                <a:lnTo>
                  <a:pt x="107" y="320"/>
                </a:lnTo>
                <a:lnTo>
                  <a:pt x="95" y="307"/>
                </a:lnTo>
                <a:lnTo>
                  <a:pt x="90" y="290"/>
                </a:lnTo>
                <a:lnTo>
                  <a:pt x="82" y="267"/>
                </a:lnTo>
                <a:lnTo>
                  <a:pt x="70" y="267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5" name="Freeform 75"/>
          <p:cNvSpPr>
            <a:spLocks/>
          </p:cNvSpPr>
          <p:nvPr/>
        </p:nvSpPr>
        <p:spPr bwMode="auto">
          <a:xfrm>
            <a:off x="7522506" y="4540049"/>
            <a:ext cx="173705" cy="354715"/>
          </a:xfrm>
          <a:custGeom>
            <a:avLst/>
            <a:gdLst>
              <a:gd name="T0" fmla="*/ 60 w 194"/>
              <a:gd name="T1" fmla="*/ 66 h 348"/>
              <a:gd name="T2" fmla="*/ 37 w 194"/>
              <a:gd name="T3" fmla="*/ 61 h 348"/>
              <a:gd name="T4" fmla="*/ 17 w 194"/>
              <a:gd name="T5" fmla="*/ 37 h 348"/>
              <a:gd name="T6" fmla="*/ 3 w 194"/>
              <a:gd name="T7" fmla="*/ 15 h 348"/>
              <a:gd name="T8" fmla="*/ 21 w 194"/>
              <a:gd name="T9" fmla="*/ 15 h 348"/>
              <a:gd name="T10" fmla="*/ 35 w 194"/>
              <a:gd name="T11" fmla="*/ 15 h 348"/>
              <a:gd name="T12" fmla="*/ 46 w 194"/>
              <a:gd name="T13" fmla="*/ 13 h 348"/>
              <a:gd name="T14" fmla="*/ 70 w 194"/>
              <a:gd name="T15" fmla="*/ 2 h 348"/>
              <a:gd name="T16" fmla="*/ 99 w 194"/>
              <a:gd name="T17" fmla="*/ 26 h 348"/>
              <a:gd name="T18" fmla="*/ 132 w 194"/>
              <a:gd name="T19" fmla="*/ 40 h 348"/>
              <a:gd name="T20" fmla="*/ 107 w 194"/>
              <a:gd name="T21" fmla="*/ 55 h 348"/>
              <a:gd name="T22" fmla="*/ 99 w 194"/>
              <a:gd name="T23" fmla="*/ 77 h 348"/>
              <a:gd name="T24" fmla="*/ 107 w 194"/>
              <a:gd name="T25" fmla="*/ 121 h 348"/>
              <a:gd name="T26" fmla="*/ 126 w 194"/>
              <a:gd name="T27" fmla="*/ 145 h 348"/>
              <a:gd name="T28" fmla="*/ 159 w 194"/>
              <a:gd name="T29" fmla="*/ 172 h 348"/>
              <a:gd name="T30" fmla="*/ 185 w 194"/>
              <a:gd name="T31" fmla="*/ 220 h 348"/>
              <a:gd name="T32" fmla="*/ 192 w 194"/>
              <a:gd name="T33" fmla="*/ 260 h 348"/>
              <a:gd name="T34" fmla="*/ 190 w 194"/>
              <a:gd name="T35" fmla="*/ 278 h 348"/>
              <a:gd name="T36" fmla="*/ 159 w 194"/>
              <a:gd name="T37" fmla="*/ 306 h 348"/>
              <a:gd name="T38" fmla="*/ 142 w 194"/>
              <a:gd name="T39" fmla="*/ 307 h 348"/>
              <a:gd name="T40" fmla="*/ 138 w 194"/>
              <a:gd name="T41" fmla="*/ 318 h 348"/>
              <a:gd name="T42" fmla="*/ 130 w 194"/>
              <a:gd name="T43" fmla="*/ 327 h 348"/>
              <a:gd name="T44" fmla="*/ 103 w 194"/>
              <a:gd name="T45" fmla="*/ 348 h 348"/>
              <a:gd name="T46" fmla="*/ 89 w 194"/>
              <a:gd name="T47" fmla="*/ 307 h 348"/>
              <a:gd name="T48" fmla="*/ 109 w 194"/>
              <a:gd name="T49" fmla="*/ 295 h 348"/>
              <a:gd name="T50" fmla="*/ 118 w 194"/>
              <a:gd name="T51" fmla="*/ 280 h 348"/>
              <a:gd name="T52" fmla="*/ 152 w 194"/>
              <a:gd name="T53" fmla="*/ 263 h 348"/>
              <a:gd name="T54" fmla="*/ 150 w 194"/>
              <a:gd name="T55" fmla="*/ 225 h 348"/>
              <a:gd name="T56" fmla="*/ 146 w 194"/>
              <a:gd name="T57" fmla="*/ 185 h 348"/>
              <a:gd name="T58" fmla="*/ 138 w 194"/>
              <a:gd name="T59" fmla="*/ 172 h 348"/>
              <a:gd name="T60" fmla="*/ 109 w 194"/>
              <a:gd name="T61" fmla="*/ 143 h 348"/>
              <a:gd name="T62" fmla="*/ 81 w 194"/>
              <a:gd name="T63" fmla="*/ 112 h 348"/>
              <a:gd name="T64" fmla="*/ 56 w 194"/>
              <a:gd name="T65" fmla="*/ 84 h 348"/>
              <a:gd name="T66" fmla="*/ 66 w 194"/>
              <a:gd name="T67" fmla="*/ 72 h 3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4"/>
              <a:gd name="T103" fmla="*/ 0 h 348"/>
              <a:gd name="T104" fmla="*/ 194 w 194"/>
              <a:gd name="T105" fmla="*/ 348 h 3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4" h="348">
                <a:moveTo>
                  <a:pt x="66" y="72"/>
                </a:moveTo>
                <a:lnTo>
                  <a:pt x="60" y="66"/>
                </a:lnTo>
                <a:lnTo>
                  <a:pt x="48" y="55"/>
                </a:lnTo>
                <a:lnTo>
                  <a:pt x="37" y="61"/>
                </a:lnTo>
                <a:lnTo>
                  <a:pt x="21" y="46"/>
                </a:lnTo>
                <a:lnTo>
                  <a:pt x="17" y="37"/>
                </a:lnTo>
                <a:lnTo>
                  <a:pt x="0" y="20"/>
                </a:lnTo>
                <a:lnTo>
                  <a:pt x="3" y="15"/>
                </a:lnTo>
                <a:lnTo>
                  <a:pt x="15" y="18"/>
                </a:lnTo>
                <a:lnTo>
                  <a:pt x="21" y="15"/>
                </a:lnTo>
                <a:lnTo>
                  <a:pt x="29" y="15"/>
                </a:lnTo>
                <a:lnTo>
                  <a:pt x="35" y="15"/>
                </a:lnTo>
                <a:lnTo>
                  <a:pt x="39" y="13"/>
                </a:lnTo>
                <a:lnTo>
                  <a:pt x="46" y="13"/>
                </a:lnTo>
                <a:lnTo>
                  <a:pt x="60" y="0"/>
                </a:lnTo>
                <a:lnTo>
                  <a:pt x="70" y="2"/>
                </a:lnTo>
                <a:lnTo>
                  <a:pt x="97" y="9"/>
                </a:lnTo>
                <a:lnTo>
                  <a:pt x="99" y="26"/>
                </a:lnTo>
                <a:lnTo>
                  <a:pt x="109" y="33"/>
                </a:lnTo>
                <a:lnTo>
                  <a:pt x="132" y="40"/>
                </a:lnTo>
                <a:lnTo>
                  <a:pt x="118" y="50"/>
                </a:lnTo>
                <a:lnTo>
                  <a:pt x="107" y="55"/>
                </a:lnTo>
                <a:lnTo>
                  <a:pt x="107" y="57"/>
                </a:lnTo>
                <a:lnTo>
                  <a:pt x="99" y="77"/>
                </a:lnTo>
                <a:lnTo>
                  <a:pt x="91" y="99"/>
                </a:lnTo>
                <a:lnTo>
                  <a:pt x="107" y="121"/>
                </a:lnTo>
                <a:lnTo>
                  <a:pt x="113" y="132"/>
                </a:lnTo>
                <a:lnTo>
                  <a:pt x="126" y="145"/>
                </a:lnTo>
                <a:lnTo>
                  <a:pt x="140" y="157"/>
                </a:lnTo>
                <a:lnTo>
                  <a:pt x="159" y="172"/>
                </a:lnTo>
                <a:lnTo>
                  <a:pt x="175" y="189"/>
                </a:lnTo>
                <a:lnTo>
                  <a:pt x="185" y="220"/>
                </a:lnTo>
                <a:lnTo>
                  <a:pt x="194" y="253"/>
                </a:lnTo>
                <a:lnTo>
                  <a:pt x="192" y="260"/>
                </a:lnTo>
                <a:lnTo>
                  <a:pt x="192" y="269"/>
                </a:lnTo>
                <a:lnTo>
                  <a:pt x="190" y="278"/>
                </a:lnTo>
                <a:lnTo>
                  <a:pt x="175" y="293"/>
                </a:lnTo>
                <a:lnTo>
                  <a:pt x="159" y="306"/>
                </a:lnTo>
                <a:lnTo>
                  <a:pt x="144" y="302"/>
                </a:lnTo>
                <a:lnTo>
                  <a:pt x="142" y="307"/>
                </a:lnTo>
                <a:lnTo>
                  <a:pt x="144" y="315"/>
                </a:lnTo>
                <a:lnTo>
                  <a:pt x="138" y="318"/>
                </a:lnTo>
                <a:lnTo>
                  <a:pt x="138" y="327"/>
                </a:lnTo>
                <a:lnTo>
                  <a:pt x="130" y="327"/>
                </a:lnTo>
                <a:lnTo>
                  <a:pt x="113" y="344"/>
                </a:lnTo>
                <a:lnTo>
                  <a:pt x="103" y="348"/>
                </a:lnTo>
                <a:lnTo>
                  <a:pt x="105" y="318"/>
                </a:lnTo>
                <a:lnTo>
                  <a:pt x="89" y="307"/>
                </a:lnTo>
                <a:lnTo>
                  <a:pt x="103" y="298"/>
                </a:lnTo>
                <a:lnTo>
                  <a:pt x="109" y="295"/>
                </a:lnTo>
                <a:lnTo>
                  <a:pt x="126" y="298"/>
                </a:lnTo>
                <a:lnTo>
                  <a:pt x="118" y="280"/>
                </a:lnTo>
                <a:lnTo>
                  <a:pt x="132" y="273"/>
                </a:lnTo>
                <a:lnTo>
                  <a:pt x="152" y="263"/>
                </a:lnTo>
                <a:lnTo>
                  <a:pt x="150" y="245"/>
                </a:lnTo>
                <a:lnTo>
                  <a:pt x="150" y="225"/>
                </a:lnTo>
                <a:lnTo>
                  <a:pt x="148" y="205"/>
                </a:lnTo>
                <a:lnTo>
                  <a:pt x="146" y="185"/>
                </a:lnTo>
                <a:lnTo>
                  <a:pt x="138" y="178"/>
                </a:lnTo>
                <a:lnTo>
                  <a:pt x="138" y="172"/>
                </a:lnTo>
                <a:lnTo>
                  <a:pt x="118" y="157"/>
                </a:lnTo>
                <a:lnTo>
                  <a:pt x="109" y="143"/>
                </a:lnTo>
                <a:lnTo>
                  <a:pt x="95" y="126"/>
                </a:lnTo>
                <a:lnTo>
                  <a:pt x="81" y="112"/>
                </a:lnTo>
                <a:lnTo>
                  <a:pt x="52" y="92"/>
                </a:lnTo>
                <a:lnTo>
                  <a:pt x="56" y="84"/>
                </a:lnTo>
                <a:lnTo>
                  <a:pt x="70" y="81"/>
                </a:lnTo>
                <a:lnTo>
                  <a:pt x="66" y="72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6" name="Freeform 76"/>
          <p:cNvSpPr>
            <a:spLocks/>
          </p:cNvSpPr>
          <p:nvPr/>
        </p:nvSpPr>
        <p:spPr bwMode="auto">
          <a:xfrm>
            <a:off x="6521379" y="4471778"/>
            <a:ext cx="11934" cy="38587"/>
          </a:xfrm>
          <a:custGeom>
            <a:avLst/>
            <a:gdLst>
              <a:gd name="T0" fmla="*/ 10 w 16"/>
              <a:gd name="T1" fmla="*/ 34 h 36"/>
              <a:gd name="T2" fmla="*/ 6 w 16"/>
              <a:gd name="T3" fmla="*/ 36 h 36"/>
              <a:gd name="T4" fmla="*/ 0 w 16"/>
              <a:gd name="T5" fmla="*/ 31 h 36"/>
              <a:gd name="T6" fmla="*/ 0 w 16"/>
              <a:gd name="T7" fmla="*/ 11 h 36"/>
              <a:gd name="T8" fmla="*/ 8 w 16"/>
              <a:gd name="T9" fmla="*/ 0 h 36"/>
              <a:gd name="T10" fmla="*/ 16 w 16"/>
              <a:gd name="T11" fmla="*/ 18 h 36"/>
              <a:gd name="T12" fmla="*/ 10 w 16"/>
              <a:gd name="T13" fmla="*/ 34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36"/>
              <a:gd name="T23" fmla="*/ 16 w 16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36">
                <a:moveTo>
                  <a:pt x="10" y="34"/>
                </a:moveTo>
                <a:lnTo>
                  <a:pt x="6" y="36"/>
                </a:lnTo>
                <a:lnTo>
                  <a:pt x="0" y="31"/>
                </a:lnTo>
                <a:lnTo>
                  <a:pt x="0" y="11"/>
                </a:lnTo>
                <a:lnTo>
                  <a:pt x="8" y="0"/>
                </a:lnTo>
                <a:lnTo>
                  <a:pt x="16" y="18"/>
                </a:lnTo>
                <a:lnTo>
                  <a:pt x="10" y="3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7" name="Freeform 77"/>
          <p:cNvSpPr>
            <a:spLocks/>
          </p:cNvSpPr>
          <p:nvPr/>
        </p:nvSpPr>
        <p:spPr bwMode="auto">
          <a:xfrm>
            <a:off x="6350325" y="4142293"/>
            <a:ext cx="404429" cy="350264"/>
          </a:xfrm>
          <a:custGeom>
            <a:avLst/>
            <a:gdLst>
              <a:gd name="T0" fmla="*/ 51 w 458"/>
              <a:gd name="T1" fmla="*/ 141 h 346"/>
              <a:gd name="T2" fmla="*/ 57 w 458"/>
              <a:gd name="T3" fmla="*/ 106 h 346"/>
              <a:gd name="T4" fmla="*/ 41 w 458"/>
              <a:gd name="T5" fmla="*/ 88 h 346"/>
              <a:gd name="T6" fmla="*/ 6 w 458"/>
              <a:gd name="T7" fmla="*/ 44 h 346"/>
              <a:gd name="T8" fmla="*/ 0 w 458"/>
              <a:gd name="T9" fmla="*/ 7 h 346"/>
              <a:gd name="T10" fmla="*/ 10 w 458"/>
              <a:gd name="T11" fmla="*/ 2 h 346"/>
              <a:gd name="T12" fmla="*/ 39 w 458"/>
              <a:gd name="T13" fmla="*/ 18 h 346"/>
              <a:gd name="T14" fmla="*/ 78 w 458"/>
              <a:gd name="T15" fmla="*/ 0 h 346"/>
              <a:gd name="T16" fmla="*/ 82 w 458"/>
              <a:gd name="T17" fmla="*/ 18 h 346"/>
              <a:gd name="T18" fmla="*/ 113 w 458"/>
              <a:gd name="T19" fmla="*/ 51 h 346"/>
              <a:gd name="T20" fmla="*/ 156 w 458"/>
              <a:gd name="T21" fmla="*/ 68 h 346"/>
              <a:gd name="T22" fmla="*/ 197 w 458"/>
              <a:gd name="T23" fmla="*/ 70 h 346"/>
              <a:gd name="T24" fmla="*/ 215 w 458"/>
              <a:gd name="T25" fmla="*/ 64 h 346"/>
              <a:gd name="T26" fmla="*/ 218 w 458"/>
              <a:gd name="T27" fmla="*/ 57 h 346"/>
              <a:gd name="T28" fmla="*/ 257 w 458"/>
              <a:gd name="T29" fmla="*/ 39 h 346"/>
              <a:gd name="T30" fmla="*/ 312 w 458"/>
              <a:gd name="T31" fmla="*/ 48 h 346"/>
              <a:gd name="T32" fmla="*/ 349 w 458"/>
              <a:gd name="T33" fmla="*/ 70 h 346"/>
              <a:gd name="T34" fmla="*/ 376 w 458"/>
              <a:gd name="T35" fmla="*/ 97 h 346"/>
              <a:gd name="T36" fmla="*/ 370 w 458"/>
              <a:gd name="T37" fmla="*/ 128 h 346"/>
              <a:gd name="T38" fmla="*/ 378 w 458"/>
              <a:gd name="T39" fmla="*/ 146 h 346"/>
              <a:gd name="T40" fmla="*/ 382 w 458"/>
              <a:gd name="T41" fmla="*/ 172 h 346"/>
              <a:gd name="T42" fmla="*/ 407 w 458"/>
              <a:gd name="T43" fmla="*/ 198 h 346"/>
              <a:gd name="T44" fmla="*/ 396 w 458"/>
              <a:gd name="T45" fmla="*/ 234 h 346"/>
              <a:gd name="T46" fmla="*/ 427 w 458"/>
              <a:gd name="T47" fmla="*/ 267 h 346"/>
              <a:gd name="T48" fmla="*/ 450 w 458"/>
              <a:gd name="T49" fmla="*/ 298 h 346"/>
              <a:gd name="T50" fmla="*/ 458 w 458"/>
              <a:gd name="T51" fmla="*/ 313 h 346"/>
              <a:gd name="T52" fmla="*/ 431 w 458"/>
              <a:gd name="T53" fmla="*/ 327 h 346"/>
              <a:gd name="T54" fmla="*/ 403 w 458"/>
              <a:gd name="T55" fmla="*/ 342 h 346"/>
              <a:gd name="T56" fmla="*/ 357 w 458"/>
              <a:gd name="T57" fmla="*/ 337 h 346"/>
              <a:gd name="T58" fmla="*/ 324 w 458"/>
              <a:gd name="T59" fmla="*/ 316 h 346"/>
              <a:gd name="T60" fmla="*/ 296 w 458"/>
              <a:gd name="T61" fmla="*/ 307 h 346"/>
              <a:gd name="T62" fmla="*/ 244 w 458"/>
              <a:gd name="T63" fmla="*/ 305 h 346"/>
              <a:gd name="T64" fmla="*/ 205 w 458"/>
              <a:gd name="T65" fmla="*/ 284 h 346"/>
              <a:gd name="T66" fmla="*/ 177 w 458"/>
              <a:gd name="T67" fmla="*/ 252 h 346"/>
              <a:gd name="T68" fmla="*/ 148 w 458"/>
              <a:gd name="T69" fmla="*/ 229 h 346"/>
              <a:gd name="T70" fmla="*/ 139 w 458"/>
              <a:gd name="T71" fmla="*/ 220 h 346"/>
              <a:gd name="T72" fmla="*/ 129 w 458"/>
              <a:gd name="T73" fmla="*/ 232 h 346"/>
              <a:gd name="T74" fmla="*/ 113 w 458"/>
              <a:gd name="T75" fmla="*/ 207 h 346"/>
              <a:gd name="T76" fmla="*/ 107 w 458"/>
              <a:gd name="T77" fmla="*/ 188 h 346"/>
              <a:gd name="T78" fmla="*/ 80 w 458"/>
              <a:gd name="T79" fmla="*/ 168 h 3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8"/>
              <a:gd name="T121" fmla="*/ 0 h 346"/>
              <a:gd name="T122" fmla="*/ 458 w 458"/>
              <a:gd name="T123" fmla="*/ 346 h 3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8" h="346">
                <a:moveTo>
                  <a:pt x="63" y="157"/>
                </a:moveTo>
                <a:lnTo>
                  <a:pt x="51" y="141"/>
                </a:lnTo>
                <a:lnTo>
                  <a:pt x="49" y="128"/>
                </a:lnTo>
                <a:lnTo>
                  <a:pt x="57" y="106"/>
                </a:lnTo>
                <a:lnTo>
                  <a:pt x="57" y="95"/>
                </a:lnTo>
                <a:lnTo>
                  <a:pt x="41" y="88"/>
                </a:lnTo>
                <a:lnTo>
                  <a:pt x="22" y="60"/>
                </a:lnTo>
                <a:lnTo>
                  <a:pt x="6" y="44"/>
                </a:lnTo>
                <a:lnTo>
                  <a:pt x="2" y="20"/>
                </a:lnTo>
                <a:lnTo>
                  <a:pt x="0" y="7"/>
                </a:lnTo>
                <a:lnTo>
                  <a:pt x="8" y="0"/>
                </a:lnTo>
                <a:lnTo>
                  <a:pt x="10" y="2"/>
                </a:lnTo>
                <a:lnTo>
                  <a:pt x="14" y="6"/>
                </a:lnTo>
                <a:lnTo>
                  <a:pt x="39" y="18"/>
                </a:lnTo>
                <a:lnTo>
                  <a:pt x="57" y="13"/>
                </a:lnTo>
                <a:lnTo>
                  <a:pt x="78" y="0"/>
                </a:lnTo>
                <a:lnTo>
                  <a:pt x="84" y="13"/>
                </a:lnTo>
                <a:lnTo>
                  <a:pt x="82" y="18"/>
                </a:lnTo>
                <a:lnTo>
                  <a:pt x="102" y="29"/>
                </a:lnTo>
                <a:lnTo>
                  <a:pt x="113" y="51"/>
                </a:lnTo>
                <a:lnTo>
                  <a:pt x="137" y="60"/>
                </a:lnTo>
                <a:lnTo>
                  <a:pt x="156" y="68"/>
                </a:lnTo>
                <a:lnTo>
                  <a:pt x="177" y="73"/>
                </a:lnTo>
                <a:lnTo>
                  <a:pt x="197" y="70"/>
                </a:lnTo>
                <a:lnTo>
                  <a:pt x="211" y="68"/>
                </a:lnTo>
                <a:lnTo>
                  <a:pt x="215" y="64"/>
                </a:lnTo>
                <a:lnTo>
                  <a:pt x="211" y="55"/>
                </a:lnTo>
                <a:lnTo>
                  <a:pt x="218" y="57"/>
                </a:lnTo>
                <a:lnTo>
                  <a:pt x="234" y="42"/>
                </a:lnTo>
                <a:lnTo>
                  <a:pt x="257" y="39"/>
                </a:lnTo>
                <a:lnTo>
                  <a:pt x="277" y="37"/>
                </a:lnTo>
                <a:lnTo>
                  <a:pt x="312" y="48"/>
                </a:lnTo>
                <a:lnTo>
                  <a:pt x="329" y="59"/>
                </a:lnTo>
                <a:lnTo>
                  <a:pt x="349" y="70"/>
                </a:lnTo>
                <a:lnTo>
                  <a:pt x="368" y="73"/>
                </a:lnTo>
                <a:lnTo>
                  <a:pt x="376" y="97"/>
                </a:lnTo>
                <a:lnTo>
                  <a:pt x="372" y="124"/>
                </a:lnTo>
                <a:lnTo>
                  <a:pt x="370" y="128"/>
                </a:lnTo>
                <a:lnTo>
                  <a:pt x="370" y="141"/>
                </a:lnTo>
                <a:lnTo>
                  <a:pt x="378" y="146"/>
                </a:lnTo>
                <a:lnTo>
                  <a:pt x="376" y="152"/>
                </a:lnTo>
                <a:lnTo>
                  <a:pt x="382" y="172"/>
                </a:lnTo>
                <a:lnTo>
                  <a:pt x="386" y="192"/>
                </a:lnTo>
                <a:lnTo>
                  <a:pt x="407" y="198"/>
                </a:lnTo>
                <a:lnTo>
                  <a:pt x="411" y="207"/>
                </a:lnTo>
                <a:lnTo>
                  <a:pt x="396" y="234"/>
                </a:lnTo>
                <a:lnTo>
                  <a:pt x="411" y="251"/>
                </a:lnTo>
                <a:lnTo>
                  <a:pt x="427" y="267"/>
                </a:lnTo>
                <a:lnTo>
                  <a:pt x="442" y="274"/>
                </a:lnTo>
                <a:lnTo>
                  <a:pt x="450" y="298"/>
                </a:lnTo>
                <a:lnTo>
                  <a:pt x="458" y="302"/>
                </a:lnTo>
                <a:lnTo>
                  <a:pt x="458" y="313"/>
                </a:lnTo>
                <a:lnTo>
                  <a:pt x="438" y="320"/>
                </a:lnTo>
                <a:lnTo>
                  <a:pt x="431" y="327"/>
                </a:lnTo>
                <a:lnTo>
                  <a:pt x="429" y="346"/>
                </a:lnTo>
                <a:lnTo>
                  <a:pt x="403" y="342"/>
                </a:lnTo>
                <a:lnTo>
                  <a:pt x="380" y="340"/>
                </a:lnTo>
                <a:lnTo>
                  <a:pt x="357" y="337"/>
                </a:lnTo>
                <a:lnTo>
                  <a:pt x="331" y="333"/>
                </a:lnTo>
                <a:lnTo>
                  <a:pt x="324" y="316"/>
                </a:lnTo>
                <a:lnTo>
                  <a:pt x="314" y="300"/>
                </a:lnTo>
                <a:lnTo>
                  <a:pt x="296" y="307"/>
                </a:lnTo>
                <a:lnTo>
                  <a:pt x="277" y="313"/>
                </a:lnTo>
                <a:lnTo>
                  <a:pt x="244" y="305"/>
                </a:lnTo>
                <a:lnTo>
                  <a:pt x="224" y="294"/>
                </a:lnTo>
                <a:lnTo>
                  <a:pt x="205" y="284"/>
                </a:lnTo>
                <a:lnTo>
                  <a:pt x="187" y="267"/>
                </a:lnTo>
                <a:lnTo>
                  <a:pt x="177" y="252"/>
                </a:lnTo>
                <a:lnTo>
                  <a:pt x="158" y="227"/>
                </a:lnTo>
                <a:lnTo>
                  <a:pt x="148" y="229"/>
                </a:lnTo>
                <a:lnTo>
                  <a:pt x="139" y="221"/>
                </a:lnTo>
                <a:lnTo>
                  <a:pt x="139" y="220"/>
                </a:lnTo>
                <a:lnTo>
                  <a:pt x="131" y="231"/>
                </a:lnTo>
                <a:lnTo>
                  <a:pt x="129" y="232"/>
                </a:lnTo>
                <a:lnTo>
                  <a:pt x="121" y="223"/>
                </a:lnTo>
                <a:lnTo>
                  <a:pt x="113" y="207"/>
                </a:lnTo>
                <a:lnTo>
                  <a:pt x="105" y="207"/>
                </a:lnTo>
                <a:lnTo>
                  <a:pt x="107" y="188"/>
                </a:lnTo>
                <a:lnTo>
                  <a:pt x="98" y="177"/>
                </a:lnTo>
                <a:lnTo>
                  <a:pt x="80" y="168"/>
                </a:lnTo>
                <a:lnTo>
                  <a:pt x="63" y="15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8" name="Freeform 78"/>
          <p:cNvSpPr>
            <a:spLocks/>
          </p:cNvSpPr>
          <p:nvPr/>
        </p:nvSpPr>
        <p:spPr bwMode="auto">
          <a:xfrm>
            <a:off x="6266788" y="4200175"/>
            <a:ext cx="196248" cy="198877"/>
          </a:xfrm>
          <a:custGeom>
            <a:avLst/>
            <a:gdLst>
              <a:gd name="T0" fmla="*/ 144 w 222"/>
              <a:gd name="T1" fmla="*/ 84 h 195"/>
              <a:gd name="T2" fmla="*/ 142 w 222"/>
              <a:gd name="T3" fmla="*/ 71 h 195"/>
              <a:gd name="T4" fmla="*/ 150 w 222"/>
              <a:gd name="T5" fmla="*/ 49 h 195"/>
              <a:gd name="T6" fmla="*/ 150 w 222"/>
              <a:gd name="T7" fmla="*/ 38 h 195"/>
              <a:gd name="T8" fmla="*/ 134 w 222"/>
              <a:gd name="T9" fmla="*/ 31 h 195"/>
              <a:gd name="T10" fmla="*/ 115 w 222"/>
              <a:gd name="T11" fmla="*/ 3 h 195"/>
              <a:gd name="T12" fmla="*/ 101 w 222"/>
              <a:gd name="T13" fmla="*/ 5 h 195"/>
              <a:gd name="T14" fmla="*/ 95 w 222"/>
              <a:gd name="T15" fmla="*/ 0 h 195"/>
              <a:gd name="T16" fmla="*/ 68 w 222"/>
              <a:gd name="T17" fmla="*/ 2 h 195"/>
              <a:gd name="T18" fmla="*/ 62 w 222"/>
              <a:gd name="T19" fmla="*/ 5 h 195"/>
              <a:gd name="T20" fmla="*/ 43 w 222"/>
              <a:gd name="T21" fmla="*/ 24 h 195"/>
              <a:gd name="T22" fmla="*/ 45 w 222"/>
              <a:gd name="T23" fmla="*/ 46 h 195"/>
              <a:gd name="T24" fmla="*/ 45 w 222"/>
              <a:gd name="T25" fmla="*/ 69 h 195"/>
              <a:gd name="T26" fmla="*/ 23 w 222"/>
              <a:gd name="T27" fmla="*/ 82 h 195"/>
              <a:gd name="T28" fmla="*/ 0 w 222"/>
              <a:gd name="T29" fmla="*/ 93 h 195"/>
              <a:gd name="T30" fmla="*/ 15 w 222"/>
              <a:gd name="T31" fmla="*/ 120 h 195"/>
              <a:gd name="T32" fmla="*/ 35 w 222"/>
              <a:gd name="T33" fmla="*/ 130 h 195"/>
              <a:gd name="T34" fmla="*/ 56 w 222"/>
              <a:gd name="T35" fmla="*/ 139 h 195"/>
              <a:gd name="T36" fmla="*/ 78 w 222"/>
              <a:gd name="T37" fmla="*/ 148 h 195"/>
              <a:gd name="T38" fmla="*/ 99 w 222"/>
              <a:gd name="T39" fmla="*/ 157 h 195"/>
              <a:gd name="T40" fmla="*/ 119 w 222"/>
              <a:gd name="T41" fmla="*/ 175 h 195"/>
              <a:gd name="T42" fmla="*/ 140 w 222"/>
              <a:gd name="T43" fmla="*/ 194 h 195"/>
              <a:gd name="T44" fmla="*/ 181 w 222"/>
              <a:gd name="T45" fmla="*/ 195 h 195"/>
              <a:gd name="T46" fmla="*/ 191 w 222"/>
              <a:gd name="T47" fmla="*/ 175 h 195"/>
              <a:gd name="T48" fmla="*/ 208 w 222"/>
              <a:gd name="T49" fmla="*/ 174 h 195"/>
              <a:gd name="T50" fmla="*/ 222 w 222"/>
              <a:gd name="T51" fmla="*/ 175 h 195"/>
              <a:gd name="T52" fmla="*/ 214 w 222"/>
              <a:gd name="T53" fmla="*/ 166 h 195"/>
              <a:gd name="T54" fmla="*/ 206 w 222"/>
              <a:gd name="T55" fmla="*/ 150 h 195"/>
              <a:gd name="T56" fmla="*/ 198 w 222"/>
              <a:gd name="T57" fmla="*/ 150 h 195"/>
              <a:gd name="T58" fmla="*/ 200 w 222"/>
              <a:gd name="T59" fmla="*/ 131 h 195"/>
              <a:gd name="T60" fmla="*/ 191 w 222"/>
              <a:gd name="T61" fmla="*/ 120 h 195"/>
              <a:gd name="T62" fmla="*/ 173 w 222"/>
              <a:gd name="T63" fmla="*/ 111 h 195"/>
              <a:gd name="T64" fmla="*/ 156 w 222"/>
              <a:gd name="T65" fmla="*/ 100 h 195"/>
              <a:gd name="T66" fmla="*/ 144 w 222"/>
              <a:gd name="T67" fmla="*/ 84 h 1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2"/>
              <a:gd name="T103" fmla="*/ 0 h 195"/>
              <a:gd name="T104" fmla="*/ 222 w 222"/>
              <a:gd name="T105" fmla="*/ 195 h 1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2" h="195">
                <a:moveTo>
                  <a:pt x="144" y="84"/>
                </a:moveTo>
                <a:lnTo>
                  <a:pt x="142" y="71"/>
                </a:lnTo>
                <a:lnTo>
                  <a:pt x="150" y="49"/>
                </a:lnTo>
                <a:lnTo>
                  <a:pt x="150" y="38"/>
                </a:lnTo>
                <a:lnTo>
                  <a:pt x="134" y="31"/>
                </a:lnTo>
                <a:lnTo>
                  <a:pt x="115" y="3"/>
                </a:lnTo>
                <a:lnTo>
                  <a:pt x="101" y="5"/>
                </a:lnTo>
                <a:lnTo>
                  <a:pt x="95" y="0"/>
                </a:lnTo>
                <a:lnTo>
                  <a:pt x="68" y="2"/>
                </a:lnTo>
                <a:lnTo>
                  <a:pt x="62" y="5"/>
                </a:lnTo>
                <a:lnTo>
                  <a:pt x="43" y="24"/>
                </a:lnTo>
                <a:lnTo>
                  <a:pt x="45" y="46"/>
                </a:lnTo>
                <a:lnTo>
                  <a:pt x="45" y="69"/>
                </a:lnTo>
                <a:lnTo>
                  <a:pt x="23" y="82"/>
                </a:lnTo>
                <a:lnTo>
                  <a:pt x="0" y="93"/>
                </a:lnTo>
                <a:lnTo>
                  <a:pt x="15" y="120"/>
                </a:lnTo>
                <a:lnTo>
                  <a:pt x="35" y="130"/>
                </a:lnTo>
                <a:lnTo>
                  <a:pt x="56" y="139"/>
                </a:lnTo>
                <a:lnTo>
                  <a:pt x="78" y="148"/>
                </a:lnTo>
                <a:lnTo>
                  <a:pt x="99" y="157"/>
                </a:lnTo>
                <a:lnTo>
                  <a:pt x="119" y="175"/>
                </a:lnTo>
                <a:lnTo>
                  <a:pt x="140" y="194"/>
                </a:lnTo>
                <a:lnTo>
                  <a:pt x="181" y="195"/>
                </a:lnTo>
                <a:lnTo>
                  <a:pt x="191" y="175"/>
                </a:lnTo>
                <a:lnTo>
                  <a:pt x="208" y="174"/>
                </a:lnTo>
                <a:lnTo>
                  <a:pt x="222" y="175"/>
                </a:lnTo>
                <a:lnTo>
                  <a:pt x="214" y="166"/>
                </a:lnTo>
                <a:lnTo>
                  <a:pt x="206" y="150"/>
                </a:lnTo>
                <a:lnTo>
                  <a:pt x="198" y="150"/>
                </a:lnTo>
                <a:lnTo>
                  <a:pt x="200" y="131"/>
                </a:lnTo>
                <a:lnTo>
                  <a:pt x="191" y="120"/>
                </a:lnTo>
                <a:lnTo>
                  <a:pt x="173" y="111"/>
                </a:lnTo>
                <a:lnTo>
                  <a:pt x="156" y="100"/>
                </a:lnTo>
                <a:lnTo>
                  <a:pt x="144" y="84"/>
                </a:lnTo>
                <a:close/>
              </a:path>
            </a:pathLst>
          </a:custGeom>
          <a:noFill/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09" name="Freeform 79"/>
          <p:cNvSpPr>
            <a:spLocks/>
          </p:cNvSpPr>
          <p:nvPr/>
        </p:nvSpPr>
        <p:spPr bwMode="auto">
          <a:xfrm>
            <a:off x="6427234" y="4376791"/>
            <a:ext cx="35802" cy="35620"/>
          </a:xfrm>
          <a:custGeom>
            <a:avLst/>
            <a:gdLst>
              <a:gd name="T0" fmla="*/ 33 w 41"/>
              <a:gd name="T1" fmla="*/ 10 h 36"/>
              <a:gd name="T2" fmla="*/ 27 w 41"/>
              <a:gd name="T3" fmla="*/ 12 h 36"/>
              <a:gd name="T4" fmla="*/ 27 w 41"/>
              <a:gd name="T5" fmla="*/ 16 h 36"/>
              <a:gd name="T6" fmla="*/ 41 w 41"/>
              <a:gd name="T7" fmla="*/ 36 h 36"/>
              <a:gd name="T8" fmla="*/ 23 w 41"/>
              <a:gd name="T9" fmla="*/ 32 h 36"/>
              <a:gd name="T10" fmla="*/ 19 w 41"/>
              <a:gd name="T11" fmla="*/ 25 h 36"/>
              <a:gd name="T12" fmla="*/ 0 w 41"/>
              <a:gd name="T13" fmla="*/ 21 h 36"/>
              <a:gd name="T14" fmla="*/ 10 w 41"/>
              <a:gd name="T15" fmla="*/ 1 h 36"/>
              <a:gd name="T16" fmla="*/ 27 w 41"/>
              <a:gd name="T17" fmla="*/ 0 h 36"/>
              <a:gd name="T18" fmla="*/ 33 w 41"/>
              <a:gd name="T19" fmla="*/ 1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36"/>
              <a:gd name="T32" fmla="*/ 41 w 41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36">
                <a:moveTo>
                  <a:pt x="33" y="10"/>
                </a:moveTo>
                <a:lnTo>
                  <a:pt x="27" y="12"/>
                </a:lnTo>
                <a:lnTo>
                  <a:pt x="27" y="16"/>
                </a:lnTo>
                <a:lnTo>
                  <a:pt x="41" y="36"/>
                </a:lnTo>
                <a:lnTo>
                  <a:pt x="23" y="32"/>
                </a:lnTo>
                <a:lnTo>
                  <a:pt x="19" y="25"/>
                </a:lnTo>
                <a:lnTo>
                  <a:pt x="0" y="21"/>
                </a:lnTo>
                <a:lnTo>
                  <a:pt x="10" y="1"/>
                </a:lnTo>
                <a:lnTo>
                  <a:pt x="27" y="0"/>
                </a:lnTo>
                <a:lnTo>
                  <a:pt x="33" y="1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0" name="Freeform 80"/>
          <p:cNvSpPr>
            <a:spLocks/>
          </p:cNvSpPr>
          <p:nvPr/>
        </p:nvSpPr>
        <p:spPr bwMode="auto">
          <a:xfrm>
            <a:off x="7070341" y="4366401"/>
            <a:ext cx="164424" cy="96471"/>
          </a:xfrm>
          <a:custGeom>
            <a:avLst/>
            <a:gdLst>
              <a:gd name="T0" fmla="*/ 106 w 185"/>
              <a:gd name="T1" fmla="*/ 75 h 95"/>
              <a:gd name="T2" fmla="*/ 78 w 185"/>
              <a:gd name="T3" fmla="*/ 70 h 95"/>
              <a:gd name="T4" fmla="*/ 57 w 185"/>
              <a:gd name="T5" fmla="*/ 66 h 95"/>
              <a:gd name="T6" fmla="*/ 30 w 185"/>
              <a:gd name="T7" fmla="*/ 53 h 95"/>
              <a:gd name="T8" fmla="*/ 2 w 185"/>
              <a:gd name="T9" fmla="*/ 41 h 95"/>
              <a:gd name="T10" fmla="*/ 0 w 185"/>
              <a:gd name="T11" fmla="*/ 26 h 95"/>
              <a:gd name="T12" fmla="*/ 14 w 185"/>
              <a:gd name="T13" fmla="*/ 6 h 95"/>
              <a:gd name="T14" fmla="*/ 14 w 185"/>
              <a:gd name="T15" fmla="*/ 8 h 95"/>
              <a:gd name="T16" fmla="*/ 24 w 185"/>
              <a:gd name="T17" fmla="*/ 0 h 95"/>
              <a:gd name="T18" fmla="*/ 43 w 185"/>
              <a:gd name="T19" fmla="*/ 10 h 95"/>
              <a:gd name="T20" fmla="*/ 70 w 185"/>
              <a:gd name="T21" fmla="*/ 30 h 95"/>
              <a:gd name="T22" fmla="*/ 80 w 185"/>
              <a:gd name="T23" fmla="*/ 28 h 95"/>
              <a:gd name="T24" fmla="*/ 86 w 185"/>
              <a:gd name="T25" fmla="*/ 35 h 95"/>
              <a:gd name="T26" fmla="*/ 107 w 185"/>
              <a:gd name="T27" fmla="*/ 42 h 95"/>
              <a:gd name="T28" fmla="*/ 109 w 185"/>
              <a:gd name="T29" fmla="*/ 48 h 95"/>
              <a:gd name="T30" fmla="*/ 133 w 185"/>
              <a:gd name="T31" fmla="*/ 57 h 95"/>
              <a:gd name="T32" fmla="*/ 152 w 185"/>
              <a:gd name="T33" fmla="*/ 59 h 95"/>
              <a:gd name="T34" fmla="*/ 180 w 185"/>
              <a:gd name="T35" fmla="*/ 61 h 95"/>
              <a:gd name="T36" fmla="*/ 185 w 185"/>
              <a:gd name="T37" fmla="*/ 95 h 95"/>
              <a:gd name="T38" fmla="*/ 162 w 185"/>
              <a:gd name="T39" fmla="*/ 94 h 95"/>
              <a:gd name="T40" fmla="*/ 133 w 185"/>
              <a:gd name="T41" fmla="*/ 90 h 95"/>
              <a:gd name="T42" fmla="*/ 117 w 185"/>
              <a:gd name="T43" fmla="*/ 86 h 95"/>
              <a:gd name="T44" fmla="*/ 106 w 185"/>
              <a:gd name="T45" fmla="*/ 75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5"/>
              <a:gd name="T70" fmla="*/ 0 h 95"/>
              <a:gd name="T71" fmla="*/ 185 w 185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5" h="95">
                <a:moveTo>
                  <a:pt x="106" y="75"/>
                </a:moveTo>
                <a:lnTo>
                  <a:pt x="78" y="70"/>
                </a:lnTo>
                <a:lnTo>
                  <a:pt x="57" y="66"/>
                </a:lnTo>
                <a:lnTo>
                  <a:pt x="30" y="53"/>
                </a:lnTo>
                <a:lnTo>
                  <a:pt x="2" y="41"/>
                </a:lnTo>
                <a:lnTo>
                  <a:pt x="0" y="26"/>
                </a:lnTo>
                <a:lnTo>
                  <a:pt x="14" y="6"/>
                </a:lnTo>
                <a:lnTo>
                  <a:pt x="14" y="8"/>
                </a:lnTo>
                <a:lnTo>
                  <a:pt x="24" y="0"/>
                </a:lnTo>
                <a:lnTo>
                  <a:pt x="43" y="10"/>
                </a:lnTo>
                <a:lnTo>
                  <a:pt x="70" y="30"/>
                </a:lnTo>
                <a:lnTo>
                  <a:pt x="80" y="28"/>
                </a:lnTo>
                <a:lnTo>
                  <a:pt x="86" y="35"/>
                </a:lnTo>
                <a:lnTo>
                  <a:pt x="107" y="42"/>
                </a:lnTo>
                <a:lnTo>
                  <a:pt x="109" y="48"/>
                </a:lnTo>
                <a:lnTo>
                  <a:pt x="133" y="57"/>
                </a:lnTo>
                <a:lnTo>
                  <a:pt x="152" y="59"/>
                </a:lnTo>
                <a:lnTo>
                  <a:pt x="180" y="61"/>
                </a:lnTo>
                <a:lnTo>
                  <a:pt x="185" y="95"/>
                </a:lnTo>
                <a:lnTo>
                  <a:pt x="162" y="94"/>
                </a:lnTo>
                <a:lnTo>
                  <a:pt x="133" y="90"/>
                </a:lnTo>
                <a:lnTo>
                  <a:pt x="117" y="86"/>
                </a:lnTo>
                <a:lnTo>
                  <a:pt x="106" y="75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1" name="Freeform 81"/>
          <p:cNvSpPr>
            <a:spLocks/>
          </p:cNvSpPr>
          <p:nvPr/>
        </p:nvSpPr>
        <p:spPr bwMode="auto">
          <a:xfrm>
            <a:off x="6699062" y="4207596"/>
            <a:ext cx="291719" cy="320581"/>
          </a:xfrm>
          <a:custGeom>
            <a:avLst/>
            <a:gdLst>
              <a:gd name="T0" fmla="*/ 144 w 331"/>
              <a:gd name="T1" fmla="*/ 289 h 316"/>
              <a:gd name="T2" fmla="*/ 165 w 331"/>
              <a:gd name="T3" fmla="*/ 311 h 316"/>
              <a:gd name="T4" fmla="*/ 192 w 331"/>
              <a:gd name="T5" fmla="*/ 311 h 316"/>
              <a:gd name="T6" fmla="*/ 210 w 331"/>
              <a:gd name="T7" fmla="*/ 304 h 316"/>
              <a:gd name="T8" fmla="*/ 239 w 331"/>
              <a:gd name="T9" fmla="*/ 302 h 316"/>
              <a:gd name="T10" fmla="*/ 220 w 331"/>
              <a:gd name="T11" fmla="*/ 271 h 316"/>
              <a:gd name="T12" fmla="*/ 198 w 331"/>
              <a:gd name="T13" fmla="*/ 245 h 316"/>
              <a:gd name="T14" fmla="*/ 220 w 331"/>
              <a:gd name="T15" fmla="*/ 218 h 316"/>
              <a:gd name="T16" fmla="*/ 255 w 331"/>
              <a:gd name="T17" fmla="*/ 198 h 316"/>
              <a:gd name="T18" fmla="*/ 280 w 331"/>
              <a:gd name="T19" fmla="*/ 159 h 316"/>
              <a:gd name="T20" fmla="*/ 284 w 331"/>
              <a:gd name="T21" fmla="*/ 126 h 316"/>
              <a:gd name="T22" fmla="*/ 288 w 331"/>
              <a:gd name="T23" fmla="*/ 108 h 316"/>
              <a:gd name="T24" fmla="*/ 270 w 331"/>
              <a:gd name="T25" fmla="*/ 95 h 316"/>
              <a:gd name="T26" fmla="*/ 265 w 331"/>
              <a:gd name="T27" fmla="*/ 75 h 316"/>
              <a:gd name="T28" fmla="*/ 255 w 331"/>
              <a:gd name="T29" fmla="*/ 55 h 316"/>
              <a:gd name="T30" fmla="*/ 311 w 331"/>
              <a:gd name="T31" fmla="*/ 53 h 316"/>
              <a:gd name="T32" fmla="*/ 302 w 331"/>
              <a:gd name="T33" fmla="*/ 28 h 316"/>
              <a:gd name="T34" fmla="*/ 276 w 331"/>
              <a:gd name="T35" fmla="*/ 6 h 316"/>
              <a:gd name="T36" fmla="*/ 226 w 331"/>
              <a:gd name="T37" fmla="*/ 6 h 316"/>
              <a:gd name="T38" fmla="*/ 191 w 331"/>
              <a:gd name="T39" fmla="*/ 26 h 316"/>
              <a:gd name="T40" fmla="*/ 194 w 331"/>
              <a:gd name="T41" fmla="*/ 62 h 316"/>
              <a:gd name="T42" fmla="*/ 173 w 331"/>
              <a:gd name="T43" fmla="*/ 75 h 316"/>
              <a:gd name="T44" fmla="*/ 169 w 331"/>
              <a:gd name="T45" fmla="*/ 101 h 316"/>
              <a:gd name="T46" fmla="*/ 146 w 331"/>
              <a:gd name="T47" fmla="*/ 126 h 316"/>
              <a:gd name="T48" fmla="*/ 118 w 331"/>
              <a:gd name="T49" fmla="*/ 141 h 316"/>
              <a:gd name="T50" fmla="*/ 117 w 331"/>
              <a:gd name="T51" fmla="*/ 172 h 316"/>
              <a:gd name="T52" fmla="*/ 70 w 331"/>
              <a:gd name="T53" fmla="*/ 181 h 316"/>
              <a:gd name="T54" fmla="*/ 17 w 331"/>
              <a:gd name="T55" fmla="*/ 176 h 316"/>
              <a:gd name="T56" fmla="*/ 15 w 331"/>
              <a:gd name="T57" fmla="*/ 187 h 316"/>
              <a:gd name="T58" fmla="*/ 46 w 331"/>
              <a:gd name="T59" fmla="*/ 210 h 316"/>
              <a:gd name="T60" fmla="*/ 62 w 331"/>
              <a:gd name="T61" fmla="*/ 238 h 316"/>
              <a:gd name="T62" fmla="*/ 42 w 331"/>
              <a:gd name="T63" fmla="*/ 256 h 316"/>
              <a:gd name="T64" fmla="*/ 33 w 331"/>
              <a:gd name="T65" fmla="*/ 282 h 316"/>
              <a:gd name="T66" fmla="*/ 74 w 331"/>
              <a:gd name="T67" fmla="*/ 282 h 316"/>
              <a:gd name="T68" fmla="*/ 113 w 331"/>
              <a:gd name="T69" fmla="*/ 278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1"/>
              <a:gd name="T106" fmla="*/ 0 h 316"/>
              <a:gd name="T107" fmla="*/ 331 w 331"/>
              <a:gd name="T108" fmla="*/ 316 h 3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1" h="316">
                <a:moveTo>
                  <a:pt x="136" y="276"/>
                </a:moveTo>
                <a:lnTo>
                  <a:pt x="144" y="289"/>
                </a:lnTo>
                <a:lnTo>
                  <a:pt x="152" y="293"/>
                </a:lnTo>
                <a:lnTo>
                  <a:pt x="165" y="311"/>
                </a:lnTo>
                <a:lnTo>
                  <a:pt x="181" y="316"/>
                </a:lnTo>
                <a:lnTo>
                  <a:pt x="192" y="311"/>
                </a:lnTo>
                <a:lnTo>
                  <a:pt x="191" y="304"/>
                </a:lnTo>
                <a:lnTo>
                  <a:pt x="210" y="304"/>
                </a:lnTo>
                <a:lnTo>
                  <a:pt x="231" y="302"/>
                </a:lnTo>
                <a:lnTo>
                  <a:pt x="239" y="302"/>
                </a:lnTo>
                <a:lnTo>
                  <a:pt x="228" y="271"/>
                </a:lnTo>
                <a:lnTo>
                  <a:pt x="220" y="271"/>
                </a:lnTo>
                <a:lnTo>
                  <a:pt x="216" y="254"/>
                </a:lnTo>
                <a:lnTo>
                  <a:pt x="198" y="245"/>
                </a:lnTo>
                <a:lnTo>
                  <a:pt x="210" y="216"/>
                </a:lnTo>
                <a:lnTo>
                  <a:pt x="220" y="218"/>
                </a:lnTo>
                <a:lnTo>
                  <a:pt x="241" y="218"/>
                </a:lnTo>
                <a:lnTo>
                  <a:pt x="255" y="198"/>
                </a:lnTo>
                <a:lnTo>
                  <a:pt x="268" y="177"/>
                </a:lnTo>
                <a:lnTo>
                  <a:pt x="280" y="159"/>
                </a:lnTo>
                <a:lnTo>
                  <a:pt x="288" y="145"/>
                </a:lnTo>
                <a:lnTo>
                  <a:pt x="284" y="126"/>
                </a:lnTo>
                <a:lnTo>
                  <a:pt x="298" y="115"/>
                </a:lnTo>
                <a:lnTo>
                  <a:pt x="288" y="108"/>
                </a:lnTo>
                <a:lnTo>
                  <a:pt x="280" y="101"/>
                </a:lnTo>
                <a:lnTo>
                  <a:pt x="270" y="95"/>
                </a:lnTo>
                <a:lnTo>
                  <a:pt x="265" y="82"/>
                </a:lnTo>
                <a:lnTo>
                  <a:pt x="265" y="75"/>
                </a:lnTo>
                <a:lnTo>
                  <a:pt x="255" y="64"/>
                </a:lnTo>
                <a:lnTo>
                  <a:pt x="255" y="55"/>
                </a:lnTo>
                <a:lnTo>
                  <a:pt x="286" y="60"/>
                </a:lnTo>
                <a:lnTo>
                  <a:pt x="311" y="53"/>
                </a:lnTo>
                <a:lnTo>
                  <a:pt x="331" y="37"/>
                </a:lnTo>
                <a:lnTo>
                  <a:pt x="302" y="28"/>
                </a:lnTo>
                <a:lnTo>
                  <a:pt x="286" y="22"/>
                </a:lnTo>
                <a:lnTo>
                  <a:pt x="276" y="6"/>
                </a:lnTo>
                <a:lnTo>
                  <a:pt x="251" y="0"/>
                </a:lnTo>
                <a:lnTo>
                  <a:pt x="226" y="6"/>
                </a:lnTo>
                <a:lnTo>
                  <a:pt x="200" y="9"/>
                </a:lnTo>
                <a:lnTo>
                  <a:pt x="191" y="26"/>
                </a:lnTo>
                <a:lnTo>
                  <a:pt x="202" y="46"/>
                </a:lnTo>
                <a:lnTo>
                  <a:pt x="194" y="62"/>
                </a:lnTo>
                <a:lnTo>
                  <a:pt x="191" y="73"/>
                </a:lnTo>
                <a:lnTo>
                  <a:pt x="173" y="75"/>
                </a:lnTo>
                <a:lnTo>
                  <a:pt x="185" y="88"/>
                </a:lnTo>
                <a:lnTo>
                  <a:pt x="169" y="101"/>
                </a:lnTo>
                <a:lnTo>
                  <a:pt x="167" y="128"/>
                </a:lnTo>
                <a:lnTo>
                  <a:pt x="146" y="126"/>
                </a:lnTo>
                <a:lnTo>
                  <a:pt x="140" y="134"/>
                </a:lnTo>
                <a:lnTo>
                  <a:pt x="118" y="141"/>
                </a:lnTo>
                <a:lnTo>
                  <a:pt x="115" y="161"/>
                </a:lnTo>
                <a:lnTo>
                  <a:pt x="117" y="172"/>
                </a:lnTo>
                <a:lnTo>
                  <a:pt x="93" y="176"/>
                </a:lnTo>
                <a:lnTo>
                  <a:pt x="70" y="181"/>
                </a:lnTo>
                <a:lnTo>
                  <a:pt x="37" y="181"/>
                </a:lnTo>
                <a:lnTo>
                  <a:pt x="17" y="176"/>
                </a:lnTo>
                <a:lnTo>
                  <a:pt x="0" y="170"/>
                </a:lnTo>
                <a:lnTo>
                  <a:pt x="15" y="187"/>
                </a:lnTo>
                <a:lnTo>
                  <a:pt x="31" y="203"/>
                </a:lnTo>
                <a:lnTo>
                  <a:pt x="46" y="210"/>
                </a:lnTo>
                <a:lnTo>
                  <a:pt x="54" y="234"/>
                </a:lnTo>
                <a:lnTo>
                  <a:pt x="62" y="238"/>
                </a:lnTo>
                <a:lnTo>
                  <a:pt x="62" y="249"/>
                </a:lnTo>
                <a:lnTo>
                  <a:pt x="42" y="256"/>
                </a:lnTo>
                <a:lnTo>
                  <a:pt x="35" y="263"/>
                </a:lnTo>
                <a:lnTo>
                  <a:pt x="33" y="282"/>
                </a:lnTo>
                <a:lnTo>
                  <a:pt x="52" y="282"/>
                </a:lnTo>
                <a:lnTo>
                  <a:pt x="74" y="282"/>
                </a:lnTo>
                <a:lnTo>
                  <a:pt x="89" y="280"/>
                </a:lnTo>
                <a:lnTo>
                  <a:pt x="113" y="278"/>
                </a:lnTo>
                <a:lnTo>
                  <a:pt x="136" y="27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2" name="Freeform 82"/>
          <p:cNvSpPr>
            <a:spLocks/>
          </p:cNvSpPr>
          <p:nvPr/>
        </p:nvSpPr>
        <p:spPr bwMode="auto">
          <a:xfrm>
            <a:off x="6008218" y="4338203"/>
            <a:ext cx="221441" cy="237467"/>
          </a:xfrm>
          <a:custGeom>
            <a:avLst/>
            <a:gdLst>
              <a:gd name="T0" fmla="*/ 198 w 249"/>
              <a:gd name="T1" fmla="*/ 86 h 236"/>
              <a:gd name="T2" fmla="*/ 183 w 249"/>
              <a:gd name="T3" fmla="*/ 64 h 236"/>
              <a:gd name="T4" fmla="*/ 169 w 249"/>
              <a:gd name="T5" fmla="*/ 42 h 236"/>
              <a:gd name="T6" fmla="*/ 165 w 249"/>
              <a:gd name="T7" fmla="*/ 46 h 236"/>
              <a:gd name="T8" fmla="*/ 175 w 249"/>
              <a:gd name="T9" fmla="*/ 62 h 236"/>
              <a:gd name="T10" fmla="*/ 185 w 249"/>
              <a:gd name="T11" fmla="*/ 81 h 236"/>
              <a:gd name="T12" fmla="*/ 194 w 249"/>
              <a:gd name="T13" fmla="*/ 99 h 236"/>
              <a:gd name="T14" fmla="*/ 204 w 249"/>
              <a:gd name="T15" fmla="*/ 115 h 236"/>
              <a:gd name="T16" fmla="*/ 214 w 249"/>
              <a:gd name="T17" fmla="*/ 134 h 236"/>
              <a:gd name="T18" fmla="*/ 224 w 249"/>
              <a:gd name="T19" fmla="*/ 150 h 236"/>
              <a:gd name="T20" fmla="*/ 235 w 249"/>
              <a:gd name="T21" fmla="*/ 166 h 236"/>
              <a:gd name="T22" fmla="*/ 249 w 249"/>
              <a:gd name="T23" fmla="*/ 183 h 236"/>
              <a:gd name="T24" fmla="*/ 245 w 249"/>
              <a:gd name="T25" fmla="*/ 185 h 236"/>
              <a:gd name="T26" fmla="*/ 247 w 249"/>
              <a:gd name="T27" fmla="*/ 203 h 236"/>
              <a:gd name="T28" fmla="*/ 239 w 249"/>
              <a:gd name="T29" fmla="*/ 212 h 236"/>
              <a:gd name="T30" fmla="*/ 233 w 249"/>
              <a:gd name="T31" fmla="*/ 210 h 236"/>
              <a:gd name="T32" fmla="*/ 229 w 249"/>
              <a:gd name="T33" fmla="*/ 223 h 236"/>
              <a:gd name="T34" fmla="*/ 216 w 249"/>
              <a:gd name="T35" fmla="*/ 227 h 236"/>
              <a:gd name="T36" fmla="*/ 212 w 249"/>
              <a:gd name="T37" fmla="*/ 236 h 236"/>
              <a:gd name="T38" fmla="*/ 185 w 249"/>
              <a:gd name="T39" fmla="*/ 234 h 236"/>
              <a:gd name="T40" fmla="*/ 157 w 249"/>
              <a:gd name="T41" fmla="*/ 230 h 236"/>
              <a:gd name="T42" fmla="*/ 155 w 249"/>
              <a:gd name="T43" fmla="*/ 225 h 236"/>
              <a:gd name="T44" fmla="*/ 153 w 249"/>
              <a:gd name="T45" fmla="*/ 230 h 236"/>
              <a:gd name="T46" fmla="*/ 136 w 249"/>
              <a:gd name="T47" fmla="*/ 230 h 236"/>
              <a:gd name="T48" fmla="*/ 118 w 249"/>
              <a:gd name="T49" fmla="*/ 230 h 236"/>
              <a:gd name="T50" fmla="*/ 101 w 249"/>
              <a:gd name="T51" fmla="*/ 230 h 236"/>
              <a:gd name="T52" fmla="*/ 83 w 249"/>
              <a:gd name="T53" fmla="*/ 230 h 236"/>
              <a:gd name="T54" fmla="*/ 66 w 249"/>
              <a:gd name="T55" fmla="*/ 230 h 236"/>
              <a:gd name="T56" fmla="*/ 50 w 249"/>
              <a:gd name="T57" fmla="*/ 230 h 236"/>
              <a:gd name="T58" fmla="*/ 33 w 249"/>
              <a:gd name="T59" fmla="*/ 230 h 236"/>
              <a:gd name="T60" fmla="*/ 15 w 249"/>
              <a:gd name="T61" fmla="*/ 230 h 236"/>
              <a:gd name="T62" fmla="*/ 13 w 249"/>
              <a:gd name="T63" fmla="*/ 209 h 236"/>
              <a:gd name="T64" fmla="*/ 11 w 249"/>
              <a:gd name="T65" fmla="*/ 187 h 236"/>
              <a:gd name="T66" fmla="*/ 11 w 249"/>
              <a:gd name="T67" fmla="*/ 163 h 236"/>
              <a:gd name="T68" fmla="*/ 9 w 249"/>
              <a:gd name="T69" fmla="*/ 141 h 236"/>
              <a:gd name="T70" fmla="*/ 7 w 249"/>
              <a:gd name="T71" fmla="*/ 119 h 236"/>
              <a:gd name="T72" fmla="*/ 5 w 249"/>
              <a:gd name="T73" fmla="*/ 97 h 236"/>
              <a:gd name="T74" fmla="*/ 4 w 249"/>
              <a:gd name="T75" fmla="*/ 73 h 236"/>
              <a:gd name="T76" fmla="*/ 4 w 249"/>
              <a:gd name="T77" fmla="*/ 51 h 236"/>
              <a:gd name="T78" fmla="*/ 2 w 249"/>
              <a:gd name="T79" fmla="*/ 33 h 236"/>
              <a:gd name="T80" fmla="*/ 0 w 249"/>
              <a:gd name="T81" fmla="*/ 15 h 236"/>
              <a:gd name="T82" fmla="*/ 4 w 249"/>
              <a:gd name="T83" fmla="*/ 0 h 236"/>
              <a:gd name="T84" fmla="*/ 19 w 249"/>
              <a:gd name="T85" fmla="*/ 0 h 236"/>
              <a:gd name="T86" fmla="*/ 52 w 249"/>
              <a:gd name="T87" fmla="*/ 9 h 236"/>
              <a:gd name="T88" fmla="*/ 85 w 249"/>
              <a:gd name="T89" fmla="*/ 18 h 236"/>
              <a:gd name="T90" fmla="*/ 115 w 249"/>
              <a:gd name="T91" fmla="*/ 9 h 236"/>
              <a:gd name="T92" fmla="*/ 130 w 249"/>
              <a:gd name="T93" fmla="*/ 2 h 236"/>
              <a:gd name="T94" fmla="*/ 122 w 249"/>
              <a:gd name="T95" fmla="*/ 6 h 236"/>
              <a:gd name="T96" fmla="*/ 132 w 249"/>
              <a:gd name="T97" fmla="*/ 2 h 236"/>
              <a:gd name="T98" fmla="*/ 153 w 249"/>
              <a:gd name="T99" fmla="*/ 7 h 236"/>
              <a:gd name="T100" fmla="*/ 159 w 249"/>
              <a:gd name="T101" fmla="*/ 13 h 236"/>
              <a:gd name="T102" fmla="*/ 169 w 249"/>
              <a:gd name="T103" fmla="*/ 15 h 236"/>
              <a:gd name="T104" fmla="*/ 200 w 249"/>
              <a:gd name="T105" fmla="*/ 7 h 236"/>
              <a:gd name="T106" fmla="*/ 210 w 249"/>
              <a:gd name="T107" fmla="*/ 29 h 236"/>
              <a:gd name="T108" fmla="*/ 220 w 249"/>
              <a:gd name="T109" fmla="*/ 51 h 236"/>
              <a:gd name="T110" fmla="*/ 214 w 249"/>
              <a:gd name="T111" fmla="*/ 71 h 236"/>
              <a:gd name="T112" fmla="*/ 210 w 249"/>
              <a:gd name="T113" fmla="*/ 92 h 236"/>
              <a:gd name="T114" fmla="*/ 198 w 249"/>
              <a:gd name="T115" fmla="*/ 86 h 2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236"/>
              <a:gd name="T176" fmla="*/ 249 w 249"/>
              <a:gd name="T177" fmla="*/ 236 h 2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236">
                <a:moveTo>
                  <a:pt x="198" y="86"/>
                </a:moveTo>
                <a:lnTo>
                  <a:pt x="183" y="64"/>
                </a:lnTo>
                <a:lnTo>
                  <a:pt x="169" y="42"/>
                </a:lnTo>
                <a:lnTo>
                  <a:pt x="165" y="46"/>
                </a:lnTo>
                <a:lnTo>
                  <a:pt x="175" y="62"/>
                </a:lnTo>
                <a:lnTo>
                  <a:pt x="185" y="81"/>
                </a:lnTo>
                <a:lnTo>
                  <a:pt x="194" y="99"/>
                </a:lnTo>
                <a:lnTo>
                  <a:pt x="204" y="115"/>
                </a:lnTo>
                <a:lnTo>
                  <a:pt x="214" y="134"/>
                </a:lnTo>
                <a:lnTo>
                  <a:pt x="224" y="150"/>
                </a:lnTo>
                <a:lnTo>
                  <a:pt x="235" y="166"/>
                </a:lnTo>
                <a:lnTo>
                  <a:pt x="249" y="183"/>
                </a:lnTo>
                <a:lnTo>
                  <a:pt x="245" y="185"/>
                </a:lnTo>
                <a:lnTo>
                  <a:pt x="247" y="203"/>
                </a:lnTo>
                <a:lnTo>
                  <a:pt x="239" y="212"/>
                </a:lnTo>
                <a:lnTo>
                  <a:pt x="233" y="210"/>
                </a:lnTo>
                <a:lnTo>
                  <a:pt x="229" y="223"/>
                </a:lnTo>
                <a:lnTo>
                  <a:pt x="216" y="227"/>
                </a:lnTo>
                <a:lnTo>
                  <a:pt x="212" y="236"/>
                </a:lnTo>
                <a:lnTo>
                  <a:pt x="185" y="234"/>
                </a:lnTo>
                <a:lnTo>
                  <a:pt x="157" y="230"/>
                </a:lnTo>
                <a:lnTo>
                  <a:pt x="155" y="225"/>
                </a:lnTo>
                <a:lnTo>
                  <a:pt x="153" y="230"/>
                </a:lnTo>
                <a:lnTo>
                  <a:pt x="136" y="230"/>
                </a:lnTo>
                <a:lnTo>
                  <a:pt x="118" y="230"/>
                </a:lnTo>
                <a:lnTo>
                  <a:pt x="101" y="230"/>
                </a:lnTo>
                <a:lnTo>
                  <a:pt x="83" y="230"/>
                </a:lnTo>
                <a:lnTo>
                  <a:pt x="66" y="230"/>
                </a:lnTo>
                <a:lnTo>
                  <a:pt x="50" y="230"/>
                </a:lnTo>
                <a:lnTo>
                  <a:pt x="33" y="230"/>
                </a:lnTo>
                <a:lnTo>
                  <a:pt x="15" y="230"/>
                </a:lnTo>
                <a:lnTo>
                  <a:pt x="13" y="209"/>
                </a:lnTo>
                <a:lnTo>
                  <a:pt x="11" y="187"/>
                </a:lnTo>
                <a:lnTo>
                  <a:pt x="11" y="163"/>
                </a:lnTo>
                <a:lnTo>
                  <a:pt x="9" y="141"/>
                </a:lnTo>
                <a:lnTo>
                  <a:pt x="7" y="119"/>
                </a:lnTo>
                <a:lnTo>
                  <a:pt x="5" y="97"/>
                </a:lnTo>
                <a:lnTo>
                  <a:pt x="4" y="73"/>
                </a:lnTo>
                <a:lnTo>
                  <a:pt x="4" y="51"/>
                </a:lnTo>
                <a:lnTo>
                  <a:pt x="2" y="33"/>
                </a:lnTo>
                <a:lnTo>
                  <a:pt x="0" y="15"/>
                </a:lnTo>
                <a:lnTo>
                  <a:pt x="4" y="0"/>
                </a:lnTo>
                <a:lnTo>
                  <a:pt x="19" y="0"/>
                </a:lnTo>
                <a:lnTo>
                  <a:pt x="52" y="9"/>
                </a:lnTo>
                <a:lnTo>
                  <a:pt x="85" y="18"/>
                </a:lnTo>
                <a:lnTo>
                  <a:pt x="115" y="9"/>
                </a:lnTo>
                <a:lnTo>
                  <a:pt x="130" y="2"/>
                </a:lnTo>
                <a:lnTo>
                  <a:pt x="122" y="6"/>
                </a:lnTo>
                <a:lnTo>
                  <a:pt x="132" y="2"/>
                </a:lnTo>
                <a:lnTo>
                  <a:pt x="153" y="7"/>
                </a:lnTo>
                <a:lnTo>
                  <a:pt x="159" y="13"/>
                </a:lnTo>
                <a:lnTo>
                  <a:pt x="169" y="15"/>
                </a:lnTo>
                <a:lnTo>
                  <a:pt x="200" y="7"/>
                </a:lnTo>
                <a:lnTo>
                  <a:pt x="210" y="29"/>
                </a:lnTo>
                <a:lnTo>
                  <a:pt x="220" y="51"/>
                </a:lnTo>
                <a:lnTo>
                  <a:pt x="214" y="71"/>
                </a:lnTo>
                <a:lnTo>
                  <a:pt x="210" y="92"/>
                </a:lnTo>
                <a:lnTo>
                  <a:pt x="198" y="86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3" name="Freeform 83"/>
          <p:cNvSpPr>
            <a:spLocks/>
          </p:cNvSpPr>
          <p:nvPr/>
        </p:nvSpPr>
        <p:spPr bwMode="auto">
          <a:xfrm>
            <a:off x="6858182" y="4244700"/>
            <a:ext cx="546310" cy="663424"/>
          </a:xfrm>
          <a:custGeom>
            <a:avLst/>
            <a:gdLst>
              <a:gd name="T0" fmla="*/ 105 w 617"/>
              <a:gd name="T1" fmla="*/ 23 h 654"/>
              <a:gd name="T2" fmla="*/ 84 w 617"/>
              <a:gd name="T3" fmla="*/ 38 h 654"/>
              <a:gd name="T4" fmla="*/ 99 w 617"/>
              <a:gd name="T5" fmla="*/ 64 h 654"/>
              <a:gd name="T6" fmla="*/ 103 w 617"/>
              <a:gd name="T7" fmla="*/ 89 h 654"/>
              <a:gd name="T8" fmla="*/ 87 w 617"/>
              <a:gd name="T9" fmla="*/ 140 h 654"/>
              <a:gd name="T10" fmla="*/ 39 w 617"/>
              <a:gd name="T11" fmla="*/ 181 h 654"/>
              <a:gd name="T12" fmla="*/ 35 w 617"/>
              <a:gd name="T13" fmla="*/ 217 h 654"/>
              <a:gd name="T14" fmla="*/ 58 w 617"/>
              <a:gd name="T15" fmla="*/ 265 h 654"/>
              <a:gd name="T16" fmla="*/ 10 w 617"/>
              <a:gd name="T17" fmla="*/ 267 h 654"/>
              <a:gd name="T18" fmla="*/ 0 w 617"/>
              <a:gd name="T19" fmla="*/ 281 h 654"/>
              <a:gd name="T20" fmla="*/ 25 w 617"/>
              <a:gd name="T21" fmla="*/ 301 h 654"/>
              <a:gd name="T22" fmla="*/ 33 w 617"/>
              <a:gd name="T23" fmla="*/ 312 h 654"/>
              <a:gd name="T24" fmla="*/ 60 w 617"/>
              <a:gd name="T25" fmla="*/ 351 h 654"/>
              <a:gd name="T26" fmla="*/ 95 w 617"/>
              <a:gd name="T27" fmla="*/ 316 h 654"/>
              <a:gd name="T28" fmla="*/ 101 w 617"/>
              <a:gd name="T29" fmla="*/ 327 h 654"/>
              <a:gd name="T30" fmla="*/ 109 w 617"/>
              <a:gd name="T31" fmla="*/ 345 h 654"/>
              <a:gd name="T32" fmla="*/ 117 w 617"/>
              <a:gd name="T33" fmla="*/ 393 h 654"/>
              <a:gd name="T34" fmla="*/ 134 w 617"/>
              <a:gd name="T35" fmla="*/ 451 h 654"/>
              <a:gd name="T36" fmla="*/ 161 w 617"/>
              <a:gd name="T37" fmla="*/ 508 h 654"/>
              <a:gd name="T38" fmla="*/ 193 w 617"/>
              <a:gd name="T39" fmla="*/ 574 h 654"/>
              <a:gd name="T40" fmla="*/ 220 w 617"/>
              <a:gd name="T41" fmla="*/ 629 h 654"/>
              <a:gd name="T42" fmla="*/ 255 w 617"/>
              <a:gd name="T43" fmla="*/ 641 h 654"/>
              <a:gd name="T44" fmla="*/ 272 w 617"/>
              <a:gd name="T45" fmla="*/ 618 h 654"/>
              <a:gd name="T46" fmla="*/ 290 w 617"/>
              <a:gd name="T47" fmla="*/ 583 h 654"/>
              <a:gd name="T48" fmla="*/ 296 w 617"/>
              <a:gd name="T49" fmla="*/ 526 h 654"/>
              <a:gd name="T50" fmla="*/ 302 w 617"/>
              <a:gd name="T51" fmla="*/ 470 h 654"/>
              <a:gd name="T52" fmla="*/ 313 w 617"/>
              <a:gd name="T53" fmla="*/ 457 h 654"/>
              <a:gd name="T54" fmla="*/ 356 w 617"/>
              <a:gd name="T55" fmla="*/ 415 h 654"/>
              <a:gd name="T56" fmla="*/ 409 w 617"/>
              <a:gd name="T57" fmla="*/ 369 h 654"/>
              <a:gd name="T58" fmla="*/ 444 w 617"/>
              <a:gd name="T59" fmla="*/ 321 h 654"/>
              <a:gd name="T60" fmla="*/ 461 w 617"/>
              <a:gd name="T61" fmla="*/ 329 h 654"/>
              <a:gd name="T62" fmla="*/ 457 w 617"/>
              <a:gd name="T63" fmla="*/ 305 h 654"/>
              <a:gd name="T64" fmla="*/ 434 w 617"/>
              <a:gd name="T65" fmla="*/ 259 h 654"/>
              <a:gd name="T66" fmla="*/ 432 w 617"/>
              <a:gd name="T67" fmla="*/ 230 h 654"/>
              <a:gd name="T68" fmla="*/ 454 w 617"/>
              <a:gd name="T69" fmla="*/ 226 h 654"/>
              <a:gd name="T70" fmla="*/ 491 w 617"/>
              <a:gd name="T71" fmla="*/ 243 h 654"/>
              <a:gd name="T72" fmla="*/ 522 w 617"/>
              <a:gd name="T73" fmla="*/ 263 h 654"/>
              <a:gd name="T74" fmla="*/ 516 w 617"/>
              <a:gd name="T75" fmla="*/ 298 h 654"/>
              <a:gd name="T76" fmla="*/ 543 w 617"/>
              <a:gd name="T77" fmla="*/ 321 h 654"/>
              <a:gd name="T78" fmla="*/ 553 w 617"/>
              <a:gd name="T79" fmla="*/ 276 h 654"/>
              <a:gd name="T80" fmla="*/ 576 w 617"/>
              <a:gd name="T81" fmla="*/ 237 h 654"/>
              <a:gd name="T82" fmla="*/ 615 w 617"/>
              <a:gd name="T83" fmla="*/ 199 h 654"/>
              <a:gd name="T84" fmla="*/ 617 w 617"/>
              <a:gd name="T85" fmla="*/ 173 h 654"/>
              <a:gd name="T86" fmla="*/ 584 w 617"/>
              <a:gd name="T87" fmla="*/ 153 h 654"/>
              <a:gd name="T88" fmla="*/ 565 w 617"/>
              <a:gd name="T89" fmla="*/ 151 h 654"/>
              <a:gd name="T90" fmla="*/ 516 w 617"/>
              <a:gd name="T91" fmla="*/ 177 h 654"/>
              <a:gd name="T92" fmla="*/ 510 w 617"/>
              <a:gd name="T93" fmla="*/ 204 h 654"/>
              <a:gd name="T94" fmla="*/ 442 w 617"/>
              <a:gd name="T95" fmla="*/ 204 h 654"/>
              <a:gd name="T96" fmla="*/ 419 w 617"/>
              <a:gd name="T97" fmla="*/ 181 h 654"/>
              <a:gd name="T98" fmla="*/ 372 w 617"/>
              <a:gd name="T99" fmla="*/ 210 h 654"/>
              <a:gd name="T100" fmla="*/ 317 w 617"/>
              <a:gd name="T101" fmla="*/ 190 h 654"/>
              <a:gd name="T102" fmla="*/ 241 w 617"/>
              <a:gd name="T103" fmla="*/ 161 h 654"/>
              <a:gd name="T104" fmla="*/ 232 w 617"/>
              <a:gd name="T105" fmla="*/ 113 h 654"/>
              <a:gd name="T106" fmla="*/ 185 w 617"/>
              <a:gd name="T107" fmla="*/ 69 h 654"/>
              <a:gd name="T108" fmla="*/ 187 w 617"/>
              <a:gd name="T109" fmla="*/ 44 h 654"/>
              <a:gd name="T110" fmla="*/ 185 w 617"/>
              <a:gd name="T111" fmla="*/ 29 h 654"/>
              <a:gd name="T112" fmla="*/ 177 w 617"/>
              <a:gd name="T113" fmla="*/ 14 h 654"/>
              <a:gd name="T114" fmla="*/ 156 w 617"/>
              <a:gd name="T115" fmla="*/ 2 h 6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7"/>
              <a:gd name="T175" fmla="*/ 0 h 654"/>
              <a:gd name="T176" fmla="*/ 617 w 617"/>
              <a:gd name="T177" fmla="*/ 654 h 6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7" h="654">
                <a:moveTo>
                  <a:pt x="150" y="0"/>
                </a:moveTo>
                <a:lnTo>
                  <a:pt x="130" y="16"/>
                </a:lnTo>
                <a:lnTo>
                  <a:pt x="105" y="23"/>
                </a:lnTo>
                <a:lnTo>
                  <a:pt x="74" y="18"/>
                </a:lnTo>
                <a:lnTo>
                  <a:pt x="74" y="27"/>
                </a:lnTo>
                <a:lnTo>
                  <a:pt x="84" y="38"/>
                </a:lnTo>
                <a:lnTo>
                  <a:pt x="84" y="45"/>
                </a:lnTo>
                <a:lnTo>
                  <a:pt x="89" y="58"/>
                </a:lnTo>
                <a:lnTo>
                  <a:pt x="99" y="64"/>
                </a:lnTo>
                <a:lnTo>
                  <a:pt x="107" y="71"/>
                </a:lnTo>
                <a:lnTo>
                  <a:pt x="117" y="78"/>
                </a:lnTo>
                <a:lnTo>
                  <a:pt x="103" y="89"/>
                </a:lnTo>
                <a:lnTo>
                  <a:pt x="107" y="108"/>
                </a:lnTo>
                <a:lnTo>
                  <a:pt x="99" y="122"/>
                </a:lnTo>
                <a:lnTo>
                  <a:pt x="87" y="140"/>
                </a:lnTo>
                <a:lnTo>
                  <a:pt x="74" y="161"/>
                </a:lnTo>
                <a:lnTo>
                  <a:pt x="60" y="181"/>
                </a:lnTo>
                <a:lnTo>
                  <a:pt x="39" y="181"/>
                </a:lnTo>
                <a:lnTo>
                  <a:pt x="29" y="179"/>
                </a:lnTo>
                <a:lnTo>
                  <a:pt x="17" y="208"/>
                </a:lnTo>
                <a:lnTo>
                  <a:pt x="35" y="217"/>
                </a:lnTo>
                <a:lnTo>
                  <a:pt x="39" y="234"/>
                </a:lnTo>
                <a:lnTo>
                  <a:pt x="47" y="234"/>
                </a:lnTo>
                <a:lnTo>
                  <a:pt x="58" y="265"/>
                </a:lnTo>
                <a:lnTo>
                  <a:pt x="50" y="265"/>
                </a:lnTo>
                <a:lnTo>
                  <a:pt x="29" y="267"/>
                </a:lnTo>
                <a:lnTo>
                  <a:pt x="10" y="267"/>
                </a:lnTo>
                <a:lnTo>
                  <a:pt x="11" y="274"/>
                </a:lnTo>
                <a:lnTo>
                  <a:pt x="0" y="279"/>
                </a:lnTo>
                <a:lnTo>
                  <a:pt x="0" y="281"/>
                </a:lnTo>
                <a:lnTo>
                  <a:pt x="10" y="278"/>
                </a:lnTo>
                <a:lnTo>
                  <a:pt x="6" y="283"/>
                </a:lnTo>
                <a:lnTo>
                  <a:pt x="25" y="301"/>
                </a:lnTo>
                <a:lnTo>
                  <a:pt x="50" y="298"/>
                </a:lnTo>
                <a:lnTo>
                  <a:pt x="48" y="303"/>
                </a:lnTo>
                <a:lnTo>
                  <a:pt x="33" y="312"/>
                </a:lnTo>
                <a:lnTo>
                  <a:pt x="21" y="310"/>
                </a:lnTo>
                <a:lnTo>
                  <a:pt x="41" y="331"/>
                </a:lnTo>
                <a:lnTo>
                  <a:pt x="60" y="351"/>
                </a:lnTo>
                <a:lnTo>
                  <a:pt x="91" y="343"/>
                </a:lnTo>
                <a:lnTo>
                  <a:pt x="93" y="327"/>
                </a:lnTo>
                <a:lnTo>
                  <a:pt x="95" y="316"/>
                </a:lnTo>
                <a:lnTo>
                  <a:pt x="105" y="316"/>
                </a:lnTo>
                <a:lnTo>
                  <a:pt x="103" y="323"/>
                </a:lnTo>
                <a:lnTo>
                  <a:pt x="101" y="327"/>
                </a:lnTo>
                <a:lnTo>
                  <a:pt x="113" y="327"/>
                </a:lnTo>
                <a:lnTo>
                  <a:pt x="105" y="334"/>
                </a:lnTo>
                <a:lnTo>
                  <a:pt x="109" y="345"/>
                </a:lnTo>
                <a:lnTo>
                  <a:pt x="111" y="362"/>
                </a:lnTo>
                <a:lnTo>
                  <a:pt x="117" y="387"/>
                </a:lnTo>
                <a:lnTo>
                  <a:pt x="117" y="393"/>
                </a:lnTo>
                <a:lnTo>
                  <a:pt x="119" y="398"/>
                </a:lnTo>
                <a:lnTo>
                  <a:pt x="126" y="428"/>
                </a:lnTo>
                <a:lnTo>
                  <a:pt x="134" y="451"/>
                </a:lnTo>
                <a:lnTo>
                  <a:pt x="144" y="475"/>
                </a:lnTo>
                <a:lnTo>
                  <a:pt x="148" y="481"/>
                </a:lnTo>
                <a:lnTo>
                  <a:pt x="161" y="508"/>
                </a:lnTo>
                <a:lnTo>
                  <a:pt x="173" y="535"/>
                </a:lnTo>
                <a:lnTo>
                  <a:pt x="183" y="555"/>
                </a:lnTo>
                <a:lnTo>
                  <a:pt x="193" y="574"/>
                </a:lnTo>
                <a:lnTo>
                  <a:pt x="204" y="594"/>
                </a:lnTo>
                <a:lnTo>
                  <a:pt x="210" y="610"/>
                </a:lnTo>
                <a:lnTo>
                  <a:pt x="220" y="629"/>
                </a:lnTo>
                <a:lnTo>
                  <a:pt x="230" y="647"/>
                </a:lnTo>
                <a:lnTo>
                  <a:pt x="243" y="654"/>
                </a:lnTo>
                <a:lnTo>
                  <a:pt x="255" y="641"/>
                </a:lnTo>
                <a:lnTo>
                  <a:pt x="269" y="629"/>
                </a:lnTo>
                <a:lnTo>
                  <a:pt x="280" y="627"/>
                </a:lnTo>
                <a:lnTo>
                  <a:pt x="272" y="618"/>
                </a:lnTo>
                <a:lnTo>
                  <a:pt x="284" y="601"/>
                </a:lnTo>
                <a:lnTo>
                  <a:pt x="292" y="599"/>
                </a:lnTo>
                <a:lnTo>
                  <a:pt x="290" y="583"/>
                </a:lnTo>
                <a:lnTo>
                  <a:pt x="286" y="565"/>
                </a:lnTo>
                <a:lnTo>
                  <a:pt x="292" y="546"/>
                </a:lnTo>
                <a:lnTo>
                  <a:pt x="296" y="526"/>
                </a:lnTo>
                <a:lnTo>
                  <a:pt x="290" y="504"/>
                </a:lnTo>
                <a:lnTo>
                  <a:pt x="288" y="477"/>
                </a:lnTo>
                <a:lnTo>
                  <a:pt x="302" y="470"/>
                </a:lnTo>
                <a:lnTo>
                  <a:pt x="304" y="468"/>
                </a:lnTo>
                <a:lnTo>
                  <a:pt x="308" y="466"/>
                </a:lnTo>
                <a:lnTo>
                  <a:pt x="313" y="457"/>
                </a:lnTo>
                <a:lnTo>
                  <a:pt x="333" y="451"/>
                </a:lnTo>
                <a:lnTo>
                  <a:pt x="335" y="435"/>
                </a:lnTo>
                <a:lnTo>
                  <a:pt x="356" y="415"/>
                </a:lnTo>
                <a:lnTo>
                  <a:pt x="378" y="395"/>
                </a:lnTo>
                <a:lnTo>
                  <a:pt x="395" y="378"/>
                </a:lnTo>
                <a:lnTo>
                  <a:pt x="409" y="369"/>
                </a:lnTo>
                <a:lnTo>
                  <a:pt x="422" y="353"/>
                </a:lnTo>
                <a:lnTo>
                  <a:pt x="422" y="334"/>
                </a:lnTo>
                <a:lnTo>
                  <a:pt x="444" y="321"/>
                </a:lnTo>
                <a:lnTo>
                  <a:pt x="450" y="331"/>
                </a:lnTo>
                <a:lnTo>
                  <a:pt x="456" y="331"/>
                </a:lnTo>
                <a:lnTo>
                  <a:pt x="461" y="329"/>
                </a:lnTo>
                <a:lnTo>
                  <a:pt x="465" y="331"/>
                </a:lnTo>
                <a:lnTo>
                  <a:pt x="465" y="323"/>
                </a:lnTo>
                <a:lnTo>
                  <a:pt x="457" y="305"/>
                </a:lnTo>
                <a:lnTo>
                  <a:pt x="452" y="287"/>
                </a:lnTo>
                <a:lnTo>
                  <a:pt x="450" y="274"/>
                </a:lnTo>
                <a:lnTo>
                  <a:pt x="434" y="259"/>
                </a:lnTo>
                <a:lnTo>
                  <a:pt x="440" y="250"/>
                </a:lnTo>
                <a:lnTo>
                  <a:pt x="448" y="247"/>
                </a:lnTo>
                <a:lnTo>
                  <a:pt x="432" y="230"/>
                </a:lnTo>
                <a:lnTo>
                  <a:pt x="432" y="214"/>
                </a:lnTo>
                <a:lnTo>
                  <a:pt x="446" y="219"/>
                </a:lnTo>
                <a:lnTo>
                  <a:pt x="454" y="226"/>
                </a:lnTo>
                <a:lnTo>
                  <a:pt x="459" y="221"/>
                </a:lnTo>
                <a:lnTo>
                  <a:pt x="467" y="241"/>
                </a:lnTo>
                <a:lnTo>
                  <a:pt x="491" y="243"/>
                </a:lnTo>
                <a:lnTo>
                  <a:pt x="516" y="247"/>
                </a:lnTo>
                <a:lnTo>
                  <a:pt x="526" y="254"/>
                </a:lnTo>
                <a:lnTo>
                  <a:pt x="522" y="263"/>
                </a:lnTo>
                <a:lnTo>
                  <a:pt x="506" y="274"/>
                </a:lnTo>
                <a:lnTo>
                  <a:pt x="510" y="294"/>
                </a:lnTo>
                <a:lnTo>
                  <a:pt x="516" y="298"/>
                </a:lnTo>
                <a:lnTo>
                  <a:pt x="526" y="281"/>
                </a:lnTo>
                <a:lnTo>
                  <a:pt x="533" y="301"/>
                </a:lnTo>
                <a:lnTo>
                  <a:pt x="543" y="321"/>
                </a:lnTo>
                <a:lnTo>
                  <a:pt x="551" y="321"/>
                </a:lnTo>
                <a:lnTo>
                  <a:pt x="551" y="296"/>
                </a:lnTo>
                <a:lnTo>
                  <a:pt x="553" y="276"/>
                </a:lnTo>
                <a:lnTo>
                  <a:pt x="567" y="276"/>
                </a:lnTo>
                <a:lnTo>
                  <a:pt x="576" y="247"/>
                </a:lnTo>
                <a:lnTo>
                  <a:pt x="576" y="237"/>
                </a:lnTo>
                <a:lnTo>
                  <a:pt x="578" y="215"/>
                </a:lnTo>
                <a:lnTo>
                  <a:pt x="600" y="195"/>
                </a:lnTo>
                <a:lnTo>
                  <a:pt x="615" y="199"/>
                </a:lnTo>
                <a:lnTo>
                  <a:pt x="611" y="192"/>
                </a:lnTo>
                <a:lnTo>
                  <a:pt x="613" y="184"/>
                </a:lnTo>
                <a:lnTo>
                  <a:pt x="617" y="173"/>
                </a:lnTo>
                <a:lnTo>
                  <a:pt x="592" y="166"/>
                </a:lnTo>
                <a:lnTo>
                  <a:pt x="594" y="155"/>
                </a:lnTo>
                <a:lnTo>
                  <a:pt x="584" y="153"/>
                </a:lnTo>
                <a:lnTo>
                  <a:pt x="586" y="148"/>
                </a:lnTo>
                <a:lnTo>
                  <a:pt x="576" y="146"/>
                </a:lnTo>
                <a:lnTo>
                  <a:pt x="565" y="151"/>
                </a:lnTo>
                <a:lnTo>
                  <a:pt x="547" y="150"/>
                </a:lnTo>
                <a:lnTo>
                  <a:pt x="531" y="162"/>
                </a:lnTo>
                <a:lnTo>
                  <a:pt x="516" y="177"/>
                </a:lnTo>
                <a:lnTo>
                  <a:pt x="494" y="184"/>
                </a:lnTo>
                <a:lnTo>
                  <a:pt x="502" y="192"/>
                </a:lnTo>
                <a:lnTo>
                  <a:pt x="510" y="204"/>
                </a:lnTo>
                <a:lnTo>
                  <a:pt x="489" y="204"/>
                </a:lnTo>
                <a:lnTo>
                  <a:pt x="469" y="206"/>
                </a:lnTo>
                <a:lnTo>
                  <a:pt x="442" y="204"/>
                </a:lnTo>
                <a:lnTo>
                  <a:pt x="438" y="195"/>
                </a:lnTo>
                <a:lnTo>
                  <a:pt x="428" y="175"/>
                </a:lnTo>
                <a:lnTo>
                  <a:pt x="419" y="181"/>
                </a:lnTo>
                <a:lnTo>
                  <a:pt x="424" y="215"/>
                </a:lnTo>
                <a:lnTo>
                  <a:pt x="401" y="214"/>
                </a:lnTo>
                <a:lnTo>
                  <a:pt x="372" y="210"/>
                </a:lnTo>
                <a:lnTo>
                  <a:pt x="356" y="206"/>
                </a:lnTo>
                <a:lnTo>
                  <a:pt x="345" y="195"/>
                </a:lnTo>
                <a:lnTo>
                  <a:pt x="317" y="190"/>
                </a:lnTo>
                <a:lnTo>
                  <a:pt x="296" y="186"/>
                </a:lnTo>
                <a:lnTo>
                  <a:pt x="269" y="173"/>
                </a:lnTo>
                <a:lnTo>
                  <a:pt x="241" y="161"/>
                </a:lnTo>
                <a:lnTo>
                  <a:pt x="239" y="146"/>
                </a:lnTo>
                <a:lnTo>
                  <a:pt x="253" y="126"/>
                </a:lnTo>
                <a:lnTo>
                  <a:pt x="232" y="113"/>
                </a:lnTo>
                <a:lnTo>
                  <a:pt x="204" y="98"/>
                </a:lnTo>
                <a:lnTo>
                  <a:pt x="195" y="95"/>
                </a:lnTo>
                <a:lnTo>
                  <a:pt x="185" y="69"/>
                </a:lnTo>
                <a:lnTo>
                  <a:pt x="198" y="71"/>
                </a:lnTo>
                <a:lnTo>
                  <a:pt x="202" y="62"/>
                </a:lnTo>
                <a:lnTo>
                  <a:pt x="187" y="44"/>
                </a:lnTo>
                <a:lnTo>
                  <a:pt x="187" y="34"/>
                </a:lnTo>
                <a:lnTo>
                  <a:pt x="187" y="33"/>
                </a:lnTo>
                <a:lnTo>
                  <a:pt x="185" y="29"/>
                </a:lnTo>
                <a:lnTo>
                  <a:pt x="181" y="25"/>
                </a:lnTo>
                <a:lnTo>
                  <a:pt x="177" y="20"/>
                </a:lnTo>
                <a:lnTo>
                  <a:pt x="177" y="14"/>
                </a:lnTo>
                <a:lnTo>
                  <a:pt x="175" y="7"/>
                </a:lnTo>
                <a:lnTo>
                  <a:pt x="167" y="5"/>
                </a:lnTo>
                <a:lnTo>
                  <a:pt x="156" y="2"/>
                </a:lnTo>
                <a:lnTo>
                  <a:pt x="150" y="0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4" name="Freeform 84"/>
          <p:cNvSpPr>
            <a:spLocks/>
          </p:cNvSpPr>
          <p:nvPr/>
        </p:nvSpPr>
        <p:spPr bwMode="auto">
          <a:xfrm>
            <a:off x="6187228" y="4296645"/>
            <a:ext cx="22542" cy="92018"/>
          </a:xfrm>
          <a:custGeom>
            <a:avLst/>
            <a:gdLst>
              <a:gd name="T0" fmla="*/ 20 w 27"/>
              <a:gd name="T1" fmla="*/ 89 h 89"/>
              <a:gd name="T2" fmla="*/ 10 w 27"/>
              <a:gd name="T3" fmla="*/ 67 h 89"/>
              <a:gd name="T4" fmla="*/ 0 w 27"/>
              <a:gd name="T5" fmla="*/ 45 h 89"/>
              <a:gd name="T6" fmla="*/ 8 w 27"/>
              <a:gd name="T7" fmla="*/ 25 h 89"/>
              <a:gd name="T8" fmla="*/ 14 w 27"/>
              <a:gd name="T9" fmla="*/ 3 h 89"/>
              <a:gd name="T10" fmla="*/ 26 w 27"/>
              <a:gd name="T11" fmla="*/ 0 h 89"/>
              <a:gd name="T12" fmla="*/ 27 w 27"/>
              <a:gd name="T13" fmla="*/ 13 h 89"/>
              <a:gd name="T14" fmla="*/ 26 w 27"/>
              <a:gd name="T15" fmla="*/ 31 h 89"/>
              <a:gd name="T16" fmla="*/ 24 w 27"/>
              <a:gd name="T17" fmla="*/ 49 h 89"/>
              <a:gd name="T18" fmla="*/ 22 w 27"/>
              <a:gd name="T19" fmla="*/ 69 h 89"/>
              <a:gd name="T20" fmla="*/ 22 w 27"/>
              <a:gd name="T21" fmla="*/ 87 h 89"/>
              <a:gd name="T22" fmla="*/ 20 w 27"/>
              <a:gd name="T23" fmla="*/ 89 h 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89"/>
              <a:gd name="T38" fmla="*/ 27 w 27"/>
              <a:gd name="T39" fmla="*/ 89 h 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89">
                <a:moveTo>
                  <a:pt x="20" y="89"/>
                </a:moveTo>
                <a:lnTo>
                  <a:pt x="10" y="67"/>
                </a:lnTo>
                <a:lnTo>
                  <a:pt x="0" y="45"/>
                </a:lnTo>
                <a:lnTo>
                  <a:pt x="8" y="25"/>
                </a:lnTo>
                <a:lnTo>
                  <a:pt x="14" y="3"/>
                </a:lnTo>
                <a:lnTo>
                  <a:pt x="26" y="0"/>
                </a:lnTo>
                <a:lnTo>
                  <a:pt x="27" y="13"/>
                </a:lnTo>
                <a:lnTo>
                  <a:pt x="26" y="31"/>
                </a:lnTo>
                <a:lnTo>
                  <a:pt x="24" y="49"/>
                </a:lnTo>
                <a:lnTo>
                  <a:pt x="22" y="69"/>
                </a:lnTo>
                <a:lnTo>
                  <a:pt x="22" y="87"/>
                </a:lnTo>
                <a:lnTo>
                  <a:pt x="20" y="89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5" name="Freeform 85"/>
          <p:cNvSpPr>
            <a:spLocks/>
          </p:cNvSpPr>
          <p:nvPr/>
        </p:nvSpPr>
        <p:spPr bwMode="auto">
          <a:xfrm>
            <a:off x="6204466" y="4295161"/>
            <a:ext cx="76909" cy="100924"/>
          </a:xfrm>
          <a:custGeom>
            <a:avLst/>
            <a:gdLst>
              <a:gd name="T0" fmla="*/ 31 w 85"/>
              <a:gd name="T1" fmla="*/ 26 h 101"/>
              <a:gd name="T2" fmla="*/ 5 w 85"/>
              <a:gd name="T3" fmla="*/ 17 h 101"/>
              <a:gd name="T4" fmla="*/ 4 w 85"/>
              <a:gd name="T5" fmla="*/ 35 h 101"/>
              <a:gd name="T6" fmla="*/ 2 w 85"/>
              <a:gd name="T7" fmla="*/ 53 h 101"/>
              <a:gd name="T8" fmla="*/ 0 w 85"/>
              <a:gd name="T9" fmla="*/ 73 h 101"/>
              <a:gd name="T10" fmla="*/ 0 w 85"/>
              <a:gd name="T11" fmla="*/ 91 h 101"/>
              <a:gd name="T12" fmla="*/ 0 w 85"/>
              <a:gd name="T13" fmla="*/ 97 h 101"/>
              <a:gd name="T14" fmla="*/ 23 w 85"/>
              <a:gd name="T15" fmla="*/ 101 h 101"/>
              <a:gd name="T16" fmla="*/ 37 w 85"/>
              <a:gd name="T17" fmla="*/ 84 h 101"/>
              <a:gd name="T18" fmla="*/ 52 w 85"/>
              <a:gd name="T19" fmla="*/ 82 h 101"/>
              <a:gd name="T20" fmla="*/ 62 w 85"/>
              <a:gd name="T21" fmla="*/ 70 h 101"/>
              <a:gd name="T22" fmla="*/ 37 w 85"/>
              <a:gd name="T23" fmla="*/ 46 h 101"/>
              <a:gd name="T24" fmla="*/ 62 w 85"/>
              <a:gd name="T25" fmla="*/ 37 h 101"/>
              <a:gd name="T26" fmla="*/ 85 w 85"/>
              <a:gd name="T27" fmla="*/ 27 h 101"/>
              <a:gd name="T28" fmla="*/ 70 w 85"/>
              <a:gd name="T29" fmla="*/ 0 h 101"/>
              <a:gd name="T30" fmla="*/ 50 w 85"/>
              <a:gd name="T31" fmla="*/ 13 h 101"/>
              <a:gd name="T32" fmla="*/ 31 w 85"/>
              <a:gd name="T33" fmla="*/ 26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101"/>
              <a:gd name="T53" fmla="*/ 85 w 85"/>
              <a:gd name="T54" fmla="*/ 101 h 1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101">
                <a:moveTo>
                  <a:pt x="31" y="26"/>
                </a:moveTo>
                <a:lnTo>
                  <a:pt x="5" y="17"/>
                </a:lnTo>
                <a:lnTo>
                  <a:pt x="4" y="35"/>
                </a:lnTo>
                <a:lnTo>
                  <a:pt x="2" y="53"/>
                </a:lnTo>
                <a:lnTo>
                  <a:pt x="0" y="73"/>
                </a:lnTo>
                <a:lnTo>
                  <a:pt x="0" y="91"/>
                </a:lnTo>
                <a:lnTo>
                  <a:pt x="0" y="97"/>
                </a:lnTo>
                <a:lnTo>
                  <a:pt x="23" y="101"/>
                </a:lnTo>
                <a:lnTo>
                  <a:pt x="37" y="84"/>
                </a:lnTo>
                <a:lnTo>
                  <a:pt x="52" y="82"/>
                </a:lnTo>
                <a:lnTo>
                  <a:pt x="62" y="70"/>
                </a:lnTo>
                <a:lnTo>
                  <a:pt x="37" y="46"/>
                </a:lnTo>
                <a:lnTo>
                  <a:pt x="62" y="37"/>
                </a:lnTo>
                <a:lnTo>
                  <a:pt x="85" y="27"/>
                </a:lnTo>
                <a:lnTo>
                  <a:pt x="70" y="0"/>
                </a:lnTo>
                <a:lnTo>
                  <a:pt x="50" y="13"/>
                </a:lnTo>
                <a:lnTo>
                  <a:pt x="31" y="26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6" name="Freeform 86"/>
          <p:cNvSpPr>
            <a:spLocks/>
          </p:cNvSpPr>
          <p:nvPr/>
        </p:nvSpPr>
        <p:spPr bwMode="auto">
          <a:xfrm>
            <a:off x="6551877" y="4498493"/>
            <a:ext cx="147186" cy="203331"/>
          </a:xfrm>
          <a:custGeom>
            <a:avLst/>
            <a:gdLst>
              <a:gd name="T0" fmla="*/ 168 w 168"/>
              <a:gd name="T1" fmla="*/ 62 h 199"/>
              <a:gd name="T2" fmla="*/ 152 w 168"/>
              <a:gd name="T3" fmla="*/ 48 h 199"/>
              <a:gd name="T4" fmla="*/ 135 w 168"/>
              <a:gd name="T5" fmla="*/ 33 h 199"/>
              <a:gd name="T6" fmla="*/ 117 w 168"/>
              <a:gd name="T7" fmla="*/ 26 h 199"/>
              <a:gd name="T8" fmla="*/ 98 w 168"/>
              <a:gd name="T9" fmla="*/ 18 h 199"/>
              <a:gd name="T10" fmla="*/ 86 w 168"/>
              <a:gd name="T11" fmla="*/ 0 h 199"/>
              <a:gd name="T12" fmla="*/ 80 w 168"/>
              <a:gd name="T13" fmla="*/ 6 h 199"/>
              <a:gd name="T14" fmla="*/ 76 w 168"/>
              <a:gd name="T15" fmla="*/ 0 h 199"/>
              <a:gd name="T16" fmla="*/ 80 w 168"/>
              <a:gd name="T17" fmla="*/ 22 h 199"/>
              <a:gd name="T18" fmla="*/ 70 w 168"/>
              <a:gd name="T19" fmla="*/ 26 h 199"/>
              <a:gd name="T20" fmla="*/ 66 w 168"/>
              <a:gd name="T21" fmla="*/ 55 h 199"/>
              <a:gd name="T22" fmla="*/ 78 w 168"/>
              <a:gd name="T23" fmla="*/ 71 h 199"/>
              <a:gd name="T24" fmla="*/ 72 w 168"/>
              <a:gd name="T25" fmla="*/ 95 h 199"/>
              <a:gd name="T26" fmla="*/ 68 w 168"/>
              <a:gd name="T27" fmla="*/ 119 h 199"/>
              <a:gd name="T28" fmla="*/ 51 w 168"/>
              <a:gd name="T29" fmla="*/ 126 h 199"/>
              <a:gd name="T30" fmla="*/ 35 w 168"/>
              <a:gd name="T31" fmla="*/ 132 h 199"/>
              <a:gd name="T32" fmla="*/ 20 w 168"/>
              <a:gd name="T33" fmla="*/ 137 h 199"/>
              <a:gd name="T34" fmla="*/ 2 w 168"/>
              <a:gd name="T35" fmla="*/ 143 h 199"/>
              <a:gd name="T36" fmla="*/ 0 w 168"/>
              <a:gd name="T37" fmla="*/ 154 h 199"/>
              <a:gd name="T38" fmla="*/ 16 w 168"/>
              <a:gd name="T39" fmla="*/ 178 h 199"/>
              <a:gd name="T40" fmla="*/ 31 w 168"/>
              <a:gd name="T41" fmla="*/ 199 h 199"/>
              <a:gd name="T42" fmla="*/ 49 w 168"/>
              <a:gd name="T43" fmla="*/ 196 h 199"/>
              <a:gd name="T44" fmla="*/ 66 w 168"/>
              <a:gd name="T45" fmla="*/ 192 h 199"/>
              <a:gd name="T46" fmla="*/ 80 w 168"/>
              <a:gd name="T47" fmla="*/ 181 h 199"/>
              <a:gd name="T48" fmla="*/ 86 w 168"/>
              <a:gd name="T49" fmla="*/ 170 h 199"/>
              <a:gd name="T50" fmla="*/ 105 w 168"/>
              <a:gd name="T51" fmla="*/ 165 h 199"/>
              <a:gd name="T52" fmla="*/ 115 w 168"/>
              <a:gd name="T53" fmla="*/ 146 h 199"/>
              <a:gd name="T54" fmla="*/ 131 w 168"/>
              <a:gd name="T55" fmla="*/ 139 h 199"/>
              <a:gd name="T56" fmla="*/ 131 w 168"/>
              <a:gd name="T57" fmla="*/ 114 h 199"/>
              <a:gd name="T58" fmla="*/ 138 w 168"/>
              <a:gd name="T59" fmla="*/ 108 h 199"/>
              <a:gd name="T60" fmla="*/ 144 w 168"/>
              <a:gd name="T61" fmla="*/ 108 h 199"/>
              <a:gd name="T62" fmla="*/ 156 w 168"/>
              <a:gd name="T63" fmla="*/ 84 h 199"/>
              <a:gd name="T64" fmla="*/ 168 w 168"/>
              <a:gd name="T65" fmla="*/ 62 h 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8"/>
              <a:gd name="T100" fmla="*/ 0 h 199"/>
              <a:gd name="T101" fmla="*/ 168 w 168"/>
              <a:gd name="T102" fmla="*/ 199 h 1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8" h="199">
                <a:moveTo>
                  <a:pt x="168" y="62"/>
                </a:moveTo>
                <a:lnTo>
                  <a:pt x="152" y="48"/>
                </a:lnTo>
                <a:lnTo>
                  <a:pt x="135" y="33"/>
                </a:lnTo>
                <a:lnTo>
                  <a:pt x="117" y="26"/>
                </a:lnTo>
                <a:lnTo>
                  <a:pt x="98" y="18"/>
                </a:lnTo>
                <a:lnTo>
                  <a:pt x="86" y="0"/>
                </a:lnTo>
                <a:lnTo>
                  <a:pt x="80" y="6"/>
                </a:lnTo>
                <a:lnTo>
                  <a:pt x="76" y="0"/>
                </a:lnTo>
                <a:lnTo>
                  <a:pt x="80" y="22"/>
                </a:lnTo>
                <a:lnTo>
                  <a:pt x="70" y="26"/>
                </a:lnTo>
                <a:lnTo>
                  <a:pt x="66" y="55"/>
                </a:lnTo>
                <a:lnTo>
                  <a:pt x="78" y="71"/>
                </a:lnTo>
                <a:lnTo>
                  <a:pt x="72" y="95"/>
                </a:lnTo>
                <a:lnTo>
                  <a:pt x="68" y="119"/>
                </a:lnTo>
                <a:lnTo>
                  <a:pt x="51" y="126"/>
                </a:lnTo>
                <a:lnTo>
                  <a:pt x="35" y="132"/>
                </a:lnTo>
                <a:lnTo>
                  <a:pt x="20" y="137"/>
                </a:lnTo>
                <a:lnTo>
                  <a:pt x="2" y="143"/>
                </a:lnTo>
                <a:lnTo>
                  <a:pt x="0" y="154"/>
                </a:lnTo>
                <a:lnTo>
                  <a:pt x="16" y="178"/>
                </a:lnTo>
                <a:lnTo>
                  <a:pt x="31" y="199"/>
                </a:lnTo>
                <a:lnTo>
                  <a:pt x="49" y="196"/>
                </a:lnTo>
                <a:lnTo>
                  <a:pt x="66" y="192"/>
                </a:lnTo>
                <a:lnTo>
                  <a:pt x="80" y="181"/>
                </a:lnTo>
                <a:lnTo>
                  <a:pt x="86" y="170"/>
                </a:lnTo>
                <a:lnTo>
                  <a:pt x="105" y="165"/>
                </a:lnTo>
                <a:lnTo>
                  <a:pt x="115" y="146"/>
                </a:lnTo>
                <a:lnTo>
                  <a:pt x="131" y="139"/>
                </a:lnTo>
                <a:lnTo>
                  <a:pt x="131" y="114"/>
                </a:lnTo>
                <a:lnTo>
                  <a:pt x="138" y="108"/>
                </a:lnTo>
                <a:lnTo>
                  <a:pt x="144" y="108"/>
                </a:lnTo>
                <a:lnTo>
                  <a:pt x="156" y="84"/>
                </a:lnTo>
                <a:lnTo>
                  <a:pt x="168" y="6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7" name="Freeform 87"/>
          <p:cNvSpPr>
            <a:spLocks/>
          </p:cNvSpPr>
          <p:nvPr/>
        </p:nvSpPr>
        <p:spPr bwMode="auto">
          <a:xfrm>
            <a:off x="6618176" y="4467325"/>
            <a:ext cx="5304" cy="11873"/>
          </a:xfrm>
          <a:custGeom>
            <a:avLst/>
            <a:gdLst>
              <a:gd name="T0" fmla="*/ 6 w 6"/>
              <a:gd name="T1" fmla="*/ 0 h 11"/>
              <a:gd name="T2" fmla="*/ 0 w 6"/>
              <a:gd name="T3" fmla="*/ 7 h 11"/>
              <a:gd name="T4" fmla="*/ 6 w 6"/>
              <a:gd name="T5" fmla="*/ 11 h 11"/>
              <a:gd name="T6" fmla="*/ 6 w 6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1"/>
              <a:gd name="T14" fmla="*/ 6 w 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1">
                <a:moveTo>
                  <a:pt x="6" y="0"/>
                </a:moveTo>
                <a:lnTo>
                  <a:pt x="0" y="7"/>
                </a:lnTo>
                <a:lnTo>
                  <a:pt x="6" y="11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8" name="Freeform 88"/>
          <p:cNvSpPr>
            <a:spLocks/>
          </p:cNvSpPr>
          <p:nvPr/>
        </p:nvSpPr>
        <p:spPr bwMode="auto">
          <a:xfrm>
            <a:off x="6201814" y="4321877"/>
            <a:ext cx="419015" cy="405178"/>
          </a:xfrm>
          <a:custGeom>
            <a:avLst/>
            <a:gdLst>
              <a:gd name="T0" fmla="*/ 105 w 473"/>
              <a:gd name="T1" fmla="*/ 240 h 399"/>
              <a:gd name="T2" fmla="*/ 89 w 473"/>
              <a:gd name="T3" fmla="*/ 203 h 399"/>
              <a:gd name="T4" fmla="*/ 60 w 473"/>
              <a:gd name="T5" fmla="*/ 180 h 399"/>
              <a:gd name="T6" fmla="*/ 27 w 473"/>
              <a:gd name="T7" fmla="*/ 128 h 399"/>
              <a:gd name="T8" fmla="*/ 0 w 473"/>
              <a:gd name="T9" fmla="*/ 99 h 399"/>
              <a:gd name="T10" fmla="*/ 27 w 473"/>
              <a:gd name="T11" fmla="*/ 74 h 399"/>
              <a:gd name="T12" fmla="*/ 56 w 473"/>
              <a:gd name="T13" fmla="*/ 55 h 399"/>
              <a:gd name="T14" fmla="*/ 41 w 473"/>
              <a:gd name="T15" fmla="*/ 19 h 399"/>
              <a:gd name="T16" fmla="*/ 89 w 473"/>
              <a:gd name="T17" fmla="*/ 0 h 399"/>
              <a:gd name="T18" fmla="*/ 130 w 473"/>
              <a:gd name="T19" fmla="*/ 19 h 399"/>
              <a:gd name="T20" fmla="*/ 173 w 473"/>
              <a:gd name="T21" fmla="*/ 37 h 399"/>
              <a:gd name="T22" fmla="*/ 214 w 473"/>
              <a:gd name="T23" fmla="*/ 74 h 399"/>
              <a:gd name="T24" fmla="*/ 274 w 473"/>
              <a:gd name="T25" fmla="*/ 79 h 399"/>
              <a:gd name="T26" fmla="*/ 296 w 473"/>
              <a:gd name="T27" fmla="*/ 90 h 399"/>
              <a:gd name="T28" fmla="*/ 319 w 473"/>
              <a:gd name="T29" fmla="*/ 116 h 399"/>
              <a:gd name="T30" fmla="*/ 341 w 473"/>
              <a:gd name="T31" fmla="*/ 149 h 399"/>
              <a:gd name="T32" fmla="*/ 360 w 473"/>
              <a:gd name="T33" fmla="*/ 180 h 399"/>
              <a:gd name="T34" fmla="*/ 370 w 473"/>
              <a:gd name="T35" fmla="*/ 183 h 399"/>
              <a:gd name="T36" fmla="*/ 374 w 473"/>
              <a:gd name="T37" fmla="*/ 191 h 399"/>
              <a:gd name="T38" fmla="*/ 374 w 473"/>
              <a:gd name="T39" fmla="*/ 196 h 399"/>
              <a:gd name="T40" fmla="*/ 389 w 473"/>
              <a:gd name="T41" fmla="*/ 222 h 399"/>
              <a:gd name="T42" fmla="*/ 457 w 473"/>
              <a:gd name="T43" fmla="*/ 234 h 399"/>
              <a:gd name="T44" fmla="*/ 473 w 473"/>
              <a:gd name="T45" fmla="*/ 245 h 399"/>
              <a:gd name="T46" fmla="*/ 463 w 473"/>
              <a:gd name="T47" fmla="*/ 293 h 399"/>
              <a:gd name="T48" fmla="*/ 430 w 473"/>
              <a:gd name="T49" fmla="*/ 306 h 399"/>
              <a:gd name="T50" fmla="*/ 397 w 473"/>
              <a:gd name="T51" fmla="*/ 317 h 399"/>
              <a:gd name="T52" fmla="*/ 362 w 473"/>
              <a:gd name="T53" fmla="*/ 326 h 399"/>
              <a:gd name="T54" fmla="*/ 327 w 473"/>
              <a:gd name="T55" fmla="*/ 335 h 399"/>
              <a:gd name="T56" fmla="*/ 304 w 473"/>
              <a:gd name="T57" fmla="*/ 366 h 399"/>
              <a:gd name="T58" fmla="*/ 278 w 473"/>
              <a:gd name="T59" fmla="*/ 399 h 399"/>
              <a:gd name="T60" fmla="*/ 255 w 473"/>
              <a:gd name="T61" fmla="*/ 364 h 399"/>
              <a:gd name="T62" fmla="*/ 208 w 473"/>
              <a:gd name="T63" fmla="*/ 353 h 399"/>
              <a:gd name="T64" fmla="*/ 198 w 473"/>
              <a:gd name="T65" fmla="*/ 381 h 399"/>
              <a:gd name="T66" fmla="*/ 175 w 473"/>
              <a:gd name="T67" fmla="*/ 346 h 399"/>
              <a:gd name="T68" fmla="*/ 140 w 473"/>
              <a:gd name="T69" fmla="*/ 291 h 3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3"/>
              <a:gd name="T106" fmla="*/ 0 h 399"/>
              <a:gd name="T107" fmla="*/ 473 w 473"/>
              <a:gd name="T108" fmla="*/ 399 h 3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3" h="399">
                <a:moveTo>
                  <a:pt x="115" y="273"/>
                </a:moveTo>
                <a:lnTo>
                  <a:pt x="105" y="240"/>
                </a:lnTo>
                <a:lnTo>
                  <a:pt x="97" y="222"/>
                </a:lnTo>
                <a:lnTo>
                  <a:pt x="89" y="203"/>
                </a:lnTo>
                <a:lnTo>
                  <a:pt x="76" y="192"/>
                </a:lnTo>
                <a:lnTo>
                  <a:pt x="60" y="180"/>
                </a:lnTo>
                <a:lnTo>
                  <a:pt x="50" y="156"/>
                </a:lnTo>
                <a:lnTo>
                  <a:pt x="27" y="128"/>
                </a:lnTo>
                <a:lnTo>
                  <a:pt x="6" y="99"/>
                </a:lnTo>
                <a:lnTo>
                  <a:pt x="0" y="99"/>
                </a:lnTo>
                <a:lnTo>
                  <a:pt x="4" y="70"/>
                </a:lnTo>
                <a:lnTo>
                  <a:pt x="27" y="74"/>
                </a:lnTo>
                <a:lnTo>
                  <a:pt x="41" y="57"/>
                </a:lnTo>
                <a:lnTo>
                  <a:pt x="56" y="55"/>
                </a:lnTo>
                <a:lnTo>
                  <a:pt x="66" y="43"/>
                </a:lnTo>
                <a:lnTo>
                  <a:pt x="41" y="19"/>
                </a:lnTo>
                <a:lnTo>
                  <a:pt x="66" y="10"/>
                </a:lnTo>
                <a:lnTo>
                  <a:pt x="89" y="0"/>
                </a:lnTo>
                <a:lnTo>
                  <a:pt x="109" y="10"/>
                </a:lnTo>
                <a:lnTo>
                  <a:pt x="130" y="19"/>
                </a:lnTo>
                <a:lnTo>
                  <a:pt x="152" y="28"/>
                </a:lnTo>
                <a:lnTo>
                  <a:pt x="173" y="37"/>
                </a:lnTo>
                <a:lnTo>
                  <a:pt x="193" y="55"/>
                </a:lnTo>
                <a:lnTo>
                  <a:pt x="214" y="74"/>
                </a:lnTo>
                <a:lnTo>
                  <a:pt x="255" y="75"/>
                </a:lnTo>
                <a:lnTo>
                  <a:pt x="274" y="79"/>
                </a:lnTo>
                <a:lnTo>
                  <a:pt x="278" y="86"/>
                </a:lnTo>
                <a:lnTo>
                  <a:pt x="296" y="90"/>
                </a:lnTo>
                <a:lnTo>
                  <a:pt x="309" y="108"/>
                </a:lnTo>
                <a:lnTo>
                  <a:pt x="319" y="116"/>
                </a:lnTo>
                <a:lnTo>
                  <a:pt x="339" y="134"/>
                </a:lnTo>
                <a:lnTo>
                  <a:pt x="341" y="149"/>
                </a:lnTo>
                <a:lnTo>
                  <a:pt x="350" y="163"/>
                </a:lnTo>
                <a:lnTo>
                  <a:pt x="360" y="180"/>
                </a:lnTo>
                <a:lnTo>
                  <a:pt x="366" y="185"/>
                </a:lnTo>
                <a:lnTo>
                  <a:pt x="370" y="183"/>
                </a:lnTo>
                <a:lnTo>
                  <a:pt x="372" y="183"/>
                </a:lnTo>
                <a:lnTo>
                  <a:pt x="374" y="191"/>
                </a:lnTo>
                <a:lnTo>
                  <a:pt x="376" y="191"/>
                </a:lnTo>
                <a:lnTo>
                  <a:pt x="374" y="196"/>
                </a:lnTo>
                <a:lnTo>
                  <a:pt x="382" y="202"/>
                </a:lnTo>
                <a:lnTo>
                  <a:pt x="389" y="222"/>
                </a:lnTo>
                <a:lnTo>
                  <a:pt x="422" y="227"/>
                </a:lnTo>
                <a:lnTo>
                  <a:pt x="457" y="234"/>
                </a:lnTo>
                <a:lnTo>
                  <a:pt x="461" y="229"/>
                </a:lnTo>
                <a:lnTo>
                  <a:pt x="473" y="245"/>
                </a:lnTo>
                <a:lnTo>
                  <a:pt x="467" y="269"/>
                </a:lnTo>
                <a:lnTo>
                  <a:pt x="463" y="293"/>
                </a:lnTo>
                <a:lnTo>
                  <a:pt x="446" y="300"/>
                </a:lnTo>
                <a:lnTo>
                  <a:pt x="430" y="306"/>
                </a:lnTo>
                <a:lnTo>
                  <a:pt x="415" y="311"/>
                </a:lnTo>
                <a:lnTo>
                  <a:pt x="397" y="317"/>
                </a:lnTo>
                <a:lnTo>
                  <a:pt x="380" y="322"/>
                </a:lnTo>
                <a:lnTo>
                  <a:pt x="362" y="326"/>
                </a:lnTo>
                <a:lnTo>
                  <a:pt x="344" y="331"/>
                </a:lnTo>
                <a:lnTo>
                  <a:pt x="327" y="335"/>
                </a:lnTo>
                <a:lnTo>
                  <a:pt x="315" y="352"/>
                </a:lnTo>
                <a:lnTo>
                  <a:pt x="304" y="366"/>
                </a:lnTo>
                <a:lnTo>
                  <a:pt x="290" y="383"/>
                </a:lnTo>
                <a:lnTo>
                  <a:pt x="278" y="399"/>
                </a:lnTo>
                <a:lnTo>
                  <a:pt x="276" y="373"/>
                </a:lnTo>
                <a:lnTo>
                  <a:pt x="255" y="364"/>
                </a:lnTo>
                <a:lnTo>
                  <a:pt x="233" y="355"/>
                </a:lnTo>
                <a:lnTo>
                  <a:pt x="208" y="353"/>
                </a:lnTo>
                <a:lnTo>
                  <a:pt x="206" y="373"/>
                </a:lnTo>
                <a:lnTo>
                  <a:pt x="198" y="381"/>
                </a:lnTo>
                <a:lnTo>
                  <a:pt x="187" y="362"/>
                </a:lnTo>
                <a:lnTo>
                  <a:pt x="175" y="346"/>
                </a:lnTo>
                <a:lnTo>
                  <a:pt x="158" y="319"/>
                </a:lnTo>
                <a:lnTo>
                  <a:pt x="140" y="291"/>
                </a:lnTo>
                <a:lnTo>
                  <a:pt x="115" y="27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9" name="Freeform 89"/>
          <p:cNvSpPr>
            <a:spLocks/>
          </p:cNvSpPr>
          <p:nvPr/>
        </p:nvSpPr>
        <p:spPr bwMode="auto">
          <a:xfrm>
            <a:off x="6531987" y="4476231"/>
            <a:ext cx="95471" cy="83114"/>
          </a:xfrm>
          <a:custGeom>
            <a:avLst/>
            <a:gdLst>
              <a:gd name="T0" fmla="*/ 0 w 107"/>
              <a:gd name="T1" fmla="*/ 44 h 82"/>
              <a:gd name="T2" fmla="*/ 8 w 107"/>
              <a:gd name="T3" fmla="*/ 50 h 82"/>
              <a:gd name="T4" fmla="*/ 15 w 107"/>
              <a:gd name="T5" fmla="*/ 70 h 82"/>
              <a:gd name="T6" fmla="*/ 48 w 107"/>
              <a:gd name="T7" fmla="*/ 75 h 82"/>
              <a:gd name="T8" fmla="*/ 83 w 107"/>
              <a:gd name="T9" fmla="*/ 82 h 82"/>
              <a:gd name="T10" fmla="*/ 87 w 107"/>
              <a:gd name="T11" fmla="*/ 77 h 82"/>
              <a:gd name="T12" fmla="*/ 91 w 107"/>
              <a:gd name="T13" fmla="*/ 48 h 82"/>
              <a:gd name="T14" fmla="*/ 101 w 107"/>
              <a:gd name="T15" fmla="*/ 44 h 82"/>
              <a:gd name="T16" fmla="*/ 97 w 107"/>
              <a:gd name="T17" fmla="*/ 22 h 82"/>
              <a:gd name="T18" fmla="*/ 101 w 107"/>
              <a:gd name="T19" fmla="*/ 28 h 82"/>
              <a:gd name="T20" fmla="*/ 107 w 107"/>
              <a:gd name="T21" fmla="*/ 22 h 82"/>
              <a:gd name="T22" fmla="*/ 103 w 107"/>
              <a:gd name="T23" fmla="*/ 4 h 82"/>
              <a:gd name="T24" fmla="*/ 97 w 107"/>
              <a:gd name="T25" fmla="*/ 0 h 82"/>
              <a:gd name="T26" fmla="*/ 78 w 107"/>
              <a:gd name="T27" fmla="*/ 22 h 82"/>
              <a:gd name="T28" fmla="*/ 56 w 107"/>
              <a:gd name="T29" fmla="*/ 44 h 82"/>
              <a:gd name="T30" fmla="*/ 21 w 107"/>
              <a:gd name="T31" fmla="*/ 46 h 82"/>
              <a:gd name="T32" fmla="*/ 8 w 107"/>
              <a:gd name="T33" fmla="*/ 44 h 82"/>
              <a:gd name="T34" fmla="*/ 2 w 107"/>
              <a:gd name="T35" fmla="*/ 39 h 82"/>
              <a:gd name="T36" fmla="*/ 0 w 107"/>
              <a:gd name="T37" fmla="*/ 44 h 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7"/>
              <a:gd name="T58" fmla="*/ 0 h 82"/>
              <a:gd name="T59" fmla="*/ 107 w 107"/>
              <a:gd name="T60" fmla="*/ 82 h 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7" h="82">
                <a:moveTo>
                  <a:pt x="0" y="44"/>
                </a:moveTo>
                <a:lnTo>
                  <a:pt x="8" y="50"/>
                </a:lnTo>
                <a:lnTo>
                  <a:pt x="15" y="70"/>
                </a:lnTo>
                <a:lnTo>
                  <a:pt x="48" y="75"/>
                </a:lnTo>
                <a:lnTo>
                  <a:pt x="83" y="82"/>
                </a:lnTo>
                <a:lnTo>
                  <a:pt x="87" y="77"/>
                </a:lnTo>
                <a:lnTo>
                  <a:pt x="91" y="48"/>
                </a:lnTo>
                <a:lnTo>
                  <a:pt x="101" y="44"/>
                </a:lnTo>
                <a:lnTo>
                  <a:pt x="97" y="22"/>
                </a:lnTo>
                <a:lnTo>
                  <a:pt x="101" y="28"/>
                </a:lnTo>
                <a:lnTo>
                  <a:pt x="107" y="22"/>
                </a:lnTo>
                <a:lnTo>
                  <a:pt x="103" y="4"/>
                </a:lnTo>
                <a:lnTo>
                  <a:pt x="97" y="0"/>
                </a:lnTo>
                <a:lnTo>
                  <a:pt x="78" y="22"/>
                </a:lnTo>
                <a:lnTo>
                  <a:pt x="56" y="44"/>
                </a:lnTo>
                <a:lnTo>
                  <a:pt x="21" y="46"/>
                </a:lnTo>
                <a:lnTo>
                  <a:pt x="8" y="44"/>
                </a:lnTo>
                <a:lnTo>
                  <a:pt x="2" y="39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0" name="Freeform 90"/>
          <p:cNvSpPr>
            <a:spLocks/>
          </p:cNvSpPr>
          <p:nvPr/>
        </p:nvSpPr>
        <p:spPr bwMode="auto">
          <a:xfrm>
            <a:off x="6376845" y="4642458"/>
            <a:ext cx="202877" cy="154354"/>
          </a:xfrm>
          <a:custGeom>
            <a:avLst/>
            <a:gdLst>
              <a:gd name="T0" fmla="*/ 10 w 230"/>
              <a:gd name="T1" fmla="*/ 56 h 152"/>
              <a:gd name="T2" fmla="*/ 2 w 230"/>
              <a:gd name="T3" fmla="*/ 64 h 152"/>
              <a:gd name="T4" fmla="*/ 0 w 230"/>
              <a:gd name="T5" fmla="*/ 91 h 152"/>
              <a:gd name="T6" fmla="*/ 12 w 230"/>
              <a:gd name="T7" fmla="*/ 122 h 152"/>
              <a:gd name="T8" fmla="*/ 22 w 230"/>
              <a:gd name="T9" fmla="*/ 152 h 152"/>
              <a:gd name="T10" fmla="*/ 49 w 230"/>
              <a:gd name="T11" fmla="*/ 150 h 152"/>
              <a:gd name="T12" fmla="*/ 78 w 230"/>
              <a:gd name="T13" fmla="*/ 135 h 152"/>
              <a:gd name="T14" fmla="*/ 102 w 230"/>
              <a:gd name="T15" fmla="*/ 128 h 152"/>
              <a:gd name="T16" fmla="*/ 125 w 230"/>
              <a:gd name="T17" fmla="*/ 120 h 152"/>
              <a:gd name="T18" fmla="*/ 143 w 230"/>
              <a:gd name="T19" fmla="*/ 113 h 152"/>
              <a:gd name="T20" fmla="*/ 158 w 230"/>
              <a:gd name="T21" fmla="*/ 106 h 152"/>
              <a:gd name="T22" fmla="*/ 176 w 230"/>
              <a:gd name="T23" fmla="*/ 98 h 152"/>
              <a:gd name="T24" fmla="*/ 193 w 230"/>
              <a:gd name="T25" fmla="*/ 89 h 152"/>
              <a:gd name="T26" fmla="*/ 211 w 230"/>
              <a:gd name="T27" fmla="*/ 82 h 152"/>
              <a:gd name="T28" fmla="*/ 211 w 230"/>
              <a:gd name="T29" fmla="*/ 73 h 152"/>
              <a:gd name="T30" fmla="*/ 230 w 230"/>
              <a:gd name="T31" fmla="*/ 56 h 152"/>
              <a:gd name="T32" fmla="*/ 215 w 230"/>
              <a:gd name="T33" fmla="*/ 35 h 152"/>
              <a:gd name="T34" fmla="*/ 199 w 230"/>
              <a:gd name="T35" fmla="*/ 11 h 152"/>
              <a:gd name="T36" fmla="*/ 201 w 230"/>
              <a:gd name="T37" fmla="*/ 0 h 152"/>
              <a:gd name="T38" fmla="*/ 184 w 230"/>
              <a:gd name="T39" fmla="*/ 5 h 152"/>
              <a:gd name="T40" fmla="*/ 166 w 230"/>
              <a:gd name="T41" fmla="*/ 9 h 152"/>
              <a:gd name="T42" fmla="*/ 148 w 230"/>
              <a:gd name="T43" fmla="*/ 14 h 152"/>
              <a:gd name="T44" fmla="*/ 131 w 230"/>
              <a:gd name="T45" fmla="*/ 18 h 152"/>
              <a:gd name="T46" fmla="*/ 119 w 230"/>
              <a:gd name="T47" fmla="*/ 35 h 152"/>
              <a:gd name="T48" fmla="*/ 108 w 230"/>
              <a:gd name="T49" fmla="*/ 49 h 152"/>
              <a:gd name="T50" fmla="*/ 94 w 230"/>
              <a:gd name="T51" fmla="*/ 66 h 152"/>
              <a:gd name="T52" fmla="*/ 82 w 230"/>
              <a:gd name="T53" fmla="*/ 82 h 152"/>
              <a:gd name="T54" fmla="*/ 80 w 230"/>
              <a:gd name="T55" fmla="*/ 56 h 152"/>
              <a:gd name="T56" fmla="*/ 59 w 230"/>
              <a:gd name="T57" fmla="*/ 47 h 152"/>
              <a:gd name="T58" fmla="*/ 37 w 230"/>
              <a:gd name="T59" fmla="*/ 38 h 152"/>
              <a:gd name="T60" fmla="*/ 12 w 230"/>
              <a:gd name="T61" fmla="*/ 36 h 152"/>
              <a:gd name="T62" fmla="*/ 10 w 230"/>
              <a:gd name="T63" fmla="*/ 56 h 1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0"/>
              <a:gd name="T97" fmla="*/ 0 h 152"/>
              <a:gd name="T98" fmla="*/ 230 w 230"/>
              <a:gd name="T99" fmla="*/ 152 h 1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0" h="152">
                <a:moveTo>
                  <a:pt x="10" y="56"/>
                </a:moveTo>
                <a:lnTo>
                  <a:pt x="2" y="64"/>
                </a:lnTo>
                <a:lnTo>
                  <a:pt x="0" y="91"/>
                </a:lnTo>
                <a:lnTo>
                  <a:pt x="12" y="122"/>
                </a:lnTo>
                <a:lnTo>
                  <a:pt x="22" y="152"/>
                </a:lnTo>
                <a:lnTo>
                  <a:pt x="49" y="150"/>
                </a:lnTo>
                <a:lnTo>
                  <a:pt x="78" y="135"/>
                </a:lnTo>
                <a:lnTo>
                  <a:pt x="102" y="128"/>
                </a:lnTo>
                <a:lnTo>
                  <a:pt x="125" y="120"/>
                </a:lnTo>
                <a:lnTo>
                  <a:pt x="143" y="113"/>
                </a:lnTo>
                <a:lnTo>
                  <a:pt x="158" y="106"/>
                </a:lnTo>
                <a:lnTo>
                  <a:pt x="176" y="98"/>
                </a:lnTo>
                <a:lnTo>
                  <a:pt x="193" y="89"/>
                </a:lnTo>
                <a:lnTo>
                  <a:pt x="211" y="82"/>
                </a:lnTo>
                <a:lnTo>
                  <a:pt x="211" y="73"/>
                </a:lnTo>
                <a:lnTo>
                  <a:pt x="230" y="56"/>
                </a:lnTo>
                <a:lnTo>
                  <a:pt x="215" y="35"/>
                </a:lnTo>
                <a:lnTo>
                  <a:pt x="199" y="11"/>
                </a:lnTo>
                <a:lnTo>
                  <a:pt x="201" y="0"/>
                </a:lnTo>
                <a:lnTo>
                  <a:pt x="184" y="5"/>
                </a:lnTo>
                <a:lnTo>
                  <a:pt x="166" y="9"/>
                </a:lnTo>
                <a:lnTo>
                  <a:pt x="148" y="14"/>
                </a:lnTo>
                <a:lnTo>
                  <a:pt x="131" y="18"/>
                </a:lnTo>
                <a:lnTo>
                  <a:pt x="119" y="35"/>
                </a:lnTo>
                <a:lnTo>
                  <a:pt x="108" y="49"/>
                </a:lnTo>
                <a:lnTo>
                  <a:pt x="94" y="66"/>
                </a:lnTo>
                <a:lnTo>
                  <a:pt x="82" y="82"/>
                </a:lnTo>
                <a:lnTo>
                  <a:pt x="80" y="56"/>
                </a:lnTo>
                <a:lnTo>
                  <a:pt x="59" y="47"/>
                </a:lnTo>
                <a:lnTo>
                  <a:pt x="37" y="38"/>
                </a:lnTo>
                <a:lnTo>
                  <a:pt x="12" y="36"/>
                </a:lnTo>
                <a:lnTo>
                  <a:pt x="10" y="5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1" name="Freeform 91"/>
          <p:cNvSpPr>
            <a:spLocks/>
          </p:cNvSpPr>
          <p:nvPr/>
        </p:nvSpPr>
        <p:spPr bwMode="auto">
          <a:xfrm>
            <a:off x="7116751" y="4868051"/>
            <a:ext cx="43758" cy="93502"/>
          </a:xfrm>
          <a:custGeom>
            <a:avLst/>
            <a:gdLst>
              <a:gd name="T0" fmla="*/ 12 w 49"/>
              <a:gd name="T1" fmla="*/ 2 h 91"/>
              <a:gd name="T2" fmla="*/ 19 w 49"/>
              <a:gd name="T3" fmla="*/ 15 h 91"/>
              <a:gd name="T4" fmla="*/ 31 w 49"/>
              <a:gd name="T5" fmla="*/ 29 h 91"/>
              <a:gd name="T6" fmla="*/ 39 w 49"/>
              <a:gd name="T7" fmla="*/ 48 h 91"/>
              <a:gd name="T8" fmla="*/ 49 w 49"/>
              <a:gd name="T9" fmla="*/ 66 h 91"/>
              <a:gd name="T10" fmla="*/ 37 w 49"/>
              <a:gd name="T11" fmla="*/ 86 h 91"/>
              <a:gd name="T12" fmla="*/ 16 w 49"/>
              <a:gd name="T13" fmla="*/ 91 h 91"/>
              <a:gd name="T14" fmla="*/ 2 w 49"/>
              <a:gd name="T15" fmla="*/ 60 h 91"/>
              <a:gd name="T16" fmla="*/ 0 w 49"/>
              <a:gd name="T17" fmla="*/ 38 h 91"/>
              <a:gd name="T18" fmla="*/ 2 w 49"/>
              <a:gd name="T19" fmla="*/ 40 h 91"/>
              <a:gd name="T20" fmla="*/ 4 w 49"/>
              <a:gd name="T21" fmla="*/ 22 h 91"/>
              <a:gd name="T22" fmla="*/ 8 w 49"/>
              <a:gd name="T23" fmla="*/ 5 h 91"/>
              <a:gd name="T24" fmla="*/ 10 w 49"/>
              <a:gd name="T25" fmla="*/ 4 h 91"/>
              <a:gd name="T26" fmla="*/ 4 w 49"/>
              <a:gd name="T27" fmla="*/ 0 h 91"/>
              <a:gd name="T28" fmla="*/ 12 w 49"/>
              <a:gd name="T29" fmla="*/ 2 h 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"/>
              <a:gd name="T46" fmla="*/ 0 h 91"/>
              <a:gd name="T47" fmla="*/ 49 w 49"/>
              <a:gd name="T48" fmla="*/ 91 h 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" h="91">
                <a:moveTo>
                  <a:pt x="12" y="2"/>
                </a:moveTo>
                <a:lnTo>
                  <a:pt x="19" y="15"/>
                </a:lnTo>
                <a:lnTo>
                  <a:pt x="31" y="29"/>
                </a:lnTo>
                <a:lnTo>
                  <a:pt x="39" y="48"/>
                </a:lnTo>
                <a:lnTo>
                  <a:pt x="49" y="66"/>
                </a:lnTo>
                <a:lnTo>
                  <a:pt x="37" y="86"/>
                </a:lnTo>
                <a:lnTo>
                  <a:pt x="16" y="91"/>
                </a:lnTo>
                <a:lnTo>
                  <a:pt x="2" y="60"/>
                </a:lnTo>
                <a:lnTo>
                  <a:pt x="0" y="38"/>
                </a:lnTo>
                <a:lnTo>
                  <a:pt x="2" y="40"/>
                </a:lnTo>
                <a:lnTo>
                  <a:pt x="4" y="22"/>
                </a:lnTo>
                <a:lnTo>
                  <a:pt x="8" y="5"/>
                </a:lnTo>
                <a:lnTo>
                  <a:pt x="10" y="4"/>
                </a:lnTo>
                <a:lnTo>
                  <a:pt x="4" y="0"/>
                </a:lnTo>
                <a:lnTo>
                  <a:pt x="12" y="2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2" name="Freeform 92"/>
          <p:cNvSpPr>
            <a:spLocks/>
          </p:cNvSpPr>
          <p:nvPr/>
        </p:nvSpPr>
        <p:spPr bwMode="auto">
          <a:xfrm>
            <a:off x="6111647" y="5132233"/>
            <a:ext cx="37128" cy="38587"/>
          </a:xfrm>
          <a:custGeom>
            <a:avLst/>
            <a:gdLst>
              <a:gd name="T0" fmla="*/ 15 w 42"/>
              <a:gd name="T1" fmla="*/ 7 h 38"/>
              <a:gd name="T2" fmla="*/ 5 w 42"/>
              <a:gd name="T3" fmla="*/ 23 h 38"/>
              <a:gd name="T4" fmla="*/ 0 w 42"/>
              <a:gd name="T5" fmla="*/ 38 h 38"/>
              <a:gd name="T6" fmla="*/ 1 w 42"/>
              <a:gd name="T7" fmla="*/ 38 h 38"/>
              <a:gd name="T8" fmla="*/ 3 w 42"/>
              <a:gd name="T9" fmla="*/ 38 h 38"/>
              <a:gd name="T10" fmla="*/ 23 w 42"/>
              <a:gd name="T11" fmla="*/ 38 h 38"/>
              <a:gd name="T12" fmla="*/ 25 w 42"/>
              <a:gd name="T13" fmla="*/ 31 h 38"/>
              <a:gd name="T14" fmla="*/ 37 w 42"/>
              <a:gd name="T15" fmla="*/ 31 h 38"/>
              <a:gd name="T16" fmla="*/ 42 w 42"/>
              <a:gd name="T17" fmla="*/ 29 h 38"/>
              <a:gd name="T18" fmla="*/ 35 w 42"/>
              <a:gd name="T19" fmla="*/ 0 h 38"/>
              <a:gd name="T20" fmla="*/ 21 w 42"/>
              <a:gd name="T21" fmla="*/ 7 h 38"/>
              <a:gd name="T22" fmla="*/ 15 w 42"/>
              <a:gd name="T23" fmla="*/ 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38"/>
              <a:gd name="T38" fmla="*/ 42 w 42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38">
                <a:moveTo>
                  <a:pt x="15" y="7"/>
                </a:moveTo>
                <a:lnTo>
                  <a:pt x="5" y="23"/>
                </a:lnTo>
                <a:lnTo>
                  <a:pt x="0" y="38"/>
                </a:lnTo>
                <a:lnTo>
                  <a:pt x="1" y="38"/>
                </a:lnTo>
                <a:lnTo>
                  <a:pt x="3" y="38"/>
                </a:lnTo>
                <a:lnTo>
                  <a:pt x="23" y="38"/>
                </a:lnTo>
                <a:lnTo>
                  <a:pt x="25" y="31"/>
                </a:lnTo>
                <a:lnTo>
                  <a:pt x="37" y="31"/>
                </a:lnTo>
                <a:lnTo>
                  <a:pt x="42" y="29"/>
                </a:lnTo>
                <a:lnTo>
                  <a:pt x="35" y="0"/>
                </a:lnTo>
                <a:lnTo>
                  <a:pt x="21" y="7"/>
                </a:lnTo>
                <a:lnTo>
                  <a:pt x="15" y="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3" name="Rectangle 93"/>
          <p:cNvSpPr>
            <a:spLocks noChangeArrowheads="1"/>
          </p:cNvSpPr>
          <p:nvPr/>
        </p:nvSpPr>
        <p:spPr bwMode="auto">
          <a:xfrm>
            <a:off x="6998738" y="5058025"/>
            <a:ext cx="1326" cy="2968"/>
          </a:xfrm>
          <a:prstGeom prst="rect">
            <a:avLst/>
          </a:pr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4" name="Freeform 94"/>
          <p:cNvSpPr>
            <a:spLocks/>
          </p:cNvSpPr>
          <p:nvPr/>
        </p:nvSpPr>
        <p:spPr bwMode="auto">
          <a:xfrm>
            <a:off x="7004041" y="5115907"/>
            <a:ext cx="1326" cy="1484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2 w 2"/>
              <a:gd name="T5" fmla="*/ 2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5" name="Freeform 95"/>
          <p:cNvSpPr>
            <a:spLocks/>
          </p:cNvSpPr>
          <p:nvPr/>
        </p:nvSpPr>
        <p:spPr bwMode="auto">
          <a:xfrm>
            <a:off x="6998738" y="5101065"/>
            <a:ext cx="1326" cy="2968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1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6" name="Freeform 96"/>
          <p:cNvSpPr>
            <a:spLocks/>
          </p:cNvSpPr>
          <p:nvPr/>
        </p:nvSpPr>
        <p:spPr bwMode="auto">
          <a:xfrm>
            <a:off x="6990781" y="5118875"/>
            <a:ext cx="2652" cy="2968"/>
          </a:xfrm>
          <a:custGeom>
            <a:avLst/>
            <a:gdLst>
              <a:gd name="T0" fmla="*/ 2 w 2"/>
              <a:gd name="T1" fmla="*/ 1 h 1"/>
              <a:gd name="T2" fmla="*/ 0 w 2"/>
              <a:gd name="T3" fmla="*/ 1 h 1"/>
              <a:gd name="T4" fmla="*/ 0 w 2"/>
              <a:gd name="T5" fmla="*/ 0 h 1"/>
              <a:gd name="T6" fmla="*/ 2 w 2"/>
              <a:gd name="T7" fmla="*/ 1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1"/>
                </a:move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7" name="Freeform 97"/>
          <p:cNvSpPr>
            <a:spLocks/>
          </p:cNvSpPr>
          <p:nvPr/>
        </p:nvSpPr>
        <p:spPr bwMode="auto">
          <a:xfrm>
            <a:off x="6993433" y="5126296"/>
            <a:ext cx="1326" cy="1484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8" name="Freeform 98"/>
          <p:cNvSpPr>
            <a:spLocks/>
          </p:cNvSpPr>
          <p:nvPr/>
        </p:nvSpPr>
        <p:spPr bwMode="auto">
          <a:xfrm>
            <a:off x="6993433" y="4964522"/>
            <a:ext cx="1326" cy="2968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9" name="Freeform 99"/>
          <p:cNvSpPr>
            <a:spLocks/>
          </p:cNvSpPr>
          <p:nvPr/>
        </p:nvSpPr>
        <p:spPr bwMode="auto">
          <a:xfrm>
            <a:off x="6996086" y="5118875"/>
            <a:ext cx="2652" cy="4453"/>
          </a:xfrm>
          <a:custGeom>
            <a:avLst/>
            <a:gdLst>
              <a:gd name="T0" fmla="*/ 2 w 2"/>
              <a:gd name="T1" fmla="*/ 3 h 3"/>
              <a:gd name="T2" fmla="*/ 2 w 2"/>
              <a:gd name="T3" fmla="*/ 1 h 3"/>
              <a:gd name="T4" fmla="*/ 0 w 2"/>
              <a:gd name="T5" fmla="*/ 0 h 3"/>
              <a:gd name="T6" fmla="*/ 2 w 2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3"/>
                </a:moveTo>
                <a:lnTo>
                  <a:pt x="2" y="1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0" name="Freeform 100"/>
          <p:cNvSpPr>
            <a:spLocks/>
          </p:cNvSpPr>
          <p:nvPr/>
        </p:nvSpPr>
        <p:spPr bwMode="auto">
          <a:xfrm>
            <a:off x="7004041" y="5052088"/>
            <a:ext cx="1326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1" name="Freeform 101"/>
          <p:cNvSpPr>
            <a:spLocks/>
          </p:cNvSpPr>
          <p:nvPr/>
        </p:nvSpPr>
        <p:spPr bwMode="auto">
          <a:xfrm>
            <a:off x="6988129" y="4934838"/>
            <a:ext cx="1326" cy="4453"/>
          </a:xfrm>
          <a:custGeom>
            <a:avLst/>
            <a:gdLst>
              <a:gd name="T0" fmla="*/ 2 w 2"/>
              <a:gd name="T1" fmla="*/ 2 h 3"/>
              <a:gd name="T2" fmla="*/ 2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2"/>
                </a:moveTo>
                <a:lnTo>
                  <a:pt x="2" y="0"/>
                </a:lnTo>
                <a:lnTo>
                  <a:pt x="0" y="3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2" name="Freeform 102"/>
          <p:cNvSpPr>
            <a:spLocks/>
          </p:cNvSpPr>
          <p:nvPr/>
        </p:nvSpPr>
        <p:spPr bwMode="auto">
          <a:xfrm>
            <a:off x="6996086" y="5062476"/>
            <a:ext cx="2652" cy="2968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3" name="Freeform 103"/>
          <p:cNvSpPr>
            <a:spLocks/>
          </p:cNvSpPr>
          <p:nvPr/>
        </p:nvSpPr>
        <p:spPr bwMode="auto">
          <a:xfrm>
            <a:off x="7000063" y="5049120"/>
            <a:ext cx="1326" cy="1484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4" name="Freeform 104"/>
          <p:cNvSpPr>
            <a:spLocks/>
          </p:cNvSpPr>
          <p:nvPr/>
        </p:nvSpPr>
        <p:spPr bwMode="auto">
          <a:xfrm>
            <a:off x="6996086" y="4964522"/>
            <a:ext cx="2652" cy="4453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0 w 2"/>
              <a:gd name="T5" fmla="*/ 4 h 4"/>
              <a:gd name="T6" fmla="*/ 0 w 2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5" name="Freeform 105"/>
          <p:cNvSpPr>
            <a:spLocks/>
          </p:cNvSpPr>
          <p:nvPr/>
        </p:nvSpPr>
        <p:spPr bwMode="auto">
          <a:xfrm>
            <a:off x="6988129" y="4942259"/>
            <a:ext cx="1326" cy="2968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6" name="Freeform 106"/>
          <p:cNvSpPr>
            <a:spLocks/>
          </p:cNvSpPr>
          <p:nvPr/>
        </p:nvSpPr>
        <p:spPr bwMode="auto">
          <a:xfrm>
            <a:off x="6984152" y="5038730"/>
            <a:ext cx="1326" cy="1484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7" name="Freeform 107"/>
          <p:cNvSpPr>
            <a:spLocks/>
          </p:cNvSpPr>
          <p:nvPr/>
        </p:nvSpPr>
        <p:spPr bwMode="auto">
          <a:xfrm>
            <a:off x="6985477" y="4933354"/>
            <a:ext cx="2652" cy="1484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8" name="Freeform 108"/>
          <p:cNvSpPr>
            <a:spLocks/>
          </p:cNvSpPr>
          <p:nvPr/>
        </p:nvSpPr>
        <p:spPr bwMode="auto">
          <a:xfrm>
            <a:off x="6996086" y="5032793"/>
            <a:ext cx="2652" cy="1484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9" name="Freeform 109"/>
          <p:cNvSpPr>
            <a:spLocks/>
          </p:cNvSpPr>
          <p:nvPr/>
        </p:nvSpPr>
        <p:spPr bwMode="auto">
          <a:xfrm>
            <a:off x="7000063" y="5090675"/>
            <a:ext cx="1326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0" name="Freeform 110"/>
          <p:cNvSpPr>
            <a:spLocks/>
          </p:cNvSpPr>
          <p:nvPr/>
        </p:nvSpPr>
        <p:spPr bwMode="auto">
          <a:xfrm>
            <a:off x="6985477" y="4936322"/>
            <a:ext cx="2652" cy="4453"/>
          </a:xfrm>
          <a:custGeom>
            <a:avLst/>
            <a:gdLst>
              <a:gd name="T0" fmla="*/ 0 w 2"/>
              <a:gd name="T1" fmla="*/ 0 h 3"/>
              <a:gd name="T2" fmla="*/ 2 w 2"/>
              <a:gd name="T3" fmla="*/ 1 h 3"/>
              <a:gd name="T4" fmla="*/ 0 w 2"/>
              <a:gd name="T5" fmla="*/ 3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1" name="Freeform 111"/>
          <p:cNvSpPr>
            <a:spLocks/>
          </p:cNvSpPr>
          <p:nvPr/>
        </p:nvSpPr>
        <p:spPr bwMode="auto">
          <a:xfrm>
            <a:off x="6998738" y="5041700"/>
            <a:ext cx="1326" cy="4453"/>
          </a:xfrm>
          <a:custGeom>
            <a:avLst/>
            <a:gdLst>
              <a:gd name="T0" fmla="*/ 1 w 1"/>
              <a:gd name="T1" fmla="*/ 2 h 3"/>
              <a:gd name="T2" fmla="*/ 0 w 1"/>
              <a:gd name="T3" fmla="*/ 3 h 3"/>
              <a:gd name="T4" fmla="*/ 0 w 1"/>
              <a:gd name="T5" fmla="*/ 0 h 3"/>
              <a:gd name="T6" fmla="*/ 1 w 1"/>
              <a:gd name="T7" fmla="*/ 2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1" y="2"/>
                </a:move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2" name="Freeform 112"/>
          <p:cNvSpPr>
            <a:spLocks/>
          </p:cNvSpPr>
          <p:nvPr/>
        </p:nvSpPr>
        <p:spPr bwMode="auto">
          <a:xfrm>
            <a:off x="6996086" y="4994206"/>
            <a:ext cx="2652" cy="1484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3" name="Freeform 113"/>
          <p:cNvSpPr>
            <a:spLocks/>
          </p:cNvSpPr>
          <p:nvPr/>
        </p:nvSpPr>
        <p:spPr bwMode="auto">
          <a:xfrm>
            <a:off x="6638066" y="5216830"/>
            <a:ext cx="1326" cy="5937"/>
          </a:xfrm>
          <a:custGeom>
            <a:avLst/>
            <a:gdLst>
              <a:gd name="T0" fmla="*/ 1 w 1"/>
              <a:gd name="T1" fmla="*/ 5 h 5"/>
              <a:gd name="T2" fmla="*/ 0 w 1"/>
              <a:gd name="T3" fmla="*/ 0 h 5"/>
              <a:gd name="T4" fmla="*/ 1 w 1"/>
              <a:gd name="T5" fmla="*/ 5 h 5"/>
              <a:gd name="T6" fmla="*/ 0 60000 65536"/>
              <a:gd name="T7" fmla="*/ 0 60000 65536"/>
              <a:gd name="T8" fmla="*/ 0 60000 65536"/>
              <a:gd name="T9" fmla="*/ 0 w 1"/>
              <a:gd name="T10" fmla="*/ 0 h 5"/>
              <a:gd name="T11" fmla="*/ 1 w 1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">
                <a:moveTo>
                  <a:pt x="1" y="5"/>
                </a:moveTo>
                <a:lnTo>
                  <a:pt x="0" y="0"/>
                </a:lnTo>
                <a:lnTo>
                  <a:pt x="1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4" name="Freeform 114"/>
          <p:cNvSpPr>
            <a:spLocks/>
          </p:cNvSpPr>
          <p:nvPr/>
        </p:nvSpPr>
        <p:spPr bwMode="auto">
          <a:xfrm>
            <a:off x="6452427" y="5332595"/>
            <a:ext cx="5304" cy="1484"/>
          </a:xfrm>
          <a:custGeom>
            <a:avLst/>
            <a:gdLst>
              <a:gd name="T0" fmla="*/ 8 w 8"/>
              <a:gd name="T1" fmla="*/ 2 h 2"/>
              <a:gd name="T2" fmla="*/ 6 w 8"/>
              <a:gd name="T3" fmla="*/ 0 h 2"/>
              <a:gd name="T4" fmla="*/ 0 w 8"/>
              <a:gd name="T5" fmla="*/ 2 h 2"/>
              <a:gd name="T6" fmla="*/ 8 w 8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8" y="2"/>
                </a:moveTo>
                <a:lnTo>
                  <a:pt x="6" y="0"/>
                </a:lnTo>
                <a:lnTo>
                  <a:pt x="0" y="2"/>
                </a:lnTo>
                <a:lnTo>
                  <a:pt x="8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5" name="Freeform 115"/>
          <p:cNvSpPr>
            <a:spLocks/>
          </p:cNvSpPr>
          <p:nvPr/>
        </p:nvSpPr>
        <p:spPr bwMode="auto">
          <a:xfrm>
            <a:off x="6512098" y="4470294"/>
            <a:ext cx="2652" cy="5937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2 h 5"/>
              <a:gd name="T6" fmla="*/ 2 w 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6" name="Freeform 116"/>
          <p:cNvSpPr>
            <a:spLocks/>
          </p:cNvSpPr>
          <p:nvPr/>
        </p:nvSpPr>
        <p:spPr bwMode="auto">
          <a:xfrm>
            <a:off x="5804016" y="4534113"/>
            <a:ext cx="202877" cy="388852"/>
          </a:xfrm>
          <a:custGeom>
            <a:avLst/>
            <a:gdLst>
              <a:gd name="T0" fmla="*/ 228 w 230"/>
              <a:gd name="T1" fmla="*/ 95 h 380"/>
              <a:gd name="T2" fmla="*/ 204 w 230"/>
              <a:gd name="T3" fmla="*/ 82 h 380"/>
              <a:gd name="T4" fmla="*/ 183 w 230"/>
              <a:gd name="T5" fmla="*/ 71 h 380"/>
              <a:gd name="T6" fmla="*/ 160 w 230"/>
              <a:gd name="T7" fmla="*/ 58 h 380"/>
              <a:gd name="T8" fmla="*/ 136 w 230"/>
              <a:gd name="T9" fmla="*/ 47 h 380"/>
              <a:gd name="T10" fmla="*/ 115 w 230"/>
              <a:gd name="T11" fmla="*/ 34 h 380"/>
              <a:gd name="T12" fmla="*/ 91 w 230"/>
              <a:gd name="T13" fmla="*/ 23 h 380"/>
              <a:gd name="T14" fmla="*/ 70 w 230"/>
              <a:gd name="T15" fmla="*/ 11 h 380"/>
              <a:gd name="T16" fmla="*/ 47 w 230"/>
              <a:gd name="T17" fmla="*/ 0 h 380"/>
              <a:gd name="T18" fmla="*/ 25 w 230"/>
              <a:gd name="T19" fmla="*/ 11 h 380"/>
              <a:gd name="T20" fmla="*/ 29 w 230"/>
              <a:gd name="T21" fmla="*/ 29 h 380"/>
              <a:gd name="T22" fmla="*/ 31 w 230"/>
              <a:gd name="T23" fmla="*/ 47 h 380"/>
              <a:gd name="T24" fmla="*/ 50 w 230"/>
              <a:gd name="T25" fmla="*/ 75 h 380"/>
              <a:gd name="T26" fmla="*/ 45 w 230"/>
              <a:gd name="T27" fmla="*/ 84 h 380"/>
              <a:gd name="T28" fmla="*/ 43 w 230"/>
              <a:gd name="T29" fmla="*/ 102 h 380"/>
              <a:gd name="T30" fmla="*/ 43 w 230"/>
              <a:gd name="T31" fmla="*/ 120 h 380"/>
              <a:gd name="T32" fmla="*/ 41 w 230"/>
              <a:gd name="T33" fmla="*/ 139 h 380"/>
              <a:gd name="T34" fmla="*/ 41 w 230"/>
              <a:gd name="T35" fmla="*/ 157 h 380"/>
              <a:gd name="T36" fmla="*/ 31 w 230"/>
              <a:gd name="T37" fmla="*/ 172 h 380"/>
              <a:gd name="T38" fmla="*/ 19 w 230"/>
              <a:gd name="T39" fmla="*/ 186 h 380"/>
              <a:gd name="T40" fmla="*/ 10 w 230"/>
              <a:gd name="T41" fmla="*/ 199 h 380"/>
              <a:gd name="T42" fmla="*/ 0 w 230"/>
              <a:gd name="T43" fmla="*/ 214 h 380"/>
              <a:gd name="T44" fmla="*/ 0 w 230"/>
              <a:gd name="T45" fmla="*/ 234 h 380"/>
              <a:gd name="T46" fmla="*/ 10 w 230"/>
              <a:gd name="T47" fmla="*/ 248 h 380"/>
              <a:gd name="T48" fmla="*/ 19 w 230"/>
              <a:gd name="T49" fmla="*/ 248 h 380"/>
              <a:gd name="T50" fmla="*/ 31 w 230"/>
              <a:gd name="T51" fmla="*/ 272 h 380"/>
              <a:gd name="T52" fmla="*/ 33 w 230"/>
              <a:gd name="T53" fmla="*/ 298 h 380"/>
              <a:gd name="T54" fmla="*/ 47 w 230"/>
              <a:gd name="T55" fmla="*/ 322 h 380"/>
              <a:gd name="T56" fmla="*/ 21 w 230"/>
              <a:gd name="T57" fmla="*/ 322 h 380"/>
              <a:gd name="T58" fmla="*/ 10 w 230"/>
              <a:gd name="T59" fmla="*/ 327 h 380"/>
              <a:gd name="T60" fmla="*/ 29 w 230"/>
              <a:gd name="T61" fmla="*/ 351 h 380"/>
              <a:gd name="T62" fmla="*/ 45 w 230"/>
              <a:gd name="T63" fmla="*/ 380 h 380"/>
              <a:gd name="T64" fmla="*/ 64 w 230"/>
              <a:gd name="T65" fmla="*/ 375 h 380"/>
              <a:gd name="T66" fmla="*/ 70 w 230"/>
              <a:gd name="T67" fmla="*/ 376 h 380"/>
              <a:gd name="T68" fmla="*/ 82 w 230"/>
              <a:gd name="T69" fmla="*/ 375 h 380"/>
              <a:gd name="T70" fmla="*/ 113 w 230"/>
              <a:gd name="T71" fmla="*/ 369 h 380"/>
              <a:gd name="T72" fmla="*/ 123 w 230"/>
              <a:gd name="T73" fmla="*/ 356 h 380"/>
              <a:gd name="T74" fmla="*/ 121 w 230"/>
              <a:gd name="T75" fmla="*/ 349 h 380"/>
              <a:gd name="T76" fmla="*/ 152 w 230"/>
              <a:gd name="T77" fmla="*/ 343 h 380"/>
              <a:gd name="T78" fmla="*/ 169 w 230"/>
              <a:gd name="T79" fmla="*/ 323 h 380"/>
              <a:gd name="T80" fmla="*/ 187 w 230"/>
              <a:gd name="T81" fmla="*/ 305 h 380"/>
              <a:gd name="T82" fmla="*/ 208 w 230"/>
              <a:gd name="T83" fmla="*/ 300 h 380"/>
              <a:gd name="T84" fmla="*/ 206 w 230"/>
              <a:gd name="T85" fmla="*/ 287 h 380"/>
              <a:gd name="T86" fmla="*/ 202 w 230"/>
              <a:gd name="T87" fmla="*/ 274 h 380"/>
              <a:gd name="T88" fmla="*/ 193 w 230"/>
              <a:gd name="T89" fmla="*/ 256 h 380"/>
              <a:gd name="T90" fmla="*/ 183 w 230"/>
              <a:gd name="T91" fmla="*/ 256 h 380"/>
              <a:gd name="T92" fmla="*/ 193 w 230"/>
              <a:gd name="T93" fmla="*/ 237 h 380"/>
              <a:gd name="T94" fmla="*/ 195 w 230"/>
              <a:gd name="T95" fmla="*/ 226 h 380"/>
              <a:gd name="T96" fmla="*/ 197 w 230"/>
              <a:gd name="T97" fmla="*/ 219 h 380"/>
              <a:gd name="T98" fmla="*/ 197 w 230"/>
              <a:gd name="T99" fmla="*/ 212 h 380"/>
              <a:gd name="T100" fmla="*/ 208 w 230"/>
              <a:gd name="T101" fmla="*/ 192 h 380"/>
              <a:gd name="T102" fmla="*/ 216 w 230"/>
              <a:gd name="T103" fmla="*/ 186 h 380"/>
              <a:gd name="T104" fmla="*/ 230 w 230"/>
              <a:gd name="T105" fmla="*/ 186 h 380"/>
              <a:gd name="T106" fmla="*/ 230 w 230"/>
              <a:gd name="T107" fmla="*/ 162 h 380"/>
              <a:gd name="T108" fmla="*/ 230 w 230"/>
              <a:gd name="T109" fmla="*/ 141 h 380"/>
              <a:gd name="T110" fmla="*/ 228 w 230"/>
              <a:gd name="T111" fmla="*/ 117 h 380"/>
              <a:gd name="T112" fmla="*/ 228 w 230"/>
              <a:gd name="T113" fmla="*/ 95 h 3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0"/>
              <a:gd name="T172" fmla="*/ 0 h 380"/>
              <a:gd name="T173" fmla="*/ 230 w 230"/>
              <a:gd name="T174" fmla="*/ 380 h 38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0" h="380">
                <a:moveTo>
                  <a:pt x="228" y="95"/>
                </a:moveTo>
                <a:lnTo>
                  <a:pt x="204" y="82"/>
                </a:lnTo>
                <a:lnTo>
                  <a:pt x="183" y="71"/>
                </a:lnTo>
                <a:lnTo>
                  <a:pt x="160" y="58"/>
                </a:lnTo>
                <a:lnTo>
                  <a:pt x="136" y="47"/>
                </a:lnTo>
                <a:lnTo>
                  <a:pt x="115" y="34"/>
                </a:lnTo>
                <a:lnTo>
                  <a:pt x="91" y="23"/>
                </a:lnTo>
                <a:lnTo>
                  <a:pt x="70" y="11"/>
                </a:lnTo>
                <a:lnTo>
                  <a:pt x="47" y="0"/>
                </a:lnTo>
                <a:lnTo>
                  <a:pt x="25" y="11"/>
                </a:lnTo>
                <a:lnTo>
                  <a:pt x="29" y="29"/>
                </a:lnTo>
                <a:lnTo>
                  <a:pt x="31" y="47"/>
                </a:lnTo>
                <a:lnTo>
                  <a:pt x="50" y="75"/>
                </a:lnTo>
                <a:lnTo>
                  <a:pt x="45" y="84"/>
                </a:lnTo>
                <a:lnTo>
                  <a:pt x="43" y="102"/>
                </a:lnTo>
                <a:lnTo>
                  <a:pt x="43" y="120"/>
                </a:lnTo>
                <a:lnTo>
                  <a:pt x="41" y="139"/>
                </a:lnTo>
                <a:lnTo>
                  <a:pt x="41" y="157"/>
                </a:lnTo>
                <a:lnTo>
                  <a:pt x="31" y="172"/>
                </a:lnTo>
                <a:lnTo>
                  <a:pt x="19" y="186"/>
                </a:lnTo>
                <a:lnTo>
                  <a:pt x="10" y="199"/>
                </a:lnTo>
                <a:lnTo>
                  <a:pt x="0" y="214"/>
                </a:lnTo>
                <a:lnTo>
                  <a:pt x="0" y="234"/>
                </a:lnTo>
                <a:lnTo>
                  <a:pt x="10" y="248"/>
                </a:lnTo>
                <a:lnTo>
                  <a:pt x="19" y="248"/>
                </a:lnTo>
                <a:lnTo>
                  <a:pt x="31" y="272"/>
                </a:lnTo>
                <a:lnTo>
                  <a:pt x="33" y="298"/>
                </a:lnTo>
                <a:lnTo>
                  <a:pt x="47" y="322"/>
                </a:lnTo>
                <a:lnTo>
                  <a:pt x="21" y="322"/>
                </a:lnTo>
                <a:lnTo>
                  <a:pt x="10" y="327"/>
                </a:lnTo>
                <a:lnTo>
                  <a:pt x="29" y="351"/>
                </a:lnTo>
                <a:lnTo>
                  <a:pt x="45" y="380"/>
                </a:lnTo>
                <a:lnTo>
                  <a:pt x="64" y="375"/>
                </a:lnTo>
                <a:lnTo>
                  <a:pt x="70" y="376"/>
                </a:lnTo>
                <a:lnTo>
                  <a:pt x="82" y="375"/>
                </a:lnTo>
                <a:lnTo>
                  <a:pt x="113" y="369"/>
                </a:lnTo>
                <a:lnTo>
                  <a:pt x="123" y="356"/>
                </a:lnTo>
                <a:lnTo>
                  <a:pt x="121" y="349"/>
                </a:lnTo>
                <a:lnTo>
                  <a:pt x="152" y="343"/>
                </a:lnTo>
                <a:lnTo>
                  <a:pt x="169" y="323"/>
                </a:lnTo>
                <a:lnTo>
                  <a:pt x="187" y="305"/>
                </a:lnTo>
                <a:lnTo>
                  <a:pt x="208" y="300"/>
                </a:lnTo>
                <a:lnTo>
                  <a:pt x="206" y="287"/>
                </a:lnTo>
                <a:lnTo>
                  <a:pt x="202" y="274"/>
                </a:lnTo>
                <a:lnTo>
                  <a:pt x="193" y="256"/>
                </a:lnTo>
                <a:lnTo>
                  <a:pt x="183" y="256"/>
                </a:lnTo>
                <a:lnTo>
                  <a:pt x="193" y="237"/>
                </a:lnTo>
                <a:lnTo>
                  <a:pt x="195" y="226"/>
                </a:lnTo>
                <a:lnTo>
                  <a:pt x="197" y="219"/>
                </a:lnTo>
                <a:lnTo>
                  <a:pt x="197" y="212"/>
                </a:lnTo>
                <a:lnTo>
                  <a:pt x="208" y="192"/>
                </a:lnTo>
                <a:lnTo>
                  <a:pt x="216" y="186"/>
                </a:lnTo>
                <a:lnTo>
                  <a:pt x="230" y="186"/>
                </a:lnTo>
                <a:lnTo>
                  <a:pt x="230" y="162"/>
                </a:lnTo>
                <a:lnTo>
                  <a:pt x="230" y="141"/>
                </a:lnTo>
                <a:lnTo>
                  <a:pt x="228" y="117"/>
                </a:lnTo>
                <a:lnTo>
                  <a:pt x="228" y="9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7" name="Freeform 117"/>
          <p:cNvSpPr>
            <a:spLocks/>
          </p:cNvSpPr>
          <p:nvPr/>
        </p:nvSpPr>
        <p:spPr bwMode="auto">
          <a:xfrm>
            <a:off x="6362259" y="4801264"/>
            <a:ext cx="30498" cy="35620"/>
          </a:xfrm>
          <a:custGeom>
            <a:avLst/>
            <a:gdLst>
              <a:gd name="T0" fmla="*/ 0 w 33"/>
              <a:gd name="T1" fmla="*/ 37 h 37"/>
              <a:gd name="T2" fmla="*/ 27 w 33"/>
              <a:gd name="T3" fmla="*/ 37 h 37"/>
              <a:gd name="T4" fmla="*/ 33 w 33"/>
              <a:gd name="T5" fmla="*/ 26 h 37"/>
              <a:gd name="T6" fmla="*/ 23 w 33"/>
              <a:gd name="T7" fmla="*/ 0 h 37"/>
              <a:gd name="T8" fmla="*/ 15 w 33"/>
              <a:gd name="T9" fmla="*/ 0 h 37"/>
              <a:gd name="T10" fmla="*/ 0 w 33"/>
              <a:gd name="T11" fmla="*/ 37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37"/>
              <a:gd name="T20" fmla="*/ 33 w 33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37">
                <a:moveTo>
                  <a:pt x="0" y="37"/>
                </a:moveTo>
                <a:lnTo>
                  <a:pt x="27" y="37"/>
                </a:lnTo>
                <a:lnTo>
                  <a:pt x="33" y="26"/>
                </a:lnTo>
                <a:lnTo>
                  <a:pt x="23" y="0"/>
                </a:lnTo>
                <a:lnTo>
                  <a:pt x="15" y="0"/>
                </a:lnTo>
                <a:lnTo>
                  <a:pt x="0" y="3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8" name="Freeform 118"/>
          <p:cNvSpPr>
            <a:spLocks/>
          </p:cNvSpPr>
          <p:nvPr/>
        </p:nvSpPr>
        <p:spPr bwMode="auto">
          <a:xfrm>
            <a:off x="6254854" y="4669172"/>
            <a:ext cx="129947" cy="139512"/>
          </a:xfrm>
          <a:custGeom>
            <a:avLst/>
            <a:gdLst>
              <a:gd name="T0" fmla="*/ 0 w 148"/>
              <a:gd name="T1" fmla="*/ 105 h 137"/>
              <a:gd name="T2" fmla="*/ 2 w 148"/>
              <a:gd name="T3" fmla="*/ 86 h 137"/>
              <a:gd name="T4" fmla="*/ 6 w 148"/>
              <a:gd name="T5" fmla="*/ 53 h 137"/>
              <a:gd name="T6" fmla="*/ 14 w 148"/>
              <a:gd name="T7" fmla="*/ 22 h 137"/>
              <a:gd name="T8" fmla="*/ 27 w 148"/>
              <a:gd name="T9" fmla="*/ 13 h 137"/>
              <a:gd name="T10" fmla="*/ 41 w 148"/>
              <a:gd name="T11" fmla="*/ 2 h 137"/>
              <a:gd name="T12" fmla="*/ 45 w 148"/>
              <a:gd name="T13" fmla="*/ 0 h 137"/>
              <a:gd name="T14" fmla="*/ 51 w 148"/>
              <a:gd name="T15" fmla="*/ 17 h 137"/>
              <a:gd name="T16" fmla="*/ 59 w 148"/>
              <a:gd name="T17" fmla="*/ 33 h 137"/>
              <a:gd name="T18" fmla="*/ 66 w 148"/>
              <a:gd name="T19" fmla="*/ 52 h 137"/>
              <a:gd name="T20" fmla="*/ 72 w 148"/>
              <a:gd name="T21" fmla="*/ 68 h 137"/>
              <a:gd name="T22" fmla="*/ 74 w 148"/>
              <a:gd name="T23" fmla="*/ 63 h 137"/>
              <a:gd name="T24" fmla="*/ 80 w 148"/>
              <a:gd name="T25" fmla="*/ 66 h 137"/>
              <a:gd name="T26" fmla="*/ 98 w 148"/>
              <a:gd name="T27" fmla="*/ 77 h 137"/>
              <a:gd name="T28" fmla="*/ 123 w 148"/>
              <a:gd name="T29" fmla="*/ 101 h 137"/>
              <a:gd name="T30" fmla="*/ 148 w 148"/>
              <a:gd name="T31" fmla="*/ 125 h 137"/>
              <a:gd name="T32" fmla="*/ 148 w 148"/>
              <a:gd name="T33" fmla="*/ 128 h 137"/>
              <a:gd name="T34" fmla="*/ 146 w 148"/>
              <a:gd name="T35" fmla="*/ 130 h 137"/>
              <a:gd name="T36" fmla="*/ 138 w 148"/>
              <a:gd name="T37" fmla="*/ 130 h 137"/>
              <a:gd name="T38" fmla="*/ 127 w 148"/>
              <a:gd name="T39" fmla="*/ 137 h 137"/>
              <a:gd name="T40" fmla="*/ 125 w 148"/>
              <a:gd name="T41" fmla="*/ 130 h 137"/>
              <a:gd name="T42" fmla="*/ 107 w 148"/>
              <a:gd name="T43" fmla="*/ 125 h 137"/>
              <a:gd name="T44" fmla="*/ 94 w 148"/>
              <a:gd name="T45" fmla="*/ 110 h 137"/>
              <a:gd name="T46" fmla="*/ 86 w 148"/>
              <a:gd name="T47" fmla="*/ 103 h 137"/>
              <a:gd name="T48" fmla="*/ 72 w 148"/>
              <a:gd name="T49" fmla="*/ 95 h 137"/>
              <a:gd name="T50" fmla="*/ 59 w 148"/>
              <a:gd name="T51" fmla="*/ 92 h 137"/>
              <a:gd name="T52" fmla="*/ 45 w 148"/>
              <a:gd name="T53" fmla="*/ 95 h 137"/>
              <a:gd name="T54" fmla="*/ 33 w 148"/>
              <a:gd name="T55" fmla="*/ 83 h 137"/>
              <a:gd name="T56" fmla="*/ 31 w 148"/>
              <a:gd name="T57" fmla="*/ 103 h 137"/>
              <a:gd name="T58" fmla="*/ 20 w 148"/>
              <a:gd name="T59" fmla="*/ 95 h 137"/>
              <a:gd name="T60" fmla="*/ 10 w 148"/>
              <a:gd name="T61" fmla="*/ 106 h 137"/>
              <a:gd name="T62" fmla="*/ 0 w 148"/>
              <a:gd name="T63" fmla="*/ 105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37"/>
              <a:gd name="T98" fmla="*/ 148 w 148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37">
                <a:moveTo>
                  <a:pt x="0" y="105"/>
                </a:moveTo>
                <a:lnTo>
                  <a:pt x="2" y="86"/>
                </a:lnTo>
                <a:lnTo>
                  <a:pt x="6" y="53"/>
                </a:lnTo>
                <a:lnTo>
                  <a:pt x="14" y="22"/>
                </a:lnTo>
                <a:lnTo>
                  <a:pt x="27" y="13"/>
                </a:lnTo>
                <a:lnTo>
                  <a:pt x="41" y="2"/>
                </a:lnTo>
                <a:lnTo>
                  <a:pt x="45" y="0"/>
                </a:lnTo>
                <a:lnTo>
                  <a:pt x="51" y="17"/>
                </a:lnTo>
                <a:lnTo>
                  <a:pt x="59" y="33"/>
                </a:lnTo>
                <a:lnTo>
                  <a:pt x="66" y="52"/>
                </a:lnTo>
                <a:lnTo>
                  <a:pt x="72" y="68"/>
                </a:lnTo>
                <a:lnTo>
                  <a:pt x="74" y="63"/>
                </a:lnTo>
                <a:lnTo>
                  <a:pt x="80" y="66"/>
                </a:lnTo>
                <a:lnTo>
                  <a:pt x="98" y="77"/>
                </a:lnTo>
                <a:lnTo>
                  <a:pt x="123" y="101"/>
                </a:lnTo>
                <a:lnTo>
                  <a:pt x="148" y="125"/>
                </a:lnTo>
                <a:lnTo>
                  <a:pt x="148" y="128"/>
                </a:lnTo>
                <a:lnTo>
                  <a:pt x="146" y="130"/>
                </a:lnTo>
                <a:lnTo>
                  <a:pt x="138" y="130"/>
                </a:lnTo>
                <a:lnTo>
                  <a:pt x="127" y="137"/>
                </a:lnTo>
                <a:lnTo>
                  <a:pt x="125" y="130"/>
                </a:lnTo>
                <a:lnTo>
                  <a:pt x="107" y="125"/>
                </a:lnTo>
                <a:lnTo>
                  <a:pt x="94" y="110"/>
                </a:lnTo>
                <a:lnTo>
                  <a:pt x="86" y="103"/>
                </a:lnTo>
                <a:lnTo>
                  <a:pt x="72" y="95"/>
                </a:lnTo>
                <a:lnTo>
                  <a:pt x="59" y="92"/>
                </a:lnTo>
                <a:lnTo>
                  <a:pt x="45" y="95"/>
                </a:lnTo>
                <a:lnTo>
                  <a:pt x="33" y="83"/>
                </a:lnTo>
                <a:lnTo>
                  <a:pt x="31" y="103"/>
                </a:lnTo>
                <a:lnTo>
                  <a:pt x="20" y="95"/>
                </a:lnTo>
                <a:lnTo>
                  <a:pt x="10" y="106"/>
                </a:lnTo>
                <a:lnTo>
                  <a:pt x="0" y="10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49" name="Freeform 119"/>
          <p:cNvSpPr>
            <a:spLocks/>
          </p:cNvSpPr>
          <p:nvPr/>
        </p:nvSpPr>
        <p:spPr bwMode="auto">
          <a:xfrm>
            <a:off x="6192532" y="4752286"/>
            <a:ext cx="295698" cy="267150"/>
          </a:xfrm>
          <a:custGeom>
            <a:avLst/>
            <a:gdLst>
              <a:gd name="T0" fmla="*/ 113 w 335"/>
              <a:gd name="T1" fmla="*/ 257 h 263"/>
              <a:gd name="T2" fmla="*/ 86 w 335"/>
              <a:gd name="T3" fmla="*/ 239 h 263"/>
              <a:gd name="T4" fmla="*/ 66 w 335"/>
              <a:gd name="T5" fmla="*/ 237 h 263"/>
              <a:gd name="T6" fmla="*/ 60 w 335"/>
              <a:gd name="T7" fmla="*/ 219 h 263"/>
              <a:gd name="T8" fmla="*/ 47 w 335"/>
              <a:gd name="T9" fmla="*/ 212 h 263"/>
              <a:gd name="T10" fmla="*/ 39 w 335"/>
              <a:gd name="T11" fmla="*/ 197 h 263"/>
              <a:gd name="T12" fmla="*/ 29 w 335"/>
              <a:gd name="T13" fmla="*/ 181 h 263"/>
              <a:gd name="T14" fmla="*/ 8 w 335"/>
              <a:gd name="T15" fmla="*/ 162 h 263"/>
              <a:gd name="T16" fmla="*/ 0 w 335"/>
              <a:gd name="T17" fmla="*/ 155 h 263"/>
              <a:gd name="T18" fmla="*/ 8 w 335"/>
              <a:gd name="T19" fmla="*/ 144 h 263"/>
              <a:gd name="T20" fmla="*/ 23 w 335"/>
              <a:gd name="T21" fmla="*/ 142 h 263"/>
              <a:gd name="T22" fmla="*/ 25 w 335"/>
              <a:gd name="T23" fmla="*/ 115 h 263"/>
              <a:gd name="T24" fmla="*/ 29 w 335"/>
              <a:gd name="T25" fmla="*/ 89 h 263"/>
              <a:gd name="T26" fmla="*/ 41 w 335"/>
              <a:gd name="T27" fmla="*/ 87 h 263"/>
              <a:gd name="T28" fmla="*/ 47 w 335"/>
              <a:gd name="T29" fmla="*/ 60 h 263"/>
              <a:gd name="T30" fmla="*/ 70 w 335"/>
              <a:gd name="T31" fmla="*/ 22 h 263"/>
              <a:gd name="T32" fmla="*/ 80 w 335"/>
              <a:gd name="T33" fmla="*/ 23 h 263"/>
              <a:gd name="T34" fmla="*/ 90 w 335"/>
              <a:gd name="T35" fmla="*/ 12 h 263"/>
              <a:gd name="T36" fmla="*/ 101 w 335"/>
              <a:gd name="T37" fmla="*/ 20 h 263"/>
              <a:gd name="T38" fmla="*/ 103 w 335"/>
              <a:gd name="T39" fmla="*/ 0 h 263"/>
              <a:gd name="T40" fmla="*/ 115 w 335"/>
              <a:gd name="T41" fmla="*/ 12 h 263"/>
              <a:gd name="T42" fmla="*/ 129 w 335"/>
              <a:gd name="T43" fmla="*/ 9 h 263"/>
              <a:gd name="T44" fmla="*/ 142 w 335"/>
              <a:gd name="T45" fmla="*/ 12 h 263"/>
              <a:gd name="T46" fmla="*/ 156 w 335"/>
              <a:gd name="T47" fmla="*/ 20 h 263"/>
              <a:gd name="T48" fmla="*/ 164 w 335"/>
              <a:gd name="T49" fmla="*/ 27 h 263"/>
              <a:gd name="T50" fmla="*/ 177 w 335"/>
              <a:gd name="T51" fmla="*/ 42 h 263"/>
              <a:gd name="T52" fmla="*/ 195 w 335"/>
              <a:gd name="T53" fmla="*/ 47 h 263"/>
              <a:gd name="T54" fmla="*/ 197 w 335"/>
              <a:gd name="T55" fmla="*/ 54 h 263"/>
              <a:gd name="T56" fmla="*/ 208 w 335"/>
              <a:gd name="T57" fmla="*/ 47 h 263"/>
              <a:gd name="T58" fmla="*/ 193 w 335"/>
              <a:gd name="T59" fmla="*/ 84 h 263"/>
              <a:gd name="T60" fmla="*/ 220 w 335"/>
              <a:gd name="T61" fmla="*/ 84 h 263"/>
              <a:gd name="T62" fmla="*/ 216 w 335"/>
              <a:gd name="T63" fmla="*/ 97 h 263"/>
              <a:gd name="T64" fmla="*/ 230 w 335"/>
              <a:gd name="T65" fmla="*/ 115 h 263"/>
              <a:gd name="T66" fmla="*/ 245 w 335"/>
              <a:gd name="T67" fmla="*/ 131 h 263"/>
              <a:gd name="T68" fmla="*/ 263 w 335"/>
              <a:gd name="T69" fmla="*/ 139 h 263"/>
              <a:gd name="T70" fmla="*/ 279 w 335"/>
              <a:gd name="T71" fmla="*/ 144 h 263"/>
              <a:gd name="T72" fmla="*/ 296 w 335"/>
              <a:gd name="T73" fmla="*/ 150 h 263"/>
              <a:gd name="T74" fmla="*/ 314 w 335"/>
              <a:gd name="T75" fmla="*/ 155 h 263"/>
              <a:gd name="T76" fmla="*/ 335 w 335"/>
              <a:gd name="T77" fmla="*/ 155 h 263"/>
              <a:gd name="T78" fmla="*/ 318 w 335"/>
              <a:gd name="T79" fmla="*/ 173 h 263"/>
              <a:gd name="T80" fmla="*/ 302 w 335"/>
              <a:gd name="T81" fmla="*/ 193 h 263"/>
              <a:gd name="T82" fmla="*/ 284 w 335"/>
              <a:gd name="T83" fmla="*/ 212 h 263"/>
              <a:gd name="T84" fmla="*/ 269 w 335"/>
              <a:gd name="T85" fmla="*/ 230 h 263"/>
              <a:gd name="T86" fmla="*/ 251 w 335"/>
              <a:gd name="T87" fmla="*/ 232 h 263"/>
              <a:gd name="T88" fmla="*/ 232 w 335"/>
              <a:gd name="T89" fmla="*/ 234 h 263"/>
              <a:gd name="T90" fmla="*/ 210 w 335"/>
              <a:gd name="T91" fmla="*/ 246 h 263"/>
              <a:gd name="T92" fmla="*/ 201 w 335"/>
              <a:gd name="T93" fmla="*/ 252 h 263"/>
              <a:gd name="T94" fmla="*/ 177 w 335"/>
              <a:gd name="T95" fmla="*/ 248 h 263"/>
              <a:gd name="T96" fmla="*/ 154 w 335"/>
              <a:gd name="T97" fmla="*/ 254 h 263"/>
              <a:gd name="T98" fmla="*/ 144 w 335"/>
              <a:gd name="T99" fmla="*/ 263 h 263"/>
              <a:gd name="T100" fmla="*/ 113 w 335"/>
              <a:gd name="T101" fmla="*/ 257 h 26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5"/>
              <a:gd name="T154" fmla="*/ 0 h 263"/>
              <a:gd name="T155" fmla="*/ 335 w 335"/>
              <a:gd name="T156" fmla="*/ 263 h 26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5" h="263">
                <a:moveTo>
                  <a:pt x="113" y="257"/>
                </a:moveTo>
                <a:lnTo>
                  <a:pt x="86" y="239"/>
                </a:lnTo>
                <a:lnTo>
                  <a:pt x="66" y="237"/>
                </a:lnTo>
                <a:lnTo>
                  <a:pt x="60" y="219"/>
                </a:lnTo>
                <a:lnTo>
                  <a:pt x="47" y="212"/>
                </a:lnTo>
                <a:lnTo>
                  <a:pt x="39" y="197"/>
                </a:lnTo>
                <a:lnTo>
                  <a:pt x="29" y="181"/>
                </a:lnTo>
                <a:lnTo>
                  <a:pt x="8" y="162"/>
                </a:lnTo>
                <a:lnTo>
                  <a:pt x="0" y="155"/>
                </a:lnTo>
                <a:lnTo>
                  <a:pt x="8" y="144"/>
                </a:lnTo>
                <a:lnTo>
                  <a:pt x="23" y="142"/>
                </a:lnTo>
                <a:lnTo>
                  <a:pt x="25" y="115"/>
                </a:lnTo>
                <a:lnTo>
                  <a:pt x="29" y="89"/>
                </a:lnTo>
                <a:lnTo>
                  <a:pt x="41" y="87"/>
                </a:lnTo>
                <a:lnTo>
                  <a:pt x="47" y="60"/>
                </a:lnTo>
                <a:lnTo>
                  <a:pt x="70" y="22"/>
                </a:lnTo>
                <a:lnTo>
                  <a:pt x="80" y="23"/>
                </a:lnTo>
                <a:lnTo>
                  <a:pt x="90" y="12"/>
                </a:lnTo>
                <a:lnTo>
                  <a:pt x="101" y="20"/>
                </a:lnTo>
                <a:lnTo>
                  <a:pt x="103" y="0"/>
                </a:lnTo>
                <a:lnTo>
                  <a:pt x="115" y="12"/>
                </a:lnTo>
                <a:lnTo>
                  <a:pt x="129" y="9"/>
                </a:lnTo>
                <a:lnTo>
                  <a:pt x="142" y="12"/>
                </a:lnTo>
                <a:lnTo>
                  <a:pt x="156" y="20"/>
                </a:lnTo>
                <a:lnTo>
                  <a:pt x="164" y="27"/>
                </a:lnTo>
                <a:lnTo>
                  <a:pt x="177" y="42"/>
                </a:lnTo>
                <a:lnTo>
                  <a:pt x="195" y="47"/>
                </a:lnTo>
                <a:lnTo>
                  <a:pt x="197" y="54"/>
                </a:lnTo>
                <a:lnTo>
                  <a:pt x="208" y="47"/>
                </a:lnTo>
                <a:lnTo>
                  <a:pt x="193" y="84"/>
                </a:lnTo>
                <a:lnTo>
                  <a:pt x="220" y="84"/>
                </a:lnTo>
                <a:lnTo>
                  <a:pt x="216" y="97"/>
                </a:lnTo>
                <a:lnTo>
                  <a:pt x="230" y="115"/>
                </a:lnTo>
                <a:lnTo>
                  <a:pt x="245" y="131"/>
                </a:lnTo>
                <a:lnTo>
                  <a:pt x="263" y="139"/>
                </a:lnTo>
                <a:lnTo>
                  <a:pt x="279" y="144"/>
                </a:lnTo>
                <a:lnTo>
                  <a:pt x="296" y="150"/>
                </a:lnTo>
                <a:lnTo>
                  <a:pt x="314" y="155"/>
                </a:lnTo>
                <a:lnTo>
                  <a:pt x="335" y="155"/>
                </a:lnTo>
                <a:lnTo>
                  <a:pt x="318" y="173"/>
                </a:lnTo>
                <a:lnTo>
                  <a:pt x="302" y="193"/>
                </a:lnTo>
                <a:lnTo>
                  <a:pt x="284" y="212"/>
                </a:lnTo>
                <a:lnTo>
                  <a:pt x="269" y="230"/>
                </a:lnTo>
                <a:lnTo>
                  <a:pt x="251" y="232"/>
                </a:lnTo>
                <a:lnTo>
                  <a:pt x="232" y="234"/>
                </a:lnTo>
                <a:lnTo>
                  <a:pt x="210" y="246"/>
                </a:lnTo>
                <a:lnTo>
                  <a:pt x="201" y="252"/>
                </a:lnTo>
                <a:lnTo>
                  <a:pt x="177" y="248"/>
                </a:lnTo>
                <a:lnTo>
                  <a:pt x="154" y="254"/>
                </a:lnTo>
                <a:lnTo>
                  <a:pt x="144" y="263"/>
                </a:lnTo>
                <a:lnTo>
                  <a:pt x="113" y="25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0" name="Freeform 120"/>
          <p:cNvSpPr>
            <a:spLocks/>
          </p:cNvSpPr>
          <p:nvPr/>
        </p:nvSpPr>
        <p:spPr bwMode="auto">
          <a:xfrm>
            <a:off x="6350325" y="4814621"/>
            <a:ext cx="198899" cy="330969"/>
          </a:xfrm>
          <a:custGeom>
            <a:avLst/>
            <a:gdLst>
              <a:gd name="T0" fmla="*/ 218 w 226"/>
              <a:gd name="T1" fmla="*/ 44 h 325"/>
              <a:gd name="T2" fmla="*/ 213 w 226"/>
              <a:gd name="T3" fmla="*/ 69 h 325"/>
              <a:gd name="T4" fmla="*/ 197 w 226"/>
              <a:gd name="T5" fmla="*/ 99 h 325"/>
              <a:gd name="T6" fmla="*/ 183 w 226"/>
              <a:gd name="T7" fmla="*/ 128 h 325"/>
              <a:gd name="T8" fmla="*/ 168 w 226"/>
              <a:gd name="T9" fmla="*/ 157 h 325"/>
              <a:gd name="T10" fmla="*/ 152 w 226"/>
              <a:gd name="T11" fmla="*/ 184 h 325"/>
              <a:gd name="T12" fmla="*/ 139 w 226"/>
              <a:gd name="T13" fmla="*/ 197 h 325"/>
              <a:gd name="T14" fmla="*/ 125 w 226"/>
              <a:gd name="T15" fmla="*/ 212 h 325"/>
              <a:gd name="T16" fmla="*/ 111 w 226"/>
              <a:gd name="T17" fmla="*/ 225 h 325"/>
              <a:gd name="T18" fmla="*/ 98 w 226"/>
              <a:gd name="T19" fmla="*/ 237 h 325"/>
              <a:gd name="T20" fmla="*/ 82 w 226"/>
              <a:gd name="T21" fmla="*/ 252 h 325"/>
              <a:gd name="T22" fmla="*/ 66 w 226"/>
              <a:gd name="T23" fmla="*/ 267 h 325"/>
              <a:gd name="T24" fmla="*/ 51 w 226"/>
              <a:gd name="T25" fmla="*/ 281 h 325"/>
              <a:gd name="T26" fmla="*/ 35 w 226"/>
              <a:gd name="T27" fmla="*/ 296 h 325"/>
              <a:gd name="T28" fmla="*/ 24 w 226"/>
              <a:gd name="T29" fmla="*/ 311 h 325"/>
              <a:gd name="T30" fmla="*/ 14 w 226"/>
              <a:gd name="T31" fmla="*/ 325 h 325"/>
              <a:gd name="T32" fmla="*/ 2 w 226"/>
              <a:gd name="T33" fmla="*/ 305 h 325"/>
              <a:gd name="T34" fmla="*/ 2 w 226"/>
              <a:gd name="T35" fmla="*/ 283 h 325"/>
              <a:gd name="T36" fmla="*/ 2 w 226"/>
              <a:gd name="T37" fmla="*/ 261 h 325"/>
              <a:gd name="T38" fmla="*/ 2 w 226"/>
              <a:gd name="T39" fmla="*/ 239 h 325"/>
              <a:gd name="T40" fmla="*/ 0 w 226"/>
              <a:gd name="T41" fmla="*/ 217 h 325"/>
              <a:gd name="T42" fmla="*/ 12 w 226"/>
              <a:gd name="T43" fmla="*/ 205 h 325"/>
              <a:gd name="T44" fmla="*/ 22 w 226"/>
              <a:gd name="T45" fmla="*/ 190 h 325"/>
              <a:gd name="T46" fmla="*/ 31 w 226"/>
              <a:gd name="T47" fmla="*/ 184 h 325"/>
              <a:gd name="T48" fmla="*/ 53 w 226"/>
              <a:gd name="T49" fmla="*/ 172 h 325"/>
              <a:gd name="T50" fmla="*/ 72 w 226"/>
              <a:gd name="T51" fmla="*/ 170 h 325"/>
              <a:gd name="T52" fmla="*/ 90 w 226"/>
              <a:gd name="T53" fmla="*/ 168 h 325"/>
              <a:gd name="T54" fmla="*/ 105 w 226"/>
              <a:gd name="T55" fmla="*/ 150 h 325"/>
              <a:gd name="T56" fmla="*/ 123 w 226"/>
              <a:gd name="T57" fmla="*/ 131 h 325"/>
              <a:gd name="T58" fmla="*/ 139 w 226"/>
              <a:gd name="T59" fmla="*/ 111 h 325"/>
              <a:gd name="T60" fmla="*/ 156 w 226"/>
              <a:gd name="T61" fmla="*/ 93 h 325"/>
              <a:gd name="T62" fmla="*/ 135 w 226"/>
              <a:gd name="T63" fmla="*/ 93 h 325"/>
              <a:gd name="T64" fmla="*/ 117 w 226"/>
              <a:gd name="T65" fmla="*/ 88 h 325"/>
              <a:gd name="T66" fmla="*/ 100 w 226"/>
              <a:gd name="T67" fmla="*/ 82 h 325"/>
              <a:gd name="T68" fmla="*/ 84 w 226"/>
              <a:gd name="T69" fmla="*/ 77 h 325"/>
              <a:gd name="T70" fmla="*/ 66 w 226"/>
              <a:gd name="T71" fmla="*/ 69 h 325"/>
              <a:gd name="T72" fmla="*/ 51 w 226"/>
              <a:gd name="T73" fmla="*/ 53 h 325"/>
              <a:gd name="T74" fmla="*/ 37 w 226"/>
              <a:gd name="T75" fmla="*/ 35 h 325"/>
              <a:gd name="T76" fmla="*/ 41 w 226"/>
              <a:gd name="T77" fmla="*/ 22 h 325"/>
              <a:gd name="T78" fmla="*/ 47 w 226"/>
              <a:gd name="T79" fmla="*/ 11 h 325"/>
              <a:gd name="T80" fmla="*/ 61 w 226"/>
              <a:gd name="T81" fmla="*/ 24 h 325"/>
              <a:gd name="T82" fmla="*/ 74 w 226"/>
              <a:gd name="T83" fmla="*/ 36 h 325"/>
              <a:gd name="T84" fmla="*/ 103 w 226"/>
              <a:gd name="T85" fmla="*/ 25 h 325"/>
              <a:gd name="T86" fmla="*/ 123 w 226"/>
              <a:gd name="T87" fmla="*/ 27 h 325"/>
              <a:gd name="T88" fmla="*/ 144 w 226"/>
              <a:gd name="T89" fmla="*/ 18 h 325"/>
              <a:gd name="T90" fmla="*/ 176 w 226"/>
              <a:gd name="T91" fmla="*/ 13 h 325"/>
              <a:gd name="T92" fmla="*/ 207 w 226"/>
              <a:gd name="T93" fmla="*/ 5 h 325"/>
              <a:gd name="T94" fmla="*/ 218 w 226"/>
              <a:gd name="T95" fmla="*/ 0 h 325"/>
              <a:gd name="T96" fmla="*/ 226 w 226"/>
              <a:gd name="T97" fmla="*/ 5 h 325"/>
              <a:gd name="T98" fmla="*/ 224 w 226"/>
              <a:gd name="T99" fmla="*/ 36 h 325"/>
              <a:gd name="T100" fmla="*/ 226 w 226"/>
              <a:gd name="T101" fmla="*/ 36 h 325"/>
              <a:gd name="T102" fmla="*/ 218 w 226"/>
              <a:gd name="T103" fmla="*/ 44 h 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6"/>
              <a:gd name="T157" fmla="*/ 0 h 325"/>
              <a:gd name="T158" fmla="*/ 226 w 226"/>
              <a:gd name="T159" fmla="*/ 325 h 3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6" h="325">
                <a:moveTo>
                  <a:pt x="218" y="44"/>
                </a:moveTo>
                <a:lnTo>
                  <a:pt x="213" y="69"/>
                </a:lnTo>
                <a:lnTo>
                  <a:pt x="197" y="99"/>
                </a:lnTo>
                <a:lnTo>
                  <a:pt x="183" y="128"/>
                </a:lnTo>
                <a:lnTo>
                  <a:pt x="168" y="157"/>
                </a:lnTo>
                <a:lnTo>
                  <a:pt x="152" y="184"/>
                </a:lnTo>
                <a:lnTo>
                  <a:pt x="139" y="197"/>
                </a:lnTo>
                <a:lnTo>
                  <a:pt x="125" y="212"/>
                </a:lnTo>
                <a:lnTo>
                  <a:pt x="111" y="225"/>
                </a:lnTo>
                <a:lnTo>
                  <a:pt x="98" y="237"/>
                </a:lnTo>
                <a:lnTo>
                  <a:pt x="82" y="252"/>
                </a:lnTo>
                <a:lnTo>
                  <a:pt x="66" y="267"/>
                </a:lnTo>
                <a:lnTo>
                  <a:pt x="51" y="281"/>
                </a:lnTo>
                <a:lnTo>
                  <a:pt x="35" y="296"/>
                </a:lnTo>
                <a:lnTo>
                  <a:pt x="24" y="311"/>
                </a:lnTo>
                <a:lnTo>
                  <a:pt x="14" y="325"/>
                </a:lnTo>
                <a:lnTo>
                  <a:pt x="2" y="305"/>
                </a:lnTo>
                <a:lnTo>
                  <a:pt x="2" y="283"/>
                </a:lnTo>
                <a:lnTo>
                  <a:pt x="2" y="261"/>
                </a:lnTo>
                <a:lnTo>
                  <a:pt x="2" y="239"/>
                </a:lnTo>
                <a:lnTo>
                  <a:pt x="0" y="217"/>
                </a:lnTo>
                <a:lnTo>
                  <a:pt x="12" y="205"/>
                </a:lnTo>
                <a:lnTo>
                  <a:pt x="22" y="190"/>
                </a:lnTo>
                <a:lnTo>
                  <a:pt x="31" y="184"/>
                </a:lnTo>
                <a:lnTo>
                  <a:pt x="53" y="172"/>
                </a:lnTo>
                <a:lnTo>
                  <a:pt x="72" y="170"/>
                </a:lnTo>
                <a:lnTo>
                  <a:pt x="90" y="168"/>
                </a:lnTo>
                <a:lnTo>
                  <a:pt x="105" y="150"/>
                </a:lnTo>
                <a:lnTo>
                  <a:pt x="123" y="131"/>
                </a:lnTo>
                <a:lnTo>
                  <a:pt x="139" y="111"/>
                </a:lnTo>
                <a:lnTo>
                  <a:pt x="156" y="93"/>
                </a:lnTo>
                <a:lnTo>
                  <a:pt x="135" y="93"/>
                </a:lnTo>
                <a:lnTo>
                  <a:pt x="117" y="88"/>
                </a:lnTo>
                <a:lnTo>
                  <a:pt x="100" y="82"/>
                </a:lnTo>
                <a:lnTo>
                  <a:pt x="84" y="77"/>
                </a:lnTo>
                <a:lnTo>
                  <a:pt x="66" y="69"/>
                </a:lnTo>
                <a:lnTo>
                  <a:pt x="51" y="53"/>
                </a:lnTo>
                <a:lnTo>
                  <a:pt x="37" y="35"/>
                </a:lnTo>
                <a:lnTo>
                  <a:pt x="41" y="22"/>
                </a:lnTo>
                <a:lnTo>
                  <a:pt x="47" y="11"/>
                </a:lnTo>
                <a:lnTo>
                  <a:pt x="61" y="24"/>
                </a:lnTo>
                <a:lnTo>
                  <a:pt x="74" y="36"/>
                </a:lnTo>
                <a:lnTo>
                  <a:pt x="103" y="25"/>
                </a:lnTo>
                <a:lnTo>
                  <a:pt x="123" y="27"/>
                </a:lnTo>
                <a:lnTo>
                  <a:pt x="144" y="18"/>
                </a:lnTo>
                <a:lnTo>
                  <a:pt x="176" y="13"/>
                </a:lnTo>
                <a:lnTo>
                  <a:pt x="207" y="5"/>
                </a:lnTo>
                <a:lnTo>
                  <a:pt x="218" y="0"/>
                </a:lnTo>
                <a:lnTo>
                  <a:pt x="226" y="5"/>
                </a:lnTo>
                <a:lnTo>
                  <a:pt x="224" y="36"/>
                </a:lnTo>
                <a:lnTo>
                  <a:pt x="226" y="36"/>
                </a:lnTo>
                <a:lnTo>
                  <a:pt x="218" y="44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1" name="Freeform 121"/>
          <p:cNvSpPr>
            <a:spLocks/>
          </p:cNvSpPr>
          <p:nvPr/>
        </p:nvSpPr>
        <p:spPr bwMode="auto">
          <a:xfrm>
            <a:off x="5965787" y="4543018"/>
            <a:ext cx="323543" cy="476419"/>
          </a:xfrm>
          <a:custGeom>
            <a:avLst/>
            <a:gdLst>
              <a:gd name="T0" fmla="*/ 43 w 366"/>
              <a:gd name="T1" fmla="*/ 75 h 470"/>
              <a:gd name="T2" fmla="*/ 64 w 366"/>
              <a:gd name="T3" fmla="*/ 51 h 470"/>
              <a:gd name="T4" fmla="*/ 82 w 366"/>
              <a:gd name="T5" fmla="*/ 27 h 470"/>
              <a:gd name="T6" fmla="*/ 115 w 366"/>
              <a:gd name="T7" fmla="*/ 27 h 470"/>
              <a:gd name="T8" fmla="*/ 150 w 366"/>
              <a:gd name="T9" fmla="*/ 27 h 470"/>
              <a:gd name="T10" fmla="*/ 185 w 366"/>
              <a:gd name="T11" fmla="*/ 27 h 470"/>
              <a:gd name="T12" fmla="*/ 204 w 366"/>
              <a:gd name="T13" fmla="*/ 22 h 470"/>
              <a:gd name="T14" fmla="*/ 234 w 366"/>
              <a:gd name="T15" fmla="*/ 31 h 470"/>
              <a:gd name="T16" fmla="*/ 265 w 366"/>
              <a:gd name="T17" fmla="*/ 24 h 470"/>
              <a:gd name="T18" fmla="*/ 282 w 366"/>
              <a:gd name="T19" fmla="*/ 7 h 470"/>
              <a:gd name="T20" fmla="*/ 296 w 366"/>
              <a:gd name="T21" fmla="*/ 0 h 470"/>
              <a:gd name="T22" fmla="*/ 325 w 366"/>
              <a:gd name="T23" fmla="*/ 31 h 470"/>
              <a:gd name="T24" fmla="*/ 339 w 366"/>
              <a:gd name="T25" fmla="*/ 77 h 470"/>
              <a:gd name="T26" fmla="*/ 366 w 366"/>
              <a:gd name="T27" fmla="*/ 126 h 470"/>
              <a:gd name="T28" fmla="*/ 339 w 366"/>
              <a:gd name="T29" fmla="*/ 146 h 470"/>
              <a:gd name="T30" fmla="*/ 327 w 366"/>
              <a:gd name="T31" fmla="*/ 210 h 470"/>
              <a:gd name="T32" fmla="*/ 302 w 366"/>
              <a:gd name="T33" fmla="*/ 267 h 470"/>
              <a:gd name="T34" fmla="*/ 284 w 366"/>
              <a:gd name="T35" fmla="*/ 296 h 470"/>
              <a:gd name="T36" fmla="*/ 278 w 366"/>
              <a:gd name="T37" fmla="*/ 349 h 470"/>
              <a:gd name="T38" fmla="*/ 255 w 366"/>
              <a:gd name="T39" fmla="*/ 362 h 470"/>
              <a:gd name="T40" fmla="*/ 284 w 366"/>
              <a:gd name="T41" fmla="*/ 388 h 470"/>
              <a:gd name="T42" fmla="*/ 302 w 366"/>
              <a:gd name="T43" fmla="*/ 419 h 470"/>
              <a:gd name="T44" fmla="*/ 321 w 366"/>
              <a:gd name="T45" fmla="*/ 444 h 470"/>
              <a:gd name="T46" fmla="*/ 286 w 366"/>
              <a:gd name="T47" fmla="*/ 444 h 470"/>
              <a:gd name="T48" fmla="*/ 267 w 366"/>
              <a:gd name="T49" fmla="*/ 464 h 470"/>
              <a:gd name="T50" fmla="*/ 232 w 366"/>
              <a:gd name="T51" fmla="*/ 468 h 470"/>
              <a:gd name="T52" fmla="*/ 210 w 366"/>
              <a:gd name="T53" fmla="*/ 466 h 470"/>
              <a:gd name="T54" fmla="*/ 191 w 366"/>
              <a:gd name="T55" fmla="*/ 457 h 470"/>
              <a:gd name="T56" fmla="*/ 167 w 366"/>
              <a:gd name="T57" fmla="*/ 448 h 470"/>
              <a:gd name="T58" fmla="*/ 136 w 366"/>
              <a:gd name="T59" fmla="*/ 439 h 470"/>
              <a:gd name="T60" fmla="*/ 127 w 366"/>
              <a:gd name="T61" fmla="*/ 426 h 470"/>
              <a:gd name="T62" fmla="*/ 105 w 366"/>
              <a:gd name="T63" fmla="*/ 399 h 470"/>
              <a:gd name="T64" fmla="*/ 82 w 366"/>
              <a:gd name="T65" fmla="*/ 369 h 470"/>
              <a:gd name="T66" fmla="*/ 56 w 366"/>
              <a:gd name="T67" fmla="*/ 349 h 470"/>
              <a:gd name="T68" fmla="*/ 45 w 366"/>
              <a:gd name="T69" fmla="*/ 324 h 470"/>
              <a:gd name="T70" fmla="*/ 25 w 366"/>
              <a:gd name="T71" fmla="*/ 293 h 470"/>
              <a:gd name="T72" fmla="*/ 19 w 366"/>
              <a:gd name="T73" fmla="*/ 267 h 470"/>
              <a:gd name="T74" fmla="*/ 0 w 366"/>
              <a:gd name="T75" fmla="*/ 249 h 470"/>
              <a:gd name="T76" fmla="*/ 12 w 366"/>
              <a:gd name="T77" fmla="*/ 219 h 470"/>
              <a:gd name="T78" fmla="*/ 14 w 366"/>
              <a:gd name="T79" fmla="*/ 205 h 470"/>
              <a:gd name="T80" fmla="*/ 33 w 366"/>
              <a:gd name="T81" fmla="*/ 179 h 470"/>
              <a:gd name="T82" fmla="*/ 47 w 366"/>
              <a:gd name="T83" fmla="*/ 155 h 470"/>
              <a:gd name="T84" fmla="*/ 45 w 366"/>
              <a:gd name="T85" fmla="*/ 110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66"/>
              <a:gd name="T130" fmla="*/ 0 h 470"/>
              <a:gd name="T131" fmla="*/ 366 w 366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66" h="470">
                <a:moveTo>
                  <a:pt x="45" y="88"/>
                </a:moveTo>
                <a:lnTo>
                  <a:pt x="43" y="75"/>
                </a:lnTo>
                <a:lnTo>
                  <a:pt x="66" y="75"/>
                </a:lnTo>
                <a:lnTo>
                  <a:pt x="64" y="51"/>
                </a:lnTo>
                <a:lnTo>
                  <a:pt x="64" y="27"/>
                </a:lnTo>
                <a:lnTo>
                  <a:pt x="82" y="27"/>
                </a:lnTo>
                <a:lnTo>
                  <a:pt x="99" y="27"/>
                </a:lnTo>
                <a:lnTo>
                  <a:pt x="115" y="27"/>
                </a:lnTo>
                <a:lnTo>
                  <a:pt x="132" y="27"/>
                </a:lnTo>
                <a:lnTo>
                  <a:pt x="150" y="27"/>
                </a:lnTo>
                <a:lnTo>
                  <a:pt x="167" y="27"/>
                </a:lnTo>
                <a:lnTo>
                  <a:pt x="185" y="27"/>
                </a:lnTo>
                <a:lnTo>
                  <a:pt x="202" y="27"/>
                </a:lnTo>
                <a:lnTo>
                  <a:pt x="204" y="22"/>
                </a:lnTo>
                <a:lnTo>
                  <a:pt x="206" y="27"/>
                </a:lnTo>
                <a:lnTo>
                  <a:pt x="234" y="31"/>
                </a:lnTo>
                <a:lnTo>
                  <a:pt x="261" y="33"/>
                </a:lnTo>
                <a:lnTo>
                  <a:pt x="265" y="24"/>
                </a:lnTo>
                <a:lnTo>
                  <a:pt x="278" y="20"/>
                </a:lnTo>
                <a:lnTo>
                  <a:pt x="282" y="7"/>
                </a:lnTo>
                <a:lnTo>
                  <a:pt x="288" y="9"/>
                </a:lnTo>
                <a:lnTo>
                  <a:pt x="296" y="0"/>
                </a:lnTo>
                <a:lnTo>
                  <a:pt x="312" y="16"/>
                </a:lnTo>
                <a:lnTo>
                  <a:pt x="325" y="31"/>
                </a:lnTo>
                <a:lnTo>
                  <a:pt x="333" y="49"/>
                </a:lnTo>
                <a:lnTo>
                  <a:pt x="339" y="77"/>
                </a:lnTo>
                <a:lnTo>
                  <a:pt x="345" y="106"/>
                </a:lnTo>
                <a:lnTo>
                  <a:pt x="366" y="126"/>
                </a:lnTo>
                <a:lnTo>
                  <a:pt x="352" y="137"/>
                </a:lnTo>
                <a:lnTo>
                  <a:pt x="339" y="146"/>
                </a:lnTo>
                <a:lnTo>
                  <a:pt x="331" y="177"/>
                </a:lnTo>
                <a:lnTo>
                  <a:pt x="327" y="210"/>
                </a:lnTo>
                <a:lnTo>
                  <a:pt x="325" y="229"/>
                </a:lnTo>
                <a:lnTo>
                  <a:pt x="302" y="267"/>
                </a:lnTo>
                <a:lnTo>
                  <a:pt x="296" y="294"/>
                </a:lnTo>
                <a:lnTo>
                  <a:pt x="284" y="296"/>
                </a:lnTo>
                <a:lnTo>
                  <a:pt x="280" y="322"/>
                </a:lnTo>
                <a:lnTo>
                  <a:pt x="278" y="349"/>
                </a:lnTo>
                <a:lnTo>
                  <a:pt x="263" y="351"/>
                </a:lnTo>
                <a:lnTo>
                  <a:pt x="255" y="362"/>
                </a:lnTo>
                <a:lnTo>
                  <a:pt x="263" y="369"/>
                </a:lnTo>
                <a:lnTo>
                  <a:pt x="284" y="388"/>
                </a:lnTo>
                <a:lnTo>
                  <a:pt x="294" y="404"/>
                </a:lnTo>
                <a:lnTo>
                  <a:pt x="302" y="419"/>
                </a:lnTo>
                <a:lnTo>
                  <a:pt x="315" y="426"/>
                </a:lnTo>
                <a:lnTo>
                  <a:pt x="321" y="444"/>
                </a:lnTo>
                <a:lnTo>
                  <a:pt x="304" y="444"/>
                </a:lnTo>
                <a:lnTo>
                  <a:pt x="286" y="444"/>
                </a:lnTo>
                <a:lnTo>
                  <a:pt x="278" y="453"/>
                </a:lnTo>
                <a:lnTo>
                  <a:pt x="267" y="464"/>
                </a:lnTo>
                <a:lnTo>
                  <a:pt x="241" y="464"/>
                </a:lnTo>
                <a:lnTo>
                  <a:pt x="232" y="468"/>
                </a:lnTo>
                <a:lnTo>
                  <a:pt x="226" y="464"/>
                </a:lnTo>
                <a:lnTo>
                  <a:pt x="210" y="466"/>
                </a:lnTo>
                <a:lnTo>
                  <a:pt x="206" y="470"/>
                </a:lnTo>
                <a:lnTo>
                  <a:pt x="191" y="457"/>
                </a:lnTo>
                <a:lnTo>
                  <a:pt x="175" y="442"/>
                </a:lnTo>
                <a:lnTo>
                  <a:pt x="167" y="448"/>
                </a:lnTo>
                <a:lnTo>
                  <a:pt x="154" y="450"/>
                </a:lnTo>
                <a:lnTo>
                  <a:pt x="136" y="439"/>
                </a:lnTo>
                <a:lnTo>
                  <a:pt x="130" y="433"/>
                </a:lnTo>
                <a:lnTo>
                  <a:pt x="127" y="426"/>
                </a:lnTo>
                <a:lnTo>
                  <a:pt x="115" y="411"/>
                </a:lnTo>
                <a:lnTo>
                  <a:pt x="105" y="399"/>
                </a:lnTo>
                <a:lnTo>
                  <a:pt x="86" y="380"/>
                </a:lnTo>
                <a:lnTo>
                  <a:pt x="82" y="369"/>
                </a:lnTo>
                <a:lnTo>
                  <a:pt x="60" y="357"/>
                </a:lnTo>
                <a:lnTo>
                  <a:pt x="56" y="349"/>
                </a:lnTo>
                <a:lnTo>
                  <a:pt x="41" y="346"/>
                </a:lnTo>
                <a:lnTo>
                  <a:pt x="45" y="324"/>
                </a:lnTo>
                <a:lnTo>
                  <a:pt x="35" y="307"/>
                </a:lnTo>
                <a:lnTo>
                  <a:pt x="25" y="293"/>
                </a:lnTo>
                <a:lnTo>
                  <a:pt x="23" y="280"/>
                </a:lnTo>
                <a:lnTo>
                  <a:pt x="19" y="267"/>
                </a:lnTo>
                <a:lnTo>
                  <a:pt x="10" y="249"/>
                </a:lnTo>
                <a:lnTo>
                  <a:pt x="0" y="249"/>
                </a:lnTo>
                <a:lnTo>
                  <a:pt x="10" y="230"/>
                </a:lnTo>
                <a:lnTo>
                  <a:pt x="12" y="219"/>
                </a:lnTo>
                <a:lnTo>
                  <a:pt x="14" y="212"/>
                </a:lnTo>
                <a:lnTo>
                  <a:pt x="14" y="205"/>
                </a:lnTo>
                <a:lnTo>
                  <a:pt x="25" y="185"/>
                </a:lnTo>
                <a:lnTo>
                  <a:pt x="33" y="179"/>
                </a:lnTo>
                <a:lnTo>
                  <a:pt x="47" y="179"/>
                </a:lnTo>
                <a:lnTo>
                  <a:pt x="47" y="155"/>
                </a:lnTo>
                <a:lnTo>
                  <a:pt x="47" y="134"/>
                </a:lnTo>
                <a:lnTo>
                  <a:pt x="45" y="110"/>
                </a:lnTo>
                <a:lnTo>
                  <a:pt x="45" y="88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2" name="Freeform 122"/>
          <p:cNvSpPr>
            <a:spLocks/>
          </p:cNvSpPr>
          <p:nvPr/>
        </p:nvSpPr>
        <p:spPr bwMode="auto">
          <a:xfrm>
            <a:off x="6112973" y="5161916"/>
            <a:ext cx="35802" cy="50462"/>
          </a:xfrm>
          <a:custGeom>
            <a:avLst/>
            <a:gdLst>
              <a:gd name="T0" fmla="*/ 36 w 41"/>
              <a:gd name="T1" fmla="*/ 12 h 49"/>
              <a:gd name="T2" fmla="*/ 36 w 41"/>
              <a:gd name="T3" fmla="*/ 0 h 49"/>
              <a:gd name="T4" fmla="*/ 24 w 41"/>
              <a:gd name="T5" fmla="*/ 0 h 49"/>
              <a:gd name="T6" fmla="*/ 22 w 41"/>
              <a:gd name="T7" fmla="*/ 7 h 49"/>
              <a:gd name="T8" fmla="*/ 2 w 41"/>
              <a:gd name="T9" fmla="*/ 7 h 49"/>
              <a:gd name="T10" fmla="*/ 0 w 41"/>
              <a:gd name="T11" fmla="*/ 9 h 49"/>
              <a:gd name="T12" fmla="*/ 2 w 41"/>
              <a:gd name="T13" fmla="*/ 11 h 49"/>
              <a:gd name="T14" fmla="*/ 6 w 41"/>
              <a:gd name="T15" fmla="*/ 31 h 49"/>
              <a:gd name="T16" fmla="*/ 10 w 41"/>
              <a:gd name="T17" fmla="*/ 49 h 49"/>
              <a:gd name="T18" fmla="*/ 16 w 41"/>
              <a:gd name="T19" fmla="*/ 49 h 49"/>
              <a:gd name="T20" fmla="*/ 28 w 41"/>
              <a:gd name="T21" fmla="*/ 34 h 49"/>
              <a:gd name="T22" fmla="*/ 41 w 41"/>
              <a:gd name="T23" fmla="*/ 20 h 49"/>
              <a:gd name="T24" fmla="*/ 36 w 41"/>
              <a:gd name="T25" fmla="*/ 12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"/>
              <a:gd name="T40" fmla="*/ 0 h 49"/>
              <a:gd name="T41" fmla="*/ 41 w 41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" h="49">
                <a:moveTo>
                  <a:pt x="36" y="12"/>
                </a:moveTo>
                <a:lnTo>
                  <a:pt x="36" y="0"/>
                </a:lnTo>
                <a:lnTo>
                  <a:pt x="24" y="0"/>
                </a:lnTo>
                <a:lnTo>
                  <a:pt x="22" y="7"/>
                </a:lnTo>
                <a:lnTo>
                  <a:pt x="2" y="7"/>
                </a:lnTo>
                <a:lnTo>
                  <a:pt x="0" y="9"/>
                </a:lnTo>
                <a:lnTo>
                  <a:pt x="2" y="11"/>
                </a:lnTo>
                <a:lnTo>
                  <a:pt x="6" y="31"/>
                </a:lnTo>
                <a:lnTo>
                  <a:pt x="10" y="49"/>
                </a:lnTo>
                <a:lnTo>
                  <a:pt x="16" y="49"/>
                </a:lnTo>
                <a:lnTo>
                  <a:pt x="28" y="34"/>
                </a:lnTo>
                <a:lnTo>
                  <a:pt x="41" y="20"/>
                </a:lnTo>
                <a:lnTo>
                  <a:pt x="36" y="1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3" name="Freeform 123"/>
          <p:cNvSpPr>
            <a:spLocks/>
          </p:cNvSpPr>
          <p:nvPr/>
        </p:nvSpPr>
        <p:spPr bwMode="auto">
          <a:xfrm>
            <a:off x="5757605" y="5017952"/>
            <a:ext cx="148511" cy="209269"/>
          </a:xfrm>
          <a:custGeom>
            <a:avLst/>
            <a:gdLst>
              <a:gd name="T0" fmla="*/ 29 w 168"/>
              <a:gd name="T1" fmla="*/ 145 h 207"/>
              <a:gd name="T2" fmla="*/ 10 w 168"/>
              <a:gd name="T3" fmla="*/ 146 h 207"/>
              <a:gd name="T4" fmla="*/ 10 w 168"/>
              <a:gd name="T5" fmla="*/ 152 h 207"/>
              <a:gd name="T6" fmla="*/ 14 w 168"/>
              <a:gd name="T7" fmla="*/ 159 h 207"/>
              <a:gd name="T8" fmla="*/ 18 w 168"/>
              <a:gd name="T9" fmla="*/ 170 h 207"/>
              <a:gd name="T10" fmla="*/ 14 w 168"/>
              <a:gd name="T11" fmla="*/ 174 h 207"/>
              <a:gd name="T12" fmla="*/ 8 w 168"/>
              <a:gd name="T13" fmla="*/ 170 h 207"/>
              <a:gd name="T14" fmla="*/ 0 w 168"/>
              <a:gd name="T15" fmla="*/ 181 h 207"/>
              <a:gd name="T16" fmla="*/ 20 w 168"/>
              <a:gd name="T17" fmla="*/ 207 h 207"/>
              <a:gd name="T18" fmla="*/ 35 w 168"/>
              <a:gd name="T19" fmla="*/ 194 h 207"/>
              <a:gd name="T20" fmla="*/ 43 w 168"/>
              <a:gd name="T21" fmla="*/ 198 h 207"/>
              <a:gd name="T22" fmla="*/ 55 w 168"/>
              <a:gd name="T23" fmla="*/ 201 h 207"/>
              <a:gd name="T24" fmla="*/ 61 w 168"/>
              <a:gd name="T25" fmla="*/ 194 h 207"/>
              <a:gd name="T26" fmla="*/ 74 w 168"/>
              <a:gd name="T27" fmla="*/ 192 h 207"/>
              <a:gd name="T28" fmla="*/ 76 w 168"/>
              <a:gd name="T29" fmla="*/ 203 h 207"/>
              <a:gd name="T30" fmla="*/ 94 w 168"/>
              <a:gd name="T31" fmla="*/ 187 h 207"/>
              <a:gd name="T32" fmla="*/ 111 w 168"/>
              <a:gd name="T33" fmla="*/ 172 h 207"/>
              <a:gd name="T34" fmla="*/ 115 w 168"/>
              <a:gd name="T35" fmla="*/ 154 h 207"/>
              <a:gd name="T36" fmla="*/ 117 w 168"/>
              <a:gd name="T37" fmla="*/ 134 h 207"/>
              <a:gd name="T38" fmla="*/ 133 w 168"/>
              <a:gd name="T39" fmla="*/ 115 h 207"/>
              <a:gd name="T40" fmla="*/ 148 w 168"/>
              <a:gd name="T41" fmla="*/ 95 h 207"/>
              <a:gd name="T42" fmla="*/ 152 w 168"/>
              <a:gd name="T43" fmla="*/ 77 h 207"/>
              <a:gd name="T44" fmla="*/ 156 w 168"/>
              <a:gd name="T45" fmla="*/ 59 h 207"/>
              <a:gd name="T46" fmla="*/ 158 w 168"/>
              <a:gd name="T47" fmla="*/ 42 h 207"/>
              <a:gd name="T48" fmla="*/ 162 w 168"/>
              <a:gd name="T49" fmla="*/ 24 h 207"/>
              <a:gd name="T50" fmla="*/ 168 w 168"/>
              <a:gd name="T51" fmla="*/ 2 h 207"/>
              <a:gd name="T52" fmla="*/ 150 w 168"/>
              <a:gd name="T53" fmla="*/ 2 h 207"/>
              <a:gd name="T54" fmla="*/ 133 w 168"/>
              <a:gd name="T55" fmla="*/ 0 h 207"/>
              <a:gd name="T56" fmla="*/ 121 w 168"/>
              <a:gd name="T57" fmla="*/ 7 h 207"/>
              <a:gd name="T58" fmla="*/ 113 w 168"/>
              <a:gd name="T59" fmla="*/ 33 h 207"/>
              <a:gd name="T60" fmla="*/ 109 w 168"/>
              <a:gd name="T61" fmla="*/ 44 h 207"/>
              <a:gd name="T62" fmla="*/ 90 w 168"/>
              <a:gd name="T63" fmla="*/ 38 h 207"/>
              <a:gd name="T64" fmla="*/ 70 w 168"/>
              <a:gd name="T65" fmla="*/ 35 h 207"/>
              <a:gd name="T66" fmla="*/ 49 w 168"/>
              <a:gd name="T67" fmla="*/ 35 h 207"/>
              <a:gd name="T68" fmla="*/ 47 w 168"/>
              <a:gd name="T69" fmla="*/ 57 h 207"/>
              <a:gd name="T70" fmla="*/ 70 w 168"/>
              <a:gd name="T71" fmla="*/ 55 h 207"/>
              <a:gd name="T72" fmla="*/ 72 w 168"/>
              <a:gd name="T73" fmla="*/ 71 h 207"/>
              <a:gd name="T74" fmla="*/ 63 w 168"/>
              <a:gd name="T75" fmla="*/ 84 h 207"/>
              <a:gd name="T76" fmla="*/ 74 w 168"/>
              <a:gd name="T77" fmla="*/ 106 h 207"/>
              <a:gd name="T78" fmla="*/ 68 w 168"/>
              <a:gd name="T79" fmla="*/ 139 h 207"/>
              <a:gd name="T80" fmla="*/ 61 w 168"/>
              <a:gd name="T81" fmla="*/ 145 h 207"/>
              <a:gd name="T82" fmla="*/ 59 w 168"/>
              <a:gd name="T83" fmla="*/ 139 h 207"/>
              <a:gd name="T84" fmla="*/ 45 w 168"/>
              <a:gd name="T85" fmla="*/ 143 h 207"/>
              <a:gd name="T86" fmla="*/ 31 w 168"/>
              <a:gd name="T87" fmla="*/ 130 h 207"/>
              <a:gd name="T88" fmla="*/ 29 w 168"/>
              <a:gd name="T89" fmla="*/ 145 h 2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8"/>
              <a:gd name="T136" fmla="*/ 0 h 207"/>
              <a:gd name="T137" fmla="*/ 168 w 168"/>
              <a:gd name="T138" fmla="*/ 207 h 2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8" h="207">
                <a:moveTo>
                  <a:pt x="29" y="145"/>
                </a:moveTo>
                <a:lnTo>
                  <a:pt x="10" y="146"/>
                </a:lnTo>
                <a:lnTo>
                  <a:pt x="10" y="152"/>
                </a:lnTo>
                <a:lnTo>
                  <a:pt x="14" y="159"/>
                </a:lnTo>
                <a:lnTo>
                  <a:pt x="18" y="170"/>
                </a:lnTo>
                <a:lnTo>
                  <a:pt x="14" y="174"/>
                </a:lnTo>
                <a:lnTo>
                  <a:pt x="8" y="170"/>
                </a:lnTo>
                <a:lnTo>
                  <a:pt x="0" y="181"/>
                </a:lnTo>
                <a:lnTo>
                  <a:pt x="20" y="207"/>
                </a:lnTo>
                <a:lnTo>
                  <a:pt x="35" y="194"/>
                </a:lnTo>
                <a:lnTo>
                  <a:pt x="43" y="198"/>
                </a:lnTo>
                <a:lnTo>
                  <a:pt x="55" y="201"/>
                </a:lnTo>
                <a:lnTo>
                  <a:pt x="61" y="194"/>
                </a:lnTo>
                <a:lnTo>
                  <a:pt x="74" y="192"/>
                </a:lnTo>
                <a:lnTo>
                  <a:pt x="76" y="203"/>
                </a:lnTo>
                <a:lnTo>
                  <a:pt x="94" y="187"/>
                </a:lnTo>
                <a:lnTo>
                  <a:pt x="111" y="172"/>
                </a:lnTo>
                <a:lnTo>
                  <a:pt x="115" y="154"/>
                </a:lnTo>
                <a:lnTo>
                  <a:pt x="117" y="134"/>
                </a:lnTo>
                <a:lnTo>
                  <a:pt x="133" y="115"/>
                </a:lnTo>
                <a:lnTo>
                  <a:pt x="148" y="95"/>
                </a:lnTo>
                <a:lnTo>
                  <a:pt x="152" y="77"/>
                </a:lnTo>
                <a:lnTo>
                  <a:pt x="156" y="59"/>
                </a:lnTo>
                <a:lnTo>
                  <a:pt x="158" y="42"/>
                </a:lnTo>
                <a:lnTo>
                  <a:pt x="162" y="24"/>
                </a:lnTo>
                <a:lnTo>
                  <a:pt x="168" y="2"/>
                </a:lnTo>
                <a:lnTo>
                  <a:pt x="150" y="2"/>
                </a:lnTo>
                <a:lnTo>
                  <a:pt x="133" y="0"/>
                </a:lnTo>
                <a:lnTo>
                  <a:pt x="121" y="7"/>
                </a:lnTo>
                <a:lnTo>
                  <a:pt x="113" y="33"/>
                </a:lnTo>
                <a:lnTo>
                  <a:pt x="109" y="44"/>
                </a:lnTo>
                <a:lnTo>
                  <a:pt x="90" y="38"/>
                </a:lnTo>
                <a:lnTo>
                  <a:pt x="70" y="35"/>
                </a:lnTo>
                <a:lnTo>
                  <a:pt x="49" y="35"/>
                </a:lnTo>
                <a:lnTo>
                  <a:pt x="47" y="57"/>
                </a:lnTo>
                <a:lnTo>
                  <a:pt x="70" y="55"/>
                </a:lnTo>
                <a:lnTo>
                  <a:pt x="72" y="71"/>
                </a:lnTo>
                <a:lnTo>
                  <a:pt x="63" y="84"/>
                </a:lnTo>
                <a:lnTo>
                  <a:pt x="74" y="106"/>
                </a:lnTo>
                <a:lnTo>
                  <a:pt x="68" y="139"/>
                </a:lnTo>
                <a:lnTo>
                  <a:pt x="61" y="145"/>
                </a:lnTo>
                <a:lnTo>
                  <a:pt x="59" y="139"/>
                </a:lnTo>
                <a:lnTo>
                  <a:pt x="45" y="143"/>
                </a:lnTo>
                <a:lnTo>
                  <a:pt x="31" y="130"/>
                </a:lnTo>
                <a:lnTo>
                  <a:pt x="29" y="14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4" name="Freeform 124"/>
          <p:cNvSpPr>
            <a:spLocks/>
          </p:cNvSpPr>
          <p:nvPr/>
        </p:nvSpPr>
        <p:spPr bwMode="auto">
          <a:xfrm>
            <a:off x="6209770" y="4994206"/>
            <a:ext cx="159119" cy="225594"/>
          </a:xfrm>
          <a:custGeom>
            <a:avLst/>
            <a:gdLst>
              <a:gd name="T0" fmla="*/ 82 w 180"/>
              <a:gd name="T1" fmla="*/ 181 h 222"/>
              <a:gd name="T2" fmla="*/ 63 w 180"/>
              <a:gd name="T3" fmla="*/ 170 h 222"/>
              <a:gd name="T4" fmla="*/ 41 w 180"/>
              <a:gd name="T5" fmla="*/ 158 h 222"/>
              <a:gd name="T6" fmla="*/ 22 w 180"/>
              <a:gd name="T7" fmla="*/ 147 h 222"/>
              <a:gd name="T8" fmla="*/ 0 w 180"/>
              <a:gd name="T9" fmla="*/ 134 h 222"/>
              <a:gd name="T10" fmla="*/ 0 w 180"/>
              <a:gd name="T11" fmla="*/ 108 h 222"/>
              <a:gd name="T12" fmla="*/ 16 w 180"/>
              <a:gd name="T13" fmla="*/ 84 h 222"/>
              <a:gd name="T14" fmla="*/ 24 w 180"/>
              <a:gd name="T15" fmla="*/ 64 h 222"/>
              <a:gd name="T16" fmla="*/ 18 w 180"/>
              <a:gd name="T17" fmla="*/ 46 h 222"/>
              <a:gd name="T18" fmla="*/ 10 w 180"/>
              <a:gd name="T19" fmla="*/ 28 h 222"/>
              <a:gd name="T20" fmla="*/ 2 w 180"/>
              <a:gd name="T21" fmla="*/ 9 h 222"/>
              <a:gd name="T22" fmla="*/ 10 w 180"/>
              <a:gd name="T23" fmla="*/ 0 h 222"/>
              <a:gd name="T24" fmla="*/ 28 w 180"/>
              <a:gd name="T25" fmla="*/ 0 h 222"/>
              <a:gd name="T26" fmla="*/ 45 w 180"/>
              <a:gd name="T27" fmla="*/ 0 h 222"/>
              <a:gd name="T28" fmla="*/ 65 w 180"/>
              <a:gd name="T29" fmla="*/ 2 h 222"/>
              <a:gd name="T30" fmla="*/ 92 w 180"/>
              <a:gd name="T31" fmla="*/ 20 h 222"/>
              <a:gd name="T32" fmla="*/ 123 w 180"/>
              <a:gd name="T33" fmla="*/ 26 h 222"/>
              <a:gd name="T34" fmla="*/ 133 w 180"/>
              <a:gd name="T35" fmla="*/ 17 h 222"/>
              <a:gd name="T36" fmla="*/ 156 w 180"/>
              <a:gd name="T37" fmla="*/ 11 h 222"/>
              <a:gd name="T38" fmla="*/ 180 w 180"/>
              <a:gd name="T39" fmla="*/ 15 h 222"/>
              <a:gd name="T40" fmla="*/ 170 w 180"/>
              <a:gd name="T41" fmla="*/ 30 h 222"/>
              <a:gd name="T42" fmla="*/ 158 w 180"/>
              <a:gd name="T43" fmla="*/ 42 h 222"/>
              <a:gd name="T44" fmla="*/ 160 w 180"/>
              <a:gd name="T45" fmla="*/ 64 h 222"/>
              <a:gd name="T46" fmla="*/ 160 w 180"/>
              <a:gd name="T47" fmla="*/ 86 h 222"/>
              <a:gd name="T48" fmla="*/ 160 w 180"/>
              <a:gd name="T49" fmla="*/ 108 h 222"/>
              <a:gd name="T50" fmla="*/ 160 w 180"/>
              <a:gd name="T51" fmla="*/ 130 h 222"/>
              <a:gd name="T52" fmla="*/ 172 w 180"/>
              <a:gd name="T53" fmla="*/ 150 h 222"/>
              <a:gd name="T54" fmla="*/ 160 w 180"/>
              <a:gd name="T55" fmla="*/ 156 h 222"/>
              <a:gd name="T56" fmla="*/ 150 w 180"/>
              <a:gd name="T57" fmla="*/ 170 h 222"/>
              <a:gd name="T58" fmla="*/ 141 w 180"/>
              <a:gd name="T59" fmla="*/ 179 h 222"/>
              <a:gd name="T60" fmla="*/ 131 w 180"/>
              <a:gd name="T61" fmla="*/ 200 h 222"/>
              <a:gd name="T62" fmla="*/ 121 w 180"/>
              <a:gd name="T63" fmla="*/ 220 h 222"/>
              <a:gd name="T64" fmla="*/ 119 w 180"/>
              <a:gd name="T65" fmla="*/ 222 h 222"/>
              <a:gd name="T66" fmla="*/ 102 w 180"/>
              <a:gd name="T67" fmla="*/ 205 h 222"/>
              <a:gd name="T68" fmla="*/ 84 w 180"/>
              <a:gd name="T69" fmla="*/ 190 h 222"/>
              <a:gd name="T70" fmla="*/ 82 w 180"/>
              <a:gd name="T71" fmla="*/ 181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0"/>
              <a:gd name="T109" fmla="*/ 0 h 222"/>
              <a:gd name="T110" fmla="*/ 180 w 180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0" h="222">
                <a:moveTo>
                  <a:pt x="82" y="181"/>
                </a:moveTo>
                <a:lnTo>
                  <a:pt x="63" y="170"/>
                </a:lnTo>
                <a:lnTo>
                  <a:pt x="41" y="158"/>
                </a:lnTo>
                <a:lnTo>
                  <a:pt x="22" y="147"/>
                </a:lnTo>
                <a:lnTo>
                  <a:pt x="0" y="134"/>
                </a:lnTo>
                <a:lnTo>
                  <a:pt x="0" y="108"/>
                </a:lnTo>
                <a:lnTo>
                  <a:pt x="16" y="84"/>
                </a:lnTo>
                <a:lnTo>
                  <a:pt x="24" y="64"/>
                </a:lnTo>
                <a:lnTo>
                  <a:pt x="18" y="46"/>
                </a:lnTo>
                <a:lnTo>
                  <a:pt x="10" y="28"/>
                </a:lnTo>
                <a:lnTo>
                  <a:pt x="2" y="9"/>
                </a:lnTo>
                <a:lnTo>
                  <a:pt x="10" y="0"/>
                </a:lnTo>
                <a:lnTo>
                  <a:pt x="28" y="0"/>
                </a:lnTo>
                <a:lnTo>
                  <a:pt x="45" y="0"/>
                </a:lnTo>
                <a:lnTo>
                  <a:pt x="65" y="2"/>
                </a:lnTo>
                <a:lnTo>
                  <a:pt x="92" y="20"/>
                </a:lnTo>
                <a:lnTo>
                  <a:pt x="123" y="26"/>
                </a:lnTo>
                <a:lnTo>
                  <a:pt x="133" y="17"/>
                </a:lnTo>
                <a:lnTo>
                  <a:pt x="156" y="11"/>
                </a:lnTo>
                <a:lnTo>
                  <a:pt x="180" y="15"/>
                </a:lnTo>
                <a:lnTo>
                  <a:pt x="170" y="30"/>
                </a:lnTo>
                <a:lnTo>
                  <a:pt x="158" y="42"/>
                </a:lnTo>
                <a:lnTo>
                  <a:pt x="160" y="64"/>
                </a:lnTo>
                <a:lnTo>
                  <a:pt x="160" y="86"/>
                </a:lnTo>
                <a:lnTo>
                  <a:pt x="160" y="108"/>
                </a:lnTo>
                <a:lnTo>
                  <a:pt x="160" y="130"/>
                </a:lnTo>
                <a:lnTo>
                  <a:pt x="172" y="150"/>
                </a:lnTo>
                <a:lnTo>
                  <a:pt x="160" y="156"/>
                </a:lnTo>
                <a:lnTo>
                  <a:pt x="150" y="170"/>
                </a:lnTo>
                <a:lnTo>
                  <a:pt x="141" y="179"/>
                </a:lnTo>
                <a:lnTo>
                  <a:pt x="131" y="200"/>
                </a:lnTo>
                <a:lnTo>
                  <a:pt x="121" y="220"/>
                </a:lnTo>
                <a:lnTo>
                  <a:pt x="119" y="222"/>
                </a:lnTo>
                <a:lnTo>
                  <a:pt x="102" y="205"/>
                </a:lnTo>
                <a:lnTo>
                  <a:pt x="84" y="190"/>
                </a:lnTo>
                <a:lnTo>
                  <a:pt x="82" y="181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5" name="Freeform 125"/>
          <p:cNvSpPr>
            <a:spLocks/>
          </p:cNvSpPr>
          <p:nvPr/>
        </p:nvSpPr>
        <p:spPr bwMode="auto">
          <a:xfrm>
            <a:off x="8970492" y="5029825"/>
            <a:ext cx="1326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0 w 2"/>
              <a:gd name="T5" fmla="*/ 0 h 2"/>
              <a:gd name="T6" fmla="*/ 2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6" name="Freeform 126"/>
          <p:cNvSpPr>
            <a:spLocks/>
          </p:cNvSpPr>
          <p:nvPr/>
        </p:nvSpPr>
        <p:spPr bwMode="auto">
          <a:xfrm>
            <a:off x="8973144" y="5058025"/>
            <a:ext cx="2652" cy="7421"/>
          </a:xfrm>
          <a:custGeom>
            <a:avLst/>
            <a:gdLst>
              <a:gd name="T0" fmla="*/ 2 w 2"/>
              <a:gd name="T1" fmla="*/ 6 h 6"/>
              <a:gd name="T2" fmla="*/ 2 w 2"/>
              <a:gd name="T3" fmla="*/ 2 h 6"/>
              <a:gd name="T4" fmla="*/ 0 w 2"/>
              <a:gd name="T5" fmla="*/ 0 h 6"/>
              <a:gd name="T6" fmla="*/ 2 w 2"/>
              <a:gd name="T7" fmla="*/ 4 h 6"/>
              <a:gd name="T8" fmla="*/ 2 w 2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6"/>
                </a:moveTo>
                <a:lnTo>
                  <a:pt x="2" y="2"/>
                </a:lnTo>
                <a:lnTo>
                  <a:pt x="0" y="0"/>
                </a:lnTo>
                <a:lnTo>
                  <a:pt x="2" y="4"/>
                </a:lnTo>
                <a:lnTo>
                  <a:pt x="2" y="6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7" name="Freeform 127"/>
          <p:cNvSpPr>
            <a:spLocks/>
          </p:cNvSpPr>
          <p:nvPr/>
        </p:nvSpPr>
        <p:spPr bwMode="auto">
          <a:xfrm>
            <a:off x="8977123" y="5072867"/>
            <a:ext cx="1326" cy="1484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8" name="Freeform 128"/>
          <p:cNvSpPr>
            <a:spLocks/>
          </p:cNvSpPr>
          <p:nvPr/>
        </p:nvSpPr>
        <p:spPr bwMode="auto">
          <a:xfrm>
            <a:off x="8981100" y="5056539"/>
            <a:ext cx="1326" cy="1484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59" name="Freeform 129"/>
          <p:cNvSpPr>
            <a:spLocks/>
          </p:cNvSpPr>
          <p:nvPr/>
        </p:nvSpPr>
        <p:spPr bwMode="auto">
          <a:xfrm>
            <a:off x="8975796" y="5066930"/>
            <a:ext cx="1326" cy="1484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0" name="Freeform 130"/>
          <p:cNvSpPr>
            <a:spLocks/>
          </p:cNvSpPr>
          <p:nvPr/>
        </p:nvSpPr>
        <p:spPr bwMode="auto">
          <a:xfrm>
            <a:off x="5590531" y="4770096"/>
            <a:ext cx="234700" cy="230046"/>
          </a:xfrm>
          <a:custGeom>
            <a:avLst/>
            <a:gdLst>
              <a:gd name="T0" fmla="*/ 178 w 267"/>
              <a:gd name="T1" fmla="*/ 161 h 225"/>
              <a:gd name="T2" fmla="*/ 160 w 267"/>
              <a:gd name="T3" fmla="*/ 166 h 225"/>
              <a:gd name="T4" fmla="*/ 150 w 267"/>
              <a:gd name="T5" fmla="*/ 181 h 225"/>
              <a:gd name="T6" fmla="*/ 141 w 267"/>
              <a:gd name="T7" fmla="*/ 194 h 225"/>
              <a:gd name="T8" fmla="*/ 133 w 267"/>
              <a:gd name="T9" fmla="*/ 214 h 225"/>
              <a:gd name="T10" fmla="*/ 125 w 267"/>
              <a:gd name="T11" fmla="*/ 214 h 225"/>
              <a:gd name="T12" fmla="*/ 127 w 267"/>
              <a:gd name="T13" fmla="*/ 219 h 225"/>
              <a:gd name="T14" fmla="*/ 106 w 267"/>
              <a:gd name="T15" fmla="*/ 221 h 225"/>
              <a:gd name="T16" fmla="*/ 102 w 267"/>
              <a:gd name="T17" fmla="*/ 217 h 225"/>
              <a:gd name="T18" fmla="*/ 98 w 267"/>
              <a:gd name="T19" fmla="*/ 219 h 225"/>
              <a:gd name="T20" fmla="*/ 94 w 267"/>
              <a:gd name="T21" fmla="*/ 223 h 225"/>
              <a:gd name="T22" fmla="*/ 92 w 267"/>
              <a:gd name="T23" fmla="*/ 216 h 225"/>
              <a:gd name="T24" fmla="*/ 92 w 267"/>
              <a:gd name="T25" fmla="*/ 225 h 225"/>
              <a:gd name="T26" fmla="*/ 90 w 267"/>
              <a:gd name="T27" fmla="*/ 221 h 225"/>
              <a:gd name="T28" fmla="*/ 88 w 267"/>
              <a:gd name="T29" fmla="*/ 223 h 225"/>
              <a:gd name="T30" fmla="*/ 80 w 267"/>
              <a:gd name="T31" fmla="*/ 223 h 225"/>
              <a:gd name="T32" fmla="*/ 72 w 267"/>
              <a:gd name="T33" fmla="*/ 223 h 225"/>
              <a:gd name="T34" fmla="*/ 63 w 267"/>
              <a:gd name="T35" fmla="*/ 201 h 225"/>
              <a:gd name="T36" fmla="*/ 63 w 267"/>
              <a:gd name="T37" fmla="*/ 199 h 225"/>
              <a:gd name="T38" fmla="*/ 59 w 267"/>
              <a:gd name="T39" fmla="*/ 196 h 225"/>
              <a:gd name="T40" fmla="*/ 61 w 267"/>
              <a:gd name="T41" fmla="*/ 196 h 225"/>
              <a:gd name="T42" fmla="*/ 55 w 267"/>
              <a:gd name="T43" fmla="*/ 190 h 225"/>
              <a:gd name="T44" fmla="*/ 32 w 267"/>
              <a:gd name="T45" fmla="*/ 175 h 225"/>
              <a:gd name="T46" fmla="*/ 20 w 267"/>
              <a:gd name="T47" fmla="*/ 175 h 225"/>
              <a:gd name="T48" fmla="*/ 24 w 267"/>
              <a:gd name="T49" fmla="*/ 172 h 225"/>
              <a:gd name="T50" fmla="*/ 0 w 267"/>
              <a:gd name="T51" fmla="*/ 177 h 225"/>
              <a:gd name="T52" fmla="*/ 2 w 267"/>
              <a:gd name="T53" fmla="*/ 144 h 225"/>
              <a:gd name="T54" fmla="*/ 4 w 267"/>
              <a:gd name="T55" fmla="*/ 111 h 225"/>
              <a:gd name="T56" fmla="*/ 22 w 267"/>
              <a:gd name="T57" fmla="*/ 86 h 225"/>
              <a:gd name="T58" fmla="*/ 24 w 267"/>
              <a:gd name="T59" fmla="*/ 64 h 225"/>
              <a:gd name="T60" fmla="*/ 20 w 267"/>
              <a:gd name="T61" fmla="*/ 51 h 225"/>
              <a:gd name="T62" fmla="*/ 20 w 267"/>
              <a:gd name="T63" fmla="*/ 49 h 225"/>
              <a:gd name="T64" fmla="*/ 22 w 267"/>
              <a:gd name="T65" fmla="*/ 40 h 225"/>
              <a:gd name="T66" fmla="*/ 28 w 267"/>
              <a:gd name="T67" fmla="*/ 24 h 225"/>
              <a:gd name="T68" fmla="*/ 33 w 267"/>
              <a:gd name="T69" fmla="*/ 7 h 225"/>
              <a:gd name="T70" fmla="*/ 55 w 267"/>
              <a:gd name="T71" fmla="*/ 0 h 225"/>
              <a:gd name="T72" fmla="*/ 76 w 267"/>
              <a:gd name="T73" fmla="*/ 2 h 225"/>
              <a:gd name="T74" fmla="*/ 92 w 267"/>
              <a:gd name="T75" fmla="*/ 16 h 225"/>
              <a:gd name="T76" fmla="*/ 115 w 267"/>
              <a:gd name="T77" fmla="*/ 9 h 225"/>
              <a:gd name="T78" fmla="*/ 131 w 267"/>
              <a:gd name="T79" fmla="*/ 16 h 225"/>
              <a:gd name="T80" fmla="*/ 148 w 267"/>
              <a:gd name="T81" fmla="*/ 22 h 225"/>
              <a:gd name="T82" fmla="*/ 174 w 267"/>
              <a:gd name="T83" fmla="*/ 11 h 225"/>
              <a:gd name="T84" fmla="*/ 197 w 267"/>
              <a:gd name="T85" fmla="*/ 13 h 225"/>
              <a:gd name="T86" fmla="*/ 219 w 267"/>
              <a:gd name="T87" fmla="*/ 15 h 225"/>
              <a:gd name="T88" fmla="*/ 244 w 267"/>
              <a:gd name="T89" fmla="*/ 2 h 225"/>
              <a:gd name="T90" fmla="*/ 254 w 267"/>
              <a:gd name="T91" fmla="*/ 16 h 225"/>
              <a:gd name="T92" fmla="*/ 257 w 267"/>
              <a:gd name="T93" fmla="*/ 33 h 225"/>
              <a:gd name="T94" fmla="*/ 267 w 267"/>
              <a:gd name="T95" fmla="*/ 42 h 225"/>
              <a:gd name="T96" fmla="*/ 261 w 267"/>
              <a:gd name="T97" fmla="*/ 57 h 225"/>
              <a:gd name="T98" fmla="*/ 246 w 267"/>
              <a:gd name="T99" fmla="*/ 69 h 225"/>
              <a:gd name="T100" fmla="*/ 238 w 267"/>
              <a:gd name="T101" fmla="*/ 86 h 225"/>
              <a:gd name="T102" fmla="*/ 230 w 267"/>
              <a:gd name="T103" fmla="*/ 104 h 225"/>
              <a:gd name="T104" fmla="*/ 222 w 267"/>
              <a:gd name="T105" fmla="*/ 122 h 225"/>
              <a:gd name="T106" fmla="*/ 215 w 267"/>
              <a:gd name="T107" fmla="*/ 135 h 225"/>
              <a:gd name="T108" fmla="*/ 205 w 267"/>
              <a:gd name="T109" fmla="*/ 157 h 225"/>
              <a:gd name="T110" fmla="*/ 191 w 267"/>
              <a:gd name="T111" fmla="*/ 175 h 225"/>
              <a:gd name="T112" fmla="*/ 178 w 267"/>
              <a:gd name="T113" fmla="*/ 161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7"/>
              <a:gd name="T172" fmla="*/ 0 h 225"/>
              <a:gd name="T173" fmla="*/ 267 w 267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7" h="225">
                <a:moveTo>
                  <a:pt x="178" y="161"/>
                </a:moveTo>
                <a:lnTo>
                  <a:pt x="160" y="166"/>
                </a:lnTo>
                <a:lnTo>
                  <a:pt x="150" y="181"/>
                </a:lnTo>
                <a:lnTo>
                  <a:pt x="141" y="194"/>
                </a:lnTo>
                <a:lnTo>
                  <a:pt x="133" y="214"/>
                </a:lnTo>
                <a:lnTo>
                  <a:pt x="125" y="214"/>
                </a:lnTo>
                <a:lnTo>
                  <a:pt x="127" y="219"/>
                </a:lnTo>
                <a:lnTo>
                  <a:pt x="106" y="221"/>
                </a:lnTo>
                <a:lnTo>
                  <a:pt x="102" y="217"/>
                </a:lnTo>
                <a:lnTo>
                  <a:pt x="98" y="219"/>
                </a:lnTo>
                <a:lnTo>
                  <a:pt x="94" y="223"/>
                </a:lnTo>
                <a:lnTo>
                  <a:pt x="92" y="216"/>
                </a:lnTo>
                <a:lnTo>
                  <a:pt x="92" y="225"/>
                </a:lnTo>
                <a:lnTo>
                  <a:pt x="90" y="221"/>
                </a:lnTo>
                <a:lnTo>
                  <a:pt x="88" y="223"/>
                </a:lnTo>
                <a:lnTo>
                  <a:pt x="80" y="223"/>
                </a:lnTo>
                <a:lnTo>
                  <a:pt x="72" y="223"/>
                </a:lnTo>
                <a:lnTo>
                  <a:pt x="63" y="201"/>
                </a:lnTo>
                <a:lnTo>
                  <a:pt x="63" y="199"/>
                </a:lnTo>
                <a:lnTo>
                  <a:pt x="59" y="196"/>
                </a:lnTo>
                <a:lnTo>
                  <a:pt x="61" y="196"/>
                </a:lnTo>
                <a:lnTo>
                  <a:pt x="55" y="190"/>
                </a:lnTo>
                <a:lnTo>
                  <a:pt x="32" y="175"/>
                </a:lnTo>
                <a:lnTo>
                  <a:pt x="20" y="175"/>
                </a:lnTo>
                <a:lnTo>
                  <a:pt x="24" y="172"/>
                </a:lnTo>
                <a:lnTo>
                  <a:pt x="0" y="177"/>
                </a:lnTo>
                <a:lnTo>
                  <a:pt x="2" y="144"/>
                </a:lnTo>
                <a:lnTo>
                  <a:pt x="4" y="111"/>
                </a:lnTo>
                <a:lnTo>
                  <a:pt x="22" y="86"/>
                </a:lnTo>
                <a:lnTo>
                  <a:pt x="24" y="64"/>
                </a:lnTo>
                <a:lnTo>
                  <a:pt x="20" y="51"/>
                </a:lnTo>
                <a:lnTo>
                  <a:pt x="20" y="49"/>
                </a:lnTo>
                <a:lnTo>
                  <a:pt x="22" y="40"/>
                </a:lnTo>
                <a:lnTo>
                  <a:pt x="28" y="24"/>
                </a:lnTo>
                <a:lnTo>
                  <a:pt x="33" y="7"/>
                </a:lnTo>
                <a:lnTo>
                  <a:pt x="55" y="0"/>
                </a:lnTo>
                <a:lnTo>
                  <a:pt x="76" y="2"/>
                </a:lnTo>
                <a:lnTo>
                  <a:pt x="92" y="16"/>
                </a:lnTo>
                <a:lnTo>
                  <a:pt x="115" y="9"/>
                </a:lnTo>
                <a:lnTo>
                  <a:pt x="131" y="16"/>
                </a:lnTo>
                <a:lnTo>
                  <a:pt x="148" y="22"/>
                </a:lnTo>
                <a:lnTo>
                  <a:pt x="174" y="11"/>
                </a:lnTo>
                <a:lnTo>
                  <a:pt x="197" y="13"/>
                </a:lnTo>
                <a:lnTo>
                  <a:pt x="219" y="15"/>
                </a:lnTo>
                <a:lnTo>
                  <a:pt x="244" y="2"/>
                </a:lnTo>
                <a:lnTo>
                  <a:pt x="254" y="16"/>
                </a:lnTo>
                <a:lnTo>
                  <a:pt x="257" y="33"/>
                </a:lnTo>
                <a:lnTo>
                  <a:pt x="267" y="42"/>
                </a:lnTo>
                <a:lnTo>
                  <a:pt x="261" y="57"/>
                </a:lnTo>
                <a:lnTo>
                  <a:pt x="246" y="69"/>
                </a:lnTo>
                <a:lnTo>
                  <a:pt x="238" y="86"/>
                </a:lnTo>
                <a:lnTo>
                  <a:pt x="230" y="104"/>
                </a:lnTo>
                <a:lnTo>
                  <a:pt x="222" y="122"/>
                </a:lnTo>
                <a:lnTo>
                  <a:pt x="215" y="135"/>
                </a:lnTo>
                <a:lnTo>
                  <a:pt x="205" y="157"/>
                </a:lnTo>
                <a:lnTo>
                  <a:pt x="191" y="175"/>
                </a:lnTo>
                <a:lnTo>
                  <a:pt x="178" y="16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1" name="Freeform 131"/>
          <p:cNvSpPr>
            <a:spLocks/>
          </p:cNvSpPr>
          <p:nvPr/>
        </p:nvSpPr>
        <p:spPr bwMode="auto">
          <a:xfrm>
            <a:off x="5550750" y="4804232"/>
            <a:ext cx="58344" cy="151385"/>
          </a:xfrm>
          <a:custGeom>
            <a:avLst/>
            <a:gdLst>
              <a:gd name="T0" fmla="*/ 3 w 66"/>
              <a:gd name="T1" fmla="*/ 33 h 148"/>
              <a:gd name="T2" fmla="*/ 0 w 66"/>
              <a:gd name="T3" fmla="*/ 44 h 148"/>
              <a:gd name="T4" fmla="*/ 13 w 66"/>
              <a:gd name="T5" fmla="*/ 57 h 148"/>
              <a:gd name="T6" fmla="*/ 15 w 66"/>
              <a:gd name="T7" fmla="*/ 75 h 148"/>
              <a:gd name="T8" fmla="*/ 17 w 66"/>
              <a:gd name="T9" fmla="*/ 93 h 148"/>
              <a:gd name="T10" fmla="*/ 17 w 66"/>
              <a:gd name="T11" fmla="*/ 111 h 148"/>
              <a:gd name="T12" fmla="*/ 17 w 66"/>
              <a:gd name="T13" fmla="*/ 130 h 148"/>
              <a:gd name="T14" fmla="*/ 19 w 66"/>
              <a:gd name="T15" fmla="*/ 148 h 148"/>
              <a:gd name="T16" fmla="*/ 42 w 66"/>
              <a:gd name="T17" fmla="*/ 144 h 148"/>
              <a:gd name="T18" fmla="*/ 44 w 66"/>
              <a:gd name="T19" fmla="*/ 111 h 148"/>
              <a:gd name="T20" fmla="*/ 46 w 66"/>
              <a:gd name="T21" fmla="*/ 78 h 148"/>
              <a:gd name="T22" fmla="*/ 64 w 66"/>
              <a:gd name="T23" fmla="*/ 53 h 148"/>
              <a:gd name="T24" fmla="*/ 66 w 66"/>
              <a:gd name="T25" fmla="*/ 31 h 148"/>
              <a:gd name="T26" fmla="*/ 62 w 66"/>
              <a:gd name="T27" fmla="*/ 18 h 148"/>
              <a:gd name="T28" fmla="*/ 62 w 66"/>
              <a:gd name="T29" fmla="*/ 16 h 148"/>
              <a:gd name="T30" fmla="*/ 42 w 66"/>
              <a:gd name="T31" fmla="*/ 0 h 148"/>
              <a:gd name="T32" fmla="*/ 37 w 66"/>
              <a:gd name="T33" fmla="*/ 9 h 148"/>
              <a:gd name="T34" fmla="*/ 37 w 66"/>
              <a:gd name="T35" fmla="*/ 13 h 148"/>
              <a:gd name="T36" fmla="*/ 35 w 66"/>
              <a:gd name="T37" fmla="*/ 14 h 148"/>
              <a:gd name="T38" fmla="*/ 19 w 66"/>
              <a:gd name="T39" fmla="*/ 24 h 148"/>
              <a:gd name="T40" fmla="*/ 3 w 66"/>
              <a:gd name="T41" fmla="*/ 33 h 1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6"/>
              <a:gd name="T64" fmla="*/ 0 h 148"/>
              <a:gd name="T65" fmla="*/ 66 w 66"/>
              <a:gd name="T66" fmla="*/ 148 h 1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6" h="148">
                <a:moveTo>
                  <a:pt x="3" y="33"/>
                </a:moveTo>
                <a:lnTo>
                  <a:pt x="0" y="44"/>
                </a:lnTo>
                <a:lnTo>
                  <a:pt x="13" y="57"/>
                </a:lnTo>
                <a:lnTo>
                  <a:pt x="15" y="75"/>
                </a:lnTo>
                <a:lnTo>
                  <a:pt x="17" y="93"/>
                </a:lnTo>
                <a:lnTo>
                  <a:pt x="17" y="111"/>
                </a:lnTo>
                <a:lnTo>
                  <a:pt x="17" y="130"/>
                </a:lnTo>
                <a:lnTo>
                  <a:pt x="19" y="148"/>
                </a:lnTo>
                <a:lnTo>
                  <a:pt x="42" y="144"/>
                </a:lnTo>
                <a:lnTo>
                  <a:pt x="44" y="111"/>
                </a:lnTo>
                <a:lnTo>
                  <a:pt x="46" y="78"/>
                </a:lnTo>
                <a:lnTo>
                  <a:pt x="64" y="53"/>
                </a:lnTo>
                <a:lnTo>
                  <a:pt x="66" y="31"/>
                </a:lnTo>
                <a:lnTo>
                  <a:pt x="62" y="18"/>
                </a:lnTo>
                <a:lnTo>
                  <a:pt x="62" y="16"/>
                </a:lnTo>
                <a:lnTo>
                  <a:pt x="42" y="0"/>
                </a:lnTo>
                <a:lnTo>
                  <a:pt x="37" y="9"/>
                </a:lnTo>
                <a:lnTo>
                  <a:pt x="37" y="13"/>
                </a:lnTo>
                <a:lnTo>
                  <a:pt x="35" y="14"/>
                </a:lnTo>
                <a:lnTo>
                  <a:pt x="19" y="24"/>
                </a:lnTo>
                <a:lnTo>
                  <a:pt x="3" y="3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2" name="Freeform 132"/>
          <p:cNvSpPr>
            <a:spLocks/>
          </p:cNvSpPr>
          <p:nvPr/>
        </p:nvSpPr>
        <p:spPr bwMode="auto">
          <a:xfrm>
            <a:off x="5427433" y="4740412"/>
            <a:ext cx="157794" cy="135059"/>
          </a:xfrm>
          <a:custGeom>
            <a:avLst/>
            <a:gdLst>
              <a:gd name="T0" fmla="*/ 144 w 178"/>
              <a:gd name="T1" fmla="*/ 97 h 133"/>
              <a:gd name="T2" fmla="*/ 139 w 178"/>
              <a:gd name="T3" fmla="*/ 97 h 133"/>
              <a:gd name="T4" fmla="*/ 119 w 178"/>
              <a:gd name="T5" fmla="*/ 93 h 133"/>
              <a:gd name="T6" fmla="*/ 113 w 178"/>
              <a:gd name="T7" fmla="*/ 95 h 133"/>
              <a:gd name="T8" fmla="*/ 86 w 178"/>
              <a:gd name="T9" fmla="*/ 97 h 133"/>
              <a:gd name="T10" fmla="*/ 59 w 178"/>
              <a:gd name="T11" fmla="*/ 97 h 133"/>
              <a:gd name="T12" fmla="*/ 61 w 178"/>
              <a:gd name="T13" fmla="*/ 115 h 133"/>
              <a:gd name="T14" fmla="*/ 63 w 178"/>
              <a:gd name="T15" fmla="*/ 133 h 133"/>
              <a:gd name="T16" fmla="*/ 43 w 178"/>
              <a:gd name="T17" fmla="*/ 122 h 133"/>
              <a:gd name="T18" fmla="*/ 22 w 178"/>
              <a:gd name="T19" fmla="*/ 128 h 133"/>
              <a:gd name="T20" fmla="*/ 8 w 178"/>
              <a:gd name="T21" fmla="*/ 115 h 133"/>
              <a:gd name="T22" fmla="*/ 0 w 178"/>
              <a:gd name="T23" fmla="*/ 111 h 133"/>
              <a:gd name="T24" fmla="*/ 4 w 178"/>
              <a:gd name="T25" fmla="*/ 78 h 133"/>
              <a:gd name="T26" fmla="*/ 12 w 178"/>
              <a:gd name="T27" fmla="*/ 73 h 133"/>
              <a:gd name="T28" fmla="*/ 24 w 178"/>
              <a:gd name="T29" fmla="*/ 62 h 133"/>
              <a:gd name="T30" fmla="*/ 30 w 178"/>
              <a:gd name="T31" fmla="*/ 53 h 133"/>
              <a:gd name="T32" fmla="*/ 31 w 178"/>
              <a:gd name="T33" fmla="*/ 40 h 133"/>
              <a:gd name="T34" fmla="*/ 47 w 178"/>
              <a:gd name="T35" fmla="*/ 46 h 133"/>
              <a:gd name="T36" fmla="*/ 51 w 178"/>
              <a:gd name="T37" fmla="*/ 36 h 133"/>
              <a:gd name="T38" fmla="*/ 55 w 178"/>
              <a:gd name="T39" fmla="*/ 33 h 133"/>
              <a:gd name="T40" fmla="*/ 63 w 178"/>
              <a:gd name="T41" fmla="*/ 22 h 133"/>
              <a:gd name="T42" fmla="*/ 76 w 178"/>
              <a:gd name="T43" fmla="*/ 22 h 133"/>
              <a:gd name="T44" fmla="*/ 78 w 178"/>
              <a:gd name="T45" fmla="*/ 13 h 133"/>
              <a:gd name="T46" fmla="*/ 107 w 178"/>
              <a:gd name="T47" fmla="*/ 0 h 133"/>
              <a:gd name="T48" fmla="*/ 129 w 178"/>
              <a:gd name="T49" fmla="*/ 2 h 133"/>
              <a:gd name="T50" fmla="*/ 131 w 178"/>
              <a:gd name="T51" fmla="*/ 22 h 133"/>
              <a:gd name="T52" fmla="*/ 148 w 178"/>
              <a:gd name="T53" fmla="*/ 40 h 133"/>
              <a:gd name="T54" fmla="*/ 146 w 178"/>
              <a:gd name="T55" fmla="*/ 40 h 133"/>
              <a:gd name="T56" fmla="*/ 144 w 178"/>
              <a:gd name="T57" fmla="*/ 47 h 133"/>
              <a:gd name="T58" fmla="*/ 158 w 178"/>
              <a:gd name="T59" fmla="*/ 58 h 133"/>
              <a:gd name="T60" fmla="*/ 166 w 178"/>
              <a:gd name="T61" fmla="*/ 57 h 133"/>
              <a:gd name="T62" fmla="*/ 172 w 178"/>
              <a:gd name="T63" fmla="*/ 64 h 133"/>
              <a:gd name="T64" fmla="*/ 178 w 178"/>
              <a:gd name="T65" fmla="*/ 75 h 133"/>
              <a:gd name="T66" fmla="*/ 178 w 178"/>
              <a:gd name="T67" fmla="*/ 77 h 133"/>
              <a:gd name="T68" fmla="*/ 176 w 178"/>
              <a:gd name="T69" fmla="*/ 78 h 133"/>
              <a:gd name="T70" fmla="*/ 160 w 178"/>
              <a:gd name="T71" fmla="*/ 88 h 133"/>
              <a:gd name="T72" fmla="*/ 144 w 178"/>
              <a:gd name="T73" fmla="*/ 97 h 1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8"/>
              <a:gd name="T112" fmla="*/ 0 h 133"/>
              <a:gd name="T113" fmla="*/ 178 w 178"/>
              <a:gd name="T114" fmla="*/ 133 h 1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8" h="133">
                <a:moveTo>
                  <a:pt x="144" y="97"/>
                </a:moveTo>
                <a:lnTo>
                  <a:pt x="139" y="97"/>
                </a:lnTo>
                <a:lnTo>
                  <a:pt x="119" y="93"/>
                </a:lnTo>
                <a:lnTo>
                  <a:pt x="113" y="95"/>
                </a:lnTo>
                <a:lnTo>
                  <a:pt x="86" y="97"/>
                </a:lnTo>
                <a:lnTo>
                  <a:pt x="59" y="97"/>
                </a:lnTo>
                <a:lnTo>
                  <a:pt x="61" y="115"/>
                </a:lnTo>
                <a:lnTo>
                  <a:pt x="63" y="133"/>
                </a:lnTo>
                <a:lnTo>
                  <a:pt x="43" y="122"/>
                </a:lnTo>
                <a:lnTo>
                  <a:pt x="22" y="128"/>
                </a:lnTo>
                <a:lnTo>
                  <a:pt x="8" y="115"/>
                </a:lnTo>
                <a:lnTo>
                  <a:pt x="0" y="111"/>
                </a:lnTo>
                <a:lnTo>
                  <a:pt x="4" y="78"/>
                </a:lnTo>
                <a:lnTo>
                  <a:pt x="12" y="73"/>
                </a:lnTo>
                <a:lnTo>
                  <a:pt x="24" y="62"/>
                </a:lnTo>
                <a:lnTo>
                  <a:pt x="30" y="53"/>
                </a:lnTo>
                <a:lnTo>
                  <a:pt x="31" y="40"/>
                </a:lnTo>
                <a:lnTo>
                  <a:pt x="47" y="46"/>
                </a:lnTo>
                <a:lnTo>
                  <a:pt x="51" y="36"/>
                </a:lnTo>
                <a:lnTo>
                  <a:pt x="55" y="33"/>
                </a:lnTo>
                <a:lnTo>
                  <a:pt x="63" y="22"/>
                </a:lnTo>
                <a:lnTo>
                  <a:pt x="76" y="22"/>
                </a:lnTo>
                <a:lnTo>
                  <a:pt x="78" y="13"/>
                </a:lnTo>
                <a:lnTo>
                  <a:pt x="107" y="0"/>
                </a:lnTo>
                <a:lnTo>
                  <a:pt x="129" y="2"/>
                </a:lnTo>
                <a:lnTo>
                  <a:pt x="131" y="22"/>
                </a:lnTo>
                <a:lnTo>
                  <a:pt x="148" y="40"/>
                </a:lnTo>
                <a:lnTo>
                  <a:pt x="146" y="40"/>
                </a:lnTo>
                <a:lnTo>
                  <a:pt x="144" y="47"/>
                </a:lnTo>
                <a:lnTo>
                  <a:pt x="158" y="58"/>
                </a:lnTo>
                <a:lnTo>
                  <a:pt x="166" y="57"/>
                </a:lnTo>
                <a:lnTo>
                  <a:pt x="172" y="64"/>
                </a:lnTo>
                <a:lnTo>
                  <a:pt x="178" y="75"/>
                </a:lnTo>
                <a:lnTo>
                  <a:pt x="178" y="77"/>
                </a:lnTo>
                <a:lnTo>
                  <a:pt x="176" y="78"/>
                </a:lnTo>
                <a:lnTo>
                  <a:pt x="160" y="88"/>
                </a:lnTo>
                <a:lnTo>
                  <a:pt x="144" y="9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3" name="Freeform 133"/>
          <p:cNvSpPr>
            <a:spLocks/>
          </p:cNvSpPr>
          <p:nvPr/>
        </p:nvSpPr>
        <p:spPr bwMode="auto">
          <a:xfrm>
            <a:off x="5704567" y="4787906"/>
            <a:ext cx="153815" cy="274570"/>
          </a:xfrm>
          <a:custGeom>
            <a:avLst/>
            <a:gdLst>
              <a:gd name="T0" fmla="*/ 160 w 173"/>
              <a:gd name="T1" fmla="*/ 74 h 271"/>
              <a:gd name="T2" fmla="*/ 134 w 173"/>
              <a:gd name="T3" fmla="*/ 74 h 271"/>
              <a:gd name="T4" fmla="*/ 123 w 173"/>
              <a:gd name="T5" fmla="*/ 79 h 271"/>
              <a:gd name="T6" fmla="*/ 142 w 173"/>
              <a:gd name="T7" fmla="*/ 103 h 271"/>
              <a:gd name="T8" fmla="*/ 158 w 173"/>
              <a:gd name="T9" fmla="*/ 132 h 271"/>
              <a:gd name="T10" fmla="*/ 146 w 173"/>
              <a:gd name="T11" fmla="*/ 152 h 271"/>
              <a:gd name="T12" fmla="*/ 134 w 173"/>
              <a:gd name="T13" fmla="*/ 172 h 271"/>
              <a:gd name="T14" fmla="*/ 142 w 173"/>
              <a:gd name="T15" fmla="*/ 205 h 271"/>
              <a:gd name="T16" fmla="*/ 154 w 173"/>
              <a:gd name="T17" fmla="*/ 222 h 271"/>
              <a:gd name="T18" fmla="*/ 167 w 173"/>
              <a:gd name="T19" fmla="*/ 238 h 271"/>
              <a:gd name="T20" fmla="*/ 173 w 173"/>
              <a:gd name="T21" fmla="*/ 260 h 271"/>
              <a:gd name="T22" fmla="*/ 169 w 173"/>
              <a:gd name="T23" fmla="*/ 271 h 271"/>
              <a:gd name="T24" fmla="*/ 150 w 173"/>
              <a:gd name="T25" fmla="*/ 265 h 271"/>
              <a:gd name="T26" fmla="*/ 130 w 173"/>
              <a:gd name="T27" fmla="*/ 262 h 271"/>
              <a:gd name="T28" fmla="*/ 109 w 173"/>
              <a:gd name="T29" fmla="*/ 262 h 271"/>
              <a:gd name="T30" fmla="*/ 86 w 173"/>
              <a:gd name="T31" fmla="*/ 262 h 271"/>
              <a:gd name="T32" fmla="*/ 64 w 173"/>
              <a:gd name="T33" fmla="*/ 262 h 271"/>
              <a:gd name="T34" fmla="*/ 47 w 173"/>
              <a:gd name="T35" fmla="*/ 258 h 271"/>
              <a:gd name="T36" fmla="*/ 29 w 173"/>
              <a:gd name="T37" fmla="*/ 256 h 271"/>
              <a:gd name="T38" fmla="*/ 29 w 173"/>
              <a:gd name="T39" fmla="*/ 233 h 271"/>
              <a:gd name="T40" fmla="*/ 27 w 173"/>
              <a:gd name="T41" fmla="*/ 222 h 271"/>
              <a:gd name="T42" fmla="*/ 25 w 173"/>
              <a:gd name="T43" fmla="*/ 216 h 271"/>
              <a:gd name="T44" fmla="*/ 12 w 173"/>
              <a:gd name="T45" fmla="*/ 214 h 271"/>
              <a:gd name="T46" fmla="*/ 4 w 173"/>
              <a:gd name="T47" fmla="*/ 201 h 271"/>
              <a:gd name="T48" fmla="*/ 0 w 173"/>
              <a:gd name="T49" fmla="*/ 201 h 271"/>
              <a:gd name="T50" fmla="*/ 2 w 173"/>
              <a:gd name="T51" fmla="*/ 198 h 271"/>
              <a:gd name="T52" fmla="*/ 10 w 173"/>
              <a:gd name="T53" fmla="*/ 178 h 271"/>
              <a:gd name="T54" fmla="*/ 19 w 173"/>
              <a:gd name="T55" fmla="*/ 165 h 271"/>
              <a:gd name="T56" fmla="*/ 29 w 173"/>
              <a:gd name="T57" fmla="*/ 150 h 271"/>
              <a:gd name="T58" fmla="*/ 47 w 173"/>
              <a:gd name="T59" fmla="*/ 145 h 271"/>
              <a:gd name="T60" fmla="*/ 60 w 173"/>
              <a:gd name="T61" fmla="*/ 159 h 271"/>
              <a:gd name="T62" fmla="*/ 74 w 173"/>
              <a:gd name="T63" fmla="*/ 141 h 271"/>
              <a:gd name="T64" fmla="*/ 84 w 173"/>
              <a:gd name="T65" fmla="*/ 119 h 271"/>
              <a:gd name="T66" fmla="*/ 91 w 173"/>
              <a:gd name="T67" fmla="*/ 106 h 271"/>
              <a:gd name="T68" fmla="*/ 99 w 173"/>
              <a:gd name="T69" fmla="*/ 88 h 271"/>
              <a:gd name="T70" fmla="*/ 107 w 173"/>
              <a:gd name="T71" fmla="*/ 70 h 271"/>
              <a:gd name="T72" fmla="*/ 115 w 173"/>
              <a:gd name="T73" fmla="*/ 53 h 271"/>
              <a:gd name="T74" fmla="*/ 130 w 173"/>
              <a:gd name="T75" fmla="*/ 41 h 271"/>
              <a:gd name="T76" fmla="*/ 136 w 173"/>
              <a:gd name="T77" fmla="*/ 26 h 271"/>
              <a:gd name="T78" fmla="*/ 126 w 173"/>
              <a:gd name="T79" fmla="*/ 17 h 271"/>
              <a:gd name="T80" fmla="*/ 123 w 173"/>
              <a:gd name="T81" fmla="*/ 0 h 271"/>
              <a:gd name="T82" fmla="*/ 132 w 173"/>
              <a:gd name="T83" fmla="*/ 0 h 271"/>
              <a:gd name="T84" fmla="*/ 144 w 173"/>
              <a:gd name="T85" fmla="*/ 24 h 271"/>
              <a:gd name="T86" fmla="*/ 146 w 173"/>
              <a:gd name="T87" fmla="*/ 50 h 271"/>
              <a:gd name="T88" fmla="*/ 160 w 173"/>
              <a:gd name="T89" fmla="*/ 74 h 2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"/>
              <a:gd name="T136" fmla="*/ 0 h 271"/>
              <a:gd name="T137" fmla="*/ 173 w 173"/>
              <a:gd name="T138" fmla="*/ 271 h 27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" h="271">
                <a:moveTo>
                  <a:pt x="160" y="74"/>
                </a:moveTo>
                <a:lnTo>
                  <a:pt x="134" y="74"/>
                </a:lnTo>
                <a:lnTo>
                  <a:pt x="123" y="79"/>
                </a:lnTo>
                <a:lnTo>
                  <a:pt x="142" y="103"/>
                </a:lnTo>
                <a:lnTo>
                  <a:pt x="158" y="132"/>
                </a:lnTo>
                <a:lnTo>
                  <a:pt x="146" y="152"/>
                </a:lnTo>
                <a:lnTo>
                  <a:pt x="134" y="172"/>
                </a:lnTo>
                <a:lnTo>
                  <a:pt x="142" y="205"/>
                </a:lnTo>
                <a:lnTo>
                  <a:pt x="154" y="222"/>
                </a:lnTo>
                <a:lnTo>
                  <a:pt x="167" y="238"/>
                </a:lnTo>
                <a:lnTo>
                  <a:pt x="173" y="260"/>
                </a:lnTo>
                <a:lnTo>
                  <a:pt x="169" y="271"/>
                </a:lnTo>
                <a:lnTo>
                  <a:pt x="150" y="265"/>
                </a:lnTo>
                <a:lnTo>
                  <a:pt x="130" y="262"/>
                </a:lnTo>
                <a:lnTo>
                  <a:pt x="109" y="262"/>
                </a:lnTo>
                <a:lnTo>
                  <a:pt x="86" y="262"/>
                </a:lnTo>
                <a:lnTo>
                  <a:pt x="64" y="262"/>
                </a:lnTo>
                <a:lnTo>
                  <a:pt x="47" y="258"/>
                </a:lnTo>
                <a:lnTo>
                  <a:pt x="29" y="256"/>
                </a:lnTo>
                <a:lnTo>
                  <a:pt x="29" y="233"/>
                </a:lnTo>
                <a:lnTo>
                  <a:pt x="27" y="222"/>
                </a:lnTo>
                <a:lnTo>
                  <a:pt x="25" y="216"/>
                </a:lnTo>
                <a:lnTo>
                  <a:pt x="12" y="214"/>
                </a:lnTo>
                <a:lnTo>
                  <a:pt x="4" y="201"/>
                </a:lnTo>
                <a:lnTo>
                  <a:pt x="0" y="201"/>
                </a:lnTo>
                <a:lnTo>
                  <a:pt x="2" y="198"/>
                </a:lnTo>
                <a:lnTo>
                  <a:pt x="10" y="178"/>
                </a:lnTo>
                <a:lnTo>
                  <a:pt x="19" y="165"/>
                </a:lnTo>
                <a:lnTo>
                  <a:pt x="29" y="150"/>
                </a:lnTo>
                <a:lnTo>
                  <a:pt x="47" y="145"/>
                </a:lnTo>
                <a:lnTo>
                  <a:pt x="60" y="159"/>
                </a:lnTo>
                <a:lnTo>
                  <a:pt x="74" y="141"/>
                </a:lnTo>
                <a:lnTo>
                  <a:pt x="84" y="119"/>
                </a:lnTo>
                <a:lnTo>
                  <a:pt x="91" y="106"/>
                </a:lnTo>
                <a:lnTo>
                  <a:pt x="99" y="88"/>
                </a:lnTo>
                <a:lnTo>
                  <a:pt x="107" y="70"/>
                </a:lnTo>
                <a:lnTo>
                  <a:pt x="115" y="53"/>
                </a:lnTo>
                <a:lnTo>
                  <a:pt x="130" y="41"/>
                </a:lnTo>
                <a:lnTo>
                  <a:pt x="136" y="26"/>
                </a:lnTo>
                <a:lnTo>
                  <a:pt x="126" y="17"/>
                </a:lnTo>
                <a:lnTo>
                  <a:pt x="123" y="0"/>
                </a:lnTo>
                <a:lnTo>
                  <a:pt x="132" y="0"/>
                </a:lnTo>
                <a:lnTo>
                  <a:pt x="144" y="24"/>
                </a:lnTo>
                <a:lnTo>
                  <a:pt x="146" y="50"/>
                </a:lnTo>
                <a:lnTo>
                  <a:pt x="160" y="74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4" name="Freeform 134"/>
          <p:cNvSpPr>
            <a:spLocks/>
          </p:cNvSpPr>
          <p:nvPr/>
        </p:nvSpPr>
        <p:spPr bwMode="auto">
          <a:xfrm>
            <a:off x="5823906" y="4839851"/>
            <a:ext cx="257243" cy="210753"/>
          </a:xfrm>
          <a:custGeom>
            <a:avLst/>
            <a:gdLst>
              <a:gd name="T0" fmla="*/ 102 w 292"/>
              <a:gd name="T1" fmla="*/ 56 h 208"/>
              <a:gd name="T2" fmla="*/ 100 w 292"/>
              <a:gd name="T3" fmla="*/ 49 h 208"/>
              <a:gd name="T4" fmla="*/ 131 w 292"/>
              <a:gd name="T5" fmla="*/ 43 h 208"/>
              <a:gd name="T6" fmla="*/ 148 w 292"/>
              <a:gd name="T7" fmla="*/ 23 h 208"/>
              <a:gd name="T8" fmla="*/ 166 w 292"/>
              <a:gd name="T9" fmla="*/ 5 h 208"/>
              <a:gd name="T10" fmla="*/ 187 w 292"/>
              <a:gd name="T11" fmla="*/ 0 h 208"/>
              <a:gd name="T12" fmla="*/ 197 w 292"/>
              <a:gd name="T13" fmla="*/ 14 h 208"/>
              <a:gd name="T14" fmla="*/ 207 w 292"/>
              <a:gd name="T15" fmla="*/ 31 h 208"/>
              <a:gd name="T16" fmla="*/ 203 w 292"/>
              <a:gd name="T17" fmla="*/ 53 h 208"/>
              <a:gd name="T18" fmla="*/ 218 w 292"/>
              <a:gd name="T19" fmla="*/ 56 h 208"/>
              <a:gd name="T20" fmla="*/ 222 w 292"/>
              <a:gd name="T21" fmla="*/ 64 h 208"/>
              <a:gd name="T22" fmla="*/ 244 w 292"/>
              <a:gd name="T23" fmla="*/ 76 h 208"/>
              <a:gd name="T24" fmla="*/ 248 w 292"/>
              <a:gd name="T25" fmla="*/ 87 h 208"/>
              <a:gd name="T26" fmla="*/ 267 w 292"/>
              <a:gd name="T27" fmla="*/ 106 h 208"/>
              <a:gd name="T28" fmla="*/ 277 w 292"/>
              <a:gd name="T29" fmla="*/ 118 h 208"/>
              <a:gd name="T30" fmla="*/ 289 w 292"/>
              <a:gd name="T31" fmla="*/ 133 h 208"/>
              <a:gd name="T32" fmla="*/ 292 w 292"/>
              <a:gd name="T33" fmla="*/ 140 h 208"/>
              <a:gd name="T34" fmla="*/ 281 w 292"/>
              <a:gd name="T35" fmla="*/ 139 h 208"/>
              <a:gd name="T36" fmla="*/ 263 w 292"/>
              <a:gd name="T37" fmla="*/ 137 h 208"/>
              <a:gd name="T38" fmla="*/ 246 w 292"/>
              <a:gd name="T39" fmla="*/ 135 h 208"/>
              <a:gd name="T40" fmla="*/ 236 w 292"/>
              <a:gd name="T41" fmla="*/ 142 h 208"/>
              <a:gd name="T42" fmla="*/ 220 w 292"/>
              <a:gd name="T43" fmla="*/ 142 h 208"/>
              <a:gd name="T44" fmla="*/ 197 w 292"/>
              <a:gd name="T45" fmla="*/ 149 h 208"/>
              <a:gd name="T46" fmla="*/ 187 w 292"/>
              <a:gd name="T47" fmla="*/ 148 h 208"/>
              <a:gd name="T48" fmla="*/ 178 w 292"/>
              <a:gd name="T49" fmla="*/ 162 h 208"/>
              <a:gd name="T50" fmla="*/ 156 w 292"/>
              <a:gd name="T51" fmla="*/ 157 h 208"/>
              <a:gd name="T52" fmla="*/ 135 w 292"/>
              <a:gd name="T53" fmla="*/ 151 h 208"/>
              <a:gd name="T54" fmla="*/ 111 w 292"/>
              <a:gd name="T55" fmla="*/ 139 h 208"/>
              <a:gd name="T56" fmla="*/ 94 w 292"/>
              <a:gd name="T57" fmla="*/ 160 h 208"/>
              <a:gd name="T58" fmla="*/ 94 w 292"/>
              <a:gd name="T59" fmla="*/ 177 h 208"/>
              <a:gd name="T60" fmla="*/ 76 w 292"/>
              <a:gd name="T61" fmla="*/ 177 h 208"/>
              <a:gd name="T62" fmla="*/ 59 w 292"/>
              <a:gd name="T63" fmla="*/ 175 h 208"/>
              <a:gd name="T64" fmla="*/ 47 w 292"/>
              <a:gd name="T65" fmla="*/ 182 h 208"/>
              <a:gd name="T66" fmla="*/ 39 w 292"/>
              <a:gd name="T67" fmla="*/ 208 h 208"/>
              <a:gd name="T68" fmla="*/ 33 w 292"/>
              <a:gd name="T69" fmla="*/ 186 h 208"/>
              <a:gd name="T70" fmla="*/ 20 w 292"/>
              <a:gd name="T71" fmla="*/ 170 h 208"/>
              <a:gd name="T72" fmla="*/ 8 w 292"/>
              <a:gd name="T73" fmla="*/ 153 h 208"/>
              <a:gd name="T74" fmla="*/ 0 w 292"/>
              <a:gd name="T75" fmla="*/ 120 h 208"/>
              <a:gd name="T76" fmla="*/ 12 w 292"/>
              <a:gd name="T77" fmla="*/ 100 h 208"/>
              <a:gd name="T78" fmla="*/ 24 w 292"/>
              <a:gd name="T79" fmla="*/ 80 h 208"/>
              <a:gd name="T80" fmla="*/ 43 w 292"/>
              <a:gd name="T81" fmla="*/ 75 h 208"/>
              <a:gd name="T82" fmla="*/ 49 w 292"/>
              <a:gd name="T83" fmla="*/ 76 h 208"/>
              <a:gd name="T84" fmla="*/ 61 w 292"/>
              <a:gd name="T85" fmla="*/ 75 h 208"/>
              <a:gd name="T86" fmla="*/ 92 w 292"/>
              <a:gd name="T87" fmla="*/ 69 h 208"/>
              <a:gd name="T88" fmla="*/ 102 w 292"/>
              <a:gd name="T89" fmla="*/ 56 h 2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2"/>
              <a:gd name="T136" fmla="*/ 0 h 208"/>
              <a:gd name="T137" fmla="*/ 292 w 292"/>
              <a:gd name="T138" fmla="*/ 208 h 2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2" h="208">
                <a:moveTo>
                  <a:pt x="102" y="56"/>
                </a:moveTo>
                <a:lnTo>
                  <a:pt x="100" y="49"/>
                </a:lnTo>
                <a:lnTo>
                  <a:pt x="131" y="43"/>
                </a:lnTo>
                <a:lnTo>
                  <a:pt x="148" y="23"/>
                </a:lnTo>
                <a:lnTo>
                  <a:pt x="166" y="5"/>
                </a:lnTo>
                <a:lnTo>
                  <a:pt x="187" y="0"/>
                </a:lnTo>
                <a:lnTo>
                  <a:pt x="197" y="14"/>
                </a:lnTo>
                <a:lnTo>
                  <a:pt x="207" y="31"/>
                </a:lnTo>
                <a:lnTo>
                  <a:pt x="203" y="53"/>
                </a:lnTo>
                <a:lnTo>
                  <a:pt x="218" y="56"/>
                </a:lnTo>
                <a:lnTo>
                  <a:pt x="222" y="64"/>
                </a:lnTo>
                <a:lnTo>
                  <a:pt x="244" y="76"/>
                </a:lnTo>
                <a:lnTo>
                  <a:pt x="248" y="87"/>
                </a:lnTo>
                <a:lnTo>
                  <a:pt x="267" y="106"/>
                </a:lnTo>
                <a:lnTo>
                  <a:pt x="277" y="118"/>
                </a:lnTo>
                <a:lnTo>
                  <a:pt x="289" y="133"/>
                </a:lnTo>
                <a:lnTo>
                  <a:pt x="292" y="140"/>
                </a:lnTo>
                <a:lnTo>
                  <a:pt x="281" y="139"/>
                </a:lnTo>
                <a:lnTo>
                  <a:pt x="263" y="137"/>
                </a:lnTo>
                <a:lnTo>
                  <a:pt x="246" y="135"/>
                </a:lnTo>
                <a:lnTo>
                  <a:pt x="236" y="142"/>
                </a:lnTo>
                <a:lnTo>
                  <a:pt x="220" y="142"/>
                </a:lnTo>
                <a:lnTo>
                  <a:pt x="197" y="149"/>
                </a:lnTo>
                <a:lnTo>
                  <a:pt x="187" y="148"/>
                </a:lnTo>
                <a:lnTo>
                  <a:pt x="178" y="162"/>
                </a:lnTo>
                <a:lnTo>
                  <a:pt x="156" y="157"/>
                </a:lnTo>
                <a:lnTo>
                  <a:pt x="135" y="151"/>
                </a:lnTo>
                <a:lnTo>
                  <a:pt x="111" y="139"/>
                </a:lnTo>
                <a:lnTo>
                  <a:pt x="94" y="160"/>
                </a:lnTo>
                <a:lnTo>
                  <a:pt x="94" y="177"/>
                </a:lnTo>
                <a:lnTo>
                  <a:pt x="76" y="177"/>
                </a:lnTo>
                <a:lnTo>
                  <a:pt x="59" y="175"/>
                </a:lnTo>
                <a:lnTo>
                  <a:pt x="47" y="182"/>
                </a:lnTo>
                <a:lnTo>
                  <a:pt x="39" y="208"/>
                </a:lnTo>
                <a:lnTo>
                  <a:pt x="33" y="186"/>
                </a:lnTo>
                <a:lnTo>
                  <a:pt x="20" y="170"/>
                </a:lnTo>
                <a:lnTo>
                  <a:pt x="8" y="153"/>
                </a:lnTo>
                <a:lnTo>
                  <a:pt x="0" y="120"/>
                </a:lnTo>
                <a:lnTo>
                  <a:pt x="12" y="100"/>
                </a:lnTo>
                <a:lnTo>
                  <a:pt x="24" y="80"/>
                </a:lnTo>
                <a:lnTo>
                  <a:pt x="43" y="75"/>
                </a:lnTo>
                <a:lnTo>
                  <a:pt x="49" y="76"/>
                </a:lnTo>
                <a:lnTo>
                  <a:pt x="61" y="75"/>
                </a:lnTo>
                <a:lnTo>
                  <a:pt x="92" y="69"/>
                </a:lnTo>
                <a:lnTo>
                  <a:pt x="102" y="5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5" name="Freeform 135"/>
          <p:cNvSpPr>
            <a:spLocks/>
          </p:cNvSpPr>
          <p:nvPr/>
        </p:nvSpPr>
        <p:spPr bwMode="auto">
          <a:xfrm>
            <a:off x="5207317" y="4770096"/>
            <a:ext cx="55692" cy="17810"/>
          </a:xfrm>
          <a:custGeom>
            <a:avLst/>
            <a:gdLst>
              <a:gd name="T0" fmla="*/ 2 w 64"/>
              <a:gd name="T1" fmla="*/ 7 h 16"/>
              <a:gd name="T2" fmla="*/ 0 w 64"/>
              <a:gd name="T3" fmla="*/ 16 h 16"/>
              <a:gd name="T4" fmla="*/ 18 w 64"/>
              <a:gd name="T5" fmla="*/ 11 h 16"/>
              <a:gd name="T6" fmla="*/ 35 w 64"/>
              <a:gd name="T7" fmla="*/ 5 h 16"/>
              <a:gd name="T8" fmla="*/ 64 w 64"/>
              <a:gd name="T9" fmla="*/ 11 h 16"/>
              <a:gd name="T10" fmla="*/ 58 w 64"/>
              <a:gd name="T11" fmla="*/ 5 h 16"/>
              <a:gd name="T12" fmla="*/ 31 w 64"/>
              <a:gd name="T13" fmla="*/ 0 h 16"/>
              <a:gd name="T14" fmla="*/ 27 w 64"/>
              <a:gd name="T15" fmla="*/ 4 h 16"/>
              <a:gd name="T16" fmla="*/ 4 w 64"/>
              <a:gd name="T17" fmla="*/ 4 h 16"/>
              <a:gd name="T18" fmla="*/ 4 w 64"/>
              <a:gd name="T19" fmla="*/ 7 h 16"/>
              <a:gd name="T20" fmla="*/ 25 w 64"/>
              <a:gd name="T21" fmla="*/ 7 h 16"/>
              <a:gd name="T22" fmla="*/ 14 w 64"/>
              <a:gd name="T23" fmla="*/ 11 h 16"/>
              <a:gd name="T24" fmla="*/ 2 w 64"/>
              <a:gd name="T25" fmla="*/ 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16"/>
              <a:gd name="T41" fmla="*/ 64 w 6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16">
                <a:moveTo>
                  <a:pt x="2" y="7"/>
                </a:moveTo>
                <a:lnTo>
                  <a:pt x="0" y="16"/>
                </a:lnTo>
                <a:lnTo>
                  <a:pt x="18" y="11"/>
                </a:lnTo>
                <a:lnTo>
                  <a:pt x="35" y="5"/>
                </a:lnTo>
                <a:lnTo>
                  <a:pt x="64" y="11"/>
                </a:lnTo>
                <a:lnTo>
                  <a:pt x="58" y="5"/>
                </a:lnTo>
                <a:lnTo>
                  <a:pt x="31" y="0"/>
                </a:lnTo>
                <a:lnTo>
                  <a:pt x="27" y="4"/>
                </a:lnTo>
                <a:lnTo>
                  <a:pt x="4" y="4"/>
                </a:lnTo>
                <a:lnTo>
                  <a:pt x="4" y="7"/>
                </a:lnTo>
                <a:lnTo>
                  <a:pt x="25" y="7"/>
                </a:lnTo>
                <a:lnTo>
                  <a:pt x="14" y="11"/>
                </a:lnTo>
                <a:lnTo>
                  <a:pt x="2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6" name="Freeform 136"/>
          <p:cNvSpPr>
            <a:spLocks/>
          </p:cNvSpPr>
          <p:nvPr/>
        </p:nvSpPr>
        <p:spPr bwMode="auto">
          <a:xfrm>
            <a:off x="5471191" y="4835399"/>
            <a:ext cx="88842" cy="152870"/>
          </a:xfrm>
          <a:custGeom>
            <a:avLst/>
            <a:gdLst>
              <a:gd name="T0" fmla="*/ 88 w 99"/>
              <a:gd name="T1" fmla="*/ 130 h 152"/>
              <a:gd name="T2" fmla="*/ 72 w 99"/>
              <a:gd name="T3" fmla="*/ 135 h 152"/>
              <a:gd name="T4" fmla="*/ 54 w 99"/>
              <a:gd name="T5" fmla="*/ 141 h 152"/>
              <a:gd name="T6" fmla="*/ 39 w 99"/>
              <a:gd name="T7" fmla="*/ 146 h 152"/>
              <a:gd name="T8" fmla="*/ 23 w 99"/>
              <a:gd name="T9" fmla="*/ 152 h 152"/>
              <a:gd name="T10" fmla="*/ 2 w 99"/>
              <a:gd name="T11" fmla="*/ 146 h 152"/>
              <a:gd name="T12" fmla="*/ 10 w 99"/>
              <a:gd name="T13" fmla="*/ 141 h 152"/>
              <a:gd name="T14" fmla="*/ 4 w 99"/>
              <a:gd name="T15" fmla="*/ 123 h 152"/>
              <a:gd name="T16" fmla="*/ 0 w 99"/>
              <a:gd name="T17" fmla="*/ 104 h 152"/>
              <a:gd name="T18" fmla="*/ 8 w 99"/>
              <a:gd name="T19" fmla="*/ 88 h 152"/>
              <a:gd name="T20" fmla="*/ 16 w 99"/>
              <a:gd name="T21" fmla="*/ 71 h 152"/>
              <a:gd name="T22" fmla="*/ 12 w 99"/>
              <a:gd name="T23" fmla="*/ 40 h 152"/>
              <a:gd name="T24" fmla="*/ 10 w 99"/>
              <a:gd name="T25" fmla="*/ 22 h 152"/>
              <a:gd name="T26" fmla="*/ 8 w 99"/>
              <a:gd name="T27" fmla="*/ 4 h 152"/>
              <a:gd name="T28" fmla="*/ 35 w 99"/>
              <a:gd name="T29" fmla="*/ 4 h 152"/>
              <a:gd name="T30" fmla="*/ 62 w 99"/>
              <a:gd name="T31" fmla="*/ 2 h 152"/>
              <a:gd name="T32" fmla="*/ 68 w 99"/>
              <a:gd name="T33" fmla="*/ 0 h 152"/>
              <a:gd name="T34" fmla="*/ 72 w 99"/>
              <a:gd name="T35" fmla="*/ 7 h 152"/>
              <a:gd name="T36" fmla="*/ 80 w 99"/>
              <a:gd name="T37" fmla="*/ 29 h 152"/>
              <a:gd name="T38" fmla="*/ 80 w 99"/>
              <a:gd name="T39" fmla="*/ 40 h 152"/>
              <a:gd name="T40" fmla="*/ 82 w 99"/>
              <a:gd name="T41" fmla="*/ 57 h 152"/>
              <a:gd name="T42" fmla="*/ 86 w 99"/>
              <a:gd name="T43" fmla="*/ 71 h 152"/>
              <a:gd name="T44" fmla="*/ 86 w 99"/>
              <a:gd name="T45" fmla="*/ 91 h 152"/>
              <a:gd name="T46" fmla="*/ 88 w 99"/>
              <a:gd name="T47" fmla="*/ 110 h 152"/>
              <a:gd name="T48" fmla="*/ 99 w 99"/>
              <a:gd name="T49" fmla="*/ 121 h 152"/>
              <a:gd name="T50" fmla="*/ 88 w 99"/>
              <a:gd name="T51" fmla="*/ 130 h 152"/>
              <a:gd name="T52" fmla="*/ 80 w 99"/>
              <a:gd name="T53" fmla="*/ 123 h 152"/>
              <a:gd name="T54" fmla="*/ 88 w 99"/>
              <a:gd name="T55" fmla="*/ 130 h 1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9"/>
              <a:gd name="T85" fmla="*/ 0 h 152"/>
              <a:gd name="T86" fmla="*/ 99 w 99"/>
              <a:gd name="T87" fmla="*/ 152 h 1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9" h="152">
                <a:moveTo>
                  <a:pt x="88" y="130"/>
                </a:moveTo>
                <a:lnTo>
                  <a:pt x="72" y="135"/>
                </a:lnTo>
                <a:lnTo>
                  <a:pt x="54" y="141"/>
                </a:lnTo>
                <a:lnTo>
                  <a:pt x="39" y="146"/>
                </a:lnTo>
                <a:lnTo>
                  <a:pt x="23" y="152"/>
                </a:lnTo>
                <a:lnTo>
                  <a:pt x="2" y="146"/>
                </a:lnTo>
                <a:lnTo>
                  <a:pt x="10" y="141"/>
                </a:lnTo>
                <a:lnTo>
                  <a:pt x="4" y="123"/>
                </a:lnTo>
                <a:lnTo>
                  <a:pt x="0" y="104"/>
                </a:lnTo>
                <a:lnTo>
                  <a:pt x="8" y="88"/>
                </a:lnTo>
                <a:lnTo>
                  <a:pt x="16" y="71"/>
                </a:lnTo>
                <a:lnTo>
                  <a:pt x="12" y="40"/>
                </a:lnTo>
                <a:lnTo>
                  <a:pt x="10" y="22"/>
                </a:lnTo>
                <a:lnTo>
                  <a:pt x="8" y="4"/>
                </a:lnTo>
                <a:lnTo>
                  <a:pt x="35" y="4"/>
                </a:lnTo>
                <a:lnTo>
                  <a:pt x="62" y="2"/>
                </a:lnTo>
                <a:lnTo>
                  <a:pt x="68" y="0"/>
                </a:lnTo>
                <a:lnTo>
                  <a:pt x="72" y="7"/>
                </a:lnTo>
                <a:lnTo>
                  <a:pt x="80" y="29"/>
                </a:lnTo>
                <a:lnTo>
                  <a:pt x="80" y="40"/>
                </a:lnTo>
                <a:lnTo>
                  <a:pt x="82" y="57"/>
                </a:lnTo>
                <a:lnTo>
                  <a:pt x="86" y="71"/>
                </a:lnTo>
                <a:lnTo>
                  <a:pt x="86" y="91"/>
                </a:lnTo>
                <a:lnTo>
                  <a:pt x="88" y="110"/>
                </a:lnTo>
                <a:lnTo>
                  <a:pt x="99" y="121"/>
                </a:lnTo>
                <a:lnTo>
                  <a:pt x="88" y="130"/>
                </a:lnTo>
                <a:lnTo>
                  <a:pt x="80" y="123"/>
                </a:lnTo>
                <a:lnTo>
                  <a:pt x="88" y="13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7" name="Freeform 137"/>
          <p:cNvSpPr>
            <a:spLocks/>
          </p:cNvSpPr>
          <p:nvPr/>
        </p:nvSpPr>
        <p:spPr bwMode="auto">
          <a:xfrm>
            <a:off x="5237815" y="4796811"/>
            <a:ext cx="145859" cy="132092"/>
          </a:xfrm>
          <a:custGeom>
            <a:avLst/>
            <a:gdLst>
              <a:gd name="T0" fmla="*/ 148 w 164"/>
              <a:gd name="T1" fmla="*/ 31 h 129"/>
              <a:gd name="T2" fmla="*/ 144 w 164"/>
              <a:gd name="T3" fmla="*/ 38 h 129"/>
              <a:gd name="T4" fmla="*/ 146 w 164"/>
              <a:gd name="T5" fmla="*/ 38 h 129"/>
              <a:gd name="T6" fmla="*/ 158 w 164"/>
              <a:gd name="T7" fmla="*/ 60 h 129"/>
              <a:gd name="T8" fmla="*/ 156 w 164"/>
              <a:gd name="T9" fmla="*/ 78 h 129"/>
              <a:gd name="T10" fmla="*/ 160 w 164"/>
              <a:gd name="T11" fmla="*/ 82 h 129"/>
              <a:gd name="T12" fmla="*/ 162 w 164"/>
              <a:gd name="T13" fmla="*/ 87 h 129"/>
              <a:gd name="T14" fmla="*/ 164 w 164"/>
              <a:gd name="T15" fmla="*/ 96 h 129"/>
              <a:gd name="T16" fmla="*/ 162 w 164"/>
              <a:gd name="T17" fmla="*/ 100 h 129"/>
              <a:gd name="T18" fmla="*/ 152 w 164"/>
              <a:gd name="T19" fmla="*/ 102 h 129"/>
              <a:gd name="T20" fmla="*/ 156 w 164"/>
              <a:gd name="T21" fmla="*/ 113 h 129"/>
              <a:gd name="T22" fmla="*/ 148 w 164"/>
              <a:gd name="T23" fmla="*/ 122 h 129"/>
              <a:gd name="T24" fmla="*/ 146 w 164"/>
              <a:gd name="T25" fmla="*/ 122 h 129"/>
              <a:gd name="T26" fmla="*/ 142 w 164"/>
              <a:gd name="T27" fmla="*/ 124 h 129"/>
              <a:gd name="T28" fmla="*/ 131 w 164"/>
              <a:gd name="T29" fmla="*/ 129 h 129"/>
              <a:gd name="T30" fmla="*/ 125 w 164"/>
              <a:gd name="T31" fmla="*/ 124 h 129"/>
              <a:gd name="T32" fmla="*/ 119 w 164"/>
              <a:gd name="T33" fmla="*/ 100 h 129"/>
              <a:gd name="T34" fmla="*/ 107 w 164"/>
              <a:gd name="T35" fmla="*/ 100 h 129"/>
              <a:gd name="T36" fmla="*/ 97 w 164"/>
              <a:gd name="T37" fmla="*/ 102 h 129"/>
              <a:gd name="T38" fmla="*/ 99 w 164"/>
              <a:gd name="T39" fmla="*/ 85 h 129"/>
              <a:gd name="T40" fmla="*/ 86 w 164"/>
              <a:gd name="T41" fmla="*/ 64 h 129"/>
              <a:gd name="T42" fmla="*/ 55 w 164"/>
              <a:gd name="T43" fmla="*/ 71 h 129"/>
              <a:gd name="T44" fmla="*/ 39 w 164"/>
              <a:gd name="T45" fmla="*/ 87 h 129"/>
              <a:gd name="T46" fmla="*/ 37 w 164"/>
              <a:gd name="T47" fmla="*/ 80 h 129"/>
              <a:gd name="T48" fmla="*/ 31 w 164"/>
              <a:gd name="T49" fmla="*/ 73 h 129"/>
              <a:gd name="T50" fmla="*/ 27 w 164"/>
              <a:gd name="T51" fmla="*/ 67 h 129"/>
              <a:gd name="T52" fmla="*/ 21 w 164"/>
              <a:gd name="T53" fmla="*/ 62 h 129"/>
              <a:gd name="T54" fmla="*/ 10 w 164"/>
              <a:gd name="T55" fmla="*/ 49 h 129"/>
              <a:gd name="T56" fmla="*/ 10 w 164"/>
              <a:gd name="T57" fmla="*/ 45 h 129"/>
              <a:gd name="T58" fmla="*/ 8 w 164"/>
              <a:gd name="T59" fmla="*/ 45 h 129"/>
              <a:gd name="T60" fmla="*/ 6 w 164"/>
              <a:gd name="T61" fmla="*/ 40 h 129"/>
              <a:gd name="T62" fmla="*/ 0 w 164"/>
              <a:gd name="T63" fmla="*/ 42 h 129"/>
              <a:gd name="T64" fmla="*/ 6 w 164"/>
              <a:gd name="T65" fmla="*/ 32 h 129"/>
              <a:gd name="T66" fmla="*/ 27 w 164"/>
              <a:gd name="T67" fmla="*/ 23 h 129"/>
              <a:gd name="T68" fmla="*/ 27 w 164"/>
              <a:gd name="T69" fmla="*/ 10 h 129"/>
              <a:gd name="T70" fmla="*/ 31 w 164"/>
              <a:gd name="T71" fmla="*/ 0 h 129"/>
              <a:gd name="T72" fmla="*/ 51 w 164"/>
              <a:gd name="T73" fmla="*/ 3 h 129"/>
              <a:gd name="T74" fmla="*/ 82 w 164"/>
              <a:gd name="T75" fmla="*/ 7 h 129"/>
              <a:gd name="T76" fmla="*/ 80 w 164"/>
              <a:gd name="T77" fmla="*/ 12 h 129"/>
              <a:gd name="T78" fmla="*/ 94 w 164"/>
              <a:gd name="T79" fmla="*/ 12 h 129"/>
              <a:gd name="T80" fmla="*/ 101 w 164"/>
              <a:gd name="T81" fmla="*/ 16 h 129"/>
              <a:gd name="T82" fmla="*/ 115 w 164"/>
              <a:gd name="T83" fmla="*/ 14 h 129"/>
              <a:gd name="T84" fmla="*/ 129 w 164"/>
              <a:gd name="T85" fmla="*/ 9 h 129"/>
              <a:gd name="T86" fmla="*/ 132 w 164"/>
              <a:gd name="T87" fmla="*/ 5 h 129"/>
              <a:gd name="T88" fmla="*/ 140 w 164"/>
              <a:gd name="T89" fmla="*/ 23 h 129"/>
              <a:gd name="T90" fmla="*/ 148 w 164"/>
              <a:gd name="T91" fmla="*/ 31 h 1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4"/>
              <a:gd name="T139" fmla="*/ 0 h 129"/>
              <a:gd name="T140" fmla="*/ 164 w 164"/>
              <a:gd name="T141" fmla="*/ 129 h 1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4" h="129">
                <a:moveTo>
                  <a:pt x="148" y="31"/>
                </a:moveTo>
                <a:lnTo>
                  <a:pt x="144" y="38"/>
                </a:lnTo>
                <a:lnTo>
                  <a:pt x="146" y="38"/>
                </a:lnTo>
                <a:lnTo>
                  <a:pt x="158" y="60"/>
                </a:lnTo>
                <a:lnTo>
                  <a:pt x="156" y="78"/>
                </a:lnTo>
                <a:lnTo>
                  <a:pt x="160" y="82"/>
                </a:lnTo>
                <a:lnTo>
                  <a:pt x="162" y="87"/>
                </a:lnTo>
                <a:lnTo>
                  <a:pt x="164" y="96"/>
                </a:lnTo>
                <a:lnTo>
                  <a:pt x="162" y="100"/>
                </a:lnTo>
                <a:lnTo>
                  <a:pt x="152" y="102"/>
                </a:lnTo>
                <a:lnTo>
                  <a:pt x="156" y="113"/>
                </a:lnTo>
                <a:lnTo>
                  <a:pt x="148" y="122"/>
                </a:lnTo>
                <a:lnTo>
                  <a:pt x="146" y="122"/>
                </a:lnTo>
                <a:lnTo>
                  <a:pt x="142" y="124"/>
                </a:lnTo>
                <a:lnTo>
                  <a:pt x="131" y="129"/>
                </a:lnTo>
                <a:lnTo>
                  <a:pt x="125" y="124"/>
                </a:lnTo>
                <a:lnTo>
                  <a:pt x="119" y="100"/>
                </a:lnTo>
                <a:lnTo>
                  <a:pt x="107" y="100"/>
                </a:lnTo>
                <a:lnTo>
                  <a:pt x="97" y="102"/>
                </a:lnTo>
                <a:lnTo>
                  <a:pt x="99" y="85"/>
                </a:lnTo>
                <a:lnTo>
                  <a:pt x="86" y="64"/>
                </a:lnTo>
                <a:lnTo>
                  <a:pt x="55" y="71"/>
                </a:lnTo>
                <a:lnTo>
                  <a:pt x="39" y="87"/>
                </a:lnTo>
                <a:lnTo>
                  <a:pt x="37" y="80"/>
                </a:lnTo>
                <a:lnTo>
                  <a:pt x="31" y="73"/>
                </a:lnTo>
                <a:lnTo>
                  <a:pt x="27" y="67"/>
                </a:lnTo>
                <a:lnTo>
                  <a:pt x="21" y="62"/>
                </a:lnTo>
                <a:lnTo>
                  <a:pt x="10" y="49"/>
                </a:lnTo>
                <a:lnTo>
                  <a:pt x="10" y="45"/>
                </a:lnTo>
                <a:lnTo>
                  <a:pt x="8" y="45"/>
                </a:lnTo>
                <a:lnTo>
                  <a:pt x="6" y="40"/>
                </a:lnTo>
                <a:lnTo>
                  <a:pt x="0" y="42"/>
                </a:lnTo>
                <a:lnTo>
                  <a:pt x="6" y="32"/>
                </a:lnTo>
                <a:lnTo>
                  <a:pt x="27" y="23"/>
                </a:lnTo>
                <a:lnTo>
                  <a:pt x="27" y="10"/>
                </a:lnTo>
                <a:lnTo>
                  <a:pt x="31" y="0"/>
                </a:lnTo>
                <a:lnTo>
                  <a:pt x="51" y="3"/>
                </a:lnTo>
                <a:lnTo>
                  <a:pt x="82" y="7"/>
                </a:lnTo>
                <a:lnTo>
                  <a:pt x="80" y="12"/>
                </a:lnTo>
                <a:lnTo>
                  <a:pt x="94" y="12"/>
                </a:lnTo>
                <a:lnTo>
                  <a:pt x="101" y="16"/>
                </a:lnTo>
                <a:lnTo>
                  <a:pt x="115" y="14"/>
                </a:lnTo>
                <a:lnTo>
                  <a:pt x="129" y="9"/>
                </a:lnTo>
                <a:lnTo>
                  <a:pt x="132" y="5"/>
                </a:lnTo>
                <a:lnTo>
                  <a:pt x="140" y="23"/>
                </a:lnTo>
                <a:lnTo>
                  <a:pt x="148" y="31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8" name="Freeform 138"/>
          <p:cNvSpPr>
            <a:spLocks/>
          </p:cNvSpPr>
          <p:nvPr/>
        </p:nvSpPr>
        <p:spPr bwMode="auto">
          <a:xfrm>
            <a:off x="5207317" y="4796811"/>
            <a:ext cx="59670" cy="43042"/>
          </a:xfrm>
          <a:custGeom>
            <a:avLst/>
            <a:gdLst>
              <a:gd name="T0" fmla="*/ 35 w 68"/>
              <a:gd name="T1" fmla="*/ 25 h 42"/>
              <a:gd name="T2" fmla="*/ 31 w 68"/>
              <a:gd name="T3" fmla="*/ 31 h 42"/>
              <a:gd name="T4" fmla="*/ 35 w 68"/>
              <a:gd name="T5" fmla="*/ 38 h 42"/>
              <a:gd name="T6" fmla="*/ 37 w 68"/>
              <a:gd name="T7" fmla="*/ 42 h 42"/>
              <a:gd name="T8" fmla="*/ 43 w 68"/>
              <a:gd name="T9" fmla="*/ 32 h 42"/>
              <a:gd name="T10" fmla="*/ 64 w 68"/>
              <a:gd name="T11" fmla="*/ 23 h 42"/>
              <a:gd name="T12" fmla="*/ 64 w 68"/>
              <a:gd name="T13" fmla="*/ 10 h 42"/>
              <a:gd name="T14" fmla="*/ 68 w 68"/>
              <a:gd name="T15" fmla="*/ 0 h 42"/>
              <a:gd name="T16" fmla="*/ 49 w 68"/>
              <a:gd name="T17" fmla="*/ 1 h 42"/>
              <a:gd name="T18" fmla="*/ 29 w 68"/>
              <a:gd name="T19" fmla="*/ 3 h 42"/>
              <a:gd name="T20" fmla="*/ 0 w 68"/>
              <a:gd name="T21" fmla="*/ 9 h 42"/>
              <a:gd name="T22" fmla="*/ 12 w 68"/>
              <a:gd name="T23" fmla="*/ 9 h 42"/>
              <a:gd name="T24" fmla="*/ 8 w 68"/>
              <a:gd name="T25" fmla="*/ 14 h 42"/>
              <a:gd name="T26" fmla="*/ 20 w 68"/>
              <a:gd name="T27" fmla="*/ 16 h 42"/>
              <a:gd name="T28" fmla="*/ 18 w 68"/>
              <a:gd name="T29" fmla="*/ 20 h 42"/>
              <a:gd name="T30" fmla="*/ 33 w 68"/>
              <a:gd name="T31" fmla="*/ 18 h 42"/>
              <a:gd name="T32" fmla="*/ 39 w 68"/>
              <a:gd name="T33" fmla="*/ 21 h 42"/>
              <a:gd name="T34" fmla="*/ 25 w 68"/>
              <a:gd name="T35" fmla="*/ 23 h 42"/>
              <a:gd name="T36" fmla="*/ 35 w 68"/>
              <a:gd name="T37" fmla="*/ 25 h 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42"/>
              <a:gd name="T59" fmla="*/ 68 w 68"/>
              <a:gd name="T60" fmla="*/ 42 h 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42">
                <a:moveTo>
                  <a:pt x="35" y="25"/>
                </a:moveTo>
                <a:lnTo>
                  <a:pt x="31" y="31"/>
                </a:lnTo>
                <a:lnTo>
                  <a:pt x="35" y="38"/>
                </a:lnTo>
                <a:lnTo>
                  <a:pt x="37" y="42"/>
                </a:lnTo>
                <a:lnTo>
                  <a:pt x="43" y="32"/>
                </a:lnTo>
                <a:lnTo>
                  <a:pt x="64" y="23"/>
                </a:lnTo>
                <a:lnTo>
                  <a:pt x="64" y="10"/>
                </a:lnTo>
                <a:lnTo>
                  <a:pt x="68" y="0"/>
                </a:lnTo>
                <a:lnTo>
                  <a:pt x="49" y="1"/>
                </a:lnTo>
                <a:lnTo>
                  <a:pt x="29" y="3"/>
                </a:lnTo>
                <a:lnTo>
                  <a:pt x="0" y="9"/>
                </a:lnTo>
                <a:lnTo>
                  <a:pt x="12" y="9"/>
                </a:lnTo>
                <a:lnTo>
                  <a:pt x="8" y="14"/>
                </a:lnTo>
                <a:lnTo>
                  <a:pt x="20" y="16"/>
                </a:lnTo>
                <a:lnTo>
                  <a:pt x="18" y="20"/>
                </a:lnTo>
                <a:lnTo>
                  <a:pt x="33" y="18"/>
                </a:lnTo>
                <a:lnTo>
                  <a:pt x="39" y="21"/>
                </a:lnTo>
                <a:lnTo>
                  <a:pt x="25" y="23"/>
                </a:lnTo>
                <a:lnTo>
                  <a:pt x="35" y="2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9" name="Freeform 139"/>
          <p:cNvSpPr>
            <a:spLocks/>
          </p:cNvSpPr>
          <p:nvPr/>
        </p:nvSpPr>
        <p:spPr bwMode="auto">
          <a:xfrm>
            <a:off x="5367763" y="4845788"/>
            <a:ext cx="118014" cy="154354"/>
          </a:xfrm>
          <a:custGeom>
            <a:avLst/>
            <a:gdLst>
              <a:gd name="T0" fmla="*/ 76 w 135"/>
              <a:gd name="T1" fmla="*/ 11 h 152"/>
              <a:gd name="T2" fmla="*/ 68 w 135"/>
              <a:gd name="T3" fmla="*/ 7 h 152"/>
              <a:gd name="T4" fmla="*/ 53 w 135"/>
              <a:gd name="T5" fmla="*/ 9 h 152"/>
              <a:gd name="T6" fmla="*/ 49 w 135"/>
              <a:gd name="T7" fmla="*/ 0 h 152"/>
              <a:gd name="T8" fmla="*/ 41 w 135"/>
              <a:gd name="T9" fmla="*/ 6 h 152"/>
              <a:gd name="T10" fmla="*/ 31 w 135"/>
              <a:gd name="T11" fmla="*/ 11 h 152"/>
              <a:gd name="T12" fmla="*/ 18 w 135"/>
              <a:gd name="T13" fmla="*/ 9 h 152"/>
              <a:gd name="T14" fmla="*/ 12 w 135"/>
              <a:gd name="T15" fmla="*/ 13 h 152"/>
              <a:gd name="T16" fmla="*/ 10 w 135"/>
              <a:gd name="T17" fmla="*/ 31 h 152"/>
              <a:gd name="T18" fmla="*/ 14 w 135"/>
              <a:gd name="T19" fmla="*/ 35 h 152"/>
              <a:gd name="T20" fmla="*/ 16 w 135"/>
              <a:gd name="T21" fmla="*/ 40 h 152"/>
              <a:gd name="T22" fmla="*/ 18 w 135"/>
              <a:gd name="T23" fmla="*/ 49 h 152"/>
              <a:gd name="T24" fmla="*/ 16 w 135"/>
              <a:gd name="T25" fmla="*/ 53 h 152"/>
              <a:gd name="T26" fmla="*/ 6 w 135"/>
              <a:gd name="T27" fmla="*/ 55 h 152"/>
              <a:gd name="T28" fmla="*/ 10 w 135"/>
              <a:gd name="T29" fmla="*/ 66 h 152"/>
              <a:gd name="T30" fmla="*/ 2 w 135"/>
              <a:gd name="T31" fmla="*/ 75 h 152"/>
              <a:gd name="T32" fmla="*/ 0 w 135"/>
              <a:gd name="T33" fmla="*/ 75 h 152"/>
              <a:gd name="T34" fmla="*/ 2 w 135"/>
              <a:gd name="T35" fmla="*/ 97 h 152"/>
              <a:gd name="T36" fmla="*/ 2 w 135"/>
              <a:gd name="T37" fmla="*/ 101 h 152"/>
              <a:gd name="T38" fmla="*/ 16 w 135"/>
              <a:gd name="T39" fmla="*/ 113 h 152"/>
              <a:gd name="T40" fmla="*/ 25 w 135"/>
              <a:gd name="T41" fmla="*/ 123 h 152"/>
              <a:gd name="T42" fmla="*/ 22 w 135"/>
              <a:gd name="T43" fmla="*/ 152 h 152"/>
              <a:gd name="T44" fmla="*/ 51 w 135"/>
              <a:gd name="T45" fmla="*/ 143 h 152"/>
              <a:gd name="T46" fmla="*/ 78 w 135"/>
              <a:gd name="T47" fmla="*/ 134 h 152"/>
              <a:gd name="T48" fmla="*/ 72 w 135"/>
              <a:gd name="T49" fmla="*/ 132 h 152"/>
              <a:gd name="T50" fmla="*/ 101 w 135"/>
              <a:gd name="T51" fmla="*/ 132 h 152"/>
              <a:gd name="T52" fmla="*/ 86 w 135"/>
              <a:gd name="T53" fmla="*/ 132 h 152"/>
              <a:gd name="T54" fmla="*/ 105 w 135"/>
              <a:gd name="T55" fmla="*/ 130 h 152"/>
              <a:gd name="T56" fmla="*/ 117 w 135"/>
              <a:gd name="T57" fmla="*/ 132 h 152"/>
              <a:gd name="T58" fmla="*/ 121 w 135"/>
              <a:gd name="T59" fmla="*/ 135 h 152"/>
              <a:gd name="T60" fmla="*/ 129 w 135"/>
              <a:gd name="T61" fmla="*/ 130 h 152"/>
              <a:gd name="T62" fmla="*/ 123 w 135"/>
              <a:gd name="T63" fmla="*/ 112 h 152"/>
              <a:gd name="T64" fmla="*/ 119 w 135"/>
              <a:gd name="T65" fmla="*/ 93 h 152"/>
              <a:gd name="T66" fmla="*/ 127 w 135"/>
              <a:gd name="T67" fmla="*/ 77 h 152"/>
              <a:gd name="T68" fmla="*/ 135 w 135"/>
              <a:gd name="T69" fmla="*/ 60 h 152"/>
              <a:gd name="T70" fmla="*/ 131 w 135"/>
              <a:gd name="T71" fmla="*/ 29 h 152"/>
              <a:gd name="T72" fmla="*/ 111 w 135"/>
              <a:gd name="T73" fmla="*/ 18 h 152"/>
              <a:gd name="T74" fmla="*/ 90 w 135"/>
              <a:gd name="T75" fmla="*/ 24 h 152"/>
              <a:gd name="T76" fmla="*/ 76 w 135"/>
              <a:gd name="T77" fmla="*/ 11 h 1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"/>
              <a:gd name="T118" fmla="*/ 0 h 152"/>
              <a:gd name="T119" fmla="*/ 135 w 135"/>
              <a:gd name="T120" fmla="*/ 152 h 1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" h="152">
                <a:moveTo>
                  <a:pt x="76" y="11"/>
                </a:moveTo>
                <a:lnTo>
                  <a:pt x="68" y="7"/>
                </a:lnTo>
                <a:lnTo>
                  <a:pt x="53" y="9"/>
                </a:lnTo>
                <a:lnTo>
                  <a:pt x="49" y="0"/>
                </a:lnTo>
                <a:lnTo>
                  <a:pt x="41" y="6"/>
                </a:lnTo>
                <a:lnTo>
                  <a:pt x="31" y="11"/>
                </a:lnTo>
                <a:lnTo>
                  <a:pt x="18" y="9"/>
                </a:lnTo>
                <a:lnTo>
                  <a:pt x="12" y="13"/>
                </a:lnTo>
                <a:lnTo>
                  <a:pt x="10" y="31"/>
                </a:lnTo>
                <a:lnTo>
                  <a:pt x="14" y="35"/>
                </a:lnTo>
                <a:lnTo>
                  <a:pt x="16" y="40"/>
                </a:lnTo>
                <a:lnTo>
                  <a:pt x="18" y="49"/>
                </a:lnTo>
                <a:lnTo>
                  <a:pt x="16" y="53"/>
                </a:lnTo>
                <a:lnTo>
                  <a:pt x="6" y="55"/>
                </a:lnTo>
                <a:lnTo>
                  <a:pt x="10" y="66"/>
                </a:lnTo>
                <a:lnTo>
                  <a:pt x="2" y="75"/>
                </a:lnTo>
                <a:lnTo>
                  <a:pt x="0" y="75"/>
                </a:lnTo>
                <a:lnTo>
                  <a:pt x="2" y="97"/>
                </a:lnTo>
                <a:lnTo>
                  <a:pt x="2" y="101"/>
                </a:lnTo>
                <a:lnTo>
                  <a:pt x="16" y="113"/>
                </a:lnTo>
                <a:lnTo>
                  <a:pt x="25" y="123"/>
                </a:lnTo>
                <a:lnTo>
                  <a:pt x="22" y="152"/>
                </a:lnTo>
                <a:lnTo>
                  <a:pt x="51" y="143"/>
                </a:lnTo>
                <a:lnTo>
                  <a:pt x="78" y="134"/>
                </a:lnTo>
                <a:lnTo>
                  <a:pt x="72" y="132"/>
                </a:lnTo>
                <a:lnTo>
                  <a:pt x="101" y="132"/>
                </a:lnTo>
                <a:lnTo>
                  <a:pt x="86" y="132"/>
                </a:lnTo>
                <a:lnTo>
                  <a:pt x="105" y="130"/>
                </a:lnTo>
                <a:lnTo>
                  <a:pt x="117" y="132"/>
                </a:lnTo>
                <a:lnTo>
                  <a:pt x="121" y="135"/>
                </a:lnTo>
                <a:lnTo>
                  <a:pt x="129" y="130"/>
                </a:lnTo>
                <a:lnTo>
                  <a:pt x="123" y="112"/>
                </a:lnTo>
                <a:lnTo>
                  <a:pt x="119" y="93"/>
                </a:lnTo>
                <a:lnTo>
                  <a:pt x="127" y="77"/>
                </a:lnTo>
                <a:lnTo>
                  <a:pt x="135" y="60"/>
                </a:lnTo>
                <a:lnTo>
                  <a:pt x="131" y="29"/>
                </a:lnTo>
                <a:lnTo>
                  <a:pt x="111" y="18"/>
                </a:lnTo>
                <a:lnTo>
                  <a:pt x="90" y="24"/>
                </a:lnTo>
                <a:lnTo>
                  <a:pt x="76" y="11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0" name="Freeform 140"/>
          <p:cNvSpPr>
            <a:spLocks/>
          </p:cNvSpPr>
          <p:nvPr/>
        </p:nvSpPr>
        <p:spPr bwMode="auto">
          <a:xfrm>
            <a:off x="5273618" y="4862114"/>
            <a:ext cx="59670" cy="74208"/>
          </a:xfrm>
          <a:custGeom>
            <a:avLst/>
            <a:gdLst>
              <a:gd name="T0" fmla="*/ 68 w 68"/>
              <a:gd name="T1" fmla="*/ 36 h 73"/>
              <a:gd name="T2" fmla="*/ 56 w 68"/>
              <a:gd name="T3" fmla="*/ 51 h 73"/>
              <a:gd name="T4" fmla="*/ 47 w 68"/>
              <a:gd name="T5" fmla="*/ 65 h 73"/>
              <a:gd name="T6" fmla="*/ 41 w 68"/>
              <a:gd name="T7" fmla="*/ 73 h 73"/>
              <a:gd name="T8" fmla="*/ 18 w 68"/>
              <a:gd name="T9" fmla="*/ 62 h 73"/>
              <a:gd name="T10" fmla="*/ 21 w 68"/>
              <a:gd name="T11" fmla="*/ 58 h 73"/>
              <a:gd name="T12" fmla="*/ 16 w 68"/>
              <a:gd name="T13" fmla="*/ 54 h 73"/>
              <a:gd name="T14" fmla="*/ 2 w 68"/>
              <a:gd name="T15" fmla="*/ 40 h 73"/>
              <a:gd name="T16" fmla="*/ 8 w 68"/>
              <a:gd name="T17" fmla="*/ 34 h 73"/>
              <a:gd name="T18" fmla="*/ 2 w 68"/>
              <a:gd name="T19" fmla="*/ 32 h 73"/>
              <a:gd name="T20" fmla="*/ 6 w 68"/>
              <a:gd name="T21" fmla="*/ 27 h 73"/>
              <a:gd name="T22" fmla="*/ 0 w 68"/>
              <a:gd name="T23" fmla="*/ 23 h 73"/>
              <a:gd name="T24" fmla="*/ 16 w 68"/>
              <a:gd name="T25" fmla="*/ 7 h 73"/>
              <a:gd name="T26" fmla="*/ 47 w 68"/>
              <a:gd name="T27" fmla="*/ 0 h 73"/>
              <a:gd name="T28" fmla="*/ 60 w 68"/>
              <a:gd name="T29" fmla="*/ 21 h 73"/>
              <a:gd name="T30" fmla="*/ 58 w 68"/>
              <a:gd name="T31" fmla="*/ 38 h 73"/>
              <a:gd name="T32" fmla="*/ 68 w 68"/>
              <a:gd name="T33" fmla="*/ 36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"/>
              <a:gd name="T52" fmla="*/ 0 h 73"/>
              <a:gd name="T53" fmla="*/ 68 w 68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" h="73">
                <a:moveTo>
                  <a:pt x="68" y="36"/>
                </a:moveTo>
                <a:lnTo>
                  <a:pt x="56" y="51"/>
                </a:lnTo>
                <a:lnTo>
                  <a:pt x="47" y="65"/>
                </a:lnTo>
                <a:lnTo>
                  <a:pt x="41" y="73"/>
                </a:lnTo>
                <a:lnTo>
                  <a:pt x="18" y="62"/>
                </a:lnTo>
                <a:lnTo>
                  <a:pt x="21" y="58"/>
                </a:lnTo>
                <a:lnTo>
                  <a:pt x="16" y="54"/>
                </a:lnTo>
                <a:lnTo>
                  <a:pt x="2" y="40"/>
                </a:lnTo>
                <a:lnTo>
                  <a:pt x="8" y="34"/>
                </a:lnTo>
                <a:lnTo>
                  <a:pt x="2" y="32"/>
                </a:lnTo>
                <a:lnTo>
                  <a:pt x="6" y="27"/>
                </a:lnTo>
                <a:lnTo>
                  <a:pt x="0" y="23"/>
                </a:lnTo>
                <a:lnTo>
                  <a:pt x="16" y="7"/>
                </a:lnTo>
                <a:lnTo>
                  <a:pt x="47" y="0"/>
                </a:lnTo>
                <a:lnTo>
                  <a:pt x="60" y="21"/>
                </a:lnTo>
                <a:lnTo>
                  <a:pt x="58" y="38"/>
                </a:lnTo>
                <a:lnTo>
                  <a:pt x="68" y="3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1" name="Freeform 141"/>
          <p:cNvSpPr>
            <a:spLocks/>
          </p:cNvSpPr>
          <p:nvPr/>
        </p:nvSpPr>
        <p:spPr bwMode="auto">
          <a:xfrm>
            <a:off x="5533512" y="4835399"/>
            <a:ext cx="35802" cy="121702"/>
          </a:xfrm>
          <a:custGeom>
            <a:avLst/>
            <a:gdLst>
              <a:gd name="T0" fmla="*/ 20 w 41"/>
              <a:gd name="T1" fmla="*/ 4 h 121"/>
              <a:gd name="T2" fmla="*/ 0 w 41"/>
              <a:gd name="T3" fmla="*/ 0 h 121"/>
              <a:gd name="T4" fmla="*/ 4 w 41"/>
              <a:gd name="T5" fmla="*/ 7 h 121"/>
              <a:gd name="T6" fmla="*/ 12 w 41"/>
              <a:gd name="T7" fmla="*/ 29 h 121"/>
              <a:gd name="T8" fmla="*/ 12 w 41"/>
              <a:gd name="T9" fmla="*/ 40 h 121"/>
              <a:gd name="T10" fmla="*/ 14 w 41"/>
              <a:gd name="T11" fmla="*/ 57 h 121"/>
              <a:gd name="T12" fmla="*/ 18 w 41"/>
              <a:gd name="T13" fmla="*/ 71 h 121"/>
              <a:gd name="T14" fmla="*/ 18 w 41"/>
              <a:gd name="T15" fmla="*/ 91 h 121"/>
              <a:gd name="T16" fmla="*/ 20 w 41"/>
              <a:gd name="T17" fmla="*/ 110 h 121"/>
              <a:gd name="T18" fmla="*/ 31 w 41"/>
              <a:gd name="T19" fmla="*/ 121 h 121"/>
              <a:gd name="T20" fmla="*/ 41 w 41"/>
              <a:gd name="T21" fmla="*/ 119 h 121"/>
              <a:gd name="T22" fmla="*/ 39 w 41"/>
              <a:gd name="T23" fmla="*/ 101 h 121"/>
              <a:gd name="T24" fmla="*/ 39 w 41"/>
              <a:gd name="T25" fmla="*/ 82 h 121"/>
              <a:gd name="T26" fmla="*/ 39 w 41"/>
              <a:gd name="T27" fmla="*/ 64 h 121"/>
              <a:gd name="T28" fmla="*/ 37 w 41"/>
              <a:gd name="T29" fmla="*/ 46 h 121"/>
              <a:gd name="T30" fmla="*/ 35 w 41"/>
              <a:gd name="T31" fmla="*/ 28 h 121"/>
              <a:gd name="T32" fmla="*/ 22 w 41"/>
              <a:gd name="T33" fmla="*/ 15 h 121"/>
              <a:gd name="T34" fmla="*/ 25 w 41"/>
              <a:gd name="T35" fmla="*/ 4 h 121"/>
              <a:gd name="T36" fmla="*/ 20 w 41"/>
              <a:gd name="T37" fmla="*/ 4 h 1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"/>
              <a:gd name="T58" fmla="*/ 0 h 121"/>
              <a:gd name="T59" fmla="*/ 41 w 41"/>
              <a:gd name="T60" fmla="*/ 121 h 1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" h="121">
                <a:moveTo>
                  <a:pt x="20" y="4"/>
                </a:moveTo>
                <a:lnTo>
                  <a:pt x="0" y="0"/>
                </a:lnTo>
                <a:lnTo>
                  <a:pt x="4" y="7"/>
                </a:lnTo>
                <a:lnTo>
                  <a:pt x="12" y="29"/>
                </a:lnTo>
                <a:lnTo>
                  <a:pt x="12" y="40"/>
                </a:lnTo>
                <a:lnTo>
                  <a:pt x="14" y="57"/>
                </a:lnTo>
                <a:lnTo>
                  <a:pt x="18" y="71"/>
                </a:lnTo>
                <a:lnTo>
                  <a:pt x="18" y="91"/>
                </a:lnTo>
                <a:lnTo>
                  <a:pt x="20" y="110"/>
                </a:lnTo>
                <a:lnTo>
                  <a:pt x="31" y="121"/>
                </a:lnTo>
                <a:lnTo>
                  <a:pt x="41" y="119"/>
                </a:lnTo>
                <a:lnTo>
                  <a:pt x="39" y="101"/>
                </a:lnTo>
                <a:lnTo>
                  <a:pt x="39" y="82"/>
                </a:lnTo>
                <a:lnTo>
                  <a:pt x="39" y="64"/>
                </a:lnTo>
                <a:lnTo>
                  <a:pt x="37" y="46"/>
                </a:lnTo>
                <a:lnTo>
                  <a:pt x="35" y="28"/>
                </a:lnTo>
                <a:lnTo>
                  <a:pt x="22" y="15"/>
                </a:lnTo>
                <a:lnTo>
                  <a:pt x="25" y="4"/>
                </a:lnTo>
                <a:lnTo>
                  <a:pt x="20" y="4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2" name="Freeform 142"/>
          <p:cNvSpPr>
            <a:spLocks/>
          </p:cNvSpPr>
          <p:nvPr/>
        </p:nvSpPr>
        <p:spPr bwMode="auto">
          <a:xfrm>
            <a:off x="5369089" y="4207596"/>
            <a:ext cx="399125" cy="433376"/>
          </a:xfrm>
          <a:custGeom>
            <a:avLst/>
            <a:gdLst>
              <a:gd name="T0" fmla="*/ 0 w 452"/>
              <a:gd name="T1" fmla="*/ 221 h 424"/>
              <a:gd name="T2" fmla="*/ 21 w 452"/>
              <a:gd name="T3" fmla="*/ 245 h 424"/>
              <a:gd name="T4" fmla="*/ 62 w 452"/>
              <a:gd name="T5" fmla="*/ 271 h 424"/>
              <a:gd name="T6" fmla="*/ 99 w 452"/>
              <a:gd name="T7" fmla="*/ 296 h 424"/>
              <a:gd name="T8" fmla="*/ 133 w 452"/>
              <a:gd name="T9" fmla="*/ 320 h 424"/>
              <a:gd name="T10" fmla="*/ 166 w 452"/>
              <a:gd name="T11" fmla="*/ 344 h 424"/>
              <a:gd name="T12" fmla="*/ 199 w 452"/>
              <a:gd name="T13" fmla="*/ 367 h 424"/>
              <a:gd name="T14" fmla="*/ 214 w 452"/>
              <a:gd name="T15" fmla="*/ 386 h 424"/>
              <a:gd name="T16" fmla="*/ 257 w 452"/>
              <a:gd name="T17" fmla="*/ 408 h 424"/>
              <a:gd name="T18" fmla="*/ 282 w 452"/>
              <a:gd name="T19" fmla="*/ 424 h 424"/>
              <a:gd name="T20" fmla="*/ 318 w 452"/>
              <a:gd name="T21" fmla="*/ 419 h 424"/>
              <a:gd name="T22" fmla="*/ 353 w 452"/>
              <a:gd name="T23" fmla="*/ 384 h 424"/>
              <a:gd name="T24" fmla="*/ 403 w 452"/>
              <a:gd name="T25" fmla="*/ 353 h 424"/>
              <a:gd name="T26" fmla="*/ 452 w 452"/>
              <a:gd name="T27" fmla="*/ 320 h 424"/>
              <a:gd name="T28" fmla="*/ 417 w 452"/>
              <a:gd name="T29" fmla="*/ 298 h 424"/>
              <a:gd name="T30" fmla="*/ 394 w 452"/>
              <a:gd name="T31" fmla="*/ 258 h 424"/>
              <a:gd name="T32" fmla="*/ 403 w 452"/>
              <a:gd name="T33" fmla="*/ 221 h 424"/>
              <a:gd name="T34" fmla="*/ 394 w 452"/>
              <a:gd name="T35" fmla="*/ 166 h 424"/>
              <a:gd name="T36" fmla="*/ 390 w 452"/>
              <a:gd name="T37" fmla="*/ 137 h 424"/>
              <a:gd name="T38" fmla="*/ 366 w 452"/>
              <a:gd name="T39" fmla="*/ 97 h 424"/>
              <a:gd name="T40" fmla="*/ 358 w 452"/>
              <a:gd name="T41" fmla="*/ 57 h 424"/>
              <a:gd name="T42" fmla="*/ 366 w 452"/>
              <a:gd name="T43" fmla="*/ 7 h 424"/>
              <a:gd name="T44" fmla="*/ 337 w 452"/>
              <a:gd name="T45" fmla="*/ 0 h 424"/>
              <a:gd name="T46" fmla="*/ 296 w 452"/>
              <a:gd name="T47" fmla="*/ 4 h 424"/>
              <a:gd name="T48" fmla="*/ 249 w 452"/>
              <a:gd name="T49" fmla="*/ 4 h 424"/>
              <a:gd name="T50" fmla="*/ 193 w 452"/>
              <a:gd name="T51" fmla="*/ 20 h 424"/>
              <a:gd name="T52" fmla="*/ 162 w 452"/>
              <a:gd name="T53" fmla="*/ 35 h 424"/>
              <a:gd name="T54" fmla="*/ 148 w 452"/>
              <a:gd name="T55" fmla="*/ 49 h 424"/>
              <a:gd name="T56" fmla="*/ 154 w 452"/>
              <a:gd name="T57" fmla="*/ 84 h 424"/>
              <a:gd name="T58" fmla="*/ 162 w 452"/>
              <a:gd name="T59" fmla="*/ 113 h 424"/>
              <a:gd name="T60" fmla="*/ 109 w 452"/>
              <a:gd name="T61" fmla="*/ 124 h 424"/>
              <a:gd name="T62" fmla="*/ 96 w 452"/>
              <a:gd name="T63" fmla="*/ 150 h 424"/>
              <a:gd name="T64" fmla="*/ 60 w 452"/>
              <a:gd name="T65" fmla="*/ 166 h 424"/>
              <a:gd name="T66" fmla="*/ 23 w 452"/>
              <a:gd name="T67" fmla="*/ 185 h 4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2"/>
              <a:gd name="T103" fmla="*/ 0 h 424"/>
              <a:gd name="T104" fmla="*/ 452 w 452"/>
              <a:gd name="T105" fmla="*/ 424 h 4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2" h="424">
                <a:moveTo>
                  <a:pt x="6" y="194"/>
                </a:moveTo>
                <a:lnTo>
                  <a:pt x="0" y="221"/>
                </a:lnTo>
                <a:lnTo>
                  <a:pt x="0" y="230"/>
                </a:lnTo>
                <a:lnTo>
                  <a:pt x="21" y="245"/>
                </a:lnTo>
                <a:lnTo>
                  <a:pt x="41" y="258"/>
                </a:lnTo>
                <a:lnTo>
                  <a:pt x="62" y="271"/>
                </a:lnTo>
                <a:lnTo>
                  <a:pt x="84" y="285"/>
                </a:lnTo>
                <a:lnTo>
                  <a:pt x="99" y="296"/>
                </a:lnTo>
                <a:lnTo>
                  <a:pt x="117" y="309"/>
                </a:lnTo>
                <a:lnTo>
                  <a:pt x="133" y="320"/>
                </a:lnTo>
                <a:lnTo>
                  <a:pt x="148" y="331"/>
                </a:lnTo>
                <a:lnTo>
                  <a:pt x="166" y="344"/>
                </a:lnTo>
                <a:lnTo>
                  <a:pt x="181" y="355"/>
                </a:lnTo>
                <a:lnTo>
                  <a:pt x="199" y="367"/>
                </a:lnTo>
                <a:lnTo>
                  <a:pt x="214" y="378"/>
                </a:lnTo>
                <a:lnTo>
                  <a:pt x="214" y="386"/>
                </a:lnTo>
                <a:lnTo>
                  <a:pt x="226" y="395"/>
                </a:lnTo>
                <a:lnTo>
                  <a:pt x="257" y="408"/>
                </a:lnTo>
                <a:lnTo>
                  <a:pt x="257" y="424"/>
                </a:lnTo>
                <a:lnTo>
                  <a:pt x="282" y="424"/>
                </a:lnTo>
                <a:lnTo>
                  <a:pt x="300" y="422"/>
                </a:lnTo>
                <a:lnTo>
                  <a:pt x="318" y="419"/>
                </a:lnTo>
                <a:lnTo>
                  <a:pt x="335" y="400"/>
                </a:lnTo>
                <a:lnTo>
                  <a:pt x="353" y="384"/>
                </a:lnTo>
                <a:lnTo>
                  <a:pt x="378" y="369"/>
                </a:lnTo>
                <a:lnTo>
                  <a:pt x="403" y="353"/>
                </a:lnTo>
                <a:lnTo>
                  <a:pt x="429" y="336"/>
                </a:lnTo>
                <a:lnTo>
                  <a:pt x="452" y="320"/>
                </a:lnTo>
                <a:lnTo>
                  <a:pt x="442" y="302"/>
                </a:lnTo>
                <a:lnTo>
                  <a:pt x="417" y="298"/>
                </a:lnTo>
                <a:lnTo>
                  <a:pt x="409" y="278"/>
                </a:lnTo>
                <a:lnTo>
                  <a:pt x="394" y="258"/>
                </a:lnTo>
                <a:lnTo>
                  <a:pt x="405" y="249"/>
                </a:lnTo>
                <a:lnTo>
                  <a:pt x="403" y="221"/>
                </a:lnTo>
                <a:lnTo>
                  <a:pt x="403" y="194"/>
                </a:lnTo>
                <a:lnTo>
                  <a:pt x="394" y="166"/>
                </a:lnTo>
                <a:lnTo>
                  <a:pt x="395" y="159"/>
                </a:lnTo>
                <a:lnTo>
                  <a:pt x="390" y="137"/>
                </a:lnTo>
                <a:lnTo>
                  <a:pt x="384" y="115"/>
                </a:lnTo>
                <a:lnTo>
                  <a:pt x="366" y="97"/>
                </a:lnTo>
                <a:lnTo>
                  <a:pt x="349" y="75"/>
                </a:lnTo>
                <a:lnTo>
                  <a:pt x="358" y="57"/>
                </a:lnTo>
                <a:lnTo>
                  <a:pt x="368" y="40"/>
                </a:lnTo>
                <a:lnTo>
                  <a:pt x="366" y="7"/>
                </a:lnTo>
                <a:lnTo>
                  <a:pt x="370" y="0"/>
                </a:lnTo>
                <a:lnTo>
                  <a:pt x="337" y="0"/>
                </a:lnTo>
                <a:lnTo>
                  <a:pt x="319" y="0"/>
                </a:lnTo>
                <a:lnTo>
                  <a:pt x="296" y="4"/>
                </a:lnTo>
                <a:lnTo>
                  <a:pt x="273" y="4"/>
                </a:lnTo>
                <a:lnTo>
                  <a:pt x="249" y="4"/>
                </a:lnTo>
                <a:lnTo>
                  <a:pt x="222" y="11"/>
                </a:lnTo>
                <a:lnTo>
                  <a:pt x="193" y="20"/>
                </a:lnTo>
                <a:lnTo>
                  <a:pt x="183" y="26"/>
                </a:lnTo>
                <a:lnTo>
                  <a:pt x="162" y="35"/>
                </a:lnTo>
                <a:lnTo>
                  <a:pt x="142" y="44"/>
                </a:lnTo>
                <a:lnTo>
                  <a:pt x="148" y="49"/>
                </a:lnTo>
                <a:lnTo>
                  <a:pt x="150" y="68"/>
                </a:lnTo>
                <a:lnTo>
                  <a:pt x="154" y="84"/>
                </a:lnTo>
                <a:lnTo>
                  <a:pt x="168" y="106"/>
                </a:lnTo>
                <a:lnTo>
                  <a:pt x="162" y="113"/>
                </a:lnTo>
                <a:lnTo>
                  <a:pt x="138" y="113"/>
                </a:lnTo>
                <a:lnTo>
                  <a:pt x="109" y="124"/>
                </a:lnTo>
                <a:lnTo>
                  <a:pt x="111" y="139"/>
                </a:lnTo>
                <a:lnTo>
                  <a:pt x="96" y="150"/>
                </a:lnTo>
                <a:lnTo>
                  <a:pt x="80" y="159"/>
                </a:lnTo>
                <a:lnTo>
                  <a:pt x="60" y="166"/>
                </a:lnTo>
                <a:lnTo>
                  <a:pt x="41" y="175"/>
                </a:lnTo>
                <a:lnTo>
                  <a:pt x="23" y="185"/>
                </a:lnTo>
                <a:lnTo>
                  <a:pt x="6" y="194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273" name="Freeform 143"/>
          <p:cNvSpPr>
            <a:spLocks/>
          </p:cNvSpPr>
          <p:nvPr/>
        </p:nvSpPr>
        <p:spPr bwMode="auto">
          <a:xfrm>
            <a:off x="5263009" y="4402022"/>
            <a:ext cx="10607" cy="16326"/>
          </a:xfrm>
          <a:custGeom>
            <a:avLst/>
            <a:gdLst>
              <a:gd name="T0" fmla="*/ 14 w 14"/>
              <a:gd name="T1" fmla="*/ 0 h 15"/>
              <a:gd name="T2" fmla="*/ 12 w 14"/>
              <a:gd name="T3" fmla="*/ 11 h 15"/>
              <a:gd name="T4" fmla="*/ 0 w 14"/>
              <a:gd name="T5" fmla="*/ 15 h 15"/>
              <a:gd name="T6" fmla="*/ 14 w 14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5"/>
              <a:gd name="T14" fmla="*/ 14 w 14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5">
                <a:moveTo>
                  <a:pt x="14" y="0"/>
                </a:moveTo>
                <a:lnTo>
                  <a:pt x="12" y="11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4" name="Freeform 144"/>
          <p:cNvSpPr>
            <a:spLocks/>
          </p:cNvSpPr>
          <p:nvPr/>
        </p:nvSpPr>
        <p:spPr bwMode="auto">
          <a:xfrm>
            <a:off x="5213947" y="4415380"/>
            <a:ext cx="10607" cy="8904"/>
          </a:xfrm>
          <a:custGeom>
            <a:avLst/>
            <a:gdLst>
              <a:gd name="T0" fmla="*/ 11 w 11"/>
              <a:gd name="T1" fmla="*/ 0 h 9"/>
              <a:gd name="T2" fmla="*/ 0 w 11"/>
              <a:gd name="T3" fmla="*/ 9 h 9"/>
              <a:gd name="T4" fmla="*/ 0 w 11"/>
              <a:gd name="T5" fmla="*/ 2 h 9"/>
              <a:gd name="T6" fmla="*/ 11 w 11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9"/>
              <a:gd name="T14" fmla="*/ 11 w 1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9">
                <a:moveTo>
                  <a:pt x="11" y="0"/>
                </a:moveTo>
                <a:lnTo>
                  <a:pt x="0" y="9"/>
                </a:lnTo>
                <a:lnTo>
                  <a:pt x="0" y="2"/>
                </a:lnTo>
                <a:lnTo>
                  <a:pt x="11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5" name="Freeform 145"/>
          <p:cNvSpPr>
            <a:spLocks/>
          </p:cNvSpPr>
          <p:nvPr/>
        </p:nvSpPr>
        <p:spPr bwMode="auto">
          <a:xfrm>
            <a:off x="5232512" y="4424285"/>
            <a:ext cx="9282" cy="4453"/>
          </a:xfrm>
          <a:custGeom>
            <a:avLst/>
            <a:gdLst>
              <a:gd name="T0" fmla="*/ 10 w 10"/>
              <a:gd name="T1" fmla="*/ 0 h 6"/>
              <a:gd name="T2" fmla="*/ 8 w 10"/>
              <a:gd name="T3" fmla="*/ 6 h 6"/>
              <a:gd name="T4" fmla="*/ 0 w 10"/>
              <a:gd name="T5" fmla="*/ 0 h 6"/>
              <a:gd name="T6" fmla="*/ 10 w 1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6"/>
              <a:gd name="T14" fmla="*/ 10 w 1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6">
                <a:moveTo>
                  <a:pt x="10" y="0"/>
                </a:moveTo>
                <a:lnTo>
                  <a:pt x="8" y="6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6" name="Freeform 146"/>
          <p:cNvSpPr>
            <a:spLocks/>
          </p:cNvSpPr>
          <p:nvPr/>
        </p:nvSpPr>
        <p:spPr bwMode="auto">
          <a:xfrm>
            <a:off x="5273618" y="4394602"/>
            <a:ext cx="6630" cy="4453"/>
          </a:xfrm>
          <a:custGeom>
            <a:avLst/>
            <a:gdLst>
              <a:gd name="T0" fmla="*/ 6 w 8"/>
              <a:gd name="T1" fmla="*/ 3 h 3"/>
              <a:gd name="T2" fmla="*/ 8 w 8"/>
              <a:gd name="T3" fmla="*/ 0 h 3"/>
              <a:gd name="T4" fmla="*/ 0 w 8"/>
              <a:gd name="T5" fmla="*/ 3 h 3"/>
              <a:gd name="T6" fmla="*/ 6 w 8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6" y="3"/>
                </a:moveTo>
                <a:lnTo>
                  <a:pt x="8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7" name="Freeform 147"/>
          <p:cNvSpPr>
            <a:spLocks/>
          </p:cNvSpPr>
          <p:nvPr/>
        </p:nvSpPr>
        <p:spPr bwMode="auto">
          <a:xfrm>
            <a:off x="5060132" y="4701824"/>
            <a:ext cx="5304" cy="1484"/>
          </a:xfrm>
          <a:custGeom>
            <a:avLst/>
            <a:gdLst>
              <a:gd name="T0" fmla="*/ 6 w 6"/>
              <a:gd name="T1" fmla="*/ 2 h 2"/>
              <a:gd name="T2" fmla="*/ 2 w 6"/>
              <a:gd name="T3" fmla="*/ 2 h 2"/>
              <a:gd name="T4" fmla="*/ 0 w 6"/>
              <a:gd name="T5" fmla="*/ 0 h 2"/>
              <a:gd name="T6" fmla="*/ 6 w 6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6" y="2"/>
                </a:moveTo>
                <a:lnTo>
                  <a:pt x="2" y="2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8" name="Freeform 148"/>
          <p:cNvSpPr>
            <a:spLocks/>
          </p:cNvSpPr>
          <p:nvPr/>
        </p:nvSpPr>
        <p:spPr bwMode="auto">
          <a:xfrm>
            <a:off x="5436715" y="4228374"/>
            <a:ext cx="1326" cy="1484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79" name="Freeform 149"/>
          <p:cNvSpPr>
            <a:spLocks/>
          </p:cNvSpPr>
          <p:nvPr/>
        </p:nvSpPr>
        <p:spPr bwMode="auto">
          <a:xfrm>
            <a:off x="5717825" y="4299614"/>
            <a:ext cx="306305" cy="332454"/>
          </a:xfrm>
          <a:custGeom>
            <a:avLst/>
            <a:gdLst>
              <a:gd name="T0" fmla="*/ 327 w 348"/>
              <a:gd name="T1" fmla="*/ 327 h 327"/>
              <a:gd name="T2" fmla="*/ 325 w 348"/>
              <a:gd name="T3" fmla="*/ 314 h 327"/>
              <a:gd name="T4" fmla="*/ 348 w 348"/>
              <a:gd name="T5" fmla="*/ 314 h 327"/>
              <a:gd name="T6" fmla="*/ 346 w 348"/>
              <a:gd name="T7" fmla="*/ 290 h 327"/>
              <a:gd name="T8" fmla="*/ 346 w 348"/>
              <a:gd name="T9" fmla="*/ 266 h 327"/>
              <a:gd name="T10" fmla="*/ 344 w 348"/>
              <a:gd name="T11" fmla="*/ 245 h 327"/>
              <a:gd name="T12" fmla="*/ 342 w 348"/>
              <a:gd name="T13" fmla="*/ 223 h 327"/>
              <a:gd name="T14" fmla="*/ 342 w 348"/>
              <a:gd name="T15" fmla="*/ 199 h 327"/>
              <a:gd name="T16" fmla="*/ 340 w 348"/>
              <a:gd name="T17" fmla="*/ 177 h 327"/>
              <a:gd name="T18" fmla="*/ 338 w 348"/>
              <a:gd name="T19" fmla="*/ 155 h 327"/>
              <a:gd name="T20" fmla="*/ 336 w 348"/>
              <a:gd name="T21" fmla="*/ 133 h 327"/>
              <a:gd name="T22" fmla="*/ 335 w 348"/>
              <a:gd name="T23" fmla="*/ 109 h 327"/>
              <a:gd name="T24" fmla="*/ 335 w 348"/>
              <a:gd name="T25" fmla="*/ 87 h 327"/>
              <a:gd name="T26" fmla="*/ 333 w 348"/>
              <a:gd name="T27" fmla="*/ 69 h 327"/>
              <a:gd name="T28" fmla="*/ 331 w 348"/>
              <a:gd name="T29" fmla="*/ 51 h 327"/>
              <a:gd name="T30" fmla="*/ 335 w 348"/>
              <a:gd name="T31" fmla="*/ 36 h 327"/>
              <a:gd name="T32" fmla="*/ 323 w 348"/>
              <a:gd name="T33" fmla="*/ 27 h 327"/>
              <a:gd name="T34" fmla="*/ 290 w 348"/>
              <a:gd name="T35" fmla="*/ 20 h 327"/>
              <a:gd name="T36" fmla="*/ 286 w 348"/>
              <a:gd name="T37" fmla="*/ 11 h 327"/>
              <a:gd name="T38" fmla="*/ 257 w 348"/>
              <a:gd name="T39" fmla="*/ 5 h 327"/>
              <a:gd name="T40" fmla="*/ 241 w 348"/>
              <a:gd name="T41" fmla="*/ 14 h 327"/>
              <a:gd name="T42" fmla="*/ 225 w 348"/>
              <a:gd name="T43" fmla="*/ 23 h 327"/>
              <a:gd name="T44" fmla="*/ 227 w 348"/>
              <a:gd name="T45" fmla="*/ 56 h 327"/>
              <a:gd name="T46" fmla="*/ 206 w 348"/>
              <a:gd name="T47" fmla="*/ 69 h 327"/>
              <a:gd name="T48" fmla="*/ 181 w 348"/>
              <a:gd name="T49" fmla="*/ 58 h 327"/>
              <a:gd name="T50" fmla="*/ 155 w 348"/>
              <a:gd name="T51" fmla="*/ 47 h 327"/>
              <a:gd name="T52" fmla="*/ 130 w 348"/>
              <a:gd name="T53" fmla="*/ 40 h 327"/>
              <a:gd name="T54" fmla="*/ 120 w 348"/>
              <a:gd name="T55" fmla="*/ 18 h 327"/>
              <a:gd name="T56" fmla="*/ 97 w 348"/>
              <a:gd name="T57" fmla="*/ 12 h 327"/>
              <a:gd name="T58" fmla="*/ 74 w 348"/>
              <a:gd name="T59" fmla="*/ 7 h 327"/>
              <a:gd name="T60" fmla="*/ 42 w 348"/>
              <a:gd name="T61" fmla="*/ 0 h 327"/>
              <a:gd name="T62" fmla="*/ 40 w 348"/>
              <a:gd name="T63" fmla="*/ 20 h 327"/>
              <a:gd name="T64" fmla="*/ 27 w 348"/>
              <a:gd name="T65" fmla="*/ 31 h 327"/>
              <a:gd name="T66" fmla="*/ 13 w 348"/>
              <a:gd name="T67" fmla="*/ 42 h 327"/>
              <a:gd name="T68" fmla="*/ 13 w 348"/>
              <a:gd name="T69" fmla="*/ 62 h 327"/>
              <a:gd name="T70" fmla="*/ 1 w 348"/>
              <a:gd name="T71" fmla="*/ 69 h 327"/>
              <a:gd name="T72" fmla="*/ 0 w 348"/>
              <a:gd name="T73" fmla="*/ 76 h 327"/>
              <a:gd name="T74" fmla="*/ 9 w 348"/>
              <a:gd name="T75" fmla="*/ 104 h 327"/>
              <a:gd name="T76" fmla="*/ 9 w 348"/>
              <a:gd name="T77" fmla="*/ 131 h 327"/>
              <a:gd name="T78" fmla="*/ 11 w 348"/>
              <a:gd name="T79" fmla="*/ 159 h 327"/>
              <a:gd name="T80" fmla="*/ 0 w 348"/>
              <a:gd name="T81" fmla="*/ 168 h 327"/>
              <a:gd name="T82" fmla="*/ 15 w 348"/>
              <a:gd name="T83" fmla="*/ 188 h 327"/>
              <a:gd name="T84" fmla="*/ 23 w 348"/>
              <a:gd name="T85" fmla="*/ 208 h 327"/>
              <a:gd name="T86" fmla="*/ 48 w 348"/>
              <a:gd name="T87" fmla="*/ 212 h 327"/>
              <a:gd name="T88" fmla="*/ 58 w 348"/>
              <a:gd name="T89" fmla="*/ 230 h 327"/>
              <a:gd name="T90" fmla="*/ 89 w 348"/>
              <a:gd name="T91" fmla="*/ 237 h 327"/>
              <a:gd name="T92" fmla="*/ 109 w 348"/>
              <a:gd name="T93" fmla="*/ 252 h 327"/>
              <a:gd name="T94" fmla="*/ 124 w 348"/>
              <a:gd name="T95" fmla="*/ 243 h 327"/>
              <a:gd name="T96" fmla="*/ 146 w 348"/>
              <a:gd name="T97" fmla="*/ 232 h 327"/>
              <a:gd name="T98" fmla="*/ 169 w 348"/>
              <a:gd name="T99" fmla="*/ 243 h 327"/>
              <a:gd name="T100" fmla="*/ 190 w 348"/>
              <a:gd name="T101" fmla="*/ 255 h 327"/>
              <a:gd name="T102" fmla="*/ 214 w 348"/>
              <a:gd name="T103" fmla="*/ 266 h 327"/>
              <a:gd name="T104" fmla="*/ 235 w 348"/>
              <a:gd name="T105" fmla="*/ 279 h 327"/>
              <a:gd name="T106" fmla="*/ 259 w 348"/>
              <a:gd name="T107" fmla="*/ 290 h 327"/>
              <a:gd name="T108" fmla="*/ 282 w 348"/>
              <a:gd name="T109" fmla="*/ 303 h 327"/>
              <a:gd name="T110" fmla="*/ 303 w 348"/>
              <a:gd name="T111" fmla="*/ 314 h 327"/>
              <a:gd name="T112" fmla="*/ 327 w 348"/>
              <a:gd name="T113" fmla="*/ 327 h 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8"/>
              <a:gd name="T172" fmla="*/ 0 h 327"/>
              <a:gd name="T173" fmla="*/ 348 w 348"/>
              <a:gd name="T174" fmla="*/ 327 h 3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8" h="327">
                <a:moveTo>
                  <a:pt x="327" y="327"/>
                </a:moveTo>
                <a:lnTo>
                  <a:pt x="325" y="314"/>
                </a:lnTo>
                <a:lnTo>
                  <a:pt x="348" y="314"/>
                </a:lnTo>
                <a:lnTo>
                  <a:pt x="346" y="290"/>
                </a:lnTo>
                <a:lnTo>
                  <a:pt x="346" y="266"/>
                </a:lnTo>
                <a:lnTo>
                  <a:pt x="344" y="245"/>
                </a:lnTo>
                <a:lnTo>
                  <a:pt x="342" y="223"/>
                </a:lnTo>
                <a:lnTo>
                  <a:pt x="342" y="199"/>
                </a:lnTo>
                <a:lnTo>
                  <a:pt x="340" y="177"/>
                </a:lnTo>
                <a:lnTo>
                  <a:pt x="338" y="155"/>
                </a:lnTo>
                <a:lnTo>
                  <a:pt x="336" y="133"/>
                </a:lnTo>
                <a:lnTo>
                  <a:pt x="335" y="109"/>
                </a:lnTo>
                <a:lnTo>
                  <a:pt x="335" y="87"/>
                </a:lnTo>
                <a:lnTo>
                  <a:pt x="333" y="69"/>
                </a:lnTo>
                <a:lnTo>
                  <a:pt x="331" y="51"/>
                </a:lnTo>
                <a:lnTo>
                  <a:pt x="335" y="36"/>
                </a:lnTo>
                <a:lnTo>
                  <a:pt x="323" y="27"/>
                </a:lnTo>
                <a:lnTo>
                  <a:pt x="290" y="20"/>
                </a:lnTo>
                <a:lnTo>
                  <a:pt x="286" y="11"/>
                </a:lnTo>
                <a:lnTo>
                  <a:pt x="257" y="5"/>
                </a:lnTo>
                <a:lnTo>
                  <a:pt x="241" y="14"/>
                </a:lnTo>
                <a:lnTo>
                  <a:pt x="225" y="23"/>
                </a:lnTo>
                <a:lnTo>
                  <a:pt x="227" y="56"/>
                </a:lnTo>
                <a:lnTo>
                  <a:pt x="206" y="69"/>
                </a:lnTo>
                <a:lnTo>
                  <a:pt x="181" y="58"/>
                </a:lnTo>
                <a:lnTo>
                  <a:pt x="155" y="47"/>
                </a:lnTo>
                <a:lnTo>
                  <a:pt x="130" y="40"/>
                </a:lnTo>
                <a:lnTo>
                  <a:pt x="120" y="18"/>
                </a:lnTo>
                <a:lnTo>
                  <a:pt x="97" y="12"/>
                </a:lnTo>
                <a:lnTo>
                  <a:pt x="74" y="7"/>
                </a:lnTo>
                <a:lnTo>
                  <a:pt x="42" y="0"/>
                </a:lnTo>
                <a:lnTo>
                  <a:pt x="40" y="20"/>
                </a:lnTo>
                <a:lnTo>
                  <a:pt x="27" y="31"/>
                </a:lnTo>
                <a:lnTo>
                  <a:pt x="13" y="42"/>
                </a:lnTo>
                <a:lnTo>
                  <a:pt x="13" y="62"/>
                </a:lnTo>
                <a:lnTo>
                  <a:pt x="1" y="69"/>
                </a:lnTo>
                <a:lnTo>
                  <a:pt x="0" y="76"/>
                </a:lnTo>
                <a:lnTo>
                  <a:pt x="9" y="104"/>
                </a:lnTo>
                <a:lnTo>
                  <a:pt x="9" y="131"/>
                </a:lnTo>
                <a:lnTo>
                  <a:pt x="11" y="159"/>
                </a:lnTo>
                <a:lnTo>
                  <a:pt x="0" y="168"/>
                </a:lnTo>
                <a:lnTo>
                  <a:pt x="15" y="188"/>
                </a:lnTo>
                <a:lnTo>
                  <a:pt x="23" y="208"/>
                </a:lnTo>
                <a:lnTo>
                  <a:pt x="48" y="212"/>
                </a:lnTo>
                <a:lnTo>
                  <a:pt x="58" y="230"/>
                </a:lnTo>
                <a:lnTo>
                  <a:pt x="89" y="237"/>
                </a:lnTo>
                <a:lnTo>
                  <a:pt x="109" y="252"/>
                </a:lnTo>
                <a:lnTo>
                  <a:pt x="124" y="243"/>
                </a:lnTo>
                <a:lnTo>
                  <a:pt x="146" y="232"/>
                </a:lnTo>
                <a:lnTo>
                  <a:pt x="169" y="243"/>
                </a:lnTo>
                <a:lnTo>
                  <a:pt x="190" y="255"/>
                </a:lnTo>
                <a:lnTo>
                  <a:pt x="214" y="266"/>
                </a:lnTo>
                <a:lnTo>
                  <a:pt x="235" y="279"/>
                </a:lnTo>
                <a:lnTo>
                  <a:pt x="259" y="290"/>
                </a:lnTo>
                <a:lnTo>
                  <a:pt x="282" y="303"/>
                </a:lnTo>
                <a:lnTo>
                  <a:pt x="303" y="314"/>
                </a:lnTo>
                <a:lnTo>
                  <a:pt x="327" y="32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0" name="Freeform 150"/>
          <p:cNvSpPr>
            <a:spLocks/>
          </p:cNvSpPr>
          <p:nvPr/>
        </p:nvSpPr>
        <p:spPr bwMode="auto">
          <a:xfrm>
            <a:off x="5294833" y="4498493"/>
            <a:ext cx="323543" cy="359168"/>
          </a:xfrm>
          <a:custGeom>
            <a:avLst/>
            <a:gdLst>
              <a:gd name="T0" fmla="*/ 80 w 366"/>
              <a:gd name="T1" fmla="*/ 333 h 355"/>
              <a:gd name="T2" fmla="*/ 94 w 366"/>
              <a:gd name="T3" fmla="*/ 355 h 355"/>
              <a:gd name="T4" fmla="*/ 113 w 366"/>
              <a:gd name="T5" fmla="*/ 353 h 355"/>
              <a:gd name="T6" fmla="*/ 131 w 366"/>
              <a:gd name="T7" fmla="*/ 342 h 355"/>
              <a:gd name="T8" fmla="*/ 150 w 366"/>
              <a:gd name="T9" fmla="*/ 349 h 355"/>
              <a:gd name="T10" fmla="*/ 162 w 366"/>
              <a:gd name="T11" fmla="*/ 311 h 355"/>
              <a:gd name="T12" fmla="*/ 180 w 366"/>
              <a:gd name="T13" fmla="*/ 291 h 355"/>
              <a:gd name="T14" fmla="*/ 197 w 366"/>
              <a:gd name="T15" fmla="*/ 284 h 355"/>
              <a:gd name="T16" fmla="*/ 205 w 366"/>
              <a:gd name="T17" fmla="*/ 271 h 355"/>
              <a:gd name="T18" fmla="*/ 226 w 366"/>
              <a:gd name="T19" fmla="*/ 260 h 355"/>
              <a:gd name="T20" fmla="*/ 257 w 366"/>
              <a:gd name="T21" fmla="*/ 238 h 355"/>
              <a:gd name="T22" fmla="*/ 283 w 366"/>
              <a:gd name="T23" fmla="*/ 240 h 355"/>
              <a:gd name="T24" fmla="*/ 328 w 366"/>
              <a:gd name="T25" fmla="*/ 232 h 355"/>
              <a:gd name="T26" fmla="*/ 363 w 366"/>
              <a:gd name="T27" fmla="*/ 210 h 355"/>
              <a:gd name="T28" fmla="*/ 365 w 366"/>
              <a:gd name="T29" fmla="*/ 176 h 355"/>
              <a:gd name="T30" fmla="*/ 366 w 366"/>
              <a:gd name="T31" fmla="*/ 139 h 355"/>
              <a:gd name="T32" fmla="*/ 341 w 366"/>
              <a:gd name="T33" fmla="*/ 123 h 355"/>
              <a:gd name="T34" fmla="*/ 298 w 366"/>
              <a:gd name="T35" fmla="*/ 101 h 355"/>
              <a:gd name="T36" fmla="*/ 283 w 366"/>
              <a:gd name="T37" fmla="*/ 82 h 355"/>
              <a:gd name="T38" fmla="*/ 250 w 366"/>
              <a:gd name="T39" fmla="*/ 59 h 355"/>
              <a:gd name="T40" fmla="*/ 217 w 366"/>
              <a:gd name="T41" fmla="*/ 35 h 355"/>
              <a:gd name="T42" fmla="*/ 183 w 366"/>
              <a:gd name="T43" fmla="*/ 11 h 355"/>
              <a:gd name="T44" fmla="*/ 148 w 366"/>
              <a:gd name="T45" fmla="*/ 0 h 355"/>
              <a:gd name="T46" fmla="*/ 131 w 366"/>
              <a:gd name="T47" fmla="*/ 26 h 355"/>
              <a:gd name="T48" fmla="*/ 137 w 366"/>
              <a:gd name="T49" fmla="*/ 77 h 355"/>
              <a:gd name="T50" fmla="*/ 141 w 366"/>
              <a:gd name="T51" fmla="*/ 126 h 355"/>
              <a:gd name="T52" fmla="*/ 146 w 366"/>
              <a:gd name="T53" fmla="*/ 178 h 355"/>
              <a:gd name="T54" fmla="*/ 154 w 366"/>
              <a:gd name="T55" fmla="*/ 207 h 355"/>
              <a:gd name="T56" fmla="*/ 129 w 366"/>
              <a:gd name="T57" fmla="*/ 227 h 355"/>
              <a:gd name="T58" fmla="*/ 86 w 366"/>
              <a:gd name="T59" fmla="*/ 227 h 355"/>
              <a:gd name="T60" fmla="*/ 63 w 366"/>
              <a:gd name="T61" fmla="*/ 225 h 355"/>
              <a:gd name="T62" fmla="*/ 28 w 366"/>
              <a:gd name="T63" fmla="*/ 234 h 355"/>
              <a:gd name="T64" fmla="*/ 4 w 366"/>
              <a:gd name="T65" fmla="*/ 245 h 355"/>
              <a:gd name="T66" fmla="*/ 6 w 366"/>
              <a:gd name="T67" fmla="*/ 269 h 355"/>
              <a:gd name="T68" fmla="*/ 18 w 366"/>
              <a:gd name="T69" fmla="*/ 302 h 355"/>
              <a:gd name="T70" fmla="*/ 30 w 366"/>
              <a:gd name="T71" fmla="*/ 307 h 355"/>
              <a:gd name="T72" fmla="*/ 51 w 366"/>
              <a:gd name="T73" fmla="*/ 309 h 355"/>
              <a:gd name="T74" fmla="*/ 68 w 366"/>
              <a:gd name="T75" fmla="*/ 300 h 355"/>
              <a:gd name="T76" fmla="*/ 84 w 366"/>
              <a:gd name="T77" fmla="*/ 326 h 3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6"/>
              <a:gd name="T118" fmla="*/ 0 h 355"/>
              <a:gd name="T119" fmla="*/ 366 w 366"/>
              <a:gd name="T120" fmla="*/ 355 h 3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6" h="355">
                <a:moveTo>
                  <a:pt x="84" y="326"/>
                </a:moveTo>
                <a:lnTo>
                  <a:pt x="80" y="333"/>
                </a:lnTo>
                <a:lnTo>
                  <a:pt x="82" y="333"/>
                </a:lnTo>
                <a:lnTo>
                  <a:pt x="94" y="355"/>
                </a:lnTo>
                <a:lnTo>
                  <a:pt x="100" y="351"/>
                </a:lnTo>
                <a:lnTo>
                  <a:pt x="113" y="353"/>
                </a:lnTo>
                <a:lnTo>
                  <a:pt x="123" y="348"/>
                </a:lnTo>
                <a:lnTo>
                  <a:pt x="131" y="342"/>
                </a:lnTo>
                <a:lnTo>
                  <a:pt x="135" y="351"/>
                </a:lnTo>
                <a:lnTo>
                  <a:pt x="150" y="349"/>
                </a:lnTo>
                <a:lnTo>
                  <a:pt x="154" y="316"/>
                </a:lnTo>
                <a:lnTo>
                  <a:pt x="162" y="311"/>
                </a:lnTo>
                <a:lnTo>
                  <a:pt x="174" y="300"/>
                </a:lnTo>
                <a:lnTo>
                  <a:pt x="180" y="291"/>
                </a:lnTo>
                <a:lnTo>
                  <a:pt x="181" y="278"/>
                </a:lnTo>
                <a:lnTo>
                  <a:pt x="197" y="284"/>
                </a:lnTo>
                <a:lnTo>
                  <a:pt x="201" y="274"/>
                </a:lnTo>
                <a:lnTo>
                  <a:pt x="205" y="271"/>
                </a:lnTo>
                <a:lnTo>
                  <a:pt x="213" y="260"/>
                </a:lnTo>
                <a:lnTo>
                  <a:pt x="226" y="260"/>
                </a:lnTo>
                <a:lnTo>
                  <a:pt x="228" y="251"/>
                </a:lnTo>
                <a:lnTo>
                  <a:pt x="257" y="238"/>
                </a:lnTo>
                <a:lnTo>
                  <a:pt x="279" y="240"/>
                </a:lnTo>
                <a:lnTo>
                  <a:pt x="283" y="240"/>
                </a:lnTo>
                <a:lnTo>
                  <a:pt x="302" y="232"/>
                </a:lnTo>
                <a:lnTo>
                  <a:pt x="328" y="232"/>
                </a:lnTo>
                <a:lnTo>
                  <a:pt x="351" y="231"/>
                </a:lnTo>
                <a:lnTo>
                  <a:pt x="363" y="210"/>
                </a:lnTo>
                <a:lnTo>
                  <a:pt x="365" y="192"/>
                </a:lnTo>
                <a:lnTo>
                  <a:pt x="365" y="176"/>
                </a:lnTo>
                <a:lnTo>
                  <a:pt x="366" y="157"/>
                </a:lnTo>
                <a:lnTo>
                  <a:pt x="366" y="139"/>
                </a:lnTo>
                <a:lnTo>
                  <a:pt x="341" y="139"/>
                </a:lnTo>
                <a:lnTo>
                  <a:pt x="341" y="123"/>
                </a:lnTo>
                <a:lnTo>
                  <a:pt x="310" y="110"/>
                </a:lnTo>
                <a:lnTo>
                  <a:pt x="298" y="101"/>
                </a:lnTo>
                <a:lnTo>
                  <a:pt x="298" y="93"/>
                </a:lnTo>
                <a:lnTo>
                  <a:pt x="283" y="82"/>
                </a:lnTo>
                <a:lnTo>
                  <a:pt x="265" y="70"/>
                </a:lnTo>
                <a:lnTo>
                  <a:pt x="250" y="59"/>
                </a:lnTo>
                <a:lnTo>
                  <a:pt x="232" y="46"/>
                </a:lnTo>
                <a:lnTo>
                  <a:pt x="217" y="35"/>
                </a:lnTo>
                <a:lnTo>
                  <a:pt x="201" y="24"/>
                </a:lnTo>
                <a:lnTo>
                  <a:pt x="183" y="11"/>
                </a:lnTo>
                <a:lnTo>
                  <a:pt x="168" y="0"/>
                </a:lnTo>
                <a:lnTo>
                  <a:pt x="148" y="0"/>
                </a:lnTo>
                <a:lnTo>
                  <a:pt x="129" y="0"/>
                </a:lnTo>
                <a:lnTo>
                  <a:pt x="131" y="26"/>
                </a:lnTo>
                <a:lnTo>
                  <a:pt x="133" y="51"/>
                </a:lnTo>
                <a:lnTo>
                  <a:pt x="137" y="77"/>
                </a:lnTo>
                <a:lnTo>
                  <a:pt x="139" y="103"/>
                </a:lnTo>
                <a:lnTo>
                  <a:pt x="141" y="126"/>
                </a:lnTo>
                <a:lnTo>
                  <a:pt x="143" y="152"/>
                </a:lnTo>
                <a:lnTo>
                  <a:pt x="146" y="178"/>
                </a:lnTo>
                <a:lnTo>
                  <a:pt x="148" y="203"/>
                </a:lnTo>
                <a:lnTo>
                  <a:pt x="154" y="207"/>
                </a:lnTo>
                <a:lnTo>
                  <a:pt x="150" y="227"/>
                </a:lnTo>
                <a:lnTo>
                  <a:pt x="129" y="227"/>
                </a:lnTo>
                <a:lnTo>
                  <a:pt x="107" y="227"/>
                </a:lnTo>
                <a:lnTo>
                  <a:pt x="86" y="227"/>
                </a:lnTo>
                <a:lnTo>
                  <a:pt x="65" y="227"/>
                </a:lnTo>
                <a:lnTo>
                  <a:pt x="63" y="225"/>
                </a:lnTo>
                <a:lnTo>
                  <a:pt x="31" y="232"/>
                </a:lnTo>
                <a:lnTo>
                  <a:pt x="28" y="234"/>
                </a:lnTo>
                <a:lnTo>
                  <a:pt x="14" y="227"/>
                </a:lnTo>
                <a:lnTo>
                  <a:pt x="4" y="245"/>
                </a:lnTo>
                <a:lnTo>
                  <a:pt x="0" y="245"/>
                </a:lnTo>
                <a:lnTo>
                  <a:pt x="6" y="269"/>
                </a:lnTo>
                <a:lnTo>
                  <a:pt x="12" y="278"/>
                </a:lnTo>
                <a:lnTo>
                  <a:pt x="18" y="302"/>
                </a:lnTo>
                <a:lnTo>
                  <a:pt x="16" y="307"/>
                </a:lnTo>
                <a:lnTo>
                  <a:pt x="30" y="307"/>
                </a:lnTo>
                <a:lnTo>
                  <a:pt x="37" y="311"/>
                </a:lnTo>
                <a:lnTo>
                  <a:pt x="51" y="309"/>
                </a:lnTo>
                <a:lnTo>
                  <a:pt x="65" y="304"/>
                </a:lnTo>
                <a:lnTo>
                  <a:pt x="68" y="300"/>
                </a:lnTo>
                <a:lnTo>
                  <a:pt x="76" y="318"/>
                </a:lnTo>
                <a:lnTo>
                  <a:pt x="84" y="32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1" name="Freeform 151"/>
          <p:cNvSpPr>
            <a:spLocks/>
          </p:cNvSpPr>
          <p:nvPr/>
        </p:nvSpPr>
        <p:spPr bwMode="auto">
          <a:xfrm>
            <a:off x="5802689" y="4232827"/>
            <a:ext cx="5304" cy="1484"/>
          </a:xfrm>
          <a:custGeom>
            <a:avLst/>
            <a:gdLst>
              <a:gd name="T0" fmla="*/ 6 w 6"/>
              <a:gd name="T1" fmla="*/ 2 h 2"/>
              <a:gd name="T2" fmla="*/ 4 w 6"/>
              <a:gd name="T3" fmla="*/ 2 h 2"/>
              <a:gd name="T4" fmla="*/ 0 w 6"/>
              <a:gd name="T5" fmla="*/ 0 h 2"/>
              <a:gd name="T6" fmla="*/ 6 w 6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6" y="2"/>
                </a:moveTo>
                <a:lnTo>
                  <a:pt x="4" y="2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2" name="Freeform 152"/>
          <p:cNvSpPr>
            <a:spLocks/>
          </p:cNvSpPr>
          <p:nvPr/>
        </p:nvSpPr>
        <p:spPr bwMode="auto">
          <a:xfrm>
            <a:off x="5204666" y="4443578"/>
            <a:ext cx="238679" cy="304255"/>
          </a:xfrm>
          <a:custGeom>
            <a:avLst/>
            <a:gdLst>
              <a:gd name="T0" fmla="*/ 14 w 271"/>
              <a:gd name="T1" fmla="*/ 260 h 300"/>
              <a:gd name="T2" fmla="*/ 8 w 271"/>
              <a:gd name="T3" fmla="*/ 269 h 300"/>
              <a:gd name="T4" fmla="*/ 14 w 271"/>
              <a:gd name="T5" fmla="*/ 242 h 300"/>
              <a:gd name="T6" fmla="*/ 20 w 271"/>
              <a:gd name="T7" fmla="*/ 212 h 300"/>
              <a:gd name="T8" fmla="*/ 14 w 271"/>
              <a:gd name="T9" fmla="*/ 189 h 300"/>
              <a:gd name="T10" fmla="*/ 16 w 271"/>
              <a:gd name="T11" fmla="*/ 165 h 300"/>
              <a:gd name="T12" fmla="*/ 0 w 271"/>
              <a:gd name="T13" fmla="*/ 150 h 300"/>
              <a:gd name="T14" fmla="*/ 0 w 271"/>
              <a:gd name="T15" fmla="*/ 156 h 300"/>
              <a:gd name="T16" fmla="*/ 2 w 271"/>
              <a:gd name="T17" fmla="*/ 143 h 300"/>
              <a:gd name="T18" fmla="*/ 23 w 271"/>
              <a:gd name="T19" fmla="*/ 143 h 300"/>
              <a:gd name="T20" fmla="*/ 45 w 271"/>
              <a:gd name="T21" fmla="*/ 143 h 300"/>
              <a:gd name="T22" fmla="*/ 68 w 271"/>
              <a:gd name="T23" fmla="*/ 143 h 300"/>
              <a:gd name="T24" fmla="*/ 90 w 271"/>
              <a:gd name="T25" fmla="*/ 143 h 300"/>
              <a:gd name="T26" fmla="*/ 90 w 271"/>
              <a:gd name="T27" fmla="*/ 123 h 300"/>
              <a:gd name="T28" fmla="*/ 90 w 271"/>
              <a:gd name="T29" fmla="*/ 103 h 300"/>
              <a:gd name="T30" fmla="*/ 113 w 271"/>
              <a:gd name="T31" fmla="*/ 92 h 300"/>
              <a:gd name="T32" fmla="*/ 113 w 271"/>
              <a:gd name="T33" fmla="*/ 62 h 300"/>
              <a:gd name="T34" fmla="*/ 113 w 271"/>
              <a:gd name="T35" fmla="*/ 31 h 300"/>
              <a:gd name="T36" fmla="*/ 133 w 271"/>
              <a:gd name="T37" fmla="*/ 31 h 300"/>
              <a:gd name="T38" fmla="*/ 150 w 271"/>
              <a:gd name="T39" fmla="*/ 31 h 300"/>
              <a:gd name="T40" fmla="*/ 168 w 271"/>
              <a:gd name="T41" fmla="*/ 31 h 300"/>
              <a:gd name="T42" fmla="*/ 187 w 271"/>
              <a:gd name="T43" fmla="*/ 31 h 300"/>
              <a:gd name="T44" fmla="*/ 187 w 271"/>
              <a:gd name="T45" fmla="*/ 0 h 300"/>
              <a:gd name="T46" fmla="*/ 208 w 271"/>
              <a:gd name="T47" fmla="*/ 15 h 300"/>
              <a:gd name="T48" fmla="*/ 228 w 271"/>
              <a:gd name="T49" fmla="*/ 28 h 300"/>
              <a:gd name="T50" fmla="*/ 249 w 271"/>
              <a:gd name="T51" fmla="*/ 41 h 300"/>
              <a:gd name="T52" fmla="*/ 271 w 271"/>
              <a:gd name="T53" fmla="*/ 55 h 300"/>
              <a:gd name="T54" fmla="*/ 251 w 271"/>
              <a:gd name="T55" fmla="*/ 55 h 300"/>
              <a:gd name="T56" fmla="*/ 232 w 271"/>
              <a:gd name="T57" fmla="*/ 55 h 300"/>
              <a:gd name="T58" fmla="*/ 234 w 271"/>
              <a:gd name="T59" fmla="*/ 81 h 300"/>
              <a:gd name="T60" fmla="*/ 236 w 271"/>
              <a:gd name="T61" fmla="*/ 106 h 300"/>
              <a:gd name="T62" fmla="*/ 240 w 271"/>
              <a:gd name="T63" fmla="*/ 132 h 300"/>
              <a:gd name="T64" fmla="*/ 242 w 271"/>
              <a:gd name="T65" fmla="*/ 158 h 300"/>
              <a:gd name="T66" fmla="*/ 244 w 271"/>
              <a:gd name="T67" fmla="*/ 181 h 300"/>
              <a:gd name="T68" fmla="*/ 246 w 271"/>
              <a:gd name="T69" fmla="*/ 207 h 300"/>
              <a:gd name="T70" fmla="*/ 249 w 271"/>
              <a:gd name="T71" fmla="*/ 233 h 300"/>
              <a:gd name="T72" fmla="*/ 251 w 271"/>
              <a:gd name="T73" fmla="*/ 258 h 300"/>
              <a:gd name="T74" fmla="*/ 257 w 271"/>
              <a:gd name="T75" fmla="*/ 262 h 300"/>
              <a:gd name="T76" fmla="*/ 253 w 271"/>
              <a:gd name="T77" fmla="*/ 282 h 300"/>
              <a:gd name="T78" fmla="*/ 232 w 271"/>
              <a:gd name="T79" fmla="*/ 282 h 300"/>
              <a:gd name="T80" fmla="*/ 210 w 271"/>
              <a:gd name="T81" fmla="*/ 282 h 300"/>
              <a:gd name="T82" fmla="*/ 189 w 271"/>
              <a:gd name="T83" fmla="*/ 282 h 300"/>
              <a:gd name="T84" fmla="*/ 168 w 271"/>
              <a:gd name="T85" fmla="*/ 282 h 300"/>
              <a:gd name="T86" fmla="*/ 166 w 271"/>
              <a:gd name="T87" fmla="*/ 280 h 300"/>
              <a:gd name="T88" fmla="*/ 134 w 271"/>
              <a:gd name="T89" fmla="*/ 287 h 300"/>
              <a:gd name="T90" fmla="*/ 131 w 271"/>
              <a:gd name="T91" fmla="*/ 289 h 300"/>
              <a:gd name="T92" fmla="*/ 117 w 271"/>
              <a:gd name="T93" fmla="*/ 282 h 300"/>
              <a:gd name="T94" fmla="*/ 107 w 271"/>
              <a:gd name="T95" fmla="*/ 300 h 300"/>
              <a:gd name="T96" fmla="*/ 103 w 271"/>
              <a:gd name="T97" fmla="*/ 300 h 300"/>
              <a:gd name="T98" fmla="*/ 86 w 271"/>
              <a:gd name="T99" fmla="*/ 284 h 300"/>
              <a:gd name="T100" fmla="*/ 70 w 271"/>
              <a:gd name="T101" fmla="*/ 267 h 300"/>
              <a:gd name="T102" fmla="*/ 49 w 271"/>
              <a:gd name="T103" fmla="*/ 254 h 300"/>
              <a:gd name="T104" fmla="*/ 31 w 271"/>
              <a:gd name="T105" fmla="*/ 258 h 300"/>
              <a:gd name="T106" fmla="*/ 14 w 271"/>
              <a:gd name="T107" fmla="*/ 260 h 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1"/>
              <a:gd name="T163" fmla="*/ 0 h 300"/>
              <a:gd name="T164" fmla="*/ 271 w 271"/>
              <a:gd name="T165" fmla="*/ 300 h 3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1" h="300">
                <a:moveTo>
                  <a:pt x="14" y="260"/>
                </a:moveTo>
                <a:lnTo>
                  <a:pt x="8" y="269"/>
                </a:lnTo>
                <a:lnTo>
                  <a:pt x="14" y="242"/>
                </a:lnTo>
                <a:lnTo>
                  <a:pt x="20" y="212"/>
                </a:lnTo>
                <a:lnTo>
                  <a:pt x="14" y="189"/>
                </a:lnTo>
                <a:lnTo>
                  <a:pt x="16" y="165"/>
                </a:lnTo>
                <a:lnTo>
                  <a:pt x="0" y="150"/>
                </a:lnTo>
                <a:lnTo>
                  <a:pt x="0" y="156"/>
                </a:lnTo>
                <a:lnTo>
                  <a:pt x="2" y="143"/>
                </a:lnTo>
                <a:lnTo>
                  <a:pt x="23" y="143"/>
                </a:lnTo>
                <a:lnTo>
                  <a:pt x="45" y="143"/>
                </a:lnTo>
                <a:lnTo>
                  <a:pt x="68" y="143"/>
                </a:lnTo>
                <a:lnTo>
                  <a:pt x="90" y="143"/>
                </a:lnTo>
                <a:lnTo>
                  <a:pt x="90" y="123"/>
                </a:lnTo>
                <a:lnTo>
                  <a:pt x="90" y="103"/>
                </a:lnTo>
                <a:lnTo>
                  <a:pt x="113" y="92"/>
                </a:lnTo>
                <a:lnTo>
                  <a:pt x="113" y="62"/>
                </a:lnTo>
                <a:lnTo>
                  <a:pt x="113" y="31"/>
                </a:lnTo>
                <a:lnTo>
                  <a:pt x="133" y="31"/>
                </a:lnTo>
                <a:lnTo>
                  <a:pt x="150" y="31"/>
                </a:lnTo>
                <a:lnTo>
                  <a:pt x="168" y="31"/>
                </a:lnTo>
                <a:lnTo>
                  <a:pt x="187" y="31"/>
                </a:lnTo>
                <a:lnTo>
                  <a:pt x="187" y="0"/>
                </a:lnTo>
                <a:lnTo>
                  <a:pt x="208" y="15"/>
                </a:lnTo>
                <a:lnTo>
                  <a:pt x="228" y="28"/>
                </a:lnTo>
                <a:lnTo>
                  <a:pt x="249" y="41"/>
                </a:lnTo>
                <a:lnTo>
                  <a:pt x="271" y="55"/>
                </a:lnTo>
                <a:lnTo>
                  <a:pt x="251" y="55"/>
                </a:lnTo>
                <a:lnTo>
                  <a:pt x="232" y="55"/>
                </a:lnTo>
                <a:lnTo>
                  <a:pt x="234" y="81"/>
                </a:lnTo>
                <a:lnTo>
                  <a:pt x="236" y="106"/>
                </a:lnTo>
                <a:lnTo>
                  <a:pt x="240" y="132"/>
                </a:lnTo>
                <a:lnTo>
                  <a:pt x="242" y="158"/>
                </a:lnTo>
                <a:lnTo>
                  <a:pt x="244" y="181"/>
                </a:lnTo>
                <a:lnTo>
                  <a:pt x="246" y="207"/>
                </a:lnTo>
                <a:lnTo>
                  <a:pt x="249" y="233"/>
                </a:lnTo>
                <a:lnTo>
                  <a:pt x="251" y="258"/>
                </a:lnTo>
                <a:lnTo>
                  <a:pt x="257" y="262"/>
                </a:lnTo>
                <a:lnTo>
                  <a:pt x="253" y="282"/>
                </a:lnTo>
                <a:lnTo>
                  <a:pt x="232" y="282"/>
                </a:lnTo>
                <a:lnTo>
                  <a:pt x="210" y="282"/>
                </a:lnTo>
                <a:lnTo>
                  <a:pt x="189" y="282"/>
                </a:lnTo>
                <a:lnTo>
                  <a:pt x="168" y="282"/>
                </a:lnTo>
                <a:lnTo>
                  <a:pt x="166" y="280"/>
                </a:lnTo>
                <a:lnTo>
                  <a:pt x="134" y="287"/>
                </a:lnTo>
                <a:lnTo>
                  <a:pt x="131" y="289"/>
                </a:lnTo>
                <a:lnTo>
                  <a:pt x="117" y="282"/>
                </a:lnTo>
                <a:lnTo>
                  <a:pt x="107" y="300"/>
                </a:lnTo>
                <a:lnTo>
                  <a:pt x="103" y="300"/>
                </a:lnTo>
                <a:lnTo>
                  <a:pt x="86" y="284"/>
                </a:lnTo>
                <a:lnTo>
                  <a:pt x="70" y="267"/>
                </a:lnTo>
                <a:lnTo>
                  <a:pt x="49" y="254"/>
                </a:lnTo>
                <a:lnTo>
                  <a:pt x="31" y="258"/>
                </a:lnTo>
                <a:lnTo>
                  <a:pt x="14" y="26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3" name="Freeform 153"/>
          <p:cNvSpPr>
            <a:spLocks/>
          </p:cNvSpPr>
          <p:nvPr/>
        </p:nvSpPr>
        <p:spPr bwMode="auto">
          <a:xfrm>
            <a:off x="5282899" y="4232827"/>
            <a:ext cx="234700" cy="200362"/>
          </a:xfrm>
          <a:custGeom>
            <a:avLst/>
            <a:gdLst>
              <a:gd name="T0" fmla="*/ 136 w 265"/>
              <a:gd name="T1" fmla="*/ 49 h 197"/>
              <a:gd name="T2" fmla="*/ 117 w 265"/>
              <a:gd name="T3" fmla="*/ 62 h 197"/>
              <a:gd name="T4" fmla="*/ 95 w 265"/>
              <a:gd name="T5" fmla="*/ 73 h 197"/>
              <a:gd name="T6" fmla="*/ 85 w 265"/>
              <a:gd name="T7" fmla="*/ 91 h 197"/>
              <a:gd name="T8" fmla="*/ 76 w 265"/>
              <a:gd name="T9" fmla="*/ 109 h 197"/>
              <a:gd name="T10" fmla="*/ 78 w 265"/>
              <a:gd name="T11" fmla="*/ 131 h 197"/>
              <a:gd name="T12" fmla="*/ 68 w 265"/>
              <a:gd name="T13" fmla="*/ 148 h 197"/>
              <a:gd name="T14" fmla="*/ 56 w 265"/>
              <a:gd name="T15" fmla="*/ 166 h 197"/>
              <a:gd name="T16" fmla="*/ 41 w 265"/>
              <a:gd name="T17" fmla="*/ 177 h 197"/>
              <a:gd name="T18" fmla="*/ 23 w 265"/>
              <a:gd name="T19" fmla="*/ 188 h 197"/>
              <a:gd name="T20" fmla="*/ 0 w 265"/>
              <a:gd name="T21" fmla="*/ 197 h 197"/>
              <a:gd name="T22" fmla="*/ 23 w 265"/>
              <a:gd name="T23" fmla="*/ 197 h 197"/>
              <a:gd name="T24" fmla="*/ 48 w 265"/>
              <a:gd name="T25" fmla="*/ 197 h 197"/>
              <a:gd name="T26" fmla="*/ 74 w 265"/>
              <a:gd name="T27" fmla="*/ 197 h 197"/>
              <a:gd name="T28" fmla="*/ 97 w 265"/>
              <a:gd name="T29" fmla="*/ 197 h 197"/>
              <a:gd name="T30" fmla="*/ 103 w 265"/>
              <a:gd name="T31" fmla="*/ 170 h 197"/>
              <a:gd name="T32" fmla="*/ 120 w 265"/>
              <a:gd name="T33" fmla="*/ 161 h 197"/>
              <a:gd name="T34" fmla="*/ 138 w 265"/>
              <a:gd name="T35" fmla="*/ 151 h 197"/>
              <a:gd name="T36" fmla="*/ 157 w 265"/>
              <a:gd name="T37" fmla="*/ 142 h 197"/>
              <a:gd name="T38" fmla="*/ 177 w 265"/>
              <a:gd name="T39" fmla="*/ 135 h 197"/>
              <a:gd name="T40" fmla="*/ 193 w 265"/>
              <a:gd name="T41" fmla="*/ 126 h 197"/>
              <a:gd name="T42" fmla="*/ 208 w 265"/>
              <a:gd name="T43" fmla="*/ 115 h 197"/>
              <a:gd name="T44" fmla="*/ 206 w 265"/>
              <a:gd name="T45" fmla="*/ 100 h 197"/>
              <a:gd name="T46" fmla="*/ 235 w 265"/>
              <a:gd name="T47" fmla="*/ 89 h 197"/>
              <a:gd name="T48" fmla="*/ 259 w 265"/>
              <a:gd name="T49" fmla="*/ 89 h 197"/>
              <a:gd name="T50" fmla="*/ 265 w 265"/>
              <a:gd name="T51" fmla="*/ 82 h 197"/>
              <a:gd name="T52" fmla="*/ 251 w 265"/>
              <a:gd name="T53" fmla="*/ 60 h 197"/>
              <a:gd name="T54" fmla="*/ 247 w 265"/>
              <a:gd name="T55" fmla="*/ 44 h 197"/>
              <a:gd name="T56" fmla="*/ 245 w 265"/>
              <a:gd name="T57" fmla="*/ 25 h 197"/>
              <a:gd name="T58" fmla="*/ 239 w 265"/>
              <a:gd name="T59" fmla="*/ 20 h 197"/>
              <a:gd name="T60" fmla="*/ 224 w 265"/>
              <a:gd name="T61" fmla="*/ 16 h 197"/>
              <a:gd name="T62" fmla="*/ 218 w 265"/>
              <a:gd name="T63" fmla="*/ 16 h 197"/>
              <a:gd name="T64" fmla="*/ 181 w 265"/>
              <a:gd name="T65" fmla="*/ 14 h 197"/>
              <a:gd name="T66" fmla="*/ 169 w 265"/>
              <a:gd name="T67" fmla="*/ 0 h 197"/>
              <a:gd name="T68" fmla="*/ 157 w 265"/>
              <a:gd name="T69" fmla="*/ 11 h 197"/>
              <a:gd name="T70" fmla="*/ 148 w 265"/>
              <a:gd name="T71" fmla="*/ 29 h 197"/>
              <a:gd name="T72" fmla="*/ 136 w 265"/>
              <a:gd name="T73" fmla="*/ 49 h 19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5"/>
              <a:gd name="T112" fmla="*/ 0 h 197"/>
              <a:gd name="T113" fmla="*/ 265 w 265"/>
              <a:gd name="T114" fmla="*/ 197 h 19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5" h="197">
                <a:moveTo>
                  <a:pt x="136" y="49"/>
                </a:moveTo>
                <a:lnTo>
                  <a:pt x="117" y="62"/>
                </a:lnTo>
                <a:lnTo>
                  <a:pt x="95" y="73"/>
                </a:lnTo>
                <a:lnTo>
                  <a:pt x="85" y="91"/>
                </a:lnTo>
                <a:lnTo>
                  <a:pt x="76" y="109"/>
                </a:lnTo>
                <a:lnTo>
                  <a:pt x="78" y="131"/>
                </a:lnTo>
                <a:lnTo>
                  <a:pt x="68" y="148"/>
                </a:lnTo>
                <a:lnTo>
                  <a:pt x="56" y="166"/>
                </a:lnTo>
                <a:lnTo>
                  <a:pt x="41" y="177"/>
                </a:lnTo>
                <a:lnTo>
                  <a:pt x="23" y="188"/>
                </a:lnTo>
                <a:lnTo>
                  <a:pt x="0" y="197"/>
                </a:lnTo>
                <a:lnTo>
                  <a:pt x="23" y="197"/>
                </a:lnTo>
                <a:lnTo>
                  <a:pt x="48" y="197"/>
                </a:lnTo>
                <a:lnTo>
                  <a:pt x="74" y="197"/>
                </a:lnTo>
                <a:lnTo>
                  <a:pt x="97" y="197"/>
                </a:lnTo>
                <a:lnTo>
                  <a:pt x="103" y="170"/>
                </a:lnTo>
                <a:lnTo>
                  <a:pt x="120" y="161"/>
                </a:lnTo>
                <a:lnTo>
                  <a:pt x="138" y="151"/>
                </a:lnTo>
                <a:lnTo>
                  <a:pt x="157" y="142"/>
                </a:lnTo>
                <a:lnTo>
                  <a:pt x="177" y="135"/>
                </a:lnTo>
                <a:lnTo>
                  <a:pt x="193" y="126"/>
                </a:lnTo>
                <a:lnTo>
                  <a:pt x="208" y="115"/>
                </a:lnTo>
                <a:lnTo>
                  <a:pt x="206" y="100"/>
                </a:lnTo>
                <a:lnTo>
                  <a:pt x="235" y="89"/>
                </a:lnTo>
                <a:lnTo>
                  <a:pt x="259" y="89"/>
                </a:lnTo>
                <a:lnTo>
                  <a:pt x="265" y="82"/>
                </a:lnTo>
                <a:lnTo>
                  <a:pt x="251" y="60"/>
                </a:lnTo>
                <a:lnTo>
                  <a:pt x="247" y="44"/>
                </a:lnTo>
                <a:lnTo>
                  <a:pt x="245" y="25"/>
                </a:lnTo>
                <a:lnTo>
                  <a:pt x="239" y="20"/>
                </a:lnTo>
                <a:lnTo>
                  <a:pt x="224" y="16"/>
                </a:lnTo>
                <a:lnTo>
                  <a:pt x="218" y="16"/>
                </a:lnTo>
                <a:lnTo>
                  <a:pt x="181" y="14"/>
                </a:lnTo>
                <a:lnTo>
                  <a:pt x="169" y="0"/>
                </a:lnTo>
                <a:lnTo>
                  <a:pt x="157" y="11"/>
                </a:lnTo>
                <a:lnTo>
                  <a:pt x="148" y="29"/>
                </a:lnTo>
                <a:lnTo>
                  <a:pt x="136" y="49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4" name="Freeform 154"/>
          <p:cNvSpPr>
            <a:spLocks/>
          </p:cNvSpPr>
          <p:nvPr/>
        </p:nvSpPr>
        <p:spPr bwMode="auto">
          <a:xfrm>
            <a:off x="5540142" y="4532628"/>
            <a:ext cx="310284" cy="287930"/>
          </a:xfrm>
          <a:custGeom>
            <a:avLst/>
            <a:gdLst>
              <a:gd name="T0" fmla="*/ 37 w 348"/>
              <a:gd name="T1" fmla="*/ 260 h 283"/>
              <a:gd name="T2" fmla="*/ 29 w 348"/>
              <a:gd name="T3" fmla="*/ 261 h 283"/>
              <a:gd name="T4" fmla="*/ 15 w 348"/>
              <a:gd name="T5" fmla="*/ 250 h 283"/>
              <a:gd name="T6" fmla="*/ 17 w 348"/>
              <a:gd name="T7" fmla="*/ 243 h 283"/>
              <a:gd name="T8" fmla="*/ 19 w 348"/>
              <a:gd name="T9" fmla="*/ 243 h 283"/>
              <a:gd name="T10" fmla="*/ 2 w 348"/>
              <a:gd name="T11" fmla="*/ 225 h 283"/>
              <a:gd name="T12" fmla="*/ 0 w 348"/>
              <a:gd name="T13" fmla="*/ 205 h 283"/>
              <a:gd name="T14" fmla="*/ 4 w 348"/>
              <a:gd name="T15" fmla="*/ 205 h 283"/>
              <a:gd name="T16" fmla="*/ 23 w 348"/>
              <a:gd name="T17" fmla="*/ 197 h 283"/>
              <a:gd name="T18" fmla="*/ 49 w 348"/>
              <a:gd name="T19" fmla="*/ 197 h 283"/>
              <a:gd name="T20" fmla="*/ 72 w 348"/>
              <a:gd name="T21" fmla="*/ 196 h 283"/>
              <a:gd name="T22" fmla="*/ 84 w 348"/>
              <a:gd name="T23" fmla="*/ 175 h 283"/>
              <a:gd name="T24" fmla="*/ 86 w 348"/>
              <a:gd name="T25" fmla="*/ 157 h 283"/>
              <a:gd name="T26" fmla="*/ 86 w 348"/>
              <a:gd name="T27" fmla="*/ 141 h 283"/>
              <a:gd name="T28" fmla="*/ 87 w 348"/>
              <a:gd name="T29" fmla="*/ 122 h 283"/>
              <a:gd name="T30" fmla="*/ 87 w 348"/>
              <a:gd name="T31" fmla="*/ 104 h 283"/>
              <a:gd name="T32" fmla="*/ 105 w 348"/>
              <a:gd name="T33" fmla="*/ 102 h 283"/>
              <a:gd name="T34" fmla="*/ 123 w 348"/>
              <a:gd name="T35" fmla="*/ 99 h 283"/>
              <a:gd name="T36" fmla="*/ 140 w 348"/>
              <a:gd name="T37" fmla="*/ 80 h 283"/>
              <a:gd name="T38" fmla="*/ 158 w 348"/>
              <a:gd name="T39" fmla="*/ 64 h 283"/>
              <a:gd name="T40" fmla="*/ 183 w 348"/>
              <a:gd name="T41" fmla="*/ 49 h 283"/>
              <a:gd name="T42" fmla="*/ 208 w 348"/>
              <a:gd name="T43" fmla="*/ 33 h 283"/>
              <a:gd name="T44" fmla="*/ 234 w 348"/>
              <a:gd name="T45" fmla="*/ 16 h 283"/>
              <a:gd name="T46" fmla="*/ 257 w 348"/>
              <a:gd name="T47" fmla="*/ 0 h 283"/>
              <a:gd name="T48" fmla="*/ 288 w 348"/>
              <a:gd name="T49" fmla="*/ 7 h 283"/>
              <a:gd name="T50" fmla="*/ 308 w 348"/>
              <a:gd name="T51" fmla="*/ 22 h 283"/>
              <a:gd name="T52" fmla="*/ 323 w 348"/>
              <a:gd name="T53" fmla="*/ 13 h 283"/>
              <a:gd name="T54" fmla="*/ 327 w 348"/>
              <a:gd name="T55" fmla="*/ 31 h 283"/>
              <a:gd name="T56" fmla="*/ 329 w 348"/>
              <a:gd name="T57" fmla="*/ 49 h 283"/>
              <a:gd name="T58" fmla="*/ 348 w 348"/>
              <a:gd name="T59" fmla="*/ 77 h 283"/>
              <a:gd name="T60" fmla="*/ 343 w 348"/>
              <a:gd name="T61" fmla="*/ 86 h 283"/>
              <a:gd name="T62" fmla="*/ 341 w 348"/>
              <a:gd name="T63" fmla="*/ 104 h 283"/>
              <a:gd name="T64" fmla="*/ 341 w 348"/>
              <a:gd name="T65" fmla="*/ 122 h 283"/>
              <a:gd name="T66" fmla="*/ 339 w 348"/>
              <a:gd name="T67" fmla="*/ 141 h 283"/>
              <a:gd name="T68" fmla="*/ 339 w 348"/>
              <a:gd name="T69" fmla="*/ 159 h 283"/>
              <a:gd name="T70" fmla="*/ 329 w 348"/>
              <a:gd name="T71" fmla="*/ 174 h 283"/>
              <a:gd name="T72" fmla="*/ 317 w 348"/>
              <a:gd name="T73" fmla="*/ 188 h 283"/>
              <a:gd name="T74" fmla="*/ 308 w 348"/>
              <a:gd name="T75" fmla="*/ 201 h 283"/>
              <a:gd name="T76" fmla="*/ 298 w 348"/>
              <a:gd name="T77" fmla="*/ 216 h 283"/>
              <a:gd name="T78" fmla="*/ 298 w 348"/>
              <a:gd name="T79" fmla="*/ 236 h 283"/>
              <a:gd name="T80" fmla="*/ 273 w 348"/>
              <a:gd name="T81" fmla="*/ 249 h 283"/>
              <a:gd name="T82" fmla="*/ 251 w 348"/>
              <a:gd name="T83" fmla="*/ 247 h 283"/>
              <a:gd name="T84" fmla="*/ 228 w 348"/>
              <a:gd name="T85" fmla="*/ 245 h 283"/>
              <a:gd name="T86" fmla="*/ 202 w 348"/>
              <a:gd name="T87" fmla="*/ 256 h 283"/>
              <a:gd name="T88" fmla="*/ 185 w 348"/>
              <a:gd name="T89" fmla="*/ 250 h 283"/>
              <a:gd name="T90" fmla="*/ 169 w 348"/>
              <a:gd name="T91" fmla="*/ 243 h 283"/>
              <a:gd name="T92" fmla="*/ 146 w 348"/>
              <a:gd name="T93" fmla="*/ 250 h 283"/>
              <a:gd name="T94" fmla="*/ 130 w 348"/>
              <a:gd name="T95" fmla="*/ 236 h 283"/>
              <a:gd name="T96" fmla="*/ 109 w 348"/>
              <a:gd name="T97" fmla="*/ 234 h 283"/>
              <a:gd name="T98" fmla="*/ 87 w 348"/>
              <a:gd name="T99" fmla="*/ 241 h 283"/>
              <a:gd name="T100" fmla="*/ 82 w 348"/>
              <a:gd name="T101" fmla="*/ 258 h 283"/>
              <a:gd name="T102" fmla="*/ 76 w 348"/>
              <a:gd name="T103" fmla="*/ 274 h 283"/>
              <a:gd name="T104" fmla="*/ 74 w 348"/>
              <a:gd name="T105" fmla="*/ 283 h 283"/>
              <a:gd name="T106" fmla="*/ 54 w 348"/>
              <a:gd name="T107" fmla="*/ 267 h 283"/>
              <a:gd name="T108" fmla="*/ 49 w 348"/>
              <a:gd name="T109" fmla="*/ 276 h 283"/>
              <a:gd name="T110" fmla="*/ 49 w 348"/>
              <a:gd name="T111" fmla="*/ 280 h 283"/>
              <a:gd name="T112" fmla="*/ 49 w 348"/>
              <a:gd name="T113" fmla="*/ 278 h 283"/>
              <a:gd name="T114" fmla="*/ 43 w 348"/>
              <a:gd name="T115" fmla="*/ 267 h 283"/>
              <a:gd name="T116" fmla="*/ 37 w 348"/>
              <a:gd name="T117" fmla="*/ 260 h 2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8"/>
              <a:gd name="T178" fmla="*/ 0 h 283"/>
              <a:gd name="T179" fmla="*/ 348 w 348"/>
              <a:gd name="T180" fmla="*/ 283 h 2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8" h="283">
                <a:moveTo>
                  <a:pt x="37" y="260"/>
                </a:moveTo>
                <a:lnTo>
                  <a:pt x="29" y="261"/>
                </a:lnTo>
                <a:lnTo>
                  <a:pt x="15" y="250"/>
                </a:lnTo>
                <a:lnTo>
                  <a:pt x="17" y="243"/>
                </a:lnTo>
                <a:lnTo>
                  <a:pt x="19" y="243"/>
                </a:lnTo>
                <a:lnTo>
                  <a:pt x="2" y="225"/>
                </a:lnTo>
                <a:lnTo>
                  <a:pt x="0" y="205"/>
                </a:lnTo>
                <a:lnTo>
                  <a:pt x="4" y="205"/>
                </a:lnTo>
                <a:lnTo>
                  <a:pt x="23" y="197"/>
                </a:lnTo>
                <a:lnTo>
                  <a:pt x="49" y="197"/>
                </a:lnTo>
                <a:lnTo>
                  <a:pt x="72" y="196"/>
                </a:lnTo>
                <a:lnTo>
                  <a:pt x="84" y="175"/>
                </a:lnTo>
                <a:lnTo>
                  <a:pt x="86" y="157"/>
                </a:lnTo>
                <a:lnTo>
                  <a:pt x="86" y="141"/>
                </a:lnTo>
                <a:lnTo>
                  <a:pt x="87" y="122"/>
                </a:lnTo>
                <a:lnTo>
                  <a:pt x="87" y="104"/>
                </a:lnTo>
                <a:lnTo>
                  <a:pt x="105" y="102"/>
                </a:lnTo>
                <a:lnTo>
                  <a:pt x="123" y="99"/>
                </a:lnTo>
                <a:lnTo>
                  <a:pt x="140" y="80"/>
                </a:lnTo>
                <a:lnTo>
                  <a:pt x="158" y="64"/>
                </a:lnTo>
                <a:lnTo>
                  <a:pt x="183" y="49"/>
                </a:lnTo>
                <a:lnTo>
                  <a:pt x="208" y="33"/>
                </a:lnTo>
                <a:lnTo>
                  <a:pt x="234" y="16"/>
                </a:lnTo>
                <a:lnTo>
                  <a:pt x="257" y="0"/>
                </a:lnTo>
                <a:lnTo>
                  <a:pt x="288" y="7"/>
                </a:lnTo>
                <a:lnTo>
                  <a:pt x="308" y="22"/>
                </a:lnTo>
                <a:lnTo>
                  <a:pt x="323" y="13"/>
                </a:lnTo>
                <a:lnTo>
                  <a:pt x="327" y="31"/>
                </a:lnTo>
                <a:lnTo>
                  <a:pt x="329" y="49"/>
                </a:lnTo>
                <a:lnTo>
                  <a:pt x="348" y="77"/>
                </a:lnTo>
                <a:lnTo>
                  <a:pt x="343" y="86"/>
                </a:lnTo>
                <a:lnTo>
                  <a:pt x="341" y="104"/>
                </a:lnTo>
                <a:lnTo>
                  <a:pt x="341" y="122"/>
                </a:lnTo>
                <a:lnTo>
                  <a:pt x="339" y="141"/>
                </a:lnTo>
                <a:lnTo>
                  <a:pt x="339" y="159"/>
                </a:lnTo>
                <a:lnTo>
                  <a:pt x="329" y="174"/>
                </a:lnTo>
                <a:lnTo>
                  <a:pt x="317" y="188"/>
                </a:lnTo>
                <a:lnTo>
                  <a:pt x="308" y="201"/>
                </a:lnTo>
                <a:lnTo>
                  <a:pt x="298" y="216"/>
                </a:lnTo>
                <a:lnTo>
                  <a:pt x="298" y="236"/>
                </a:lnTo>
                <a:lnTo>
                  <a:pt x="273" y="249"/>
                </a:lnTo>
                <a:lnTo>
                  <a:pt x="251" y="247"/>
                </a:lnTo>
                <a:lnTo>
                  <a:pt x="228" y="245"/>
                </a:lnTo>
                <a:lnTo>
                  <a:pt x="202" y="256"/>
                </a:lnTo>
                <a:lnTo>
                  <a:pt x="185" y="250"/>
                </a:lnTo>
                <a:lnTo>
                  <a:pt x="169" y="243"/>
                </a:lnTo>
                <a:lnTo>
                  <a:pt x="146" y="250"/>
                </a:lnTo>
                <a:lnTo>
                  <a:pt x="130" y="236"/>
                </a:lnTo>
                <a:lnTo>
                  <a:pt x="109" y="234"/>
                </a:lnTo>
                <a:lnTo>
                  <a:pt x="87" y="241"/>
                </a:lnTo>
                <a:lnTo>
                  <a:pt x="82" y="258"/>
                </a:lnTo>
                <a:lnTo>
                  <a:pt x="76" y="274"/>
                </a:lnTo>
                <a:lnTo>
                  <a:pt x="74" y="283"/>
                </a:lnTo>
                <a:lnTo>
                  <a:pt x="54" y="267"/>
                </a:lnTo>
                <a:lnTo>
                  <a:pt x="49" y="276"/>
                </a:lnTo>
                <a:lnTo>
                  <a:pt x="49" y="280"/>
                </a:lnTo>
                <a:lnTo>
                  <a:pt x="49" y="278"/>
                </a:lnTo>
                <a:lnTo>
                  <a:pt x="43" y="267"/>
                </a:lnTo>
                <a:lnTo>
                  <a:pt x="37" y="26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5" name="Freeform 155"/>
          <p:cNvSpPr>
            <a:spLocks/>
          </p:cNvSpPr>
          <p:nvPr/>
        </p:nvSpPr>
        <p:spPr bwMode="auto">
          <a:xfrm>
            <a:off x="5192731" y="4701824"/>
            <a:ext cx="118014" cy="105375"/>
          </a:xfrm>
          <a:custGeom>
            <a:avLst/>
            <a:gdLst>
              <a:gd name="T0" fmla="*/ 28 w 135"/>
              <a:gd name="T1" fmla="*/ 6 h 105"/>
              <a:gd name="T2" fmla="*/ 22 w 135"/>
              <a:gd name="T3" fmla="*/ 15 h 105"/>
              <a:gd name="T4" fmla="*/ 12 w 135"/>
              <a:gd name="T5" fmla="*/ 32 h 105"/>
              <a:gd name="T6" fmla="*/ 0 w 135"/>
              <a:gd name="T7" fmla="*/ 48 h 105"/>
              <a:gd name="T8" fmla="*/ 16 w 135"/>
              <a:gd name="T9" fmla="*/ 66 h 105"/>
              <a:gd name="T10" fmla="*/ 22 w 135"/>
              <a:gd name="T11" fmla="*/ 61 h 105"/>
              <a:gd name="T12" fmla="*/ 16 w 135"/>
              <a:gd name="T13" fmla="*/ 64 h 105"/>
              <a:gd name="T14" fmla="*/ 20 w 135"/>
              <a:gd name="T15" fmla="*/ 68 h 105"/>
              <a:gd name="T16" fmla="*/ 20 w 135"/>
              <a:gd name="T17" fmla="*/ 74 h 105"/>
              <a:gd name="T18" fmla="*/ 43 w 135"/>
              <a:gd name="T19" fmla="*/ 74 h 105"/>
              <a:gd name="T20" fmla="*/ 47 w 135"/>
              <a:gd name="T21" fmla="*/ 70 h 105"/>
              <a:gd name="T22" fmla="*/ 74 w 135"/>
              <a:gd name="T23" fmla="*/ 75 h 105"/>
              <a:gd name="T24" fmla="*/ 80 w 135"/>
              <a:gd name="T25" fmla="*/ 81 h 105"/>
              <a:gd name="T26" fmla="*/ 51 w 135"/>
              <a:gd name="T27" fmla="*/ 75 h 105"/>
              <a:gd name="T28" fmla="*/ 34 w 135"/>
              <a:gd name="T29" fmla="*/ 81 h 105"/>
              <a:gd name="T30" fmla="*/ 16 w 135"/>
              <a:gd name="T31" fmla="*/ 86 h 105"/>
              <a:gd name="T32" fmla="*/ 18 w 135"/>
              <a:gd name="T33" fmla="*/ 97 h 105"/>
              <a:gd name="T34" fmla="*/ 34 w 135"/>
              <a:gd name="T35" fmla="*/ 96 h 105"/>
              <a:gd name="T36" fmla="*/ 43 w 135"/>
              <a:gd name="T37" fmla="*/ 94 h 105"/>
              <a:gd name="T38" fmla="*/ 43 w 135"/>
              <a:gd name="T39" fmla="*/ 96 h 105"/>
              <a:gd name="T40" fmla="*/ 22 w 135"/>
              <a:gd name="T41" fmla="*/ 97 h 105"/>
              <a:gd name="T42" fmla="*/ 16 w 135"/>
              <a:gd name="T43" fmla="*/ 105 h 105"/>
              <a:gd name="T44" fmla="*/ 45 w 135"/>
              <a:gd name="T45" fmla="*/ 99 h 105"/>
              <a:gd name="T46" fmla="*/ 65 w 135"/>
              <a:gd name="T47" fmla="*/ 97 h 105"/>
              <a:gd name="T48" fmla="*/ 84 w 135"/>
              <a:gd name="T49" fmla="*/ 96 h 105"/>
              <a:gd name="T50" fmla="*/ 104 w 135"/>
              <a:gd name="T51" fmla="*/ 99 h 105"/>
              <a:gd name="T52" fmla="*/ 135 w 135"/>
              <a:gd name="T53" fmla="*/ 103 h 105"/>
              <a:gd name="T54" fmla="*/ 129 w 135"/>
              <a:gd name="T55" fmla="*/ 79 h 105"/>
              <a:gd name="T56" fmla="*/ 123 w 135"/>
              <a:gd name="T57" fmla="*/ 70 h 105"/>
              <a:gd name="T58" fmla="*/ 117 w 135"/>
              <a:gd name="T59" fmla="*/ 46 h 105"/>
              <a:gd name="T60" fmla="*/ 100 w 135"/>
              <a:gd name="T61" fmla="*/ 30 h 105"/>
              <a:gd name="T62" fmla="*/ 84 w 135"/>
              <a:gd name="T63" fmla="*/ 13 h 105"/>
              <a:gd name="T64" fmla="*/ 63 w 135"/>
              <a:gd name="T65" fmla="*/ 0 h 105"/>
              <a:gd name="T66" fmla="*/ 45 w 135"/>
              <a:gd name="T67" fmla="*/ 4 h 105"/>
              <a:gd name="T68" fmla="*/ 28 w 135"/>
              <a:gd name="T69" fmla="*/ 6 h 1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5"/>
              <a:gd name="T106" fmla="*/ 0 h 105"/>
              <a:gd name="T107" fmla="*/ 135 w 135"/>
              <a:gd name="T108" fmla="*/ 105 h 1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5" h="105">
                <a:moveTo>
                  <a:pt x="28" y="6"/>
                </a:moveTo>
                <a:lnTo>
                  <a:pt x="22" y="15"/>
                </a:lnTo>
                <a:lnTo>
                  <a:pt x="12" y="32"/>
                </a:lnTo>
                <a:lnTo>
                  <a:pt x="0" y="48"/>
                </a:lnTo>
                <a:lnTo>
                  <a:pt x="16" y="66"/>
                </a:lnTo>
                <a:lnTo>
                  <a:pt x="22" y="61"/>
                </a:lnTo>
                <a:lnTo>
                  <a:pt x="16" y="64"/>
                </a:lnTo>
                <a:lnTo>
                  <a:pt x="20" y="68"/>
                </a:lnTo>
                <a:lnTo>
                  <a:pt x="20" y="74"/>
                </a:lnTo>
                <a:lnTo>
                  <a:pt x="43" y="74"/>
                </a:lnTo>
                <a:lnTo>
                  <a:pt x="47" y="70"/>
                </a:lnTo>
                <a:lnTo>
                  <a:pt x="74" y="75"/>
                </a:lnTo>
                <a:lnTo>
                  <a:pt x="80" y="81"/>
                </a:lnTo>
                <a:lnTo>
                  <a:pt x="51" y="75"/>
                </a:lnTo>
                <a:lnTo>
                  <a:pt x="34" y="81"/>
                </a:lnTo>
                <a:lnTo>
                  <a:pt x="16" y="86"/>
                </a:lnTo>
                <a:lnTo>
                  <a:pt x="18" y="97"/>
                </a:lnTo>
                <a:lnTo>
                  <a:pt x="34" y="96"/>
                </a:lnTo>
                <a:lnTo>
                  <a:pt x="43" y="94"/>
                </a:lnTo>
                <a:lnTo>
                  <a:pt x="43" y="96"/>
                </a:lnTo>
                <a:lnTo>
                  <a:pt x="22" y="97"/>
                </a:lnTo>
                <a:lnTo>
                  <a:pt x="16" y="105"/>
                </a:lnTo>
                <a:lnTo>
                  <a:pt x="45" y="99"/>
                </a:lnTo>
                <a:lnTo>
                  <a:pt x="65" y="97"/>
                </a:lnTo>
                <a:lnTo>
                  <a:pt x="84" y="96"/>
                </a:lnTo>
                <a:lnTo>
                  <a:pt x="104" y="99"/>
                </a:lnTo>
                <a:lnTo>
                  <a:pt x="135" y="103"/>
                </a:lnTo>
                <a:lnTo>
                  <a:pt x="129" y="79"/>
                </a:lnTo>
                <a:lnTo>
                  <a:pt x="123" y="70"/>
                </a:lnTo>
                <a:lnTo>
                  <a:pt x="117" y="46"/>
                </a:lnTo>
                <a:lnTo>
                  <a:pt x="100" y="30"/>
                </a:lnTo>
                <a:lnTo>
                  <a:pt x="84" y="13"/>
                </a:lnTo>
                <a:lnTo>
                  <a:pt x="63" y="0"/>
                </a:lnTo>
                <a:lnTo>
                  <a:pt x="45" y="4"/>
                </a:lnTo>
                <a:lnTo>
                  <a:pt x="28" y="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6" name="Freeform 156"/>
          <p:cNvSpPr>
            <a:spLocks/>
          </p:cNvSpPr>
          <p:nvPr/>
        </p:nvSpPr>
        <p:spPr bwMode="auto">
          <a:xfrm>
            <a:off x="5676720" y="4201659"/>
            <a:ext cx="78234" cy="169195"/>
          </a:xfrm>
          <a:custGeom>
            <a:avLst/>
            <a:gdLst>
              <a:gd name="T0" fmla="*/ 58 w 87"/>
              <a:gd name="T1" fmla="*/ 159 h 166"/>
              <a:gd name="T2" fmla="*/ 46 w 87"/>
              <a:gd name="T3" fmla="*/ 166 h 166"/>
              <a:gd name="T4" fmla="*/ 41 w 87"/>
              <a:gd name="T5" fmla="*/ 144 h 166"/>
              <a:gd name="T6" fmla="*/ 35 w 87"/>
              <a:gd name="T7" fmla="*/ 122 h 166"/>
              <a:gd name="T8" fmla="*/ 17 w 87"/>
              <a:gd name="T9" fmla="*/ 104 h 166"/>
              <a:gd name="T10" fmla="*/ 0 w 87"/>
              <a:gd name="T11" fmla="*/ 82 h 166"/>
              <a:gd name="T12" fmla="*/ 9 w 87"/>
              <a:gd name="T13" fmla="*/ 64 h 166"/>
              <a:gd name="T14" fmla="*/ 19 w 87"/>
              <a:gd name="T15" fmla="*/ 47 h 166"/>
              <a:gd name="T16" fmla="*/ 17 w 87"/>
              <a:gd name="T17" fmla="*/ 14 h 166"/>
              <a:gd name="T18" fmla="*/ 21 w 87"/>
              <a:gd name="T19" fmla="*/ 7 h 166"/>
              <a:gd name="T20" fmla="*/ 46 w 87"/>
              <a:gd name="T21" fmla="*/ 0 h 166"/>
              <a:gd name="T22" fmla="*/ 54 w 87"/>
              <a:gd name="T23" fmla="*/ 5 h 166"/>
              <a:gd name="T24" fmla="*/ 60 w 87"/>
              <a:gd name="T25" fmla="*/ 12 h 166"/>
              <a:gd name="T26" fmla="*/ 72 w 87"/>
              <a:gd name="T27" fmla="*/ 5 h 166"/>
              <a:gd name="T28" fmla="*/ 62 w 87"/>
              <a:gd name="T29" fmla="*/ 31 h 166"/>
              <a:gd name="T30" fmla="*/ 76 w 87"/>
              <a:gd name="T31" fmla="*/ 47 h 166"/>
              <a:gd name="T32" fmla="*/ 64 w 87"/>
              <a:gd name="T33" fmla="*/ 62 h 166"/>
              <a:gd name="T34" fmla="*/ 54 w 87"/>
              <a:gd name="T35" fmla="*/ 76 h 166"/>
              <a:gd name="T36" fmla="*/ 74 w 87"/>
              <a:gd name="T37" fmla="*/ 87 h 166"/>
              <a:gd name="T38" fmla="*/ 87 w 87"/>
              <a:gd name="T39" fmla="*/ 97 h 166"/>
              <a:gd name="T40" fmla="*/ 85 w 87"/>
              <a:gd name="T41" fmla="*/ 117 h 166"/>
              <a:gd name="T42" fmla="*/ 72 w 87"/>
              <a:gd name="T43" fmla="*/ 128 h 166"/>
              <a:gd name="T44" fmla="*/ 58 w 87"/>
              <a:gd name="T45" fmla="*/ 139 h 166"/>
              <a:gd name="T46" fmla="*/ 58 w 87"/>
              <a:gd name="T47" fmla="*/ 159 h 1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7"/>
              <a:gd name="T73" fmla="*/ 0 h 166"/>
              <a:gd name="T74" fmla="*/ 87 w 87"/>
              <a:gd name="T75" fmla="*/ 166 h 1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7" h="166">
                <a:moveTo>
                  <a:pt x="58" y="159"/>
                </a:moveTo>
                <a:lnTo>
                  <a:pt x="46" y="166"/>
                </a:lnTo>
                <a:lnTo>
                  <a:pt x="41" y="144"/>
                </a:lnTo>
                <a:lnTo>
                  <a:pt x="35" y="122"/>
                </a:lnTo>
                <a:lnTo>
                  <a:pt x="17" y="104"/>
                </a:lnTo>
                <a:lnTo>
                  <a:pt x="0" y="82"/>
                </a:lnTo>
                <a:lnTo>
                  <a:pt x="9" y="64"/>
                </a:lnTo>
                <a:lnTo>
                  <a:pt x="19" y="47"/>
                </a:lnTo>
                <a:lnTo>
                  <a:pt x="17" y="14"/>
                </a:lnTo>
                <a:lnTo>
                  <a:pt x="21" y="7"/>
                </a:lnTo>
                <a:lnTo>
                  <a:pt x="46" y="0"/>
                </a:lnTo>
                <a:lnTo>
                  <a:pt x="54" y="5"/>
                </a:lnTo>
                <a:lnTo>
                  <a:pt x="60" y="12"/>
                </a:lnTo>
                <a:lnTo>
                  <a:pt x="72" y="5"/>
                </a:lnTo>
                <a:lnTo>
                  <a:pt x="62" y="31"/>
                </a:lnTo>
                <a:lnTo>
                  <a:pt x="76" y="47"/>
                </a:lnTo>
                <a:lnTo>
                  <a:pt x="64" y="62"/>
                </a:lnTo>
                <a:lnTo>
                  <a:pt x="54" y="76"/>
                </a:lnTo>
                <a:lnTo>
                  <a:pt x="74" y="87"/>
                </a:lnTo>
                <a:lnTo>
                  <a:pt x="87" y="97"/>
                </a:lnTo>
                <a:lnTo>
                  <a:pt x="85" y="117"/>
                </a:lnTo>
                <a:lnTo>
                  <a:pt x="72" y="128"/>
                </a:lnTo>
                <a:lnTo>
                  <a:pt x="58" y="139"/>
                </a:lnTo>
                <a:lnTo>
                  <a:pt x="58" y="15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7" name="Freeform 157"/>
          <p:cNvSpPr>
            <a:spLocks/>
          </p:cNvSpPr>
          <p:nvPr/>
        </p:nvSpPr>
        <p:spPr bwMode="auto">
          <a:xfrm>
            <a:off x="5309419" y="4900703"/>
            <a:ext cx="80885" cy="99440"/>
          </a:xfrm>
          <a:custGeom>
            <a:avLst/>
            <a:gdLst>
              <a:gd name="T0" fmla="*/ 88 w 91"/>
              <a:gd name="T1" fmla="*/ 99 h 99"/>
              <a:gd name="T2" fmla="*/ 64 w 91"/>
              <a:gd name="T3" fmla="*/ 86 h 99"/>
              <a:gd name="T4" fmla="*/ 41 w 91"/>
              <a:gd name="T5" fmla="*/ 71 h 99"/>
              <a:gd name="T6" fmla="*/ 19 w 91"/>
              <a:gd name="T7" fmla="*/ 55 h 99"/>
              <a:gd name="T8" fmla="*/ 0 w 91"/>
              <a:gd name="T9" fmla="*/ 37 h 99"/>
              <a:gd name="T10" fmla="*/ 6 w 91"/>
              <a:gd name="T11" fmla="*/ 29 h 99"/>
              <a:gd name="T12" fmla="*/ 15 w 91"/>
              <a:gd name="T13" fmla="*/ 15 h 99"/>
              <a:gd name="T14" fmla="*/ 27 w 91"/>
              <a:gd name="T15" fmla="*/ 0 h 99"/>
              <a:gd name="T16" fmla="*/ 39 w 91"/>
              <a:gd name="T17" fmla="*/ 0 h 99"/>
              <a:gd name="T18" fmla="*/ 45 w 91"/>
              <a:gd name="T19" fmla="*/ 24 h 99"/>
              <a:gd name="T20" fmla="*/ 51 w 91"/>
              <a:gd name="T21" fmla="*/ 29 h 99"/>
              <a:gd name="T22" fmla="*/ 62 w 91"/>
              <a:gd name="T23" fmla="*/ 24 h 99"/>
              <a:gd name="T24" fmla="*/ 66 w 91"/>
              <a:gd name="T25" fmla="*/ 22 h 99"/>
              <a:gd name="T26" fmla="*/ 68 w 91"/>
              <a:gd name="T27" fmla="*/ 44 h 99"/>
              <a:gd name="T28" fmla="*/ 68 w 91"/>
              <a:gd name="T29" fmla="*/ 48 h 99"/>
              <a:gd name="T30" fmla="*/ 82 w 91"/>
              <a:gd name="T31" fmla="*/ 60 h 99"/>
              <a:gd name="T32" fmla="*/ 91 w 91"/>
              <a:gd name="T33" fmla="*/ 70 h 99"/>
              <a:gd name="T34" fmla="*/ 88 w 91"/>
              <a:gd name="T35" fmla="*/ 99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1"/>
              <a:gd name="T55" fmla="*/ 0 h 99"/>
              <a:gd name="T56" fmla="*/ 91 w 91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1" h="99">
                <a:moveTo>
                  <a:pt x="88" y="99"/>
                </a:moveTo>
                <a:lnTo>
                  <a:pt x="64" y="86"/>
                </a:lnTo>
                <a:lnTo>
                  <a:pt x="41" y="71"/>
                </a:lnTo>
                <a:lnTo>
                  <a:pt x="19" y="55"/>
                </a:lnTo>
                <a:lnTo>
                  <a:pt x="0" y="37"/>
                </a:lnTo>
                <a:lnTo>
                  <a:pt x="6" y="29"/>
                </a:lnTo>
                <a:lnTo>
                  <a:pt x="15" y="15"/>
                </a:lnTo>
                <a:lnTo>
                  <a:pt x="27" y="0"/>
                </a:lnTo>
                <a:lnTo>
                  <a:pt x="39" y="0"/>
                </a:lnTo>
                <a:lnTo>
                  <a:pt x="45" y="24"/>
                </a:lnTo>
                <a:lnTo>
                  <a:pt x="51" y="29"/>
                </a:lnTo>
                <a:lnTo>
                  <a:pt x="62" y="24"/>
                </a:lnTo>
                <a:lnTo>
                  <a:pt x="66" y="22"/>
                </a:lnTo>
                <a:lnTo>
                  <a:pt x="68" y="44"/>
                </a:lnTo>
                <a:lnTo>
                  <a:pt x="68" y="48"/>
                </a:lnTo>
                <a:lnTo>
                  <a:pt x="82" y="60"/>
                </a:lnTo>
                <a:lnTo>
                  <a:pt x="91" y="70"/>
                </a:lnTo>
                <a:lnTo>
                  <a:pt x="88" y="99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8" name="Freeform 158"/>
          <p:cNvSpPr>
            <a:spLocks/>
          </p:cNvSpPr>
          <p:nvPr/>
        </p:nvSpPr>
        <p:spPr bwMode="auto">
          <a:xfrm>
            <a:off x="3891930" y="4873987"/>
            <a:ext cx="64974" cy="56398"/>
          </a:xfrm>
          <a:custGeom>
            <a:avLst/>
            <a:gdLst>
              <a:gd name="T0" fmla="*/ 0 w 72"/>
              <a:gd name="T1" fmla="*/ 37 h 57"/>
              <a:gd name="T2" fmla="*/ 2 w 72"/>
              <a:gd name="T3" fmla="*/ 19 h 57"/>
              <a:gd name="T4" fmla="*/ 0 w 72"/>
              <a:gd name="T5" fmla="*/ 2 h 57"/>
              <a:gd name="T6" fmla="*/ 10 w 72"/>
              <a:gd name="T7" fmla="*/ 0 h 57"/>
              <a:gd name="T8" fmla="*/ 16 w 72"/>
              <a:gd name="T9" fmla="*/ 10 h 57"/>
              <a:gd name="T10" fmla="*/ 25 w 72"/>
              <a:gd name="T11" fmla="*/ 13 h 57"/>
              <a:gd name="T12" fmla="*/ 31 w 72"/>
              <a:gd name="T13" fmla="*/ 19 h 57"/>
              <a:gd name="T14" fmla="*/ 62 w 72"/>
              <a:gd name="T15" fmla="*/ 10 h 57"/>
              <a:gd name="T16" fmla="*/ 66 w 72"/>
              <a:gd name="T17" fmla="*/ 11 h 57"/>
              <a:gd name="T18" fmla="*/ 72 w 72"/>
              <a:gd name="T19" fmla="*/ 19 h 57"/>
              <a:gd name="T20" fmla="*/ 54 w 72"/>
              <a:gd name="T21" fmla="*/ 33 h 57"/>
              <a:gd name="T22" fmla="*/ 64 w 72"/>
              <a:gd name="T23" fmla="*/ 50 h 57"/>
              <a:gd name="T24" fmla="*/ 45 w 72"/>
              <a:gd name="T25" fmla="*/ 57 h 57"/>
              <a:gd name="T26" fmla="*/ 41 w 72"/>
              <a:gd name="T27" fmla="*/ 43 h 57"/>
              <a:gd name="T28" fmla="*/ 37 w 72"/>
              <a:gd name="T29" fmla="*/ 46 h 57"/>
              <a:gd name="T30" fmla="*/ 27 w 72"/>
              <a:gd name="T31" fmla="*/ 37 h 57"/>
              <a:gd name="T32" fmla="*/ 6 w 72"/>
              <a:gd name="T33" fmla="*/ 30 h 57"/>
              <a:gd name="T34" fmla="*/ 0 w 72"/>
              <a:gd name="T35" fmla="*/ 37 h 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2"/>
              <a:gd name="T55" fmla="*/ 0 h 57"/>
              <a:gd name="T56" fmla="*/ 72 w 72"/>
              <a:gd name="T57" fmla="*/ 57 h 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2" h="57">
                <a:moveTo>
                  <a:pt x="0" y="37"/>
                </a:moveTo>
                <a:lnTo>
                  <a:pt x="2" y="19"/>
                </a:lnTo>
                <a:lnTo>
                  <a:pt x="0" y="2"/>
                </a:lnTo>
                <a:lnTo>
                  <a:pt x="10" y="0"/>
                </a:lnTo>
                <a:lnTo>
                  <a:pt x="16" y="10"/>
                </a:lnTo>
                <a:lnTo>
                  <a:pt x="25" y="13"/>
                </a:lnTo>
                <a:lnTo>
                  <a:pt x="31" y="19"/>
                </a:lnTo>
                <a:lnTo>
                  <a:pt x="62" y="10"/>
                </a:lnTo>
                <a:lnTo>
                  <a:pt x="66" y="11"/>
                </a:lnTo>
                <a:lnTo>
                  <a:pt x="72" y="19"/>
                </a:lnTo>
                <a:lnTo>
                  <a:pt x="54" y="33"/>
                </a:lnTo>
                <a:lnTo>
                  <a:pt x="64" y="50"/>
                </a:lnTo>
                <a:lnTo>
                  <a:pt x="45" y="57"/>
                </a:lnTo>
                <a:lnTo>
                  <a:pt x="41" y="43"/>
                </a:lnTo>
                <a:lnTo>
                  <a:pt x="37" y="46"/>
                </a:lnTo>
                <a:lnTo>
                  <a:pt x="27" y="37"/>
                </a:lnTo>
                <a:lnTo>
                  <a:pt x="6" y="30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89" name="Freeform 159"/>
          <p:cNvSpPr>
            <a:spLocks/>
          </p:cNvSpPr>
          <p:nvPr/>
        </p:nvSpPr>
        <p:spPr bwMode="auto">
          <a:xfrm>
            <a:off x="3956904" y="4875471"/>
            <a:ext cx="46409" cy="53431"/>
          </a:xfrm>
          <a:custGeom>
            <a:avLst/>
            <a:gdLst>
              <a:gd name="T0" fmla="*/ 31 w 53"/>
              <a:gd name="T1" fmla="*/ 30 h 53"/>
              <a:gd name="T2" fmla="*/ 39 w 53"/>
              <a:gd name="T3" fmla="*/ 31 h 53"/>
              <a:gd name="T4" fmla="*/ 37 w 53"/>
              <a:gd name="T5" fmla="*/ 26 h 53"/>
              <a:gd name="T6" fmla="*/ 29 w 53"/>
              <a:gd name="T7" fmla="*/ 24 h 53"/>
              <a:gd name="T8" fmla="*/ 23 w 53"/>
              <a:gd name="T9" fmla="*/ 19 h 53"/>
              <a:gd name="T10" fmla="*/ 8 w 53"/>
              <a:gd name="T11" fmla="*/ 11 h 53"/>
              <a:gd name="T12" fmla="*/ 2 w 53"/>
              <a:gd name="T13" fmla="*/ 6 h 53"/>
              <a:gd name="T14" fmla="*/ 0 w 53"/>
              <a:gd name="T15" fmla="*/ 0 h 53"/>
              <a:gd name="T16" fmla="*/ 21 w 53"/>
              <a:gd name="T17" fmla="*/ 2 h 53"/>
              <a:gd name="T18" fmla="*/ 37 w 53"/>
              <a:gd name="T19" fmla="*/ 11 h 53"/>
              <a:gd name="T20" fmla="*/ 53 w 53"/>
              <a:gd name="T21" fmla="*/ 20 h 53"/>
              <a:gd name="T22" fmla="*/ 53 w 53"/>
              <a:gd name="T23" fmla="*/ 39 h 53"/>
              <a:gd name="T24" fmla="*/ 45 w 53"/>
              <a:gd name="T25" fmla="*/ 44 h 53"/>
              <a:gd name="T26" fmla="*/ 39 w 53"/>
              <a:gd name="T27" fmla="*/ 53 h 53"/>
              <a:gd name="T28" fmla="*/ 33 w 53"/>
              <a:gd name="T29" fmla="*/ 46 h 53"/>
              <a:gd name="T30" fmla="*/ 31 w 53"/>
              <a:gd name="T31" fmla="*/ 30 h 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53"/>
              <a:gd name="T50" fmla="*/ 53 w 53"/>
              <a:gd name="T51" fmla="*/ 53 h 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53">
                <a:moveTo>
                  <a:pt x="31" y="30"/>
                </a:moveTo>
                <a:lnTo>
                  <a:pt x="39" y="31"/>
                </a:lnTo>
                <a:lnTo>
                  <a:pt x="37" y="26"/>
                </a:lnTo>
                <a:lnTo>
                  <a:pt x="29" y="24"/>
                </a:lnTo>
                <a:lnTo>
                  <a:pt x="23" y="19"/>
                </a:lnTo>
                <a:lnTo>
                  <a:pt x="8" y="11"/>
                </a:lnTo>
                <a:lnTo>
                  <a:pt x="2" y="6"/>
                </a:lnTo>
                <a:lnTo>
                  <a:pt x="0" y="0"/>
                </a:lnTo>
                <a:lnTo>
                  <a:pt x="21" y="2"/>
                </a:lnTo>
                <a:lnTo>
                  <a:pt x="37" y="11"/>
                </a:lnTo>
                <a:lnTo>
                  <a:pt x="53" y="20"/>
                </a:lnTo>
                <a:lnTo>
                  <a:pt x="53" y="39"/>
                </a:lnTo>
                <a:lnTo>
                  <a:pt x="45" y="44"/>
                </a:lnTo>
                <a:lnTo>
                  <a:pt x="39" y="53"/>
                </a:lnTo>
                <a:lnTo>
                  <a:pt x="33" y="46"/>
                </a:lnTo>
                <a:lnTo>
                  <a:pt x="31" y="3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0" name="Freeform 160"/>
          <p:cNvSpPr>
            <a:spLocks/>
          </p:cNvSpPr>
          <p:nvPr/>
        </p:nvSpPr>
        <p:spPr bwMode="auto">
          <a:xfrm>
            <a:off x="4450174" y="4964522"/>
            <a:ext cx="58344" cy="87565"/>
          </a:xfrm>
          <a:custGeom>
            <a:avLst/>
            <a:gdLst>
              <a:gd name="T0" fmla="*/ 53 w 66"/>
              <a:gd name="T1" fmla="*/ 24 h 86"/>
              <a:gd name="T2" fmla="*/ 31 w 66"/>
              <a:gd name="T3" fmla="*/ 5 h 86"/>
              <a:gd name="T4" fmla="*/ 16 w 66"/>
              <a:gd name="T5" fmla="*/ 0 h 86"/>
              <a:gd name="T6" fmla="*/ 12 w 66"/>
              <a:gd name="T7" fmla="*/ 9 h 86"/>
              <a:gd name="T8" fmla="*/ 4 w 66"/>
              <a:gd name="T9" fmla="*/ 29 h 86"/>
              <a:gd name="T10" fmla="*/ 14 w 66"/>
              <a:gd name="T11" fmla="*/ 58 h 86"/>
              <a:gd name="T12" fmla="*/ 0 w 66"/>
              <a:gd name="T13" fmla="*/ 80 h 86"/>
              <a:gd name="T14" fmla="*/ 16 w 66"/>
              <a:gd name="T15" fmla="*/ 84 h 86"/>
              <a:gd name="T16" fmla="*/ 37 w 66"/>
              <a:gd name="T17" fmla="*/ 86 h 86"/>
              <a:gd name="T18" fmla="*/ 53 w 66"/>
              <a:gd name="T19" fmla="*/ 62 h 86"/>
              <a:gd name="T20" fmla="*/ 66 w 66"/>
              <a:gd name="T21" fmla="*/ 40 h 86"/>
              <a:gd name="T22" fmla="*/ 60 w 66"/>
              <a:gd name="T23" fmla="*/ 27 h 86"/>
              <a:gd name="T24" fmla="*/ 60 w 66"/>
              <a:gd name="T25" fmla="*/ 31 h 86"/>
              <a:gd name="T26" fmla="*/ 53 w 66"/>
              <a:gd name="T27" fmla="*/ 24 h 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"/>
              <a:gd name="T43" fmla="*/ 0 h 86"/>
              <a:gd name="T44" fmla="*/ 66 w 66"/>
              <a:gd name="T45" fmla="*/ 86 h 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" h="86">
                <a:moveTo>
                  <a:pt x="53" y="24"/>
                </a:moveTo>
                <a:lnTo>
                  <a:pt x="31" y="5"/>
                </a:lnTo>
                <a:lnTo>
                  <a:pt x="16" y="0"/>
                </a:lnTo>
                <a:lnTo>
                  <a:pt x="12" y="9"/>
                </a:lnTo>
                <a:lnTo>
                  <a:pt x="4" y="29"/>
                </a:lnTo>
                <a:lnTo>
                  <a:pt x="14" y="58"/>
                </a:lnTo>
                <a:lnTo>
                  <a:pt x="0" y="80"/>
                </a:lnTo>
                <a:lnTo>
                  <a:pt x="16" y="84"/>
                </a:lnTo>
                <a:lnTo>
                  <a:pt x="37" y="86"/>
                </a:lnTo>
                <a:lnTo>
                  <a:pt x="53" y="62"/>
                </a:lnTo>
                <a:lnTo>
                  <a:pt x="66" y="40"/>
                </a:lnTo>
                <a:lnTo>
                  <a:pt x="60" y="27"/>
                </a:lnTo>
                <a:lnTo>
                  <a:pt x="60" y="31"/>
                </a:lnTo>
                <a:lnTo>
                  <a:pt x="53" y="24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1" name="Freeform 161"/>
          <p:cNvSpPr>
            <a:spLocks/>
          </p:cNvSpPr>
          <p:nvPr/>
        </p:nvSpPr>
        <p:spPr bwMode="auto">
          <a:xfrm>
            <a:off x="3966185" y="4807201"/>
            <a:ext cx="240005" cy="399242"/>
          </a:xfrm>
          <a:custGeom>
            <a:avLst/>
            <a:gdLst>
              <a:gd name="T0" fmla="*/ 107 w 270"/>
              <a:gd name="T1" fmla="*/ 36 h 395"/>
              <a:gd name="T2" fmla="*/ 97 w 270"/>
              <a:gd name="T3" fmla="*/ 33 h 395"/>
              <a:gd name="T4" fmla="*/ 78 w 270"/>
              <a:gd name="T5" fmla="*/ 69 h 395"/>
              <a:gd name="T6" fmla="*/ 50 w 270"/>
              <a:gd name="T7" fmla="*/ 104 h 395"/>
              <a:gd name="T8" fmla="*/ 41 w 270"/>
              <a:gd name="T9" fmla="*/ 87 h 395"/>
              <a:gd name="T10" fmla="*/ 33 w 270"/>
              <a:gd name="T11" fmla="*/ 111 h 395"/>
              <a:gd name="T12" fmla="*/ 33 w 270"/>
              <a:gd name="T13" fmla="*/ 131 h 395"/>
              <a:gd name="T14" fmla="*/ 33 w 270"/>
              <a:gd name="T15" fmla="*/ 162 h 395"/>
              <a:gd name="T16" fmla="*/ 37 w 270"/>
              <a:gd name="T17" fmla="*/ 199 h 395"/>
              <a:gd name="T18" fmla="*/ 25 w 270"/>
              <a:gd name="T19" fmla="*/ 228 h 395"/>
              <a:gd name="T20" fmla="*/ 7 w 270"/>
              <a:gd name="T21" fmla="*/ 246 h 395"/>
              <a:gd name="T22" fmla="*/ 2 w 270"/>
              <a:gd name="T23" fmla="*/ 259 h 395"/>
              <a:gd name="T24" fmla="*/ 35 w 270"/>
              <a:gd name="T25" fmla="*/ 285 h 395"/>
              <a:gd name="T26" fmla="*/ 82 w 270"/>
              <a:gd name="T27" fmla="*/ 296 h 395"/>
              <a:gd name="T28" fmla="*/ 95 w 270"/>
              <a:gd name="T29" fmla="*/ 307 h 395"/>
              <a:gd name="T30" fmla="*/ 124 w 270"/>
              <a:gd name="T31" fmla="*/ 338 h 395"/>
              <a:gd name="T32" fmla="*/ 157 w 270"/>
              <a:gd name="T33" fmla="*/ 349 h 395"/>
              <a:gd name="T34" fmla="*/ 196 w 270"/>
              <a:gd name="T35" fmla="*/ 356 h 395"/>
              <a:gd name="T36" fmla="*/ 202 w 270"/>
              <a:gd name="T37" fmla="*/ 395 h 395"/>
              <a:gd name="T38" fmla="*/ 214 w 270"/>
              <a:gd name="T39" fmla="*/ 329 h 395"/>
              <a:gd name="T40" fmla="*/ 198 w 270"/>
              <a:gd name="T41" fmla="*/ 279 h 395"/>
              <a:gd name="T42" fmla="*/ 220 w 270"/>
              <a:gd name="T43" fmla="*/ 274 h 395"/>
              <a:gd name="T44" fmla="*/ 204 w 270"/>
              <a:gd name="T45" fmla="*/ 254 h 395"/>
              <a:gd name="T46" fmla="*/ 243 w 270"/>
              <a:gd name="T47" fmla="*/ 254 h 395"/>
              <a:gd name="T48" fmla="*/ 245 w 270"/>
              <a:gd name="T49" fmla="*/ 252 h 395"/>
              <a:gd name="T50" fmla="*/ 267 w 270"/>
              <a:gd name="T51" fmla="*/ 263 h 395"/>
              <a:gd name="T52" fmla="*/ 267 w 270"/>
              <a:gd name="T53" fmla="*/ 245 h 395"/>
              <a:gd name="T54" fmla="*/ 261 w 270"/>
              <a:gd name="T55" fmla="*/ 215 h 395"/>
              <a:gd name="T56" fmla="*/ 255 w 270"/>
              <a:gd name="T57" fmla="*/ 166 h 395"/>
              <a:gd name="T58" fmla="*/ 241 w 270"/>
              <a:gd name="T59" fmla="*/ 148 h 395"/>
              <a:gd name="T60" fmla="*/ 202 w 270"/>
              <a:gd name="T61" fmla="*/ 128 h 395"/>
              <a:gd name="T62" fmla="*/ 167 w 270"/>
              <a:gd name="T63" fmla="*/ 126 h 395"/>
              <a:gd name="T64" fmla="*/ 152 w 270"/>
              <a:gd name="T65" fmla="*/ 102 h 395"/>
              <a:gd name="T66" fmla="*/ 130 w 270"/>
              <a:gd name="T67" fmla="*/ 75 h 395"/>
              <a:gd name="T68" fmla="*/ 154 w 270"/>
              <a:gd name="T69" fmla="*/ 34 h 395"/>
              <a:gd name="T70" fmla="*/ 181 w 270"/>
              <a:gd name="T71" fmla="*/ 11 h 395"/>
              <a:gd name="T72" fmla="*/ 169 w 270"/>
              <a:gd name="T73" fmla="*/ 0 h 395"/>
              <a:gd name="T74" fmla="*/ 126 w 270"/>
              <a:gd name="T75" fmla="*/ 25 h 3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395"/>
              <a:gd name="T116" fmla="*/ 270 w 270"/>
              <a:gd name="T117" fmla="*/ 395 h 3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395">
                <a:moveTo>
                  <a:pt x="115" y="25"/>
                </a:moveTo>
                <a:lnTo>
                  <a:pt x="107" y="36"/>
                </a:lnTo>
                <a:lnTo>
                  <a:pt x="109" y="31"/>
                </a:lnTo>
                <a:lnTo>
                  <a:pt x="97" y="33"/>
                </a:lnTo>
                <a:lnTo>
                  <a:pt x="80" y="51"/>
                </a:lnTo>
                <a:lnTo>
                  <a:pt x="78" y="69"/>
                </a:lnTo>
                <a:lnTo>
                  <a:pt x="52" y="91"/>
                </a:lnTo>
                <a:lnTo>
                  <a:pt x="50" y="104"/>
                </a:lnTo>
                <a:lnTo>
                  <a:pt x="45" y="93"/>
                </a:lnTo>
                <a:lnTo>
                  <a:pt x="41" y="87"/>
                </a:lnTo>
                <a:lnTo>
                  <a:pt x="41" y="106"/>
                </a:lnTo>
                <a:lnTo>
                  <a:pt x="33" y="111"/>
                </a:lnTo>
                <a:lnTo>
                  <a:pt x="27" y="120"/>
                </a:lnTo>
                <a:lnTo>
                  <a:pt x="33" y="131"/>
                </a:lnTo>
                <a:lnTo>
                  <a:pt x="39" y="153"/>
                </a:lnTo>
                <a:lnTo>
                  <a:pt x="33" y="162"/>
                </a:lnTo>
                <a:lnTo>
                  <a:pt x="35" y="181"/>
                </a:lnTo>
                <a:lnTo>
                  <a:pt x="37" y="199"/>
                </a:lnTo>
                <a:lnTo>
                  <a:pt x="41" y="203"/>
                </a:lnTo>
                <a:lnTo>
                  <a:pt x="25" y="228"/>
                </a:lnTo>
                <a:lnTo>
                  <a:pt x="11" y="234"/>
                </a:lnTo>
                <a:lnTo>
                  <a:pt x="7" y="246"/>
                </a:lnTo>
                <a:lnTo>
                  <a:pt x="0" y="252"/>
                </a:lnTo>
                <a:lnTo>
                  <a:pt x="2" y="259"/>
                </a:lnTo>
                <a:lnTo>
                  <a:pt x="19" y="272"/>
                </a:lnTo>
                <a:lnTo>
                  <a:pt x="35" y="285"/>
                </a:lnTo>
                <a:lnTo>
                  <a:pt x="56" y="285"/>
                </a:lnTo>
                <a:lnTo>
                  <a:pt x="82" y="296"/>
                </a:lnTo>
                <a:lnTo>
                  <a:pt x="82" y="294"/>
                </a:lnTo>
                <a:lnTo>
                  <a:pt x="95" y="307"/>
                </a:lnTo>
                <a:lnTo>
                  <a:pt x="109" y="320"/>
                </a:lnTo>
                <a:lnTo>
                  <a:pt x="124" y="338"/>
                </a:lnTo>
                <a:lnTo>
                  <a:pt x="130" y="349"/>
                </a:lnTo>
                <a:lnTo>
                  <a:pt x="157" y="349"/>
                </a:lnTo>
                <a:lnTo>
                  <a:pt x="175" y="349"/>
                </a:lnTo>
                <a:lnTo>
                  <a:pt x="196" y="356"/>
                </a:lnTo>
                <a:lnTo>
                  <a:pt x="189" y="385"/>
                </a:lnTo>
                <a:lnTo>
                  <a:pt x="202" y="395"/>
                </a:lnTo>
                <a:lnTo>
                  <a:pt x="208" y="362"/>
                </a:lnTo>
                <a:lnTo>
                  <a:pt x="214" y="329"/>
                </a:lnTo>
                <a:lnTo>
                  <a:pt x="204" y="303"/>
                </a:lnTo>
                <a:lnTo>
                  <a:pt x="198" y="279"/>
                </a:lnTo>
                <a:lnTo>
                  <a:pt x="214" y="279"/>
                </a:lnTo>
                <a:lnTo>
                  <a:pt x="220" y="274"/>
                </a:lnTo>
                <a:lnTo>
                  <a:pt x="206" y="268"/>
                </a:lnTo>
                <a:lnTo>
                  <a:pt x="204" y="254"/>
                </a:lnTo>
                <a:lnTo>
                  <a:pt x="224" y="254"/>
                </a:lnTo>
                <a:lnTo>
                  <a:pt x="243" y="254"/>
                </a:lnTo>
                <a:lnTo>
                  <a:pt x="239" y="250"/>
                </a:lnTo>
                <a:lnTo>
                  <a:pt x="245" y="252"/>
                </a:lnTo>
                <a:lnTo>
                  <a:pt x="257" y="243"/>
                </a:lnTo>
                <a:lnTo>
                  <a:pt x="267" y="263"/>
                </a:lnTo>
                <a:lnTo>
                  <a:pt x="270" y="265"/>
                </a:lnTo>
                <a:lnTo>
                  <a:pt x="267" y="245"/>
                </a:lnTo>
                <a:lnTo>
                  <a:pt x="253" y="226"/>
                </a:lnTo>
                <a:lnTo>
                  <a:pt x="261" y="215"/>
                </a:lnTo>
                <a:lnTo>
                  <a:pt x="249" y="186"/>
                </a:lnTo>
                <a:lnTo>
                  <a:pt x="255" y="166"/>
                </a:lnTo>
                <a:lnTo>
                  <a:pt x="261" y="146"/>
                </a:lnTo>
                <a:lnTo>
                  <a:pt x="241" y="148"/>
                </a:lnTo>
                <a:lnTo>
                  <a:pt x="222" y="148"/>
                </a:lnTo>
                <a:lnTo>
                  <a:pt x="202" y="128"/>
                </a:lnTo>
                <a:lnTo>
                  <a:pt x="185" y="126"/>
                </a:lnTo>
                <a:lnTo>
                  <a:pt x="167" y="126"/>
                </a:lnTo>
                <a:lnTo>
                  <a:pt x="150" y="117"/>
                </a:lnTo>
                <a:lnTo>
                  <a:pt x="152" y="102"/>
                </a:lnTo>
                <a:lnTo>
                  <a:pt x="140" y="75"/>
                </a:lnTo>
                <a:lnTo>
                  <a:pt x="130" y="75"/>
                </a:lnTo>
                <a:lnTo>
                  <a:pt x="140" y="55"/>
                </a:lnTo>
                <a:lnTo>
                  <a:pt x="154" y="34"/>
                </a:lnTo>
                <a:lnTo>
                  <a:pt x="165" y="14"/>
                </a:lnTo>
                <a:lnTo>
                  <a:pt x="181" y="11"/>
                </a:lnTo>
                <a:lnTo>
                  <a:pt x="183" y="0"/>
                </a:lnTo>
                <a:lnTo>
                  <a:pt x="169" y="0"/>
                </a:lnTo>
                <a:lnTo>
                  <a:pt x="148" y="12"/>
                </a:lnTo>
                <a:lnTo>
                  <a:pt x="126" y="25"/>
                </a:lnTo>
                <a:lnTo>
                  <a:pt x="115" y="25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2" name="Freeform 162"/>
          <p:cNvSpPr>
            <a:spLocks/>
          </p:cNvSpPr>
          <p:nvPr/>
        </p:nvSpPr>
        <p:spPr bwMode="auto">
          <a:xfrm>
            <a:off x="4317575" y="4897734"/>
            <a:ext cx="98123" cy="175132"/>
          </a:xfrm>
          <a:custGeom>
            <a:avLst/>
            <a:gdLst>
              <a:gd name="T0" fmla="*/ 88 w 109"/>
              <a:gd name="T1" fmla="*/ 125 h 174"/>
              <a:gd name="T2" fmla="*/ 76 w 109"/>
              <a:gd name="T3" fmla="*/ 112 h 174"/>
              <a:gd name="T4" fmla="*/ 78 w 109"/>
              <a:gd name="T5" fmla="*/ 92 h 174"/>
              <a:gd name="T6" fmla="*/ 88 w 109"/>
              <a:gd name="T7" fmla="*/ 86 h 174"/>
              <a:gd name="T8" fmla="*/ 92 w 109"/>
              <a:gd name="T9" fmla="*/ 73 h 174"/>
              <a:gd name="T10" fmla="*/ 92 w 109"/>
              <a:gd name="T11" fmla="*/ 55 h 174"/>
              <a:gd name="T12" fmla="*/ 66 w 109"/>
              <a:gd name="T13" fmla="*/ 40 h 174"/>
              <a:gd name="T14" fmla="*/ 62 w 109"/>
              <a:gd name="T15" fmla="*/ 50 h 174"/>
              <a:gd name="T16" fmla="*/ 64 w 109"/>
              <a:gd name="T17" fmla="*/ 26 h 174"/>
              <a:gd name="T18" fmla="*/ 51 w 109"/>
              <a:gd name="T19" fmla="*/ 15 h 174"/>
              <a:gd name="T20" fmla="*/ 37 w 109"/>
              <a:gd name="T21" fmla="*/ 6 h 174"/>
              <a:gd name="T22" fmla="*/ 43 w 109"/>
              <a:gd name="T23" fmla="*/ 9 h 174"/>
              <a:gd name="T24" fmla="*/ 33 w 109"/>
              <a:gd name="T25" fmla="*/ 0 h 174"/>
              <a:gd name="T26" fmla="*/ 37 w 109"/>
              <a:gd name="T27" fmla="*/ 6 h 174"/>
              <a:gd name="T28" fmla="*/ 16 w 109"/>
              <a:gd name="T29" fmla="*/ 24 h 174"/>
              <a:gd name="T30" fmla="*/ 25 w 109"/>
              <a:gd name="T31" fmla="*/ 35 h 174"/>
              <a:gd name="T32" fmla="*/ 10 w 109"/>
              <a:gd name="T33" fmla="*/ 44 h 174"/>
              <a:gd name="T34" fmla="*/ 0 w 109"/>
              <a:gd name="T35" fmla="*/ 62 h 174"/>
              <a:gd name="T36" fmla="*/ 14 w 109"/>
              <a:gd name="T37" fmla="*/ 81 h 174"/>
              <a:gd name="T38" fmla="*/ 25 w 109"/>
              <a:gd name="T39" fmla="*/ 81 h 174"/>
              <a:gd name="T40" fmla="*/ 27 w 109"/>
              <a:gd name="T41" fmla="*/ 93 h 174"/>
              <a:gd name="T42" fmla="*/ 37 w 109"/>
              <a:gd name="T43" fmla="*/ 106 h 174"/>
              <a:gd name="T44" fmla="*/ 31 w 109"/>
              <a:gd name="T45" fmla="*/ 126 h 174"/>
              <a:gd name="T46" fmla="*/ 35 w 109"/>
              <a:gd name="T47" fmla="*/ 156 h 174"/>
              <a:gd name="T48" fmla="*/ 49 w 109"/>
              <a:gd name="T49" fmla="*/ 174 h 174"/>
              <a:gd name="T50" fmla="*/ 62 w 109"/>
              <a:gd name="T51" fmla="*/ 172 h 174"/>
              <a:gd name="T52" fmla="*/ 86 w 109"/>
              <a:gd name="T53" fmla="*/ 163 h 174"/>
              <a:gd name="T54" fmla="*/ 109 w 109"/>
              <a:gd name="T55" fmla="*/ 157 h 174"/>
              <a:gd name="T56" fmla="*/ 97 w 109"/>
              <a:gd name="T57" fmla="*/ 141 h 174"/>
              <a:gd name="T58" fmla="*/ 88 w 109"/>
              <a:gd name="T59" fmla="*/ 125 h 1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9"/>
              <a:gd name="T91" fmla="*/ 0 h 174"/>
              <a:gd name="T92" fmla="*/ 109 w 109"/>
              <a:gd name="T93" fmla="*/ 174 h 1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9" h="174">
                <a:moveTo>
                  <a:pt x="88" y="125"/>
                </a:moveTo>
                <a:lnTo>
                  <a:pt x="76" y="112"/>
                </a:lnTo>
                <a:lnTo>
                  <a:pt x="78" y="92"/>
                </a:lnTo>
                <a:lnTo>
                  <a:pt x="88" y="86"/>
                </a:lnTo>
                <a:lnTo>
                  <a:pt x="92" y="73"/>
                </a:lnTo>
                <a:lnTo>
                  <a:pt x="92" y="55"/>
                </a:lnTo>
                <a:lnTo>
                  <a:pt x="66" y="40"/>
                </a:lnTo>
                <a:lnTo>
                  <a:pt x="62" y="50"/>
                </a:lnTo>
                <a:lnTo>
                  <a:pt x="64" y="26"/>
                </a:lnTo>
                <a:lnTo>
                  <a:pt x="51" y="15"/>
                </a:lnTo>
                <a:lnTo>
                  <a:pt x="37" y="6"/>
                </a:lnTo>
                <a:lnTo>
                  <a:pt x="43" y="9"/>
                </a:lnTo>
                <a:lnTo>
                  <a:pt x="33" y="0"/>
                </a:lnTo>
                <a:lnTo>
                  <a:pt x="37" y="6"/>
                </a:lnTo>
                <a:lnTo>
                  <a:pt x="16" y="24"/>
                </a:lnTo>
                <a:lnTo>
                  <a:pt x="25" y="35"/>
                </a:lnTo>
                <a:lnTo>
                  <a:pt x="10" y="44"/>
                </a:lnTo>
                <a:lnTo>
                  <a:pt x="0" y="62"/>
                </a:lnTo>
                <a:lnTo>
                  <a:pt x="14" y="81"/>
                </a:lnTo>
                <a:lnTo>
                  <a:pt x="25" y="81"/>
                </a:lnTo>
                <a:lnTo>
                  <a:pt x="27" y="93"/>
                </a:lnTo>
                <a:lnTo>
                  <a:pt x="37" y="106"/>
                </a:lnTo>
                <a:lnTo>
                  <a:pt x="31" y="126"/>
                </a:lnTo>
                <a:lnTo>
                  <a:pt x="35" y="156"/>
                </a:lnTo>
                <a:lnTo>
                  <a:pt x="49" y="174"/>
                </a:lnTo>
                <a:lnTo>
                  <a:pt x="62" y="172"/>
                </a:lnTo>
                <a:lnTo>
                  <a:pt x="86" y="163"/>
                </a:lnTo>
                <a:lnTo>
                  <a:pt x="109" y="157"/>
                </a:lnTo>
                <a:lnTo>
                  <a:pt x="97" y="141"/>
                </a:lnTo>
                <a:lnTo>
                  <a:pt x="88" y="12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3" name="Freeform 163"/>
          <p:cNvSpPr>
            <a:spLocks/>
          </p:cNvSpPr>
          <p:nvPr/>
        </p:nvSpPr>
        <p:spPr bwMode="auto">
          <a:xfrm>
            <a:off x="4385200" y="4963039"/>
            <a:ext cx="78234" cy="97956"/>
          </a:xfrm>
          <a:custGeom>
            <a:avLst/>
            <a:gdLst>
              <a:gd name="T0" fmla="*/ 12 w 88"/>
              <a:gd name="T1" fmla="*/ 61 h 97"/>
              <a:gd name="T2" fmla="*/ 0 w 88"/>
              <a:gd name="T3" fmla="*/ 48 h 97"/>
              <a:gd name="T4" fmla="*/ 2 w 88"/>
              <a:gd name="T5" fmla="*/ 28 h 97"/>
              <a:gd name="T6" fmla="*/ 12 w 88"/>
              <a:gd name="T7" fmla="*/ 22 h 97"/>
              <a:gd name="T8" fmla="*/ 16 w 88"/>
              <a:gd name="T9" fmla="*/ 9 h 97"/>
              <a:gd name="T10" fmla="*/ 19 w 88"/>
              <a:gd name="T11" fmla="*/ 0 h 97"/>
              <a:gd name="T12" fmla="*/ 47 w 88"/>
              <a:gd name="T13" fmla="*/ 2 h 97"/>
              <a:gd name="T14" fmla="*/ 66 w 88"/>
              <a:gd name="T15" fmla="*/ 0 h 97"/>
              <a:gd name="T16" fmla="*/ 88 w 88"/>
              <a:gd name="T17" fmla="*/ 2 h 97"/>
              <a:gd name="T18" fmla="*/ 86 w 88"/>
              <a:gd name="T19" fmla="*/ 13 h 97"/>
              <a:gd name="T20" fmla="*/ 78 w 88"/>
              <a:gd name="T21" fmla="*/ 33 h 97"/>
              <a:gd name="T22" fmla="*/ 88 w 88"/>
              <a:gd name="T23" fmla="*/ 62 h 97"/>
              <a:gd name="T24" fmla="*/ 74 w 88"/>
              <a:gd name="T25" fmla="*/ 84 h 97"/>
              <a:gd name="T26" fmla="*/ 60 w 88"/>
              <a:gd name="T27" fmla="*/ 81 h 97"/>
              <a:gd name="T28" fmla="*/ 41 w 88"/>
              <a:gd name="T29" fmla="*/ 84 h 97"/>
              <a:gd name="T30" fmla="*/ 43 w 88"/>
              <a:gd name="T31" fmla="*/ 97 h 97"/>
              <a:gd name="T32" fmla="*/ 33 w 88"/>
              <a:gd name="T33" fmla="*/ 93 h 97"/>
              <a:gd name="T34" fmla="*/ 21 w 88"/>
              <a:gd name="T35" fmla="*/ 77 h 97"/>
              <a:gd name="T36" fmla="*/ 12 w 88"/>
              <a:gd name="T37" fmla="*/ 61 h 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"/>
              <a:gd name="T58" fmla="*/ 0 h 97"/>
              <a:gd name="T59" fmla="*/ 88 w 88"/>
              <a:gd name="T60" fmla="*/ 97 h 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" h="97">
                <a:moveTo>
                  <a:pt x="12" y="61"/>
                </a:moveTo>
                <a:lnTo>
                  <a:pt x="0" y="48"/>
                </a:lnTo>
                <a:lnTo>
                  <a:pt x="2" y="28"/>
                </a:lnTo>
                <a:lnTo>
                  <a:pt x="12" y="22"/>
                </a:lnTo>
                <a:lnTo>
                  <a:pt x="16" y="9"/>
                </a:lnTo>
                <a:lnTo>
                  <a:pt x="19" y="0"/>
                </a:lnTo>
                <a:lnTo>
                  <a:pt x="47" y="2"/>
                </a:lnTo>
                <a:lnTo>
                  <a:pt x="66" y="0"/>
                </a:lnTo>
                <a:lnTo>
                  <a:pt x="88" y="2"/>
                </a:lnTo>
                <a:lnTo>
                  <a:pt x="86" y="13"/>
                </a:lnTo>
                <a:lnTo>
                  <a:pt x="78" y="33"/>
                </a:lnTo>
                <a:lnTo>
                  <a:pt x="88" y="62"/>
                </a:lnTo>
                <a:lnTo>
                  <a:pt x="74" y="84"/>
                </a:lnTo>
                <a:lnTo>
                  <a:pt x="60" y="81"/>
                </a:lnTo>
                <a:lnTo>
                  <a:pt x="41" y="84"/>
                </a:lnTo>
                <a:lnTo>
                  <a:pt x="43" y="97"/>
                </a:lnTo>
                <a:lnTo>
                  <a:pt x="33" y="93"/>
                </a:lnTo>
                <a:lnTo>
                  <a:pt x="21" y="77"/>
                </a:lnTo>
                <a:lnTo>
                  <a:pt x="12" y="6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4" name="Freeform 164"/>
          <p:cNvSpPr>
            <a:spLocks/>
          </p:cNvSpPr>
          <p:nvPr/>
        </p:nvSpPr>
        <p:spPr bwMode="auto">
          <a:xfrm>
            <a:off x="4312270" y="4842819"/>
            <a:ext cx="18565" cy="16326"/>
          </a:xfrm>
          <a:custGeom>
            <a:avLst/>
            <a:gdLst>
              <a:gd name="T0" fmla="*/ 6 w 20"/>
              <a:gd name="T1" fmla="*/ 2 h 17"/>
              <a:gd name="T2" fmla="*/ 20 w 20"/>
              <a:gd name="T3" fmla="*/ 0 h 17"/>
              <a:gd name="T4" fmla="*/ 14 w 20"/>
              <a:gd name="T5" fmla="*/ 17 h 17"/>
              <a:gd name="T6" fmla="*/ 0 w 20"/>
              <a:gd name="T7" fmla="*/ 15 h 17"/>
              <a:gd name="T8" fmla="*/ 8 w 20"/>
              <a:gd name="T9" fmla="*/ 6 h 17"/>
              <a:gd name="T10" fmla="*/ 6 w 20"/>
              <a:gd name="T11" fmla="*/ 2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7"/>
              <a:gd name="T20" fmla="*/ 20 w 20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7">
                <a:moveTo>
                  <a:pt x="6" y="2"/>
                </a:moveTo>
                <a:lnTo>
                  <a:pt x="20" y="0"/>
                </a:lnTo>
                <a:lnTo>
                  <a:pt x="14" y="17"/>
                </a:lnTo>
                <a:lnTo>
                  <a:pt x="0" y="15"/>
                </a:lnTo>
                <a:lnTo>
                  <a:pt x="8" y="6"/>
                </a:lnTo>
                <a:lnTo>
                  <a:pt x="6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5" name="Freeform 165"/>
          <p:cNvSpPr>
            <a:spLocks/>
          </p:cNvSpPr>
          <p:nvPr/>
        </p:nvSpPr>
        <p:spPr bwMode="auto">
          <a:xfrm>
            <a:off x="4082873" y="4810168"/>
            <a:ext cx="269177" cy="277538"/>
          </a:xfrm>
          <a:custGeom>
            <a:avLst/>
            <a:gdLst>
              <a:gd name="T0" fmla="*/ 251 w 304"/>
              <a:gd name="T1" fmla="*/ 55 h 273"/>
              <a:gd name="T2" fmla="*/ 238 w 304"/>
              <a:gd name="T3" fmla="*/ 52 h 273"/>
              <a:gd name="T4" fmla="*/ 236 w 304"/>
              <a:gd name="T5" fmla="*/ 44 h 273"/>
              <a:gd name="T6" fmla="*/ 234 w 304"/>
              <a:gd name="T7" fmla="*/ 37 h 273"/>
              <a:gd name="T8" fmla="*/ 218 w 304"/>
              <a:gd name="T9" fmla="*/ 41 h 273"/>
              <a:gd name="T10" fmla="*/ 166 w 304"/>
              <a:gd name="T11" fmla="*/ 41 h 273"/>
              <a:gd name="T12" fmla="*/ 123 w 304"/>
              <a:gd name="T13" fmla="*/ 41 h 273"/>
              <a:gd name="T14" fmla="*/ 90 w 304"/>
              <a:gd name="T15" fmla="*/ 17 h 273"/>
              <a:gd name="T16" fmla="*/ 74 w 304"/>
              <a:gd name="T17" fmla="*/ 9 h 273"/>
              <a:gd name="T18" fmla="*/ 80 w 304"/>
              <a:gd name="T19" fmla="*/ 17 h 273"/>
              <a:gd name="T20" fmla="*/ 47 w 304"/>
              <a:gd name="T21" fmla="*/ 33 h 273"/>
              <a:gd name="T22" fmla="*/ 43 w 304"/>
              <a:gd name="T23" fmla="*/ 75 h 273"/>
              <a:gd name="T24" fmla="*/ 43 w 304"/>
              <a:gd name="T25" fmla="*/ 39 h 273"/>
              <a:gd name="T26" fmla="*/ 51 w 304"/>
              <a:gd name="T27" fmla="*/ 8 h 273"/>
              <a:gd name="T28" fmla="*/ 24 w 304"/>
              <a:gd name="T29" fmla="*/ 31 h 273"/>
              <a:gd name="T30" fmla="*/ 0 w 304"/>
              <a:gd name="T31" fmla="*/ 72 h 273"/>
              <a:gd name="T32" fmla="*/ 22 w 304"/>
              <a:gd name="T33" fmla="*/ 99 h 273"/>
              <a:gd name="T34" fmla="*/ 37 w 304"/>
              <a:gd name="T35" fmla="*/ 123 h 273"/>
              <a:gd name="T36" fmla="*/ 72 w 304"/>
              <a:gd name="T37" fmla="*/ 125 h 273"/>
              <a:gd name="T38" fmla="*/ 111 w 304"/>
              <a:gd name="T39" fmla="*/ 145 h 273"/>
              <a:gd name="T40" fmla="*/ 125 w 304"/>
              <a:gd name="T41" fmla="*/ 163 h 273"/>
              <a:gd name="T42" fmla="*/ 131 w 304"/>
              <a:gd name="T43" fmla="*/ 212 h 273"/>
              <a:gd name="T44" fmla="*/ 137 w 304"/>
              <a:gd name="T45" fmla="*/ 242 h 273"/>
              <a:gd name="T46" fmla="*/ 158 w 304"/>
              <a:gd name="T47" fmla="*/ 273 h 273"/>
              <a:gd name="T48" fmla="*/ 174 w 304"/>
              <a:gd name="T49" fmla="*/ 273 h 273"/>
              <a:gd name="T50" fmla="*/ 216 w 304"/>
              <a:gd name="T51" fmla="*/ 240 h 273"/>
              <a:gd name="T52" fmla="*/ 207 w 304"/>
              <a:gd name="T53" fmla="*/ 229 h 273"/>
              <a:gd name="T54" fmla="*/ 191 w 304"/>
              <a:gd name="T55" fmla="*/ 189 h 273"/>
              <a:gd name="T56" fmla="*/ 234 w 304"/>
              <a:gd name="T57" fmla="*/ 203 h 273"/>
              <a:gd name="T58" fmla="*/ 257 w 304"/>
              <a:gd name="T59" fmla="*/ 187 h 273"/>
              <a:gd name="T60" fmla="*/ 283 w 304"/>
              <a:gd name="T61" fmla="*/ 167 h 273"/>
              <a:gd name="T62" fmla="*/ 267 w 304"/>
              <a:gd name="T63" fmla="*/ 148 h 273"/>
              <a:gd name="T64" fmla="*/ 292 w 304"/>
              <a:gd name="T65" fmla="*/ 121 h 273"/>
              <a:gd name="T66" fmla="*/ 304 w 304"/>
              <a:gd name="T67" fmla="*/ 92 h 273"/>
              <a:gd name="T68" fmla="*/ 279 w 304"/>
              <a:gd name="T69" fmla="*/ 86 h 273"/>
              <a:gd name="T70" fmla="*/ 269 w 304"/>
              <a:gd name="T71" fmla="*/ 84 h 273"/>
              <a:gd name="T72" fmla="*/ 283 w 304"/>
              <a:gd name="T73" fmla="*/ 70 h 273"/>
              <a:gd name="T74" fmla="*/ 261 w 304"/>
              <a:gd name="T75" fmla="*/ 59 h 273"/>
              <a:gd name="T76" fmla="*/ 253 w 304"/>
              <a:gd name="T77" fmla="*/ 59 h 2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4"/>
              <a:gd name="T118" fmla="*/ 0 h 273"/>
              <a:gd name="T119" fmla="*/ 304 w 304"/>
              <a:gd name="T120" fmla="*/ 273 h 2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4" h="273">
                <a:moveTo>
                  <a:pt x="253" y="59"/>
                </a:moveTo>
                <a:lnTo>
                  <a:pt x="251" y="55"/>
                </a:lnTo>
                <a:lnTo>
                  <a:pt x="246" y="50"/>
                </a:lnTo>
                <a:lnTo>
                  <a:pt x="238" y="52"/>
                </a:lnTo>
                <a:lnTo>
                  <a:pt x="242" y="50"/>
                </a:lnTo>
                <a:lnTo>
                  <a:pt x="236" y="44"/>
                </a:lnTo>
                <a:lnTo>
                  <a:pt x="259" y="37"/>
                </a:lnTo>
                <a:lnTo>
                  <a:pt x="234" y="37"/>
                </a:lnTo>
                <a:lnTo>
                  <a:pt x="209" y="37"/>
                </a:lnTo>
                <a:lnTo>
                  <a:pt x="218" y="41"/>
                </a:lnTo>
                <a:lnTo>
                  <a:pt x="195" y="50"/>
                </a:lnTo>
                <a:lnTo>
                  <a:pt x="166" y="41"/>
                </a:lnTo>
                <a:lnTo>
                  <a:pt x="144" y="41"/>
                </a:lnTo>
                <a:lnTo>
                  <a:pt x="123" y="41"/>
                </a:lnTo>
                <a:lnTo>
                  <a:pt x="115" y="26"/>
                </a:lnTo>
                <a:lnTo>
                  <a:pt x="90" y="17"/>
                </a:lnTo>
                <a:lnTo>
                  <a:pt x="82" y="0"/>
                </a:lnTo>
                <a:lnTo>
                  <a:pt x="74" y="9"/>
                </a:lnTo>
                <a:lnTo>
                  <a:pt x="86" y="17"/>
                </a:lnTo>
                <a:lnTo>
                  <a:pt x="80" y="17"/>
                </a:lnTo>
                <a:lnTo>
                  <a:pt x="51" y="28"/>
                </a:lnTo>
                <a:lnTo>
                  <a:pt x="47" y="33"/>
                </a:lnTo>
                <a:lnTo>
                  <a:pt x="53" y="62"/>
                </a:lnTo>
                <a:lnTo>
                  <a:pt x="43" y="75"/>
                </a:lnTo>
                <a:lnTo>
                  <a:pt x="29" y="59"/>
                </a:lnTo>
                <a:lnTo>
                  <a:pt x="43" y="39"/>
                </a:lnTo>
                <a:lnTo>
                  <a:pt x="35" y="19"/>
                </a:lnTo>
                <a:lnTo>
                  <a:pt x="51" y="8"/>
                </a:lnTo>
                <a:lnTo>
                  <a:pt x="35" y="11"/>
                </a:lnTo>
                <a:lnTo>
                  <a:pt x="24" y="31"/>
                </a:lnTo>
                <a:lnTo>
                  <a:pt x="10" y="52"/>
                </a:lnTo>
                <a:lnTo>
                  <a:pt x="0" y="72"/>
                </a:lnTo>
                <a:lnTo>
                  <a:pt x="10" y="72"/>
                </a:lnTo>
                <a:lnTo>
                  <a:pt x="22" y="99"/>
                </a:lnTo>
                <a:lnTo>
                  <a:pt x="20" y="114"/>
                </a:lnTo>
                <a:lnTo>
                  <a:pt x="37" y="123"/>
                </a:lnTo>
                <a:lnTo>
                  <a:pt x="55" y="123"/>
                </a:lnTo>
                <a:lnTo>
                  <a:pt x="72" y="125"/>
                </a:lnTo>
                <a:lnTo>
                  <a:pt x="92" y="145"/>
                </a:lnTo>
                <a:lnTo>
                  <a:pt x="111" y="145"/>
                </a:lnTo>
                <a:lnTo>
                  <a:pt x="131" y="143"/>
                </a:lnTo>
                <a:lnTo>
                  <a:pt x="125" y="163"/>
                </a:lnTo>
                <a:lnTo>
                  <a:pt x="119" y="183"/>
                </a:lnTo>
                <a:lnTo>
                  <a:pt x="131" y="212"/>
                </a:lnTo>
                <a:lnTo>
                  <a:pt x="123" y="223"/>
                </a:lnTo>
                <a:lnTo>
                  <a:pt x="137" y="242"/>
                </a:lnTo>
                <a:lnTo>
                  <a:pt x="140" y="262"/>
                </a:lnTo>
                <a:lnTo>
                  <a:pt x="158" y="273"/>
                </a:lnTo>
                <a:lnTo>
                  <a:pt x="172" y="271"/>
                </a:lnTo>
                <a:lnTo>
                  <a:pt x="174" y="273"/>
                </a:lnTo>
                <a:lnTo>
                  <a:pt x="197" y="256"/>
                </a:lnTo>
                <a:lnTo>
                  <a:pt x="216" y="240"/>
                </a:lnTo>
                <a:lnTo>
                  <a:pt x="220" y="232"/>
                </a:lnTo>
                <a:lnTo>
                  <a:pt x="207" y="229"/>
                </a:lnTo>
                <a:lnTo>
                  <a:pt x="199" y="201"/>
                </a:lnTo>
                <a:lnTo>
                  <a:pt x="191" y="189"/>
                </a:lnTo>
                <a:lnTo>
                  <a:pt x="214" y="196"/>
                </a:lnTo>
                <a:lnTo>
                  <a:pt x="234" y="203"/>
                </a:lnTo>
                <a:lnTo>
                  <a:pt x="238" y="194"/>
                </a:lnTo>
                <a:lnTo>
                  <a:pt x="257" y="187"/>
                </a:lnTo>
                <a:lnTo>
                  <a:pt x="277" y="179"/>
                </a:lnTo>
                <a:lnTo>
                  <a:pt x="283" y="167"/>
                </a:lnTo>
                <a:lnTo>
                  <a:pt x="281" y="167"/>
                </a:lnTo>
                <a:lnTo>
                  <a:pt x="267" y="148"/>
                </a:lnTo>
                <a:lnTo>
                  <a:pt x="277" y="130"/>
                </a:lnTo>
                <a:lnTo>
                  <a:pt x="292" y="121"/>
                </a:lnTo>
                <a:lnTo>
                  <a:pt x="283" y="110"/>
                </a:lnTo>
                <a:lnTo>
                  <a:pt x="304" y="92"/>
                </a:lnTo>
                <a:lnTo>
                  <a:pt x="300" y="86"/>
                </a:lnTo>
                <a:lnTo>
                  <a:pt x="279" y="86"/>
                </a:lnTo>
                <a:lnTo>
                  <a:pt x="263" y="86"/>
                </a:lnTo>
                <a:lnTo>
                  <a:pt x="269" y="84"/>
                </a:lnTo>
                <a:lnTo>
                  <a:pt x="277" y="73"/>
                </a:lnTo>
                <a:lnTo>
                  <a:pt x="283" y="70"/>
                </a:lnTo>
                <a:lnTo>
                  <a:pt x="269" y="57"/>
                </a:lnTo>
                <a:lnTo>
                  <a:pt x="261" y="59"/>
                </a:lnTo>
                <a:lnTo>
                  <a:pt x="251" y="53"/>
                </a:lnTo>
                <a:lnTo>
                  <a:pt x="253" y="5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6" name="Freeform 166"/>
          <p:cNvSpPr>
            <a:spLocks/>
          </p:cNvSpPr>
          <p:nvPr/>
        </p:nvSpPr>
        <p:spPr bwMode="auto">
          <a:xfrm>
            <a:off x="4264535" y="4835399"/>
            <a:ext cx="10607" cy="1484"/>
          </a:xfrm>
          <a:custGeom>
            <a:avLst/>
            <a:gdLst>
              <a:gd name="T0" fmla="*/ 11 w 11"/>
              <a:gd name="T1" fmla="*/ 2 h 2"/>
              <a:gd name="T2" fmla="*/ 0 w 11"/>
              <a:gd name="T3" fmla="*/ 0 h 2"/>
              <a:gd name="T4" fmla="*/ 11 w 11"/>
              <a:gd name="T5" fmla="*/ 2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11" y="2"/>
                </a:moveTo>
                <a:lnTo>
                  <a:pt x="0" y="0"/>
                </a:lnTo>
                <a:lnTo>
                  <a:pt x="11" y="2"/>
                </a:lnTo>
                <a:close/>
              </a:path>
            </a:pathLst>
          </a:custGeom>
          <a:solidFill>
            <a:srgbClr val="50B05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7" name="Freeform 167"/>
          <p:cNvSpPr>
            <a:spLocks/>
          </p:cNvSpPr>
          <p:nvPr/>
        </p:nvSpPr>
        <p:spPr bwMode="auto">
          <a:xfrm>
            <a:off x="3885300" y="4543018"/>
            <a:ext cx="202877" cy="77177"/>
          </a:xfrm>
          <a:custGeom>
            <a:avLst/>
            <a:gdLst>
              <a:gd name="T0" fmla="*/ 162 w 232"/>
              <a:gd name="T1" fmla="*/ 31 h 77"/>
              <a:gd name="T2" fmla="*/ 164 w 232"/>
              <a:gd name="T3" fmla="*/ 33 h 77"/>
              <a:gd name="T4" fmla="*/ 140 w 232"/>
              <a:gd name="T5" fmla="*/ 22 h 77"/>
              <a:gd name="T6" fmla="*/ 117 w 232"/>
              <a:gd name="T7" fmla="*/ 13 h 77"/>
              <a:gd name="T8" fmla="*/ 101 w 232"/>
              <a:gd name="T9" fmla="*/ 6 h 77"/>
              <a:gd name="T10" fmla="*/ 84 w 232"/>
              <a:gd name="T11" fmla="*/ 2 h 77"/>
              <a:gd name="T12" fmla="*/ 76 w 232"/>
              <a:gd name="T13" fmla="*/ 0 h 77"/>
              <a:gd name="T14" fmla="*/ 51 w 232"/>
              <a:gd name="T15" fmla="*/ 6 h 77"/>
              <a:gd name="T16" fmla="*/ 24 w 232"/>
              <a:gd name="T17" fmla="*/ 11 h 77"/>
              <a:gd name="T18" fmla="*/ 12 w 232"/>
              <a:gd name="T19" fmla="*/ 26 h 77"/>
              <a:gd name="T20" fmla="*/ 0 w 232"/>
              <a:gd name="T21" fmla="*/ 33 h 77"/>
              <a:gd name="T22" fmla="*/ 8 w 232"/>
              <a:gd name="T23" fmla="*/ 29 h 77"/>
              <a:gd name="T24" fmla="*/ 26 w 232"/>
              <a:gd name="T25" fmla="*/ 22 h 77"/>
              <a:gd name="T26" fmla="*/ 45 w 232"/>
              <a:gd name="T27" fmla="*/ 15 h 77"/>
              <a:gd name="T28" fmla="*/ 72 w 232"/>
              <a:gd name="T29" fmla="*/ 15 h 77"/>
              <a:gd name="T30" fmla="*/ 63 w 232"/>
              <a:gd name="T31" fmla="*/ 18 h 77"/>
              <a:gd name="T32" fmla="*/ 82 w 232"/>
              <a:gd name="T33" fmla="*/ 24 h 77"/>
              <a:gd name="T34" fmla="*/ 94 w 232"/>
              <a:gd name="T35" fmla="*/ 27 h 77"/>
              <a:gd name="T36" fmla="*/ 100 w 232"/>
              <a:gd name="T37" fmla="*/ 31 h 77"/>
              <a:gd name="T38" fmla="*/ 131 w 232"/>
              <a:gd name="T39" fmla="*/ 37 h 77"/>
              <a:gd name="T40" fmla="*/ 137 w 232"/>
              <a:gd name="T41" fmla="*/ 51 h 77"/>
              <a:gd name="T42" fmla="*/ 164 w 232"/>
              <a:gd name="T43" fmla="*/ 62 h 77"/>
              <a:gd name="T44" fmla="*/ 152 w 232"/>
              <a:gd name="T45" fmla="*/ 77 h 77"/>
              <a:gd name="T46" fmla="*/ 174 w 232"/>
              <a:gd name="T47" fmla="*/ 77 h 77"/>
              <a:gd name="T48" fmla="*/ 195 w 232"/>
              <a:gd name="T49" fmla="*/ 77 h 77"/>
              <a:gd name="T50" fmla="*/ 213 w 232"/>
              <a:gd name="T51" fmla="*/ 73 h 77"/>
              <a:gd name="T52" fmla="*/ 232 w 232"/>
              <a:gd name="T53" fmla="*/ 71 h 77"/>
              <a:gd name="T54" fmla="*/ 214 w 232"/>
              <a:gd name="T55" fmla="*/ 64 h 77"/>
              <a:gd name="T56" fmla="*/ 199 w 232"/>
              <a:gd name="T57" fmla="*/ 57 h 77"/>
              <a:gd name="T58" fmla="*/ 197 w 232"/>
              <a:gd name="T59" fmla="*/ 49 h 77"/>
              <a:gd name="T60" fmla="*/ 181 w 232"/>
              <a:gd name="T61" fmla="*/ 44 h 77"/>
              <a:gd name="T62" fmla="*/ 166 w 232"/>
              <a:gd name="T63" fmla="*/ 37 h 77"/>
              <a:gd name="T64" fmla="*/ 162 w 232"/>
              <a:gd name="T65" fmla="*/ 31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2"/>
              <a:gd name="T100" fmla="*/ 0 h 77"/>
              <a:gd name="T101" fmla="*/ 232 w 232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2" h="77">
                <a:moveTo>
                  <a:pt x="162" y="31"/>
                </a:moveTo>
                <a:lnTo>
                  <a:pt x="164" y="33"/>
                </a:lnTo>
                <a:lnTo>
                  <a:pt x="140" y="22"/>
                </a:lnTo>
                <a:lnTo>
                  <a:pt x="117" y="13"/>
                </a:lnTo>
                <a:lnTo>
                  <a:pt x="101" y="6"/>
                </a:lnTo>
                <a:lnTo>
                  <a:pt x="84" y="2"/>
                </a:lnTo>
                <a:lnTo>
                  <a:pt x="76" y="0"/>
                </a:lnTo>
                <a:lnTo>
                  <a:pt x="51" y="6"/>
                </a:lnTo>
                <a:lnTo>
                  <a:pt x="24" y="11"/>
                </a:lnTo>
                <a:lnTo>
                  <a:pt x="12" y="26"/>
                </a:lnTo>
                <a:lnTo>
                  <a:pt x="0" y="33"/>
                </a:lnTo>
                <a:lnTo>
                  <a:pt x="8" y="29"/>
                </a:lnTo>
                <a:lnTo>
                  <a:pt x="26" y="22"/>
                </a:lnTo>
                <a:lnTo>
                  <a:pt x="45" y="15"/>
                </a:lnTo>
                <a:lnTo>
                  <a:pt x="72" y="15"/>
                </a:lnTo>
                <a:lnTo>
                  <a:pt x="63" y="18"/>
                </a:lnTo>
                <a:lnTo>
                  <a:pt x="82" y="24"/>
                </a:lnTo>
                <a:lnTo>
                  <a:pt x="94" y="27"/>
                </a:lnTo>
                <a:lnTo>
                  <a:pt x="100" y="31"/>
                </a:lnTo>
                <a:lnTo>
                  <a:pt x="131" y="37"/>
                </a:lnTo>
                <a:lnTo>
                  <a:pt x="137" y="51"/>
                </a:lnTo>
                <a:lnTo>
                  <a:pt x="164" y="62"/>
                </a:lnTo>
                <a:lnTo>
                  <a:pt x="152" y="77"/>
                </a:lnTo>
                <a:lnTo>
                  <a:pt x="174" y="77"/>
                </a:lnTo>
                <a:lnTo>
                  <a:pt x="195" y="77"/>
                </a:lnTo>
                <a:lnTo>
                  <a:pt x="213" y="73"/>
                </a:lnTo>
                <a:lnTo>
                  <a:pt x="232" y="71"/>
                </a:lnTo>
                <a:lnTo>
                  <a:pt x="214" y="64"/>
                </a:lnTo>
                <a:lnTo>
                  <a:pt x="199" y="57"/>
                </a:lnTo>
                <a:lnTo>
                  <a:pt x="197" y="49"/>
                </a:lnTo>
                <a:lnTo>
                  <a:pt x="181" y="44"/>
                </a:lnTo>
                <a:lnTo>
                  <a:pt x="166" y="37"/>
                </a:lnTo>
                <a:lnTo>
                  <a:pt x="162" y="31"/>
                </a:lnTo>
                <a:close/>
              </a:path>
            </a:pathLst>
          </a:custGeom>
          <a:solidFill>
            <a:srgbClr val="C11955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8" name="Freeform 168"/>
          <p:cNvSpPr>
            <a:spLocks/>
          </p:cNvSpPr>
          <p:nvPr/>
        </p:nvSpPr>
        <p:spPr bwMode="auto">
          <a:xfrm>
            <a:off x="3917124" y="4572701"/>
            <a:ext cx="10607" cy="8904"/>
          </a:xfrm>
          <a:custGeom>
            <a:avLst/>
            <a:gdLst>
              <a:gd name="T0" fmla="*/ 0 w 12"/>
              <a:gd name="T1" fmla="*/ 9 h 9"/>
              <a:gd name="T2" fmla="*/ 12 w 12"/>
              <a:gd name="T3" fmla="*/ 9 h 9"/>
              <a:gd name="T4" fmla="*/ 4 w 12"/>
              <a:gd name="T5" fmla="*/ 0 h 9"/>
              <a:gd name="T6" fmla="*/ 0 w 12"/>
              <a:gd name="T7" fmla="*/ 9 h 9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9"/>
              <a:gd name="T14" fmla="*/ 12 w 12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9">
                <a:moveTo>
                  <a:pt x="0" y="9"/>
                </a:moveTo>
                <a:lnTo>
                  <a:pt x="12" y="9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99" name="Freeform 169"/>
          <p:cNvSpPr>
            <a:spLocks/>
          </p:cNvSpPr>
          <p:nvPr/>
        </p:nvSpPr>
        <p:spPr bwMode="auto">
          <a:xfrm>
            <a:off x="3943644" y="4633552"/>
            <a:ext cx="6630" cy="4453"/>
          </a:xfrm>
          <a:custGeom>
            <a:avLst/>
            <a:gdLst>
              <a:gd name="T0" fmla="*/ 8 w 8"/>
              <a:gd name="T1" fmla="*/ 1 h 3"/>
              <a:gd name="T2" fmla="*/ 6 w 8"/>
              <a:gd name="T3" fmla="*/ 1 h 3"/>
              <a:gd name="T4" fmla="*/ 4 w 8"/>
              <a:gd name="T5" fmla="*/ 1 h 3"/>
              <a:gd name="T6" fmla="*/ 2 w 8"/>
              <a:gd name="T7" fmla="*/ 1 h 3"/>
              <a:gd name="T8" fmla="*/ 2 w 8"/>
              <a:gd name="T9" fmla="*/ 0 h 3"/>
              <a:gd name="T10" fmla="*/ 0 w 8"/>
              <a:gd name="T11" fmla="*/ 0 h 3"/>
              <a:gd name="T12" fmla="*/ 0 w 8"/>
              <a:gd name="T13" fmla="*/ 1 h 3"/>
              <a:gd name="T14" fmla="*/ 2 w 8"/>
              <a:gd name="T15" fmla="*/ 1 h 3"/>
              <a:gd name="T16" fmla="*/ 2 w 8"/>
              <a:gd name="T17" fmla="*/ 3 h 3"/>
              <a:gd name="T18" fmla="*/ 4 w 8"/>
              <a:gd name="T19" fmla="*/ 3 h 3"/>
              <a:gd name="T20" fmla="*/ 6 w 8"/>
              <a:gd name="T21" fmla="*/ 3 h 3"/>
              <a:gd name="T22" fmla="*/ 6 w 8"/>
              <a:gd name="T23" fmla="*/ 1 h 3"/>
              <a:gd name="T24" fmla="*/ 6 w 8"/>
              <a:gd name="T25" fmla="*/ 3 h 3"/>
              <a:gd name="T26" fmla="*/ 8 w 8"/>
              <a:gd name="T27" fmla="*/ 3 h 3"/>
              <a:gd name="T28" fmla="*/ 8 w 8"/>
              <a:gd name="T29" fmla="*/ 1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3"/>
              <a:gd name="T47" fmla="*/ 8 w 8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3">
                <a:moveTo>
                  <a:pt x="8" y="1"/>
                </a:move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6" y="1"/>
                </a:lnTo>
                <a:lnTo>
                  <a:pt x="6" y="3"/>
                </a:lnTo>
                <a:lnTo>
                  <a:pt x="8" y="3"/>
                </a:lnTo>
                <a:lnTo>
                  <a:pt x="8" y="1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0" name="Freeform 170"/>
          <p:cNvSpPr>
            <a:spLocks/>
          </p:cNvSpPr>
          <p:nvPr/>
        </p:nvSpPr>
        <p:spPr bwMode="auto">
          <a:xfrm>
            <a:off x="3972816" y="4624647"/>
            <a:ext cx="3979" cy="1484"/>
          </a:xfrm>
          <a:custGeom>
            <a:avLst/>
            <a:gdLst>
              <a:gd name="T0" fmla="*/ 4 w 4"/>
              <a:gd name="T1" fmla="*/ 2 h 2"/>
              <a:gd name="T2" fmla="*/ 4 w 4"/>
              <a:gd name="T3" fmla="*/ 0 h 2"/>
              <a:gd name="T4" fmla="*/ 4 w 4"/>
              <a:gd name="T5" fmla="*/ 2 h 2"/>
              <a:gd name="T6" fmla="*/ 2 w 4"/>
              <a:gd name="T7" fmla="*/ 2 h 2"/>
              <a:gd name="T8" fmla="*/ 0 w 4"/>
              <a:gd name="T9" fmla="*/ 2 h 2"/>
              <a:gd name="T10" fmla="*/ 2 w 4"/>
              <a:gd name="T11" fmla="*/ 2 h 2"/>
              <a:gd name="T12" fmla="*/ 4 w 4"/>
              <a:gd name="T13" fmla="*/ 2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"/>
              <a:gd name="T23" fmla="*/ 4 w 4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">
                <a:moveTo>
                  <a:pt x="4" y="2"/>
                </a:move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1" name="Freeform 171"/>
          <p:cNvSpPr>
            <a:spLocks/>
          </p:cNvSpPr>
          <p:nvPr/>
        </p:nvSpPr>
        <p:spPr bwMode="auto">
          <a:xfrm>
            <a:off x="3970164" y="4626131"/>
            <a:ext cx="2652" cy="1484"/>
          </a:xfrm>
          <a:custGeom>
            <a:avLst/>
            <a:gdLst>
              <a:gd name="T0" fmla="*/ 3 w 3"/>
              <a:gd name="T1" fmla="*/ 0 h 2"/>
              <a:gd name="T2" fmla="*/ 2 w 3"/>
              <a:gd name="T3" fmla="*/ 0 h 2"/>
              <a:gd name="T4" fmla="*/ 0 w 3"/>
              <a:gd name="T5" fmla="*/ 0 h 2"/>
              <a:gd name="T6" fmla="*/ 0 w 3"/>
              <a:gd name="T7" fmla="*/ 2 h 2"/>
              <a:gd name="T8" fmla="*/ 2 w 3"/>
              <a:gd name="T9" fmla="*/ 2 h 2"/>
              <a:gd name="T10" fmla="*/ 2 w 3"/>
              <a:gd name="T11" fmla="*/ 0 h 2"/>
              <a:gd name="T12" fmla="*/ 3 w 3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"/>
              <a:gd name="T23" fmla="*/ 3 w 3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">
                <a:moveTo>
                  <a:pt x="3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2" name="Freeform 172"/>
          <p:cNvSpPr>
            <a:spLocks/>
          </p:cNvSpPr>
          <p:nvPr/>
        </p:nvSpPr>
        <p:spPr bwMode="auto">
          <a:xfrm>
            <a:off x="4268512" y="4658783"/>
            <a:ext cx="3979" cy="1484"/>
          </a:xfrm>
          <a:custGeom>
            <a:avLst/>
            <a:gdLst>
              <a:gd name="T0" fmla="*/ 3 w 3"/>
              <a:gd name="T1" fmla="*/ 0 h 2"/>
              <a:gd name="T2" fmla="*/ 1 w 3"/>
              <a:gd name="T3" fmla="*/ 0 h 2"/>
              <a:gd name="T4" fmla="*/ 0 w 3"/>
              <a:gd name="T5" fmla="*/ 0 h 2"/>
              <a:gd name="T6" fmla="*/ 1 w 3"/>
              <a:gd name="T7" fmla="*/ 0 h 2"/>
              <a:gd name="T8" fmla="*/ 1 w 3"/>
              <a:gd name="T9" fmla="*/ 2 h 2"/>
              <a:gd name="T10" fmla="*/ 1 w 3"/>
              <a:gd name="T11" fmla="*/ 0 h 2"/>
              <a:gd name="T12" fmla="*/ 3 w 3"/>
              <a:gd name="T13" fmla="*/ 0 h 2"/>
              <a:gd name="T14" fmla="*/ 1 w 3"/>
              <a:gd name="T15" fmla="*/ 0 h 2"/>
              <a:gd name="T16" fmla="*/ 3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0"/>
                </a:lnTo>
                <a:lnTo>
                  <a:pt x="3" y="0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3" name="Freeform 173"/>
          <p:cNvSpPr>
            <a:spLocks/>
          </p:cNvSpPr>
          <p:nvPr/>
        </p:nvSpPr>
        <p:spPr bwMode="auto">
          <a:xfrm>
            <a:off x="4275143" y="4649877"/>
            <a:ext cx="3979" cy="2968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0 w 4"/>
              <a:gd name="T5" fmla="*/ 0 h 2"/>
              <a:gd name="T6" fmla="*/ 2 w 4"/>
              <a:gd name="T7" fmla="*/ 0 h 2"/>
              <a:gd name="T8" fmla="*/ 4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4" name="Freeform 174"/>
          <p:cNvSpPr>
            <a:spLocks/>
          </p:cNvSpPr>
          <p:nvPr/>
        </p:nvSpPr>
        <p:spPr bwMode="auto">
          <a:xfrm>
            <a:off x="4273818" y="4655814"/>
            <a:ext cx="3979" cy="2968"/>
          </a:xfrm>
          <a:custGeom>
            <a:avLst/>
            <a:gdLst>
              <a:gd name="T0" fmla="*/ 4 w 4"/>
              <a:gd name="T1" fmla="*/ 0 h 1"/>
              <a:gd name="T2" fmla="*/ 2 w 4"/>
              <a:gd name="T3" fmla="*/ 0 h 1"/>
              <a:gd name="T4" fmla="*/ 2 w 4"/>
              <a:gd name="T5" fmla="*/ 1 h 1"/>
              <a:gd name="T6" fmla="*/ 0 w 4"/>
              <a:gd name="T7" fmla="*/ 1 h 1"/>
              <a:gd name="T8" fmla="*/ 2 w 4"/>
              <a:gd name="T9" fmla="*/ 1 h 1"/>
              <a:gd name="T10" fmla="*/ 2 w 4"/>
              <a:gd name="T11" fmla="*/ 0 h 1"/>
              <a:gd name="T12" fmla="*/ 4 w 4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"/>
              <a:gd name="T23" fmla="*/ 4 w 4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5" name="Freeform 175"/>
          <p:cNvSpPr>
            <a:spLocks/>
          </p:cNvSpPr>
          <p:nvPr/>
        </p:nvSpPr>
        <p:spPr bwMode="auto">
          <a:xfrm>
            <a:off x="4269839" y="4660267"/>
            <a:ext cx="2652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6" name="Freeform 176"/>
          <p:cNvSpPr>
            <a:spLocks/>
          </p:cNvSpPr>
          <p:nvPr/>
        </p:nvSpPr>
        <p:spPr bwMode="auto">
          <a:xfrm>
            <a:off x="4269839" y="4660267"/>
            <a:ext cx="2652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7" name="Freeform 177"/>
          <p:cNvSpPr>
            <a:spLocks/>
          </p:cNvSpPr>
          <p:nvPr/>
        </p:nvSpPr>
        <p:spPr bwMode="auto">
          <a:xfrm>
            <a:off x="4126631" y="4621679"/>
            <a:ext cx="71603" cy="57882"/>
          </a:xfrm>
          <a:custGeom>
            <a:avLst/>
            <a:gdLst>
              <a:gd name="T0" fmla="*/ 8 w 80"/>
              <a:gd name="T1" fmla="*/ 3 h 55"/>
              <a:gd name="T2" fmla="*/ 4 w 80"/>
              <a:gd name="T3" fmla="*/ 22 h 55"/>
              <a:gd name="T4" fmla="*/ 0 w 80"/>
              <a:gd name="T5" fmla="*/ 29 h 55"/>
              <a:gd name="T6" fmla="*/ 2 w 80"/>
              <a:gd name="T7" fmla="*/ 44 h 55"/>
              <a:gd name="T8" fmla="*/ 10 w 80"/>
              <a:gd name="T9" fmla="*/ 55 h 55"/>
              <a:gd name="T10" fmla="*/ 19 w 80"/>
              <a:gd name="T11" fmla="*/ 42 h 55"/>
              <a:gd name="T12" fmla="*/ 31 w 80"/>
              <a:gd name="T13" fmla="*/ 36 h 55"/>
              <a:gd name="T14" fmla="*/ 41 w 80"/>
              <a:gd name="T15" fmla="*/ 36 h 55"/>
              <a:gd name="T16" fmla="*/ 70 w 80"/>
              <a:gd name="T17" fmla="*/ 38 h 55"/>
              <a:gd name="T18" fmla="*/ 80 w 80"/>
              <a:gd name="T19" fmla="*/ 29 h 55"/>
              <a:gd name="T20" fmla="*/ 54 w 80"/>
              <a:gd name="T21" fmla="*/ 18 h 55"/>
              <a:gd name="T22" fmla="*/ 60 w 80"/>
              <a:gd name="T23" fmla="*/ 14 h 55"/>
              <a:gd name="T24" fmla="*/ 49 w 80"/>
              <a:gd name="T25" fmla="*/ 9 h 55"/>
              <a:gd name="T26" fmla="*/ 17 w 80"/>
              <a:gd name="T27" fmla="*/ 0 h 55"/>
              <a:gd name="T28" fmla="*/ 8 w 80"/>
              <a:gd name="T29" fmla="*/ 3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55"/>
              <a:gd name="T47" fmla="*/ 80 w 80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55">
                <a:moveTo>
                  <a:pt x="8" y="3"/>
                </a:moveTo>
                <a:lnTo>
                  <a:pt x="4" y="22"/>
                </a:lnTo>
                <a:lnTo>
                  <a:pt x="0" y="29"/>
                </a:lnTo>
                <a:lnTo>
                  <a:pt x="2" y="44"/>
                </a:lnTo>
                <a:lnTo>
                  <a:pt x="10" y="55"/>
                </a:lnTo>
                <a:lnTo>
                  <a:pt x="19" y="42"/>
                </a:lnTo>
                <a:lnTo>
                  <a:pt x="31" y="36"/>
                </a:lnTo>
                <a:lnTo>
                  <a:pt x="41" y="36"/>
                </a:lnTo>
                <a:lnTo>
                  <a:pt x="70" y="38"/>
                </a:lnTo>
                <a:lnTo>
                  <a:pt x="80" y="29"/>
                </a:lnTo>
                <a:lnTo>
                  <a:pt x="54" y="18"/>
                </a:lnTo>
                <a:lnTo>
                  <a:pt x="60" y="14"/>
                </a:lnTo>
                <a:lnTo>
                  <a:pt x="49" y="9"/>
                </a:lnTo>
                <a:lnTo>
                  <a:pt x="17" y="0"/>
                </a:lnTo>
                <a:lnTo>
                  <a:pt x="8" y="3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8" name="Freeform 178"/>
          <p:cNvSpPr>
            <a:spLocks/>
          </p:cNvSpPr>
          <p:nvPr/>
        </p:nvSpPr>
        <p:spPr bwMode="auto">
          <a:xfrm>
            <a:off x="4077570" y="4624647"/>
            <a:ext cx="57019" cy="41557"/>
          </a:xfrm>
          <a:custGeom>
            <a:avLst/>
            <a:gdLst>
              <a:gd name="T0" fmla="*/ 65 w 65"/>
              <a:gd name="T1" fmla="*/ 2 h 43"/>
              <a:gd name="T2" fmla="*/ 61 w 65"/>
              <a:gd name="T3" fmla="*/ 21 h 43"/>
              <a:gd name="T4" fmla="*/ 57 w 65"/>
              <a:gd name="T5" fmla="*/ 28 h 43"/>
              <a:gd name="T6" fmla="*/ 59 w 65"/>
              <a:gd name="T7" fmla="*/ 43 h 43"/>
              <a:gd name="T8" fmla="*/ 37 w 65"/>
              <a:gd name="T9" fmla="*/ 41 h 43"/>
              <a:gd name="T10" fmla="*/ 14 w 65"/>
              <a:gd name="T11" fmla="*/ 41 h 43"/>
              <a:gd name="T12" fmla="*/ 0 w 65"/>
              <a:gd name="T13" fmla="*/ 33 h 43"/>
              <a:gd name="T14" fmla="*/ 12 w 65"/>
              <a:gd name="T15" fmla="*/ 30 h 43"/>
              <a:gd name="T16" fmla="*/ 30 w 65"/>
              <a:gd name="T17" fmla="*/ 30 h 43"/>
              <a:gd name="T18" fmla="*/ 49 w 65"/>
              <a:gd name="T19" fmla="*/ 32 h 43"/>
              <a:gd name="T20" fmla="*/ 41 w 65"/>
              <a:gd name="T21" fmla="*/ 13 h 43"/>
              <a:gd name="T22" fmla="*/ 32 w 65"/>
              <a:gd name="T23" fmla="*/ 4 h 43"/>
              <a:gd name="T24" fmla="*/ 30 w 65"/>
              <a:gd name="T25" fmla="*/ 0 h 43"/>
              <a:gd name="T26" fmla="*/ 51 w 65"/>
              <a:gd name="T27" fmla="*/ 2 h 43"/>
              <a:gd name="T28" fmla="*/ 65 w 65"/>
              <a:gd name="T29" fmla="*/ 2 h 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5"/>
              <a:gd name="T46" fmla="*/ 0 h 43"/>
              <a:gd name="T47" fmla="*/ 65 w 65"/>
              <a:gd name="T48" fmla="*/ 43 h 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5" h="43">
                <a:moveTo>
                  <a:pt x="65" y="2"/>
                </a:moveTo>
                <a:lnTo>
                  <a:pt x="61" y="21"/>
                </a:lnTo>
                <a:lnTo>
                  <a:pt x="57" y="28"/>
                </a:lnTo>
                <a:lnTo>
                  <a:pt x="59" y="43"/>
                </a:lnTo>
                <a:lnTo>
                  <a:pt x="37" y="41"/>
                </a:lnTo>
                <a:lnTo>
                  <a:pt x="14" y="41"/>
                </a:lnTo>
                <a:lnTo>
                  <a:pt x="0" y="33"/>
                </a:lnTo>
                <a:lnTo>
                  <a:pt x="12" y="30"/>
                </a:lnTo>
                <a:lnTo>
                  <a:pt x="30" y="30"/>
                </a:lnTo>
                <a:lnTo>
                  <a:pt x="49" y="32"/>
                </a:lnTo>
                <a:lnTo>
                  <a:pt x="41" y="13"/>
                </a:lnTo>
                <a:lnTo>
                  <a:pt x="32" y="4"/>
                </a:lnTo>
                <a:lnTo>
                  <a:pt x="30" y="0"/>
                </a:lnTo>
                <a:lnTo>
                  <a:pt x="51" y="2"/>
                </a:lnTo>
                <a:lnTo>
                  <a:pt x="65" y="2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09" name="Freeform 179"/>
          <p:cNvSpPr>
            <a:spLocks/>
          </p:cNvSpPr>
          <p:nvPr/>
        </p:nvSpPr>
        <p:spPr bwMode="auto">
          <a:xfrm>
            <a:off x="4129283" y="4575669"/>
            <a:ext cx="2652" cy="1484"/>
          </a:xfrm>
          <a:custGeom>
            <a:avLst/>
            <a:gdLst>
              <a:gd name="T0" fmla="*/ 2 w 4"/>
              <a:gd name="T1" fmla="*/ 2 h 2"/>
              <a:gd name="T2" fmla="*/ 0 w 4"/>
              <a:gd name="T3" fmla="*/ 2 h 2"/>
              <a:gd name="T4" fmla="*/ 0 w 4"/>
              <a:gd name="T5" fmla="*/ 0 h 2"/>
              <a:gd name="T6" fmla="*/ 4 w 4"/>
              <a:gd name="T7" fmla="*/ 2 h 2"/>
              <a:gd name="T8" fmla="*/ 2 w 4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lnTo>
                  <a:pt x="0" y="2"/>
                </a:lnTo>
                <a:lnTo>
                  <a:pt x="0" y="0"/>
                </a:lnTo>
                <a:lnTo>
                  <a:pt x="4" y="2"/>
                </a:lnTo>
                <a:lnTo>
                  <a:pt x="2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0" name="Freeform 180"/>
          <p:cNvSpPr>
            <a:spLocks/>
          </p:cNvSpPr>
          <p:nvPr/>
        </p:nvSpPr>
        <p:spPr bwMode="auto">
          <a:xfrm>
            <a:off x="4137239" y="4575669"/>
            <a:ext cx="3979" cy="1484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3 w 3"/>
              <a:gd name="T5" fmla="*/ 0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1" name="Freeform 181"/>
          <p:cNvSpPr>
            <a:spLocks/>
          </p:cNvSpPr>
          <p:nvPr/>
        </p:nvSpPr>
        <p:spPr bwMode="auto">
          <a:xfrm>
            <a:off x="4332161" y="4764158"/>
            <a:ext cx="3979" cy="7421"/>
          </a:xfrm>
          <a:custGeom>
            <a:avLst/>
            <a:gdLst>
              <a:gd name="T0" fmla="*/ 4 w 4"/>
              <a:gd name="T1" fmla="*/ 9 h 9"/>
              <a:gd name="T2" fmla="*/ 0 w 4"/>
              <a:gd name="T3" fmla="*/ 3 h 9"/>
              <a:gd name="T4" fmla="*/ 4 w 4"/>
              <a:gd name="T5" fmla="*/ 0 h 9"/>
              <a:gd name="T6" fmla="*/ 4 w 4"/>
              <a:gd name="T7" fmla="*/ 9 h 9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9"/>
              <a:gd name="T14" fmla="*/ 4 w 4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9">
                <a:moveTo>
                  <a:pt x="4" y="9"/>
                </a:moveTo>
                <a:lnTo>
                  <a:pt x="0" y="3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B0D0B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2" name="Freeform 182"/>
          <p:cNvSpPr>
            <a:spLocks/>
          </p:cNvSpPr>
          <p:nvPr/>
        </p:nvSpPr>
        <p:spPr bwMode="auto">
          <a:xfrm>
            <a:off x="3834912" y="4835399"/>
            <a:ext cx="66299" cy="75693"/>
          </a:xfrm>
          <a:custGeom>
            <a:avLst/>
            <a:gdLst>
              <a:gd name="T0" fmla="*/ 15 w 74"/>
              <a:gd name="T1" fmla="*/ 36 h 73"/>
              <a:gd name="T2" fmla="*/ 0 w 74"/>
              <a:gd name="T3" fmla="*/ 18 h 73"/>
              <a:gd name="T4" fmla="*/ 4 w 74"/>
              <a:gd name="T5" fmla="*/ 7 h 73"/>
              <a:gd name="T6" fmla="*/ 4 w 74"/>
              <a:gd name="T7" fmla="*/ 4 h 73"/>
              <a:gd name="T8" fmla="*/ 6 w 74"/>
              <a:gd name="T9" fmla="*/ 0 h 73"/>
              <a:gd name="T10" fmla="*/ 39 w 74"/>
              <a:gd name="T11" fmla="*/ 5 h 73"/>
              <a:gd name="T12" fmla="*/ 50 w 74"/>
              <a:gd name="T13" fmla="*/ 4 h 73"/>
              <a:gd name="T14" fmla="*/ 62 w 74"/>
              <a:gd name="T15" fmla="*/ 20 h 73"/>
              <a:gd name="T16" fmla="*/ 74 w 74"/>
              <a:gd name="T17" fmla="*/ 36 h 73"/>
              <a:gd name="T18" fmla="*/ 64 w 74"/>
              <a:gd name="T19" fmla="*/ 38 h 73"/>
              <a:gd name="T20" fmla="*/ 66 w 74"/>
              <a:gd name="T21" fmla="*/ 55 h 73"/>
              <a:gd name="T22" fmla="*/ 64 w 74"/>
              <a:gd name="T23" fmla="*/ 73 h 73"/>
              <a:gd name="T24" fmla="*/ 52 w 74"/>
              <a:gd name="T25" fmla="*/ 57 h 73"/>
              <a:gd name="T26" fmla="*/ 52 w 74"/>
              <a:gd name="T27" fmla="*/ 64 h 73"/>
              <a:gd name="T28" fmla="*/ 48 w 74"/>
              <a:gd name="T29" fmla="*/ 57 h 73"/>
              <a:gd name="T30" fmla="*/ 43 w 74"/>
              <a:gd name="T31" fmla="*/ 42 h 73"/>
              <a:gd name="T32" fmla="*/ 27 w 74"/>
              <a:gd name="T33" fmla="*/ 31 h 73"/>
              <a:gd name="T34" fmla="*/ 13 w 74"/>
              <a:gd name="T35" fmla="*/ 20 h 73"/>
              <a:gd name="T36" fmla="*/ 19 w 74"/>
              <a:gd name="T37" fmla="*/ 33 h 73"/>
              <a:gd name="T38" fmla="*/ 15 w 74"/>
              <a:gd name="T39" fmla="*/ 36 h 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"/>
              <a:gd name="T61" fmla="*/ 0 h 73"/>
              <a:gd name="T62" fmla="*/ 74 w 74"/>
              <a:gd name="T63" fmla="*/ 73 h 7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" h="73">
                <a:moveTo>
                  <a:pt x="15" y="36"/>
                </a:moveTo>
                <a:lnTo>
                  <a:pt x="0" y="18"/>
                </a:lnTo>
                <a:lnTo>
                  <a:pt x="4" y="7"/>
                </a:lnTo>
                <a:lnTo>
                  <a:pt x="4" y="4"/>
                </a:lnTo>
                <a:lnTo>
                  <a:pt x="6" y="0"/>
                </a:lnTo>
                <a:lnTo>
                  <a:pt x="39" y="5"/>
                </a:lnTo>
                <a:lnTo>
                  <a:pt x="50" y="4"/>
                </a:lnTo>
                <a:lnTo>
                  <a:pt x="62" y="20"/>
                </a:lnTo>
                <a:lnTo>
                  <a:pt x="74" y="36"/>
                </a:lnTo>
                <a:lnTo>
                  <a:pt x="64" y="38"/>
                </a:lnTo>
                <a:lnTo>
                  <a:pt x="66" y="55"/>
                </a:lnTo>
                <a:lnTo>
                  <a:pt x="64" y="73"/>
                </a:lnTo>
                <a:lnTo>
                  <a:pt x="52" y="57"/>
                </a:lnTo>
                <a:lnTo>
                  <a:pt x="52" y="64"/>
                </a:lnTo>
                <a:lnTo>
                  <a:pt x="48" y="57"/>
                </a:lnTo>
                <a:lnTo>
                  <a:pt x="43" y="42"/>
                </a:lnTo>
                <a:lnTo>
                  <a:pt x="27" y="31"/>
                </a:lnTo>
                <a:lnTo>
                  <a:pt x="13" y="20"/>
                </a:lnTo>
                <a:lnTo>
                  <a:pt x="19" y="33"/>
                </a:lnTo>
                <a:lnTo>
                  <a:pt x="15" y="3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3" name="Freeform 183"/>
          <p:cNvSpPr>
            <a:spLocks/>
          </p:cNvSpPr>
          <p:nvPr/>
        </p:nvSpPr>
        <p:spPr bwMode="auto">
          <a:xfrm>
            <a:off x="4153151" y="4798295"/>
            <a:ext cx="2652" cy="5937"/>
          </a:xfrm>
          <a:custGeom>
            <a:avLst/>
            <a:gdLst>
              <a:gd name="T0" fmla="*/ 0 w 4"/>
              <a:gd name="T1" fmla="*/ 0 h 6"/>
              <a:gd name="T2" fmla="*/ 4 w 4"/>
              <a:gd name="T3" fmla="*/ 6 h 6"/>
              <a:gd name="T4" fmla="*/ 0 w 4"/>
              <a:gd name="T5" fmla="*/ 0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0" y="0"/>
                </a:moveTo>
                <a:lnTo>
                  <a:pt x="4" y="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4" name="Freeform 184"/>
          <p:cNvSpPr>
            <a:spLocks/>
          </p:cNvSpPr>
          <p:nvPr/>
        </p:nvSpPr>
        <p:spPr bwMode="auto">
          <a:xfrm>
            <a:off x="4358680" y="4781969"/>
            <a:ext cx="3979" cy="5937"/>
          </a:xfrm>
          <a:custGeom>
            <a:avLst/>
            <a:gdLst>
              <a:gd name="T0" fmla="*/ 4 w 4"/>
              <a:gd name="T1" fmla="*/ 4 h 5"/>
              <a:gd name="T2" fmla="*/ 2 w 4"/>
              <a:gd name="T3" fmla="*/ 5 h 5"/>
              <a:gd name="T4" fmla="*/ 0 w 4"/>
              <a:gd name="T5" fmla="*/ 0 h 5"/>
              <a:gd name="T6" fmla="*/ 4 w 4"/>
              <a:gd name="T7" fmla="*/ 4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4"/>
                </a:moveTo>
                <a:lnTo>
                  <a:pt x="2" y="5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5" name="Freeform 185"/>
          <p:cNvSpPr>
            <a:spLocks/>
          </p:cNvSpPr>
          <p:nvPr/>
        </p:nvSpPr>
        <p:spPr bwMode="auto">
          <a:xfrm>
            <a:off x="4326856" y="4727055"/>
            <a:ext cx="3979" cy="8904"/>
          </a:xfrm>
          <a:custGeom>
            <a:avLst/>
            <a:gdLst>
              <a:gd name="T0" fmla="*/ 4 w 4"/>
              <a:gd name="T1" fmla="*/ 7 h 9"/>
              <a:gd name="T2" fmla="*/ 2 w 4"/>
              <a:gd name="T3" fmla="*/ 9 h 9"/>
              <a:gd name="T4" fmla="*/ 0 w 4"/>
              <a:gd name="T5" fmla="*/ 0 h 9"/>
              <a:gd name="T6" fmla="*/ 4 w 4"/>
              <a:gd name="T7" fmla="*/ 0 h 9"/>
              <a:gd name="T8" fmla="*/ 4 w 4"/>
              <a:gd name="T9" fmla="*/ 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4" y="7"/>
                </a:moveTo>
                <a:lnTo>
                  <a:pt x="2" y="9"/>
                </a:lnTo>
                <a:lnTo>
                  <a:pt x="0" y="0"/>
                </a:lnTo>
                <a:lnTo>
                  <a:pt x="4" y="0"/>
                </a:lnTo>
                <a:lnTo>
                  <a:pt x="4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6" name="Freeform 186"/>
          <p:cNvSpPr>
            <a:spLocks/>
          </p:cNvSpPr>
          <p:nvPr/>
        </p:nvSpPr>
        <p:spPr bwMode="auto">
          <a:xfrm>
            <a:off x="3759331" y="4753770"/>
            <a:ext cx="45084" cy="32651"/>
          </a:xfrm>
          <a:custGeom>
            <a:avLst/>
            <a:gdLst>
              <a:gd name="T0" fmla="*/ 51 w 51"/>
              <a:gd name="T1" fmla="*/ 24 h 32"/>
              <a:gd name="T2" fmla="*/ 45 w 51"/>
              <a:gd name="T3" fmla="*/ 32 h 32"/>
              <a:gd name="T4" fmla="*/ 33 w 51"/>
              <a:gd name="T5" fmla="*/ 28 h 32"/>
              <a:gd name="T6" fmla="*/ 18 w 51"/>
              <a:gd name="T7" fmla="*/ 22 h 32"/>
              <a:gd name="T8" fmla="*/ 0 w 51"/>
              <a:gd name="T9" fmla="*/ 17 h 32"/>
              <a:gd name="T10" fmla="*/ 20 w 51"/>
              <a:gd name="T11" fmla="*/ 0 h 32"/>
              <a:gd name="T12" fmla="*/ 33 w 51"/>
              <a:gd name="T13" fmla="*/ 10 h 32"/>
              <a:gd name="T14" fmla="*/ 51 w 51"/>
              <a:gd name="T15" fmla="*/ 13 h 32"/>
              <a:gd name="T16" fmla="*/ 51 w 51"/>
              <a:gd name="T17" fmla="*/ 24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32"/>
              <a:gd name="T29" fmla="*/ 51 w 51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32">
                <a:moveTo>
                  <a:pt x="51" y="24"/>
                </a:moveTo>
                <a:lnTo>
                  <a:pt x="45" y="32"/>
                </a:lnTo>
                <a:lnTo>
                  <a:pt x="33" y="28"/>
                </a:lnTo>
                <a:lnTo>
                  <a:pt x="18" y="22"/>
                </a:lnTo>
                <a:lnTo>
                  <a:pt x="0" y="17"/>
                </a:lnTo>
                <a:lnTo>
                  <a:pt x="20" y="0"/>
                </a:lnTo>
                <a:lnTo>
                  <a:pt x="33" y="10"/>
                </a:lnTo>
                <a:lnTo>
                  <a:pt x="51" y="13"/>
                </a:lnTo>
                <a:lnTo>
                  <a:pt x="51" y="24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7" name="Freeform 187"/>
          <p:cNvSpPr>
            <a:spLocks/>
          </p:cNvSpPr>
          <p:nvPr/>
        </p:nvSpPr>
        <p:spPr bwMode="auto">
          <a:xfrm>
            <a:off x="4314922" y="4808684"/>
            <a:ext cx="5304" cy="4453"/>
          </a:xfrm>
          <a:custGeom>
            <a:avLst/>
            <a:gdLst>
              <a:gd name="T0" fmla="*/ 6 w 6"/>
              <a:gd name="T1" fmla="*/ 2 h 6"/>
              <a:gd name="T2" fmla="*/ 6 w 6"/>
              <a:gd name="T3" fmla="*/ 0 h 6"/>
              <a:gd name="T4" fmla="*/ 4 w 6"/>
              <a:gd name="T5" fmla="*/ 0 h 6"/>
              <a:gd name="T6" fmla="*/ 4 w 6"/>
              <a:gd name="T7" fmla="*/ 2 h 6"/>
              <a:gd name="T8" fmla="*/ 2 w 6"/>
              <a:gd name="T9" fmla="*/ 2 h 6"/>
              <a:gd name="T10" fmla="*/ 2 w 6"/>
              <a:gd name="T11" fmla="*/ 4 h 6"/>
              <a:gd name="T12" fmla="*/ 2 w 6"/>
              <a:gd name="T13" fmla="*/ 6 h 6"/>
              <a:gd name="T14" fmla="*/ 0 w 6"/>
              <a:gd name="T15" fmla="*/ 6 h 6"/>
              <a:gd name="T16" fmla="*/ 2 w 6"/>
              <a:gd name="T17" fmla="*/ 6 h 6"/>
              <a:gd name="T18" fmla="*/ 4 w 6"/>
              <a:gd name="T19" fmla="*/ 6 h 6"/>
              <a:gd name="T20" fmla="*/ 4 w 6"/>
              <a:gd name="T21" fmla="*/ 4 h 6"/>
              <a:gd name="T22" fmla="*/ 6 w 6"/>
              <a:gd name="T23" fmla="*/ 4 h 6"/>
              <a:gd name="T24" fmla="*/ 4 w 6"/>
              <a:gd name="T25" fmla="*/ 4 h 6"/>
              <a:gd name="T26" fmla="*/ 4 w 6"/>
              <a:gd name="T27" fmla="*/ 2 h 6"/>
              <a:gd name="T28" fmla="*/ 6 w 6"/>
              <a:gd name="T29" fmla="*/ 2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"/>
              <a:gd name="T46" fmla="*/ 0 h 6"/>
              <a:gd name="T47" fmla="*/ 6 w 6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" h="6">
                <a:moveTo>
                  <a:pt x="6" y="2"/>
                </a:moveTo>
                <a:lnTo>
                  <a:pt x="6" y="0"/>
                </a:ln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  <a:lnTo>
                  <a:pt x="2" y="6"/>
                </a:lnTo>
                <a:lnTo>
                  <a:pt x="4" y="6"/>
                </a:lnTo>
                <a:lnTo>
                  <a:pt x="4" y="4"/>
                </a:lnTo>
                <a:lnTo>
                  <a:pt x="6" y="4"/>
                </a:lnTo>
                <a:lnTo>
                  <a:pt x="4" y="4"/>
                </a:lnTo>
                <a:lnTo>
                  <a:pt x="4" y="2"/>
                </a:lnTo>
                <a:lnTo>
                  <a:pt x="6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8" name="Freeform 188"/>
          <p:cNvSpPr>
            <a:spLocks/>
          </p:cNvSpPr>
          <p:nvPr/>
        </p:nvSpPr>
        <p:spPr bwMode="auto">
          <a:xfrm>
            <a:off x="3775243" y="4719634"/>
            <a:ext cx="123318" cy="71240"/>
          </a:xfrm>
          <a:custGeom>
            <a:avLst/>
            <a:gdLst>
              <a:gd name="T0" fmla="*/ 74 w 140"/>
              <a:gd name="T1" fmla="*/ 47 h 69"/>
              <a:gd name="T2" fmla="*/ 66 w 140"/>
              <a:gd name="T3" fmla="*/ 49 h 69"/>
              <a:gd name="T4" fmla="*/ 56 w 140"/>
              <a:gd name="T5" fmla="*/ 55 h 69"/>
              <a:gd name="T6" fmla="*/ 46 w 140"/>
              <a:gd name="T7" fmla="*/ 69 h 69"/>
              <a:gd name="T8" fmla="*/ 42 w 140"/>
              <a:gd name="T9" fmla="*/ 69 h 69"/>
              <a:gd name="T10" fmla="*/ 38 w 140"/>
              <a:gd name="T11" fmla="*/ 60 h 69"/>
              <a:gd name="T12" fmla="*/ 31 w 140"/>
              <a:gd name="T13" fmla="*/ 58 h 69"/>
              <a:gd name="T14" fmla="*/ 31 w 140"/>
              <a:gd name="T15" fmla="*/ 47 h 69"/>
              <a:gd name="T16" fmla="*/ 13 w 140"/>
              <a:gd name="T17" fmla="*/ 44 h 69"/>
              <a:gd name="T18" fmla="*/ 0 w 140"/>
              <a:gd name="T19" fmla="*/ 34 h 69"/>
              <a:gd name="T20" fmla="*/ 13 w 140"/>
              <a:gd name="T21" fmla="*/ 16 h 69"/>
              <a:gd name="T22" fmla="*/ 27 w 140"/>
              <a:gd name="T23" fmla="*/ 3 h 69"/>
              <a:gd name="T24" fmla="*/ 31 w 140"/>
              <a:gd name="T25" fmla="*/ 3 h 69"/>
              <a:gd name="T26" fmla="*/ 52 w 140"/>
              <a:gd name="T27" fmla="*/ 2 h 69"/>
              <a:gd name="T28" fmla="*/ 74 w 140"/>
              <a:gd name="T29" fmla="*/ 0 h 69"/>
              <a:gd name="T30" fmla="*/ 91 w 140"/>
              <a:gd name="T31" fmla="*/ 0 h 69"/>
              <a:gd name="T32" fmla="*/ 109 w 140"/>
              <a:gd name="T33" fmla="*/ 2 h 69"/>
              <a:gd name="T34" fmla="*/ 124 w 140"/>
              <a:gd name="T35" fmla="*/ 11 h 69"/>
              <a:gd name="T36" fmla="*/ 120 w 140"/>
              <a:gd name="T37" fmla="*/ 9 h 69"/>
              <a:gd name="T38" fmla="*/ 122 w 140"/>
              <a:gd name="T39" fmla="*/ 14 h 69"/>
              <a:gd name="T40" fmla="*/ 130 w 140"/>
              <a:gd name="T41" fmla="*/ 14 h 69"/>
              <a:gd name="T42" fmla="*/ 140 w 140"/>
              <a:gd name="T43" fmla="*/ 22 h 69"/>
              <a:gd name="T44" fmla="*/ 120 w 140"/>
              <a:gd name="T45" fmla="*/ 23 h 69"/>
              <a:gd name="T46" fmla="*/ 103 w 140"/>
              <a:gd name="T47" fmla="*/ 27 h 69"/>
              <a:gd name="T48" fmla="*/ 74 w 140"/>
              <a:gd name="T49" fmla="*/ 47 h 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0"/>
              <a:gd name="T76" fmla="*/ 0 h 69"/>
              <a:gd name="T77" fmla="*/ 140 w 140"/>
              <a:gd name="T78" fmla="*/ 69 h 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0" h="69">
                <a:moveTo>
                  <a:pt x="74" y="47"/>
                </a:moveTo>
                <a:lnTo>
                  <a:pt x="66" y="49"/>
                </a:lnTo>
                <a:lnTo>
                  <a:pt x="56" y="55"/>
                </a:lnTo>
                <a:lnTo>
                  <a:pt x="46" y="69"/>
                </a:lnTo>
                <a:lnTo>
                  <a:pt x="42" y="69"/>
                </a:lnTo>
                <a:lnTo>
                  <a:pt x="38" y="60"/>
                </a:lnTo>
                <a:lnTo>
                  <a:pt x="31" y="58"/>
                </a:lnTo>
                <a:lnTo>
                  <a:pt x="31" y="47"/>
                </a:lnTo>
                <a:lnTo>
                  <a:pt x="13" y="44"/>
                </a:lnTo>
                <a:lnTo>
                  <a:pt x="0" y="34"/>
                </a:lnTo>
                <a:lnTo>
                  <a:pt x="13" y="16"/>
                </a:lnTo>
                <a:lnTo>
                  <a:pt x="27" y="3"/>
                </a:lnTo>
                <a:lnTo>
                  <a:pt x="31" y="3"/>
                </a:lnTo>
                <a:lnTo>
                  <a:pt x="52" y="2"/>
                </a:lnTo>
                <a:lnTo>
                  <a:pt x="74" y="0"/>
                </a:lnTo>
                <a:lnTo>
                  <a:pt x="91" y="0"/>
                </a:lnTo>
                <a:lnTo>
                  <a:pt x="109" y="2"/>
                </a:lnTo>
                <a:lnTo>
                  <a:pt x="124" y="11"/>
                </a:lnTo>
                <a:lnTo>
                  <a:pt x="120" y="9"/>
                </a:lnTo>
                <a:lnTo>
                  <a:pt x="122" y="14"/>
                </a:lnTo>
                <a:lnTo>
                  <a:pt x="130" y="14"/>
                </a:lnTo>
                <a:lnTo>
                  <a:pt x="140" y="22"/>
                </a:lnTo>
                <a:lnTo>
                  <a:pt x="120" y="23"/>
                </a:lnTo>
                <a:lnTo>
                  <a:pt x="103" y="27"/>
                </a:lnTo>
                <a:lnTo>
                  <a:pt x="74" y="4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19" name="Freeform 189"/>
          <p:cNvSpPr>
            <a:spLocks/>
          </p:cNvSpPr>
          <p:nvPr/>
        </p:nvSpPr>
        <p:spPr bwMode="auto">
          <a:xfrm>
            <a:off x="4330835" y="4746349"/>
            <a:ext cx="7956" cy="7421"/>
          </a:xfrm>
          <a:custGeom>
            <a:avLst/>
            <a:gdLst>
              <a:gd name="T0" fmla="*/ 7 w 9"/>
              <a:gd name="T1" fmla="*/ 8 h 9"/>
              <a:gd name="T2" fmla="*/ 0 w 9"/>
              <a:gd name="T3" fmla="*/ 0 h 9"/>
              <a:gd name="T4" fmla="*/ 9 w 9"/>
              <a:gd name="T5" fmla="*/ 9 h 9"/>
              <a:gd name="T6" fmla="*/ 7 w 9"/>
              <a:gd name="T7" fmla="*/ 8 h 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"/>
              <a:gd name="T14" fmla="*/ 9 w 9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">
                <a:moveTo>
                  <a:pt x="7" y="8"/>
                </a:moveTo>
                <a:lnTo>
                  <a:pt x="0" y="0"/>
                </a:lnTo>
                <a:lnTo>
                  <a:pt x="9" y="9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0" name="Freeform 190"/>
          <p:cNvSpPr>
            <a:spLocks/>
          </p:cNvSpPr>
          <p:nvPr/>
        </p:nvSpPr>
        <p:spPr bwMode="auto">
          <a:xfrm>
            <a:off x="3805740" y="4741897"/>
            <a:ext cx="92820" cy="99440"/>
          </a:xfrm>
          <a:custGeom>
            <a:avLst/>
            <a:gdLst>
              <a:gd name="T0" fmla="*/ 41 w 107"/>
              <a:gd name="T1" fmla="*/ 25 h 98"/>
              <a:gd name="T2" fmla="*/ 33 w 107"/>
              <a:gd name="T3" fmla="*/ 27 h 98"/>
              <a:gd name="T4" fmla="*/ 23 w 107"/>
              <a:gd name="T5" fmla="*/ 33 h 98"/>
              <a:gd name="T6" fmla="*/ 13 w 107"/>
              <a:gd name="T7" fmla="*/ 47 h 98"/>
              <a:gd name="T8" fmla="*/ 9 w 107"/>
              <a:gd name="T9" fmla="*/ 47 h 98"/>
              <a:gd name="T10" fmla="*/ 0 w 107"/>
              <a:gd name="T11" fmla="*/ 49 h 98"/>
              <a:gd name="T12" fmla="*/ 21 w 107"/>
              <a:gd name="T13" fmla="*/ 71 h 98"/>
              <a:gd name="T14" fmla="*/ 41 w 107"/>
              <a:gd name="T15" fmla="*/ 93 h 98"/>
              <a:gd name="T16" fmla="*/ 74 w 107"/>
              <a:gd name="T17" fmla="*/ 98 h 98"/>
              <a:gd name="T18" fmla="*/ 85 w 107"/>
              <a:gd name="T19" fmla="*/ 97 h 98"/>
              <a:gd name="T20" fmla="*/ 85 w 107"/>
              <a:gd name="T21" fmla="*/ 82 h 98"/>
              <a:gd name="T22" fmla="*/ 87 w 107"/>
              <a:gd name="T23" fmla="*/ 69 h 98"/>
              <a:gd name="T24" fmla="*/ 91 w 107"/>
              <a:gd name="T25" fmla="*/ 55 h 98"/>
              <a:gd name="T26" fmla="*/ 93 w 107"/>
              <a:gd name="T27" fmla="*/ 60 h 98"/>
              <a:gd name="T28" fmla="*/ 97 w 107"/>
              <a:gd name="T29" fmla="*/ 42 h 98"/>
              <a:gd name="T30" fmla="*/ 99 w 107"/>
              <a:gd name="T31" fmla="*/ 22 h 98"/>
              <a:gd name="T32" fmla="*/ 99 w 107"/>
              <a:gd name="T33" fmla="*/ 3 h 98"/>
              <a:gd name="T34" fmla="*/ 107 w 107"/>
              <a:gd name="T35" fmla="*/ 0 h 98"/>
              <a:gd name="T36" fmla="*/ 87 w 107"/>
              <a:gd name="T37" fmla="*/ 1 h 98"/>
              <a:gd name="T38" fmla="*/ 70 w 107"/>
              <a:gd name="T39" fmla="*/ 5 h 98"/>
              <a:gd name="T40" fmla="*/ 41 w 107"/>
              <a:gd name="T41" fmla="*/ 25 h 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7"/>
              <a:gd name="T64" fmla="*/ 0 h 98"/>
              <a:gd name="T65" fmla="*/ 107 w 107"/>
              <a:gd name="T66" fmla="*/ 98 h 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7" h="98">
                <a:moveTo>
                  <a:pt x="41" y="25"/>
                </a:moveTo>
                <a:lnTo>
                  <a:pt x="33" y="27"/>
                </a:lnTo>
                <a:lnTo>
                  <a:pt x="23" y="33"/>
                </a:lnTo>
                <a:lnTo>
                  <a:pt x="13" y="47"/>
                </a:lnTo>
                <a:lnTo>
                  <a:pt x="9" y="47"/>
                </a:lnTo>
                <a:lnTo>
                  <a:pt x="0" y="49"/>
                </a:lnTo>
                <a:lnTo>
                  <a:pt x="21" y="71"/>
                </a:lnTo>
                <a:lnTo>
                  <a:pt x="41" y="93"/>
                </a:lnTo>
                <a:lnTo>
                  <a:pt x="74" y="98"/>
                </a:lnTo>
                <a:lnTo>
                  <a:pt x="85" y="97"/>
                </a:lnTo>
                <a:lnTo>
                  <a:pt x="85" y="82"/>
                </a:lnTo>
                <a:lnTo>
                  <a:pt x="87" y="69"/>
                </a:lnTo>
                <a:lnTo>
                  <a:pt x="91" y="55"/>
                </a:lnTo>
                <a:lnTo>
                  <a:pt x="93" y="60"/>
                </a:lnTo>
                <a:lnTo>
                  <a:pt x="97" y="42"/>
                </a:lnTo>
                <a:lnTo>
                  <a:pt x="99" y="22"/>
                </a:lnTo>
                <a:lnTo>
                  <a:pt x="99" y="3"/>
                </a:lnTo>
                <a:lnTo>
                  <a:pt x="107" y="0"/>
                </a:lnTo>
                <a:lnTo>
                  <a:pt x="87" y="1"/>
                </a:lnTo>
                <a:lnTo>
                  <a:pt x="70" y="5"/>
                </a:lnTo>
                <a:lnTo>
                  <a:pt x="41" y="2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1" name="Freeform 191"/>
          <p:cNvSpPr>
            <a:spLocks/>
          </p:cNvSpPr>
          <p:nvPr/>
        </p:nvSpPr>
        <p:spPr bwMode="auto">
          <a:xfrm>
            <a:off x="4326856" y="4780484"/>
            <a:ext cx="3979" cy="5937"/>
          </a:xfrm>
          <a:custGeom>
            <a:avLst/>
            <a:gdLst>
              <a:gd name="T0" fmla="*/ 4 w 4"/>
              <a:gd name="T1" fmla="*/ 6 h 6"/>
              <a:gd name="T2" fmla="*/ 4 w 4"/>
              <a:gd name="T3" fmla="*/ 0 h 6"/>
              <a:gd name="T4" fmla="*/ 0 w 4"/>
              <a:gd name="T5" fmla="*/ 2 h 6"/>
              <a:gd name="T6" fmla="*/ 4 w 4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4" y="6"/>
                </a:moveTo>
                <a:lnTo>
                  <a:pt x="4" y="0"/>
                </a:lnTo>
                <a:lnTo>
                  <a:pt x="0" y="2"/>
                </a:lnTo>
                <a:lnTo>
                  <a:pt x="4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2" name="Freeform 192"/>
          <p:cNvSpPr>
            <a:spLocks/>
          </p:cNvSpPr>
          <p:nvPr/>
        </p:nvSpPr>
        <p:spPr bwMode="auto">
          <a:xfrm>
            <a:off x="4306966" y="4686982"/>
            <a:ext cx="2652" cy="1484"/>
          </a:xfrm>
          <a:custGeom>
            <a:avLst/>
            <a:gdLst>
              <a:gd name="T0" fmla="*/ 0 w 2"/>
              <a:gd name="T1" fmla="*/ 1 h 1"/>
              <a:gd name="T2" fmla="*/ 0 w 2"/>
              <a:gd name="T3" fmla="*/ 0 h 1"/>
              <a:gd name="T4" fmla="*/ 2 w 2"/>
              <a:gd name="T5" fmla="*/ 1 h 1"/>
              <a:gd name="T6" fmla="*/ 0 w 2"/>
              <a:gd name="T7" fmla="*/ 1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3" name="Freeform 193"/>
          <p:cNvSpPr>
            <a:spLocks/>
          </p:cNvSpPr>
          <p:nvPr/>
        </p:nvSpPr>
        <p:spPr bwMode="auto">
          <a:xfrm>
            <a:off x="4301663" y="4682529"/>
            <a:ext cx="5304" cy="4453"/>
          </a:xfrm>
          <a:custGeom>
            <a:avLst/>
            <a:gdLst>
              <a:gd name="T0" fmla="*/ 5 w 5"/>
              <a:gd name="T1" fmla="*/ 4 h 4"/>
              <a:gd name="T2" fmla="*/ 0 w 5"/>
              <a:gd name="T3" fmla="*/ 0 h 4"/>
              <a:gd name="T4" fmla="*/ 3 w 5"/>
              <a:gd name="T5" fmla="*/ 2 h 4"/>
              <a:gd name="T6" fmla="*/ 5 w 5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3" y="2"/>
                </a:lnTo>
                <a:lnTo>
                  <a:pt x="5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4" name="Freeform 194"/>
          <p:cNvSpPr>
            <a:spLocks/>
          </p:cNvSpPr>
          <p:nvPr/>
        </p:nvSpPr>
        <p:spPr bwMode="auto">
          <a:xfrm>
            <a:off x="4321552" y="4709245"/>
            <a:ext cx="5304" cy="5937"/>
          </a:xfrm>
          <a:custGeom>
            <a:avLst/>
            <a:gdLst>
              <a:gd name="T0" fmla="*/ 4 w 6"/>
              <a:gd name="T1" fmla="*/ 0 h 5"/>
              <a:gd name="T2" fmla="*/ 6 w 6"/>
              <a:gd name="T3" fmla="*/ 1 h 5"/>
              <a:gd name="T4" fmla="*/ 0 w 6"/>
              <a:gd name="T5" fmla="*/ 5 h 5"/>
              <a:gd name="T6" fmla="*/ 4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4" y="0"/>
                </a:moveTo>
                <a:lnTo>
                  <a:pt x="6" y="1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" name="Freeform 195"/>
          <p:cNvSpPr>
            <a:spLocks/>
          </p:cNvSpPr>
          <p:nvPr/>
        </p:nvSpPr>
        <p:spPr bwMode="auto">
          <a:xfrm>
            <a:off x="4299011" y="4663236"/>
            <a:ext cx="2652" cy="1484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2 w 4"/>
              <a:gd name="T5" fmla="*/ 2 h 2"/>
              <a:gd name="T6" fmla="*/ 0 w 4"/>
              <a:gd name="T7" fmla="*/ 2 h 2"/>
              <a:gd name="T8" fmla="*/ 2 w 4"/>
              <a:gd name="T9" fmla="*/ 2 h 2"/>
              <a:gd name="T10" fmla="*/ 4 w 4"/>
              <a:gd name="T11" fmla="*/ 2 h 2"/>
              <a:gd name="T12" fmla="*/ 4 w 4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"/>
              <a:gd name="T23" fmla="*/ 4 w 4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">
                <a:moveTo>
                  <a:pt x="4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6" name="Freeform 196"/>
          <p:cNvSpPr>
            <a:spLocks/>
          </p:cNvSpPr>
          <p:nvPr/>
        </p:nvSpPr>
        <p:spPr bwMode="auto">
          <a:xfrm>
            <a:off x="4321552" y="4688466"/>
            <a:ext cx="3979" cy="2968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4 w 4"/>
              <a:gd name="T5" fmla="*/ 2 h 2"/>
              <a:gd name="T6" fmla="*/ 2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7" name="Freeform 197"/>
          <p:cNvSpPr>
            <a:spLocks/>
          </p:cNvSpPr>
          <p:nvPr/>
        </p:nvSpPr>
        <p:spPr bwMode="auto">
          <a:xfrm>
            <a:off x="4322879" y="4675109"/>
            <a:ext cx="2652" cy="4453"/>
          </a:xfrm>
          <a:custGeom>
            <a:avLst/>
            <a:gdLst>
              <a:gd name="T0" fmla="*/ 2 w 2"/>
              <a:gd name="T1" fmla="*/ 4 h 4"/>
              <a:gd name="T2" fmla="*/ 0 w 2"/>
              <a:gd name="T3" fmla="*/ 2 h 4"/>
              <a:gd name="T4" fmla="*/ 0 w 2"/>
              <a:gd name="T5" fmla="*/ 0 h 4"/>
              <a:gd name="T6" fmla="*/ 2 w 2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2" y="4"/>
                </a:moveTo>
                <a:lnTo>
                  <a:pt x="0" y="2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8" name="Freeform 198"/>
          <p:cNvSpPr>
            <a:spLocks/>
          </p:cNvSpPr>
          <p:nvPr/>
        </p:nvSpPr>
        <p:spPr bwMode="auto">
          <a:xfrm>
            <a:off x="3780547" y="4655814"/>
            <a:ext cx="29172" cy="63819"/>
          </a:xfrm>
          <a:custGeom>
            <a:avLst/>
            <a:gdLst>
              <a:gd name="T0" fmla="*/ 20 w 32"/>
              <a:gd name="T1" fmla="*/ 51 h 62"/>
              <a:gd name="T2" fmla="*/ 8 w 32"/>
              <a:gd name="T3" fmla="*/ 62 h 62"/>
              <a:gd name="T4" fmla="*/ 0 w 32"/>
              <a:gd name="T5" fmla="*/ 62 h 62"/>
              <a:gd name="T6" fmla="*/ 4 w 32"/>
              <a:gd name="T7" fmla="*/ 38 h 62"/>
              <a:gd name="T8" fmla="*/ 8 w 32"/>
              <a:gd name="T9" fmla="*/ 16 h 62"/>
              <a:gd name="T10" fmla="*/ 30 w 32"/>
              <a:gd name="T11" fmla="*/ 0 h 62"/>
              <a:gd name="T12" fmla="*/ 32 w 32"/>
              <a:gd name="T13" fmla="*/ 3 h 62"/>
              <a:gd name="T14" fmla="*/ 26 w 32"/>
              <a:gd name="T15" fmla="*/ 27 h 62"/>
              <a:gd name="T16" fmla="*/ 20 w 32"/>
              <a:gd name="T17" fmla="*/ 51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62"/>
              <a:gd name="T29" fmla="*/ 32 w 32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62">
                <a:moveTo>
                  <a:pt x="20" y="51"/>
                </a:moveTo>
                <a:lnTo>
                  <a:pt x="8" y="62"/>
                </a:lnTo>
                <a:lnTo>
                  <a:pt x="0" y="62"/>
                </a:lnTo>
                <a:lnTo>
                  <a:pt x="4" y="38"/>
                </a:lnTo>
                <a:lnTo>
                  <a:pt x="8" y="16"/>
                </a:lnTo>
                <a:lnTo>
                  <a:pt x="30" y="0"/>
                </a:lnTo>
                <a:lnTo>
                  <a:pt x="32" y="3"/>
                </a:lnTo>
                <a:lnTo>
                  <a:pt x="26" y="27"/>
                </a:lnTo>
                <a:lnTo>
                  <a:pt x="20" y="5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9" name="Freeform 199"/>
          <p:cNvSpPr>
            <a:spLocks/>
          </p:cNvSpPr>
          <p:nvPr/>
        </p:nvSpPr>
        <p:spPr bwMode="auto">
          <a:xfrm>
            <a:off x="3719551" y="4672140"/>
            <a:ext cx="80885" cy="97956"/>
          </a:xfrm>
          <a:custGeom>
            <a:avLst/>
            <a:gdLst>
              <a:gd name="T0" fmla="*/ 8 w 92"/>
              <a:gd name="T1" fmla="*/ 86 h 97"/>
              <a:gd name="T2" fmla="*/ 0 w 92"/>
              <a:gd name="T3" fmla="*/ 79 h 97"/>
              <a:gd name="T4" fmla="*/ 2 w 92"/>
              <a:gd name="T5" fmla="*/ 60 h 97"/>
              <a:gd name="T6" fmla="*/ 16 w 92"/>
              <a:gd name="T7" fmla="*/ 42 h 97"/>
              <a:gd name="T8" fmla="*/ 45 w 92"/>
              <a:gd name="T9" fmla="*/ 38 h 97"/>
              <a:gd name="T10" fmla="*/ 29 w 92"/>
              <a:gd name="T11" fmla="*/ 15 h 97"/>
              <a:gd name="T12" fmla="*/ 35 w 92"/>
              <a:gd name="T13" fmla="*/ 13 h 97"/>
              <a:gd name="T14" fmla="*/ 37 w 92"/>
              <a:gd name="T15" fmla="*/ 0 h 97"/>
              <a:gd name="T16" fmla="*/ 59 w 92"/>
              <a:gd name="T17" fmla="*/ 0 h 97"/>
              <a:gd name="T18" fmla="*/ 78 w 92"/>
              <a:gd name="T19" fmla="*/ 0 h 97"/>
              <a:gd name="T20" fmla="*/ 74 w 92"/>
              <a:gd name="T21" fmla="*/ 22 h 97"/>
              <a:gd name="T22" fmla="*/ 70 w 92"/>
              <a:gd name="T23" fmla="*/ 46 h 97"/>
              <a:gd name="T24" fmla="*/ 78 w 92"/>
              <a:gd name="T25" fmla="*/ 46 h 97"/>
              <a:gd name="T26" fmla="*/ 86 w 92"/>
              <a:gd name="T27" fmla="*/ 48 h 97"/>
              <a:gd name="T28" fmla="*/ 92 w 92"/>
              <a:gd name="T29" fmla="*/ 49 h 97"/>
              <a:gd name="T30" fmla="*/ 78 w 92"/>
              <a:gd name="T31" fmla="*/ 62 h 97"/>
              <a:gd name="T32" fmla="*/ 65 w 92"/>
              <a:gd name="T33" fmla="*/ 80 h 97"/>
              <a:gd name="T34" fmla="*/ 45 w 92"/>
              <a:gd name="T35" fmla="*/ 97 h 97"/>
              <a:gd name="T36" fmla="*/ 28 w 92"/>
              <a:gd name="T37" fmla="*/ 91 h 97"/>
              <a:gd name="T38" fmla="*/ 8 w 92"/>
              <a:gd name="T39" fmla="*/ 86 h 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"/>
              <a:gd name="T61" fmla="*/ 0 h 97"/>
              <a:gd name="T62" fmla="*/ 92 w 92"/>
              <a:gd name="T63" fmla="*/ 97 h 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" h="97">
                <a:moveTo>
                  <a:pt x="8" y="86"/>
                </a:moveTo>
                <a:lnTo>
                  <a:pt x="0" y="79"/>
                </a:lnTo>
                <a:lnTo>
                  <a:pt x="2" y="60"/>
                </a:lnTo>
                <a:lnTo>
                  <a:pt x="16" y="42"/>
                </a:lnTo>
                <a:lnTo>
                  <a:pt x="45" y="38"/>
                </a:lnTo>
                <a:lnTo>
                  <a:pt x="29" y="15"/>
                </a:lnTo>
                <a:lnTo>
                  <a:pt x="35" y="13"/>
                </a:lnTo>
                <a:lnTo>
                  <a:pt x="37" y="0"/>
                </a:lnTo>
                <a:lnTo>
                  <a:pt x="59" y="0"/>
                </a:lnTo>
                <a:lnTo>
                  <a:pt x="78" y="0"/>
                </a:lnTo>
                <a:lnTo>
                  <a:pt x="74" y="22"/>
                </a:lnTo>
                <a:lnTo>
                  <a:pt x="70" y="46"/>
                </a:lnTo>
                <a:lnTo>
                  <a:pt x="78" y="46"/>
                </a:lnTo>
                <a:lnTo>
                  <a:pt x="86" y="48"/>
                </a:lnTo>
                <a:lnTo>
                  <a:pt x="92" y="49"/>
                </a:lnTo>
                <a:lnTo>
                  <a:pt x="78" y="62"/>
                </a:lnTo>
                <a:lnTo>
                  <a:pt x="65" y="80"/>
                </a:lnTo>
                <a:lnTo>
                  <a:pt x="45" y="97"/>
                </a:lnTo>
                <a:lnTo>
                  <a:pt x="28" y="91"/>
                </a:lnTo>
                <a:lnTo>
                  <a:pt x="8" y="8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0" name="Freeform 200"/>
          <p:cNvSpPr>
            <a:spLocks/>
          </p:cNvSpPr>
          <p:nvPr/>
        </p:nvSpPr>
        <p:spPr bwMode="auto">
          <a:xfrm>
            <a:off x="4001988" y="4655814"/>
            <a:ext cx="39779" cy="16326"/>
          </a:xfrm>
          <a:custGeom>
            <a:avLst/>
            <a:gdLst>
              <a:gd name="T0" fmla="*/ 17 w 46"/>
              <a:gd name="T1" fmla="*/ 0 h 16"/>
              <a:gd name="T2" fmla="*/ 0 w 46"/>
              <a:gd name="T3" fmla="*/ 5 h 16"/>
              <a:gd name="T4" fmla="*/ 25 w 46"/>
              <a:gd name="T5" fmla="*/ 16 h 16"/>
              <a:gd name="T6" fmla="*/ 46 w 46"/>
              <a:gd name="T7" fmla="*/ 14 h 16"/>
              <a:gd name="T8" fmla="*/ 17 w 4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16"/>
              <a:gd name="T17" fmla="*/ 46 w 4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16">
                <a:moveTo>
                  <a:pt x="17" y="0"/>
                </a:moveTo>
                <a:lnTo>
                  <a:pt x="0" y="5"/>
                </a:lnTo>
                <a:lnTo>
                  <a:pt x="25" y="16"/>
                </a:lnTo>
                <a:lnTo>
                  <a:pt x="46" y="14"/>
                </a:lnTo>
                <a:lnTo>
                  <a:pt x="17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1" name="Freeform 201"/>
          <p:cNvSpPr>
            <a:spLocks/>
          </p:cNvSpPr>
          <p:nvPr/>
        </p:nvSpPr>
        <p:spPr bwMode="auto">
          <a:xfrm>
            <a:off x="4220777" y="4655814"/>
            <a:ext cx="30498" cy="13357"/>
          </a:xfrm>
          <a:custGeom>
            <a:avLst/>
            <a:gdLst>
              <a:gd name="T0" fmla="*/ 35 w 35"/>
              <a:gd name="T1" fmla="*/ 5 h 12"/>
              <a:gd name="T2" fmla="*/ 33 w 35"/>
              <a:gd name="T3" fmla="*/ 7 h 12"/>
              <a:gd name="T4" fmla="*/ 10 w 35"/>
              <a:gd name="T5" fmla="*/ 12 h 12"/>
              <a:gd name="T6" fmla="*/ 0 w 35"/>
              <a:gd name="T7" fmla="*/ 9 h 12"/>
              <a:gd name="T8" fmla="*/ 4 w 35"/>
              <a:gd name="T9" fmla="*/ 0 h 12"/>
              <a:gd name="T10" fmla="*/ 35 w 35"/>
              <a:gd name="T11" fmla="*/ 5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12"/>
              <a:gd name="T20" fmla="*/ 35 w 35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12">
                <a:moveTo>
                  <a:pt x="35" y="5"/>
                </a:moveTo>
                <a:lnTo>
                  <a:pt x="33" y="7"/>
                </a:lnTo>
                <a:lnTo>
                  <a:pt x="10" y="12"/>
                </a:lnTo>
                <a:lnTo>
                  <a:pt x="0" y="9"/>
                </a:lnTo>
                <a:lnTo>
                  <a:pt x="4" y="0"/>
                </a:lnTo>
                <a:lnTo>
                  <a:pt x="35" y="5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2" name="Freeform 202"/>
          <p:cNvSpPr>
            <a:spLocks/>
          </p:cNvSpPr>
          <p:nvPr/>
        </p:nvSpPr>
        <p:spPr bwMode="auto">
          <a:xfrm>
            <a:off x="4264535" y="4672140"/>
            <a:ext cx="5304" cy="2968"/>
          </a:xfrm>
          <a:custGeom>
            <a:avLst/>
            <a:gdLst>
              <a:gd name="T0" fmla="*/ 5 w 5"/>
              <a:gd name="T1" fmla="*/ 2 h 2"/>
              <a:gd name="T2" fmla="*/ 2 w 5"/>
              <a:gd name="T3" fmla="*/ 0 h 2"/>
              <a:gd name="T4" fmla="*/ 0 w 5"/>
              <a:gd name="T5" fmla="*/ 2 h 2"/>
              <a:gd name="T6" fmla="*/ 5 w 5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5" y="2"/>
                </a:moveTo>
                <a:lnTo>
                  <a:pt x="2" y="0"/>
                </a:lnTo>
                <a:lnTo>
                  <a:pt x="0" y="2"/>
                </a:lnTo>
                <a:lnTo>
                  <a:pt x="5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3" name="Freeform 203"/>
          <p:cNvSpPr>
            <a:spLocks/>
          </p:cNvSpPr>
          <p:nvPr/>
        </p:nvSpPr>
        <p:spPr bwMode="auto">
          <a:xfrm>
            <a:off x="3319100" y="4312972"/>
            <a:ext cx="525094" cy="439313"/>
          </a:xfrm>
          <a:custGeom>
            <a:avLst/>
            <a:gdLst>
              <a:gd name="T0" fmla="*/ 76 w 594"/>
              <a:gd name="T1" fmla="*/ 209 h 434"/>
              <a:gd name="T2" fmla="*/ 49 w 594"/>
              <a:gd name="T3" fmla="*/ 152 h 434"/>
              <a:gd name="T4" fmla="*/ 20 w 594"/>
              <a:gd name="T5" fmla="*/ 126 h 434"/>
              <a:gd name="T6" fmla="*/ 30 w 594"/>
              <a:gd name="T7" fmla="*/ 94 h 434"/>
              <a:gd name="T8" fmla="*/ 4 w 594"/>
              <a:gd name="T9" fmla="*/ 33 h 434"/>
              <a:gd name="T10" fmla="*/ 53 w 594"/>
              <a:gd name="T11" fmla="*/ 0 h 434"/>
              <a:gd name="T12" fmla="*/ 104 w 594"/>
              <a:gd name="T13" fmla="*/ 24 h 434"/>
              <a:gd name="T14" fmla="*/ 182 w 594"/>
              <a:gd name="T15" fmla="*/ 31 h 434"/>
              <a:gd name="T16" fmla="*/ 240 w 594"/>
              <a:gd name="T17" fmla="*/ 44 h 434"/>
              <a:gd name="T18" fmla="*/ 273 w 594"/>
              <a:gd name="T19" fmla="*/ 88 h 434"/>
              <a:gd name="T20" fmla="*/ 328 w 594"/>
              <a:gd name="T21" fmla="*/ 95 h 434"/>
              <a:gd name="T22" fmla="*/ 361 w 594"/>
              <a:gd name="T23" fmla="*/ 156 h 434"/>
              <a:gd name="T24" fmla="*/ 361 w 594"/>
              <a:gd name="T25" fmla="*/ 223 h 434"/>
              <a:gd name="T26" fmla="*/ 372 w 594"/>
              <a:gd name="T27" fmla="*/ 300 h 434"/>
              <a:gd name="T28" fmla="*/ 388 w 594"/>
              <a:gd name="T29" fmla="*/ 333 h 434"/>
              <a:gd name="T30" fmla="*/ 454 w 594"/>
              <a:gd name="T31" fmla="*/ 337 h 434"/>
              <a:gd name="T32" fmla="*/ 487 w 594"/>
              <a:gd name="T33" fmla="*/ 333 h 434"/>
              <a:gd name="T34" fmla="*/ 513 w 594"/>
              <a:gd name="T35" fmla="*/ 282 h 434"/>
              <a:gd name="T36" fmla="*/ 579 w 594"/>
              <a:gd name="T37" fmla="*/ 267 h 434"/>
              <a:gd name="T38" fmla="*/ 594 w 594"/>
              <a:gd name="T39" fmla="*/ 275 h 434"/>
              <a:gd name="T40" fmla="*/ 571 w 594"/>
              <a:gd name="T41" fmla="*/ 317 h 434"/>
              <a:gd name="T42" fmla="*/ 555 w 594"/>
              <a:gd name="T43" fmla="*/ 333 h 434"/>
              <a:gd name="T44" fmla="*/ 511 w 594"/>
              <a:gd name="T45" fmla="*/ 355 h 434"/>
              <a:gd name="T46" fmla="*/ 481 w 594"/>
              <a:gd name="T47" fmla="*/ 370 h 434"/>
              <a:gd name="T48" fmla="*/ 454 w 594"/>
              <a:gd name="T49" fmla="*/ 415 h 434"/>
              <a:gd name="T50" fmla="*/ 409 w 594"/>
              <a:gd name="T51" fmla="*/ 392 h 434"/>
              <a:gd name="T52" fmla="*/ 394 w 594"/>
              <a:gd name="T53" fmla="*/ 392 h 434"/>
              <a:gd name="T54" fmla="*/ 355 w 594"/>
              <a:gd name="T55" fmla="*/ 404 h 434"/>
              <a:gd name="T56" fmla="*/ 281 w 594"/>
              <a:gd name="T57" fmla="*/ 373 h 434"/>
              <a:gd name="T58" fmla="*/ 226 w 594"/>
              <a:gd name="T59" fmla="*/ 344 h 434"/>
              <a:gd name="T60" fmla="*/ 180 w 594"/>
              <a:gd name="T61" fmla="*/ 307 h 434"/>
              <a:gd name="T62" fmla="*/ 182 w 594"/>
              <a:gd name="T63" fmla="*/ 282 h 434"/>
              <a:gd name="T64" fmla="*/ 172 w 594"/>
              <a:gd name="T65" fmla="*/ 229 h 434"/>
              <a:gd name="T66" fmla="*/ 152 w 594"/>
              <a:gd name="T67" fmla="*/ 198 h 434"/>
              <a:gd name="T68" fmla="*/ 141 w 594"/>
              <a:gd name="T69" fmla="*/ 181 h 434"/>
              <a:gd name="T70" fmla="*/ 119 w 594"/>
              <a:gd name="T71" fmla="*/ 165 h 434"/>
              <a:gd name="T72" fmla="*/ 104 w 594"/>
              <a:gd name="T73" fmla="*/ 119 h 434"/>
              <a:gd name="T74" fmla="*/ 80 w 594"/>
              <a:gd name="T75" fmla="*/ 83 h 434"/>
              <a:gd name="T76" fmla="*/ 57 w 594"/>
              <a:gd name="T77" fmla="*/ 28 h 434"/>
              <a:gd name="T78" fmla="*/ 35 w 594"/>
              <a:gd name="T79" fmla="*/ 68 h 434"/>
              <a:gd name="T80" fmla="*/ 65 w 594"/>
              <a:gd name="T81" fmla="*/ 125 h 434"/>
              <a:gd name="T82" fmla="*/ 76 w 594"/>
              <a:gd name="T83" fmla="*/ 169 h 434"/>
              <a:gd name="T84" fmla="*/ 100 w 594"/>
              <a:gd name="T85" fmla="*/ 214 h 4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94"/>
              <a:gd name="T130" fmla="*/ 0 h 434"/>
              <a:gd name="T131" fmla="*/ 594 w 594"/>
              <a:gd name="T132" fmla="*/ 434 h 4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94" h="434">
                <a:moveTo>
                  <a:pt x="104" y="225"/>
                </a:moveTo>
                <a:lnTo>
                  <a:pt x="88" y="231"/>
                </a:lnTo>
                <a:lnTo>
                  <a:pt x="76" y="209"/>
                </a:lnTo>
                <a:lnTo>
                  <a:pt x="55" y="189"/>
                </a:lnTo>
                <a:lnTo>
                  <a:pt x="57" y="170"/>
                </a:lnTo>
                <a:lnTo>
                  <a:pt x="49" y="152"/>
                </a:lnTo>
                <a:lnTo>
                  <a:pt x="43" y="137"/>
                </a:lnTo>
                <a:lnTo>
                  <a:pt x="30" y="137"/>
                </a:lnTo>
                <a:lnTo>
                  <a:pt x="20" y="126"/>
                </a:lnTo>
                <a:lnTo>
                  <a:pt x="8" y="116"/>
                </a:lnTo>
                <a:lnTo>
                  <a:pt x="26" y="117"/>
                </a:lnTo>
                <a:lnTo>
                  <a:pt x="30" y="94"/>
                </a:lnTo>
                <a:lnTo>
                  <a:pt x="18" y="79"/>
                </a:lnTo>
                <a:lnTo>
                  <a:pt x="6" y="63"/>
                </a:lnTo>
                <a:lnTo>
                  <a:pt x="4" y="33"/>
                </a:lnTo>
                <a:lnTo>
                  <a:pt x="0" y="2"/>
                </a:lnTo>
                <a:lnTo>
                  <a:pt x="26" y="2"/>
                </a:lnTo>
                <a:lnTo>
                  <a:pt x="53" y="0"/>
                </a:lnTo>
                <a:lnTo>
                  <a:pt x="69" y="8"/>
                </a:lnTo>
                <a:lnTo>
                  <a:pt x="86" y="15"/>
                </a:lnTo>
                <a:lnTo>
                  <a:pt x="104" y="24"/>
                </a:lnTo>
                <a:lnTo>
                  <a:pt x="119" y="31"/>
                </a:lnTo>
                <a:lnTo>
                  <a:pt x="150" y="31"/>
                </a:lnTo>
                <a:lnTo>
                  <a:pt x="182" y="31"/>
                </a:lnTo>
                <a:lnTo>
                  <a:pt x="185" y="20"/>
                </a:lnTo>
                <a:lnTo>
                  <a:pt x="220" y="20"/>
                </a:lnTo>
                <a:lnTo>
                  <a:pt x="240" y="44"/>
                </a:lnTo>
                <a:lnTo>
                  <a:pt x="246" y="68"/>
                </a:lnTo>
                <a:lnTo>
                  <a:pt x="259" y="77"/>
                </a:lnTo>
                <a:lnTo>
                  <a:pt x="273" y="88"/>
                </a:lnTo>
                <a:lnTo>
                  <a:pt x="289" y="70"/>
                </a:lnTo>
                <a:lnTo>
                  <a:pt x="318" y="73"/>
                </a:lnTo>
                <a:lnTo>
                  <a:pt x="328" y="95"/>
                </a:lnTo>
                <a:lnTo>
                  <a:pt x="337" y="117"/>
                </a:lnTo>
                <a:lnTo>
                  <a:pt x="345" y="145"/>
                </a:lnTo>
                <a:lnTo>
                  <a:pt x="361" y="156"/>
                </a:lnTo>
                <a:lnTo>
                  <a:pt x="386" y="159"/>
                </a:lnTo>
                <a:lnTo>
                  <a:pt x="372" y="192"/>
                </a:lnTo>
                <a:lnTo>
                  <a:pt x="361" y="223"/>
                </a:lnTo>
                <a:lnTo>
                  <a:pt x="357" y="256"/>
                </a:lnTo>
                <a:lnTo>
                  <a:pt x="365" y="278"/>
                </a:lnTo>
                <a:lnTo>
                  <a:pt x="372" y="300"/>
                </a:lnTo>
                <a:lnTo>
                  <a:pt x="378" y="317"/>
                </a:lnTo>
                <a:lnTo>
                  <a:pt x="384" y="331"/>
                </a:lnTo>
                <a:lnTo>
                  <a:pt x="388" y="333"/>
                </a:lnTo>
                <a:lnTo>
                  <a:pt x="411" y="344"/>
                </a:lnTo>
                <a:lnTo>
                  <a:pt x="431" y="342"/>
                </a:lnTo>
                <a:lnTo>
                  <a:pt x="454" y="337"/>
                </a:lnTo>
                <a:lnTo>
                  <a:pt x="470" y="337"/>
                </a:lnTo>
                <a:lnTo>
                  <a:pt x="480" y="339"/>
                </a:lnTo>
                <a:lnTo>
                  <a:pt x="487" y="333"/>
                </a:lnTo>
                <a:lnTo>
                  <a:pt x="485" y="329"/>
                </a:lnTo>
                <a:lnTo>
                  <a:pt x="503" y="311"/>
                </a:lnTo>
                <a:lnTo>
                  <a:pt x="513" y="282"/>
                </a:lnTo>
                <a:lnTo>
                  <a:pt x="536" y="271"/>
                </a:lnTo>
                <a:lnTo>
                  <a:pt x="557" y="269"/>
                </a:lnTo>
                <a:lnTo>
                  <a:pt x="579" y="267"/>
                </a:lnTo>
                <a:lnTo>
                  <a:pt x="585" y="265"/>
                </a:lnTo>
                <a:lnTo>
                  <a:pt x="592" y="271"/>
                </a:lnTo>
                <a:lnTo>
                  <a:pt x="594" y="275"/>
                </a:lnTo>
                <a:lnTo>
                  <a:pt x="575" y="304"/>
                </a:lnTo>
                <a:lnTo>
                  <a:pt x="571" y="313"/>
                </a:lnTo>
                <a:lnTo>
                  <a:pt x="571" y="317"/>
                </a:lnTo>
                <a:lnTo>
                  <a:pt x="571" y="318"/>
                </a:lnTo>
                <a:lnTo>
                  <a:pt x="559" y="342"/>
                </a:lnTo>
                <a:lnTo>
                  <a:pt x="555" y="333"/>
                </a:lnTo>
                <a:lnTo>
                  <a:pt x="552" y="339"/>
                </a:lnTo>
                <a:lnTo>
                  <a:pt x="530" y="355"/>
                </a:lnTo>
                <a:lnTo>
                  <a:pt x="511" y="355"/>
                </a:lnTo>
                <a:lnTo>
                  <a:pt x="489" y="355"/>
                </a:lnTo>
                <a:lnTo>
                  <a:pt x="487" y="368"/>
                </a:lnTo>
                <a:lnTo>
                  <a:pt x="481" y="370"/>
                </a:lnTo>
                <a:lnTo>
                  <a:pt x="497" y="393"/>
                </a:lnTo>
                <a:lnTo>
                  <a:pt x="468" y="397"/>
                </a:lnTo>
                <a:lnTo>
                  <a:pt x="454" y="415"/>
                </a:lnTo>
                <a:lnTo>
                  <a:pt x="452" y="434"/>
                </a:lnTo>
                <a:lnTo>
                  <a:pt x="429" y="412"/>
                </a:lnTo>
                <a:lnTo>
                  <a:pt x="409" y="392"/>
                </a:lnTo>
                <a:lnTo>
                  <a:pt x="417" y="399"/>
                </a:lnTo>
                <a:lnTo>
                  <a:pt x="405" y="392"/>
                </a:lnTo>
                <a:lnTo>
                  <a:pt x="394" y="392"/>
                </a:lnTo>
                <a:lnTo>
                  <a:pt x="400" y="393"/>
                </a:lnTo>
                <a:lnTo>
                  <a:pt x="376" y="399"/>
                </a:lnTo>
                <a:lnTo>
                  <a:pt x="355" y="404"/>
                </a:lnTo>
                <a:lnTo>
                  <a:pt x="330" y="393"/>
                </a:lnTo>
                <a:lnTo>
                  <a:pt x="306" y="384"/>
                </a:lnTo>
                <a:lnTo>
                  <a:pt x="281" y="373"/>
                </a:lnTo>
                <a:lnTo>
                  <a:pt x="257" y="362"/>
                </a:lnTo>
                <a:lnTo>
                  <a:pt x="242" y="353"/>
                </a:lnTo>
                <a:lnTo>
                  <a:pt x="226" y="344"/>
                </a:lnTo>
                <a:lnTo>
                  <a:pt x="211" y="337"/>
                </a:lnTo>
                <a:lnTo>
                  <a:pt x="195" y="322"/>
                </a:lnTo>
                <a:lnTo>
                  <a:pt x="180" y="307"/>
                </a:lnTo>
                <a:lnTo>
                  <a:pt x="176" y="291"/>
                </a:lnTo>
                <a:lnTo>
                  <a:pt x="185" y="287"/>
                </a:lnTo>
                <a:lnTo>
                  <a:pt x="182" y="282"/>
                </a:lnTo>
                <a:lnTo>
                  <a:pt x="187" y="267"/>
                </a:lnTo>
                <a:lnTo>
                  <a:pt x="180" y="247"/>
                </a:lnTo>
                <a:lnTo>
                  <a:pt x="172" y="229"/>
                </a:lnTo>
                <a:lnTo>
                  <a:pt x="158" y="212"/>
                </a:lnTo>
                <a:lnTo>
                  <a:pt x="146" y="196"/>
                </a:lnTo>
                <a:lnTo>
                  <a:pt x="152" y="198"/>
                </a:lnTo>
                <a:lnTo>
                  <a:pt x="143" y="185"/>
                </a:lnTo>
                <a:lnTo>
                  <a:pt x="139" y="181"/>
                </a:lnTo>
                <a:lnTo>
                  <a:pt x="141" y="181"/>
                </a:lnTo>
                <a:lnTo>
                  <a:pt x="123" y="172"/>
                </a:lnTo>
                <a:lnTo>
                  <a:pt x="127" y="167"/>
                </a:lnTo>
                <a:lnTo>
                  <a:pt x="119" y="165"/>
                </a:lnTo>
                <a:lnTo>
                  <a:pt x="125" y="152"/>
                </a:lnTo>
                <a:lnTo>
                  <a:pt x="117" y="143"/>
                </a:lnTo>
                <a:lnTo>
                  <a:pt x="104" y="119"/>
                </a:lnTo>
                <a:lnTo>
                  <a:pt x="104" y="114"/>
                </a:lnTo>
                <a:lnTo>
                  <a:pt x="88" y="103"/>
                </a:lnTo>
                <a:lnTo>
                  <a:pt x="80" y="83"/>
                </a:lnTo>
                <a:lnTo>
                  <a:pt x="72" y="63"/>
                </a:lnTo>
                <a:lnTo>
                  <a:pt x="72" y="33"/>
                </a:lnTo>
                <a:lnTo>
                  <a:pt x="57" y="28"/>
                </a:lnTo>
                <a:lnTo>
                  <a:pt x="41" y="19"/>
                </a:lnTo>
                <a:lnTo>
                  <a:pt x="37" y="42"/>
                </a:lnTo>
                <a:lnTo>
                  <a:pt x="35" y="68"/>
                </a:lnTo>
                <a:lnTo>
                  <a:pt x="47" y="88"/>
                </a:lnTo>
                <a:lnTo>
                  <a:pt x="59" y="108"/>
                </a:lnTo>
                <a:lnTo>
                  <a:pt x="65" y="125"/>
                </a:lnTo>
                <a:lnTo>
                  <a:pt x="70" y="143"/>
                </a:lnTo>
                <a:lnTo>
                  <a:pt x="72" y="139"/>
                </a:lnTo>
                <a:lnTo>
                  <a:pt x="76" y="169"/>
                </a:lnTo>
                <a:lnTo>
                  <a:pt x="82" y="196"/>
                </a:lnTo>
                <a:lnTo>
                  <a:pt x="90" y="201"/>
                </a:lnTo>
                <a:lnTo>
                  <a:pt x="100" y="214"/>
                </a:lnTo>
                <a:lnTo>
                  <a:pt x="104" y="22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4" name="Freeform 204"/>
          <p:cNvSpPr>
            <a:spLocks/>
          </p:cNvSpPr>
          <p:nvPr/>
        </p:nvSpPr>
        <p:spPr bwMode="auto">
          <a:xfrm>
            <a:off x="4020551" y="4494040"/>
            <a:ext cx="9282" cy="17810"/>
          </a:xfrm>
          <a:custGeom>
            <a:avLst/>
            <a:gdLst>
              <a:gd name="T0" fmla="*/ 12 w 12"/>
              <a:gd name="T1" fmla="*/ 16 h 18"/>
              <a:gd name="T2" fmla="*/ 6 w 12"/>
              <a:gd name="T3" fmla="*/ 0 h 18"/>
              <a:gd name="T4" fmla="*/ 0 w 12"/>
              <a:gd name="T5" fmla="*/ 14 h 18"/>
              <a:gd name="T6" fmla="*/ 2 w 12"/>
              <a:gd name="T7" fmla="*/ 18 h 18"/>
              <a:gd name="T8" fmla="*/ 12 w 12"/>
              <a:gd name="T9" fmla="*/ 1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8"/>
              <a:gd name="T17" fmla="*/ 12 w 1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8">
                <a:moveTo>
                  <a:pt x="12" y="16"/>
                </a:moveTo>
                <a:lnTo>
                  <a:pt x="6" y="0"/>
                </a:lnTo>
                <a:lnTo>
                  <a:pt x="0" y="14"/>
                </a:lnTo>
                <a:lnTo>
                  <a:pt x="2" y="18"/>
                </a:lnTo>
                <a:lnTo>
                  <a:pt x="12" y="16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5" name="Freeform 205"/>
          <p:cNvSpPr>
            <a:spLocks/>
          </p:cNvSpPr>
          <p:nvPr/>
        </p:nvSpPr>
        <p:spPr bwMode="auto">
          <a:xfrm>
            <a:off x="4036464" y="4450999"/>
            <a:ext cx="14586" cy="22263"/>
          </a:xfrm>
          <a:custGeom>
            <a:avLst/>
            <a:gdLst>
              <a:gd name="T0" fmla="*/ 7 w 15"/>
              <a:gd name="T1" fmla="*/ 22 h 22"/>
              <a:gd name="T2" fmla="*/ 11 w 15"/>
              <a:gd name="T3" fmla="*/ 11 h 22"/>
              <a:gd name="T4" fmla="*/ 0 w 15"/>
              <a:gd name="T5" fmla="*/ 0 h 22"/>
              <a:gd name="T6" fmla="*/ 15 w 15"/>
              <a:gd name="T7" fmla="*/ 15 h 22"/>
              <a:gd name="T8" fmla="*/ 7 w 15"/>
              <a:gd name="T9" fmla="*/ 22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2"/>
              <a:gd name="T17" fmla="*/ 15 w 1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2">
                <a:moveTo>
                  <a:pt x="7" y="22"/>
                </a:moveTo>
                <a:lnTo>
                  <a:pt x="11" y="11"/>
                </a:lnTo>
                <a:lnTo>
                  <a:pt x="0" y="0"/>
                </a:lnTo>
                <a:lnTo>
                  <a:pt x="15" y="15"/>
                </a:lnTo>
                <a:lnTo>
                  <a:pt x="7" y="2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6" name="Freeform 206"/>
          <p:cNvSpPr>
            <a:spLocks/>
          </p:cNvSpPr>
          <p:nvPr/>
        </p:nvSpPr>
        <p:spPr bwMode="auto">
          <a:xfrm>
            <a:off x="4055028" y="4488104"/>
            <a:ext cx="7956" cy="16326"/>
          </a:xfrm>
          <a:custGeom>
            <a:avLst/>
            <a:gdLst>
              <a:gd name="T0" fmla="*/ 6 w 10"/>
              <a:gd name="T1" fmla="*/ 17 h 17"/>
              <a:gd name="T2" fmla="*/ 10 w 10"/>
              <a:gd name="T3" fmla="*/ 9 h 17"/>
              <a:gd name="T4" fmla="*/ 0 w 10"/>
              <a:gd name="T5" fmla="*/ 0 h 17"/>
              <a:gd name="T6" fmla="*/ 4 w 10"/>
              <a:gd name="T7" fmla="*/ 6 h 17"/>
              <a:gd name="T8" fmla="*/ 8 w 10"/>
              <a:gd name="T9" fmla="*/ 9 h 17"/>
              <a:gd name="T10" fmla="*/ 4 w 10"/>
              <a:gd name="T11" fmla="*/ 17 h 17"/>
              <a:gd name="T12" fmla="*/ 6 w 10"/>
              <a:gd name="T13" fmla="*/ 1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7"/>
              <a:gd name="T23" fmla="*/ 10 w 10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7">
                <a:moveTo>
                  <a:pt x="6" y="17"/>
                </a:moveTo>
                <a:lnTo>
                  <a:pt x="10" y="9"/>
                </a:lnTo>
                <a:lnTo>
                  <a:pt x="0" y="0"/>
                </a:lnTo>
                <a:lnTo>
                  <a:pt x="4" y="6"/>
                </a:lnTo>
                <a:lnTo>
                  <a:pt x="8" y="9"/>
                </a:lnTo>
                <a:lnTo>
                  <a:pt x="4" y="17"/>
                </a:lnTo>
                <a:lnTo>
                  <a:pt x="6" y="17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7" name="Freeform 207"/>
          <p:cNvSpPr>
            <a:spLocks/>
          </p:cNvSpPr>
          <p:nvPr/>
        </p:nvSpPr>
        <p:spPr bwMode="auto">
          <a:xfrm>
            <a:off x="4100111" y="4587544"/>
            <a:ext cx="13261" cy="10388"/>
          </a:xfrm>
          <a:custGeom>
            <a:avLst/>
            <a:gdLst>
              <a:gd name="T0" fmla="*/ 13 w 13"/>
              <a:gd name="T1" fmla="*/ 0 h 9"/>
              <a:gd name="T2" fmla="*/ 13 w 13"/>
              <a:gd name="T3" fmla="*/ 4 h 9"/>
              <a:gd name="T4" fmla="*/ 0 w 13"/>
              <a:gd name="T5" fmla="*/ 9 h 9"/>
              <a:gd name="T6" fmla="*/ 13 w 13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9"/>
              <a:gd name="T14" fmla="*/ 13 w 13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9">
                <a:moveTo>
                  <a:pt x="13" y="0"/>
                </a:moveTo>
                <a:lnTo>
                  <a:pt x="13" y="4"/>
                </a:lnTo>
                <a:lnTo>
                  <a:pt x="0" y="9"/>
                </a:lnTo>
                <a:lnTo>
                  <a:pt x="13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8" name="Freeform 208"/>
          <p:cNvSpPr>
            <a:spLocks/>
          </p:cNvSpPr>
          <p:nvPr/>
        </p:nvSpPr>
        <p:spPr bwMode="auto">
          <a:xfrm>
            <a:off x="4092156" y="4554892"/>
            <a:ext cx="7956" cy="8904"/>
          </a:xfrm>
          <a:custGeom>
            <a:avLst/>
            <a:gdLst>
              <a:gd name="T0" fmla="*/ 10 w 10"/>
              <a:gd name="T1" fmla="*/ 2 h 7"/>
              <a:gd name="T2" fmla="*/ 6 w 10"/>
              <a:gd name="T3" fmla="*/ 0 h 7"/>
              <a:gd name="T4" fmla="*/ 0 w 10"/>
              <a:gd name="T5" fmla="*/ 7 h 7"/>
              <a:gd name="T6" fmla="*/ 10 w 10"/>
              <a:gd name="T7" fmla="*/ 2 h 7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7"/>
              <a:gd name="T14" fmla="*/ 10 w 1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7">
                <a:moveTo>
                  <a:pt x="10" y="2"/>
                </a:moveTo>
                <a:lnTo>
                  <a:pt x="6" y="0"/>
                </a:lnTo>
                <a:lnTo>
                  <a:pt x="0" y="7"/>
                </a:lnTo>
                <a:lnTo>
                  <a:pt x="10" y="2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39" name="Freeform 209"/>
          <p:cNvSpPr>
            <a:spLocks/>
          </p:cNvSpPr>
          <p:nvPr/>
        </p:nvSpPr>
        <p:spPr bwMode="auto">
          <a:xfrm>
            <a:off x="4015247" y="4456936"/>
            <a:ext cx="19890" cy="2968"/>
          </a:xfrm>
          <a:custGeom>
            <a:avLst/>
            <a:gdLst>
              <a:gd name="T0" fmla="*/ 8 w 24"/>
              <a:gd name="T1" fmla="*/ 0 h 2"/>
              <a:gd name="T2" fmla="*/ 24 w 24"/>
              <a:gd name="T3" fmla="*/ 0 h 2"/>
              <a:gd name="T4" fmla="*/ 14 w 24"/>
              <a:gd name="T5" fmla="*/ 2 h 2"/>
              <a:gd name="T6" fmla="*/ 0 w 24"/>
              <a:gd name="T7" fmla="*/ 0 h 2"/>
              <a:gd name="T8" fmla="*/ 8 w 2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"/>
              <a:gd name="T17" fmla="*/ 24 w 2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">
                <a:moveTo>
                  <a:pt x="8" y="0"/>
                </a:moveTo>
                <a:lnTo>
                  <a:pt x="24" y="0"/>
                </a:lnTo>
                <a:lnTo>
                  <a:pt x="14" y="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0" name="Freeform 210"/>
          <p:cNvSpPr>
            <a:spLocks/>
          </p:cNvSpPr>
          <p:nvPr/>
        </p:nvSpPr>
        <p:spPr bwMode="auto">
          <a:xfrm>
            <a:off x="4025856" y="4516302"/>
            <a:ext cx="5304" cy="10388"/>
          </a:xfrm>
          <a:custGeom>
            <a:avLst/>
            <a:gdLst>
              <a:gd name="T0" fmla="*/ 6 w 6"/>
              <a:gd name="T1" fmla="*/ 8 h 10"/>
              <a:gd name="T2" fmla="*/ 4 w 6"/>
              <a:gd name="T3" fmla="*/ 4 h 10"/>
              <a:gd name="T4" fmla="*/ 0 w 6"/>
              <a:gd name="T5" fmla="*/ 0 h 10"/>
              <a:gd name="T6" fmla="*/ 4 w 6"/>
              <a:gd name="T7" fmla="*/ 10 h 10"/>
              <a:gd name="T8" fmla="*/ 6 w 6"/>
              <a:gd name="T9" fmla="*/ 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0"/>
              <a:gd name="T17" fmla="*/ 6 w 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0">
                <a:moveTo>
                  <a:pt x="6" y="8"/>
                </a:moveTo>
                <a:lnTo>
                  <a:pt x="4" y="4"/>
                </a:lnTo>
                <a:lnTo>
                  <a:pt x="0" y="0"/>
                </a:lnTo>
                <a:lnTo>
                  <a:pt x="4" y="10"/>
                </a:lnTo>
                <a:lnTo>
                  <a:pt x="6" y="8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1" name="Freeform 211"/>
          <p:cNvSpPr>
            <a:spLocks/>
          </p:cNvSpPr>
          <p:nvPr/>
        </p:nvSpPr>
        <p:spPr bwMode="auto">
          <a:xfrm>
            <a:off x="6655304" y="5592325"/>
            <a:ext cx="9282" cy="10388"/>
          </a:xfrm>
          <a:custGeom>
            <a:avLst/>
            <a:gdLst>
              <a:gd name="T0" fmla="*/ 10 w 12"/>
              <a:gd name="T1" fmla="*/ 0 h 9"/>
              <a:gd name="T2" fmla="*/ 0 w 12"/>
              <a:gd name="T3" fmla="*/ 9 h 9"/>
              <a:gd name="T4" fmla="*/ 12 w 12"/>
              <a:gd name="T5" fmla="*/ 3 h 9"/>
              <a:gd name="T6" fmla="*/ 10 w 12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9"/>
              <a:gd name="T14" fmla="*/ 12 w 12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9">
                <a:moveTo>
                  <a:pt x="10" y="0"/>
                </a:moveTo>
                <a:lnTo>
                  <a:pt x="0" y="9"/>
                </a:lnTo>
                <a:lnTo>
                  <a:pt x="12" y="3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2" name="Freeform 212"/>
          <p:cNvSpPr>
            <a:spLocks/>
          </p:cNvSpPr>
          <p:nvPr/>
        </p:nvSpPr>
        <p:spPr bwMode="auto">
          <a:xfrm>
            <a:off x="7701514" y="5366732"/>
            <a:ext cx="790294" cy="687170"/>
          </a:xfrm>
          <a:custGeom>
            <a:avLst/>
            <a:gdLst>
              <a:gd name="T0" fmla="*/ 507 w 894"/>
              <a:gd name="T1" fmla="*/ 14 h 676"/>
              <a:gd name="T2" fmla="*/ 512 w 894"/>
              <a:gd name="T3" fmla="*/ 33 h 676"/>
              <a:gd name="T4" fmla="*/ 473 w 894"/>
              <a:gd name="T5" fmla="*/ 44 h 676"/>
              <a:gd name="T6" fmla="*/ 456 w 894"/>
              <a:gd name="T7" fmla="*/ 64 h 676"/>
              <a:gd name="T8" fmla="*/ 446 w 894"/>
              <a:gd name="T9" fmla="*/ 95 h 676"/>
              <a:gd name="T10" fmla="*/ 429 w 894"/>
              <a:gd name="T11" fmla="*/ 102 h 676"/>
              <a:gd name="T12" fmla="*/ 399 w 894"/>
              <a:gd name="T13" fmla="*/ 113 h 676"/>
              <a:gd name="T14" fmla="*/ 382 w 894"/>
              <a:gd name="T15" fmla="*/ 75 h 676"/>
              <a:gd name="T16" fmla="*/ 361 w 894"/>
              <a:gd name="T17" fmla="*/ 78 h 676"/>
              <a:gd name="T18" fmla="*/ 343 w 894"/>
              <a:gd name="T19" fmla="*/ 104 h 676"/>
              <a:gd name="T20" fmla="*/ 320 w 894"/>
              <a:gd name="T21" fmla="*/ 119 h 676"/>
              <a:gd name="T22" fmla="*/ 320 w 894"/>
              <a:gd name="T23" fmla="*/ 131 h 676"/>
              <a:gd name="T24" fmla="*/ 302 w 894"/>
              <a:gd name="T25" fmla="*/ 131 h 676"/>
              <a:gd name="T26" fmla="*/ 296 w 894"/>
              <a:gd name="T27" fmla="*/ 170 h 676"/>
              <a:gd name="T28" fmla="*/ 261 w 894"/>
              <a:gd name="T29" fmla="*/ 161 h 676"/>
              <a:gd name="T30" fmla="*/ 205 w 894"/>
              <a:gd name="T31" fmla="*/ 217 h 676"/>
              <a:gd name="T32" fmla="*/ 133 w 894"/>
              <a:gd name="T33" fmla="*/ 232 h 676"/>
              <a:gd name="T34" fmla="*/ 63 w 894"/>
              <a:gd name="T35" fmla="*/ 263 h 676"/>
              <a:gd name="T36" fmla="*/ 41 w 894"/>
              <a:gd name="T37" fmla="*/ 351 h 676"/>
              <a:gd name="T38" fmla="*/ 31 w 894"/>
              <a:gd name="T39" fmla="*/ 354 h 676"/>
              <a:gd name="T40" fmla="*/ 27 w 894"/>
              <a:gd name="T41" fmla="*/ 389 h 676"/>
              <a:gd name="T42" fmla="*/ 35 w 894"/>
              <a:gd name="T43" fmla="*/ 470 h 676"/>
              <a:gd name="T44" fmla="*/ 12 w 894"/>
              <a:gd name="T45" fmla="*/ 546 h 676"/>
              <a:gd name="T46" fmla="*/ 31 w 894"/>
              <a:gd name="T47" fmla="*/ 581 h 676"/>
              <a:gd name="T48" fmla="*/ 103 w 894"/>
              <a:gd name="T49" fmla="*/ 556 h 676"/>
              <a:gd name="T50" fmla="*/ 203 w 894"/>
              <a:gd name="T51" fmla="*/ 534 h 676"/>
              <a:gd name="T52" fmla="*/ 312 w 894"/>
              <a:gd name="T53" fmla="*/ 504 h 676"/>
              <a:gd name="T54" fmla="*/ 411 w 894"/>
              <a:gd name="T55" fmla="*/ 512 h 676"/>
              <a:gd name="T56" fmla="*/ 427 w 894"/>
              <a:gd name="T57" fmla="*/ 550 h 676"/>
              <a:gd name="T58" fmla="*/ 438 w 894"/>
              <a:gd name="T59" fmla="*/ 572 h 676"/>
              <a:gd name="T60" fmla="*/ 495 w 894"/>
              <a:gd name="T61" fmla="*/ 539 h 676"/>
              <a:gd name="T62" fmla="*/ 470 w 894"/>
              <a:gd name="T63" fmla="*/ 583 h 676"/>
              <a:gd name="T64" fmla="*/ 489 w 894"/>
              <a:gd name="T65" fmla="*/ 592 h 676"/>
              <a:gd name="T66" fmla="*/ 491 w 894"/>
              <a:gd name="T67" fmla="*/ 649 h 676"/>
              <a:gd name="T68" fmla="*/ 573 w 894"/>
              <a:gd name="T69" fmla="*/ 658 h 676"/>
              <a:gd name="T70" fmla="*/ 583 w 894"/>
              <a:gd name="T71" fmla="*/ 660 h 676"/>
              <a:gd name="T72" fmla="*/ 606 w 894"/>
              <a:gd name="T73" fmla="*/ 667 h 676"/>
              <a:gd name="T74" fmla="*/ 703 w 894"/>
              <a:gd name="T75" fmla="*/ 627 h 676"/>
              <a:gd name="T76" fmla="*/ 779 w 894"/>
              <a:gd name="T77" fmla="*/ 545 h 676"/>
              <a:gd name="T78" fmla="*/ 849 w 894"/>
              <a:gd name="T79" fmla="*/ 475 h 676"/>
              <a:gd name="T80" fmla="*/ 883 w 894"/>
              <a:gd name="T81" fmla="*/ 397 h 676"/>
              <a:gd name="T82" fmla="*/ 884 w 894"/>
              <a:gd name="T83" fmla="*/ 331 h 676"/>
              <a:gd name="T84" fmla="*/ 863 w 894"/>
              <a:gd name="T85" fmla="*/ 281 h 676"/>
              <a:gd name="T86" fmla="*/ 844 w 894"/>
              <a:gd name="T87" fmla="*/ 256 h 676"/>
              <a:gd name="T88" fmla="*/ 816 w 894"/>
              <a:gd name="T89" fmla="*/ 208 h 676"/>
              <a:gd name="T90" fmla="*/ 787 w 894"/>
              <a:gd name="T91" fmla="*/ 130 h 676"/>
              <a:gd name="T92" fmla="*/ 758 w 894"/>
              <a:gd name="T93" fmla="*/ 86 h 676"/>
              <a:gd name="T94" fmla="*/ 746 w 894"/>
              <a:gd name="T95" fmla="*/ 18 h 676"/>
              <a:gd name="T96" fmla="*/ 723 w 894"/>
              <a:gd name="T97" fmla="*/ 29 h 676"/>
              <a:gd name="T98" fmla="*/ 713 w 894"/>
              <a:gd name="T99" fmla="*/ 56 h 676"/>
              <a:gd name="T100" fmla="*/ 705 w 894"/>
              <a:gd name="T101" fmla="*/ 106 h 676"/>
              <a:gd name="T102" fmla="*/ 641 w 894"/>
              <a:gd name="T103" fmla="*/ 152 h 676"/>
              <a:gd name="T104" fmla="*/ 569 w 894"/>
              <a:gd name="T105" fmla="*/ 95 h 676"/>
              <a:gd name="T106" fmla="*/ 600 w 894"/>
              <a:gd name="T107" fmla="*/ 51 h 676"/>
              <a:gd name="T108" fmla="*/ 588 w 894"/>
              <a:gd name="T109" fmla="*/ 35 h 676"/>
              <a:gd name="T110" fmla="*/ 551 w 894"/>
              <a:gd name="T111" fmla="*/ 31 h 6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4"/>
              <a:gd name="T169" fmla="*/ 0 h 676"/>
              <a:gd name="T170" fmla="*/ 894 w 894"/>
              <a:gd name="T171" fmla="*/ 676 h 6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4" h="676">
                <a:moveTo>
                  <a:pt x="524" y="16"/>
                </a:moveTo>
                <a:lnTo>
                  <a:pt x="514" y="14"/>
                </a:lnTo>
                <a:lnTo>
                  <a:pt x="509" y="11"/>
                </a:lnTo>
                <a:lnTo>
                  <a:pt x="507" y="14"/>
                </a:lnTo>
                <a:lnTo>
                  <a:pt x="499" y="13"/>
                </a:lnTo>
                <a:lnTo>
                  <a:pt x="509" y="18"/>
                </a:lnTo>
                <a:lnTo>
                  <a:pt x="518" y="22"/>
                </a:lnTo>
                <a:lnTo>
                  <a:pt x="512" y="33"/>
                </a:lnTo>
                <a:lnTo>
                  <a:pt x="507" y="35"/>
                </a:lnTo>
                <a:lnTo>
                  <a:pt x="487" y="33"/>
                </a:lnTo>
                <a:lnTo>
                  <a:pt x="479" y="36"/>
                </a:lnTo>
                <a:lnTo>
                  <a:pt x="473" y="44"/>
                </a:lnTo>
                <a:lnTo>
                  <a:pt x="470" y="40"/>
                </a:lnTo>
                <a:lnTo>
                  <a:pt x="466" y="45"/>
                </a:lnTo>
                <a:lnTo>
                  <a:pt x="458" y="58"/>
                </a:lnTo>
                <a:lnTo>
                  <a:pt x="456" y="64"/>
                </a:lnTo>
                <a:lnTo>
                  <a:pt x="446" y="71"/>
                </a:lnTo>
                <a:lnTo>
                  <a:pt x="436" y="89"/>
                </a:lnTo>
                <a:lnTo>
                  <a:pt x="444" y="91"/>
                </a:lnTo>
                <a:lnTo>
                  <a:pt x="446" y="95"/>
                </a:lnTo>
                <a:lnTo>
                  <a:pt x="440" y="104"/>
                </a:lnTo>
                <a:lnTo>
                  <a:pt x="448" y="111"/>
                </a:lnTo>
                <a:lnTo>
                  <a:pt x="431" y="99"/>
                </a:lnTo>
                <a:lnTo>
                  <a:pt x="429" y="102"/>
                </a:lnTo>
                <a:lnTo>
                  <a:pt x="413" y="97"/>
                </a:lnTo>
                <a:lnTo>
                  <a:pt x="409" y="109"/>
                </a:lnTo>
                <a:lnTo>
                  <a:pt x="405" y="109"/>
                </a:lnTo>
                <a:lnTo>
                  <a:pt x="399" y="113"/>
                </a:lnTo>
                <a:lnTo>
                  <a:pt x="401" y="108"/>
                </a:lnTo>
                <a:lnTo>
                  <a:pt x="405" y="91"/>
                </a:lnTo>
                <a:lnTo>
                  <a:pt x="384" y="71"/>
                </a:lnTo>
                <a:lnTo>
                  <a:pt x="382" y="75"/>
                </a:lnTo>
                <a:lnTo>
                  <a:pt x="372" y="80"/>
                </a:lnTo>
                <a:lnTo>
                  <a:pt x="370" y="77"/>
                </a:lnTo>
                <a:lnTo>
                  <a:pt x="366" y="78"/>
                </a:lnTo>
                <a:lnTo>
                  <a:pt x="361" y="78"/>
                </a:lnTo>
                <a:lnTo>
                  <a:pt x="357" y="91"/>
                </a:lnTo>
                <a:lnTo>
                  <a:pt x="353" y="86"/>
                </a:lnTo>
                <a:lnTo>
                  <a:pt x="341" y="97"/>
                </a:lnTo>
                <a:lnTo>
                  <a:pt x="343" y="104"/>
                </a:lnTo>
                <a:lnTo>
                  <a:pt x="333" y="102"/>
                </a:lnTo>
                <a:lnTo>
                  <a:pt x="337" y="113"/>
                </a:lnTo>
                <a:lnTo>
                  <a:pt x="327" y="109"/>
                </a:lnTo>
                <a:lnTo>
                  <a:pt x="320" y="119"/>
                </a:lnTo>
                <a:lnTo>
                  <a:pt x="322" y="120"/>
                </a:lnTo>
                <a:lnTo>
                  <a:pt x="325" y="120"/>
                </a:lnTo>
                <a:lnTo>
                  <a:pt x="320" y="126"/>
                </a:lnTo>
                <a:lnTo>
                  <a:pt x="320" y="131"/>
                </a:lnTo>
                <a:lnTo>
                  <a:pt x="324" y="133"/>
                </a:lnTo>
                <a:lnTo>
                  <a:pt x="312" y="133"/>
                </a:lnTo>
                <a:lnTo>
                  <a:pt x="306" y="133"/>
                </a:lnTo>
                <a:lnTo>
                  <a:pt x="302" y="131"/>
                </a:lnTo>
                <a:lnTo>
                  <a:pt x="298" y="137"/>
                </a:lnTo>
                <a:lnTo>
                  <a:pt x="302" y="148"/>
                </a:lnTo>
                <a:lnTo>
                  <a:pt x="296" y="150"/>
                </a:lnTo>
                <a:lnTo>
                  <a:pt x="296" y="170"/>
                </a:lnTo>
                <a:lnTo>
                  <a:pt x="290" y="152"/>
                </a:lnTo>
                <a:lnTo>
                  <a:pt x="283" y="135"/>
                </a:lnTo>
                <a:lnTo>
                  <a:pt x="277" y="142"/>
                </a:lnTo>
                <a:lnTo>
                  <a:pt x="261" y="161"/>
                </a:lnTo>
                <a:lnTo>
                  <a:pt x="261" y="177"/>
                </a:lnTo>
                <a:lnTo>
                  <a:pt x="240" y="199"/>
                </a:lnTo>
                <a:lnTo>
                  <a:pt x="222" y="208"/>
                </a:lnTo>
                <a:lnTo>
                  <a:pt x="205" y="217"/>
                </a:lnTo>
                <a:lnTo>
                  <a:pt x="179" y="223"/>
                </a:lnTo>
                <a:lnTo>
                  <a:pt x="158" y="230"/>
                </a:lnTo>
                <a:lnTo>
                  <a:pt x="138" y="236"/>
                </a:lnTo>
                <a:lnTo>
                  <a:pt x="133" y="232"/>
                </a:lnTo>
                <a:lnTo>
                  <a:pt x="101" y="252"/>
                </a:lnTo>
                <a:lnTo>
                  <a:pt x="72" y="272"/>
                </a:lnTo>
                <a:lnTo>
                  <a:pt x="63" y="280"/>
                </a:lnTo>
                <a:lnTo>
                  <a:pt x="63" y="263"/>
                </a:lnTo>
                <a:lnTo>
                  <a:pt x="53" y="287"/>
                </a:lnTo>
                <a:lnTo>
                  <a:pt x="41" y="312"/>
                </a:lnTo>
                <a:lnTo>
                  <a:pt x="39" y="334"/>
                </a:lnTo>
                <a:lnTo>
                  <a:pt x="41" y="351"/>
                </a:lnTo>
                <a:lnTo>
                  <a:pt x="43" y="367"/>
                </a:lnTo>
                <a:lnTo>
                  <a:pt x="37" y="371"/>
                </a:lnTo>
                <a:lnTo>
                  <a:pt x="37" y="365"/>
                </a:lnTo>
                <a:lnTo>
                  <a:pt x="31" y="354"/>
                </a:lnTo>
                <a:lnTo>
                  <a:pt x="31" y="378"/>
                </a:lnTo>
                <a:lnTo>
                  <a:pt x="26" y="367"/>
                </a:lnTo>
                <a:lnTo>
                  <a:pt x="24" y="367"/>
                </a:lnTo>
                <a:lnTo>
                  <a:pt x="27" y="389"/>
                </a:lnTo>
                <a:lnTo>
                  <a:pt x="31" y="411"/>
                </a:lnTo>
                <a:lnTo>
                  <a:pt x="33" y="433"/>
                </a:lnTo>
                <a:lnTo>
                  <a:pt x="35" y="453"/>
                </a:lnTo>
                <a:lnTo>
                  <a:pt x="35" y="470"/>
                </a:lnTo>
                <a:lnTo>
                  <a:pt x="31" y="488"/>
                </a:lnTo>
                <a:lnTo>
                  <a:pt x="29" y="504"/>
                </a:lnTo>
                <a:lnTo>
                  <a:pt x="27" y="523"/>
                </a:lnTo>
                <a:lnTo>
                  <a:pt x="12" y="546"/>
                </a:lnTo>
                <a:lnTo>
                  <a:pt x="2" y="548"/>
                </a:lnTo>
                <a:lnTo>
                  <a:pt x="0" y="563"/>
                </a:lnTo>
                <a:lnTo>
                  <a:pt x="16" y="572"/>
                </a:lnTo>
                <a:lnTo>
                  <a:pt x="31" y="581"/>
                </a:lnTo>
                <a:lnTo>
                  <a:pt x="59" y="578"/>
                </a:lnTo>
                <a:lnTo>
                  <a:pt x="86" y="568"/>
                </a:lnTo>
                <a:lnTo>
                  <a:pt x="90" y="565"/>
                </a:lnTo>
                <a:lnTo>
                  <a:pt x="103" y="556"/>
                </a:lnTo>
                <a:lnTo>
                  <a:pt x="127" y="556"/>
                </a:lnTo>
                <a:lnTo>
                  <a:pt x="150" y="556"/>
                </a:lnTo>
                <a:lnTo>
                  <a:pt x="181" y="554"/>
                </a:lnTo>
                <a:lnTo>
                  <a:pt x="203" y="534"/>
                </a:lnTo>
                <a:lnTo>
                  <a:pt x="230" y="524"/>
                </a:lnTo>
                <a:lnTo>
                  <a:pt x="257" y="515"/>
                </a:lnTo>
                <a:lnTo>
                  <a:pt x="285" y="510"/>
                </a:lnTo>
                <a:lnTo>
                  <a:pt x="312" y="504"/>
                </a:lnTo>
                <a:lnTo>
                  <a:pt x="339" y="501"/>
                </a:lnTo>
                <a:lnTo>
                  <a:pt x="366" y="497"/>
                </a:lnTo>
                <a:lnTo>
                  <a:pt x="382" y="501"/>
                </a:lnTo>
                <a:lnTo>
                  <a:pt x="411" y="512"/>
                </a:lnTo>
                <a:lnTo>
                  <a:pt x="419" y="519"/>
                </a:lnTo>
                <a:lnTo>
                  <a:pt x="421" y="524"/>
                </a:lnTo>
                <a:lnTo>
                  <a:pt x="423" y="535"/>
                </a:lnTo>
                <a:lnTo>
                  <a:pt x="427" y="550"/>
                </a:lnTo>
                <a:lnTo>
                  <a:pt x="429" y="567"/>
                </a:lnTo>
                <a:lnTo>
                  <a:pt x="425" y="567"/>
                </a:lnTo>
                <a:lnTo>
                  <a:pt x="435" y="576"/>
                </a:lnTo>
                <a:lnTo>
                  <a:pt x="438" y="572"/>
                </a:lnTo>
                <a:lnTo>
                  <a:pt x="464" y="552"/>
                </a:lnTo>
                <a:lnTo>
                  <a:pt x="489" y="534"/>
                </a:lnTo>
                <a:lnTo>
                  <a:pt x="501" y="521"/>
                </a:lnTo>
                <a:lnTo>
                  <a:pt x="495" y="539"/>
                </a:lnTo>
                <a:lnTo>
                  <a:pt x="479" y="557"/>
                </a:lnTo>
                <a:lnTo>
                  <a:pt x="464" y="578"/>
                </a:lnTo>
                <a:lnTo>
                  <a:pt x="452" y="583"/>
                </a:lnTo>
                <a:lnTo>
                  <a:pt x="470" y="583"/>
                </a:lnTo>
                <a:lnTo>
                  <a:pt x="487" y="561"/>
                </a:lnTo>
                <a:lnTo>
                  <a:pt x="493" y="574"/>
                </a:lnTo>
                <a:lnTo>
                  <a:pt x="475" y="592"/>
                </a:lnTo>
                <a:lnTo>
                  <a:pt x="489" y="592"/>
                </a:lnTo>
                <a:lnTo>
                  <a:pt x="493" y="592"/>
                </a:lnTo>
                <a:lnTo>
                  <a:pt x="497" y="603"/>
                </a:lnTo>
                <a:lnTo>
                  <a:pt x="489" y="625"/>
                </a:lnTo>
                <a:lnTo>
                  <a:pt x="491" y="649"/>
                </a:lnTo>
                <a:lnTo>
                  <a:pt x="510" y="658"/>
                </a:lnTo>
                <a:lnTo>
                  <a:pt x="526" y="663"/>
                </a:lnTo>
                <a:lnTo>
                  <a:pt x="542" y="669"/>
                </a:lnTo>
                <a:lnTo>
                  <a:pt x="573" y="658"/>
                </a:lnTo>
                <a:lnTo>
                  <a:pt x="573" y="654"/>
                </a:lnTo>
                <a:lnTo>
                  <a:pt x="586" y="649"/>
                </a:lnTo>
                <a:lnTo>
                  <a:pt x="577" y="660"/>
                </a:lnTo>
                <a:lnTo>
                  <a:pt x="583" y="660"/>
                </a:lnTo>
                <a:lnTo>
                  <a:pt x="590" y="660"/>
                </a:lnTo>
                <a:lnTo>
                  <a:pt x="594" y="673"/>
                </a:lnTo>
                <a:lnTo>
                  <a:pt x="600" y="676"/>
                </a:lnTo>
                <a:lnTo>
                  <a:pt x="606" y="667"/>
                </a:lnTo>
                <a:lnTo>
                  <a:pt x="647" y="649"/>
                </a:lnTo>
                <a:lnTo>
                  <a:pt x="666" y="647"/>
                </a:lnTo>
                <a:lnTo>
                  <a:pt x="694" y="638"/>
                </a:lnTo>
                <a:lnTo>
                  <a:pt x="703" y="627"/>
                </a:lnTo>
                <a:lnTo>
                  <a:pt x="727" y="601"/>
                </a:lnTo>
                <a:lnTo>
                  <a:pt x="750" y="578"/>
                </a:lnTo>
                <a:lnTo>
                  <a:pt x="771" y="552"/>
                </a:lnTo>
                <a:lnTo>
                  <a:pt x="779" y="545"/>
                </a:lnTo>
                <a:lnTo>
                  <a:pt x="805" y="524"/>
                </a:lnTo>
                <a:lnTo>
                  <a:pt x="814" y="519"/>
                </a:lnTo>
                <a:lnTo>
                  <a:pt x="832" y="497"/>
                </a:lnTo>
                <a:lnTo>
                  <a:pt x="849" y="475"/>
                </a:lnTo>
                <a:lnTo>
                  <a:pt x="867" y="453"/>
                </a:lnTo>
                <a:lnTo>
                  <a:pt x="883" y="431"/>
                </a:lnTo>
                <a:lnTo>
                  <a:pt x="883" y="413"/>
                </a:lnTo>
                <a:lnTo>
                  <a:pt x="883" y="397"/>
                </a:lnTo>
                <a:lnTo>
                  <a:pt x="888" y="378"/>
                </a:lnTo>
                <a:lnTo>
                  <a:pt x="894" y="360"/>
                </a:lnTo>
                <a:lnTo>
                  <a:pt x="892" y="345"/>
                </a:lnTo>
                <a:lnTo>
                  <a:pt x="884" y="331"/>
                </a:lnTo>
                <a:lnTo>
                  <a:pt x="877" y="318"/>
                </a:lnTo>
                <a:lnTo>
                  <a:pt x="861" y="303"/>
                </a:lnTo>
                <a:lnTo>
                  <a:pt x="867" y="276"/>
                </a:lnTo>
                <a:lnTo>
                  <a:pt x="863" y="281"/>
                </a:lnTo>
                <a:lnTo>
                  <a:pt x="853" y="272"/>
                </a:lnTo>
                <a:lnTo>
                  <a:pt x="851" y="281"/>
                </a:lnTo>
                <a:lnTo>
                  <a:pt x="844" y="276"/>
                </a:lnTo>
                <a:lnTo>
                  <a:pt x="844" y="256"/>
                </a:lnTo>
                <a:lnTo>
                  <a:pt x="836" y="237"/>
                </a:lnTo>
                <a:lnTo>
                  <a:pt x="838" y="230"/>
                </a:lnTo>
                <a:lnTo>
                  <a:pt x="832" y="225"/>
                </a:lnTo>
                <a:lnTo>
                  <a:pt x="816" y="208"/>
                </a:lnTo>
                <a:lnTo>
                  <a:pt x="791" y="192"/>
                </a:lnTo>
                <a:lnTo>
                  <a:pt x="791" y="168"/>
                </a:lnTo>
                <a:lnTo>
                  <a:pt x="791" y="146"/>
                </a:lnTo>
                <a:lnTo>
                  <a:pt x="787" y="130"/>
                </a:lnTo>
                <a:lnTo>
                  <a:pt x="789" y="108"/>
                </a:lnTo>
                <a:lnTo>
                  <a:pt x="785" y="97"/>
                </a:lnTo>
                <a:lnTo>
                  <a:pt x="771" y="84"/>
                </a:lnTo>
                <a:lnTo>
                  <a:pt x="758" y="86"/>
                </a:lnTo>
                <a:lnTo>
                  <a:pt x="756" y="69"/>
                </a:lnTo>
                <a:lnTo>
                  <a:pt x="754" y="53"/>
                </a:lnTo>
                <a:lnTo>
                  <a:pt x="752" y="31"/>
                </a:lnTo>
                <a:lnTo>
                  <a:pt x="746" y="18"/>
                </a:lnTo>
                <a:lnTo>
                  <a:pt x="742" y="5"/>
                </a:lnTo>
                <a:lnTo>
                  <a:pt x="740" y="0"/>
                </a:lnTo>
                <a:lnTo>
                  <a:pt x="729" y="20"/>
                </a:lnTo>
                <a:lnTo>
                  <a:pt x="723" y="29"/>
                </a:lnTo>
                <a:lnTo>
                  <a:pt x="717" y="44"/>
                </a:lnTo>
                <a:lnTo>
                  <a:pt x="721" y="44"/>
                </a:lnTo>
                <a:lnTo>
                  <a:pt x="721" y="47"/>
                </a:lnTo>
                <a:lnTo>
                  <a:pt x="713" y="56"/>
                </a:lnTo>
                <a:lnTo>
                  <a:pt x="713" y="66"/>
                </a:lnTo>
                <a:lnTo>
                  <a:pt x="709" y="67"/>
                </a:lnTo>
                <a:lnTo>
                  <a:pt x="707" y="86"/>
                </a:lnTo>
                <a:lnTo>
                  <a:pt x="705" y="106"/>
                </a:lnTo>
                <a:lnTo>
                  <a:pt x="690" y="133"/>
                </a:lnTo>
                <a:lnTo>
                  <a:pt x="674" y="161"/>
                </a:lnTo>
                <a:lnTo>
                  <a:pt x="657" y="162"/>
                </a:lnTo>
                <a:lnTo>
                  <a:pt x="641" y="152"/>
                </a:lnTo>
                <a:lnTo>
                  <a:pt x="618" y="137"/>
                </a:lnTo>
                <a:lnTo>
                  <a:pt x="594" y="122"/>
                </a:lnTo>
                <a:lnTo>
                  <a:pt x="583" y="108"/>
                </a:lnTo>
                <a:lnTo>
                  <a:pt x="569" y="95"/>
                </a:lnTo>
                <a:lnTo>
                  <a:pt x="585" y="71"/>
                </a:lnTo>
                <a:lnTo>
                  <a:pt x="590" y="56"/>
                </a:lnTo>
                <a:lnTo>
                  <a:pt x="594" y="60"/>
                </a:lnTo>
                <a:lnTo>
                  <a:pt x="600" y="51"/>
                </a:lnTo>
                <a:lnTo>
                  <a:pt x="612" y="38"/>
                </a:lnTo>
                <a:lnTo>
                  <a:pt x="600" y="29"/>
                </a:lnTo>
                <a:lnTo>
                  <a:pt x="592" y="40"/>
                </a:lnTo>
                <a:lnTo>
                  <a:pt x="588" y="35"/>
                </a:lnTo>
                <a:lnTo>
                  <a:pt x="583" y="35"/>
                </a:lnTo>
                <a:lnTo>
                  <a:pt x="586" y="31"/>
                </a:lnTo>
                <a:lnTo>
                  <a:pt x="565" y="35"/>
                </a:lnTo>
                <a:lnTo>
                  <a:pt x="551" y="31"/>
                </a:lnTo>
                <a:lnTo>
                  <a:pt x="540" y="25"/>
                </a:lnTo>
                <a:lnTo>
                  <a:pt x="524" y="1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3" name="Freeform 213"/>
          <p:cNvSpPr>
            <a:spLocks/>
          </p:cNvSpPr>
          <p:nvPr/>
        </p:nvSpPr>
        <p:spPr bwMode="auto">
          <a:xfrm>
            <a:off x="8164288" y="6093974"/>
            <a:ext cx="75581" cy="69757"/>
          </a:xfrm>
          <a:custGeom>
            <a:avLst/>
            <a:gdLst>
              <a:gd name="T0" fmla="*/ 35 w 88"/>
              <a:gd name="T1" fmla="*/ 52 h 68"/>
              <a:gd name="T2" fmla="*/ 10 w 88"/>
              <a:gd name="T3" fmla="*/ 68 h 68"/>
              <a:gd name="T4" fmla="*/ 0 w 88"/>
              <a:gd name="T5" fmla="*/ 61 h 68"/>
              <a:gd name="T6" fmla="*/ 2 w 88"/>
              <a:gd name="T7" fmla="*/ 61 h 68"/>
              <a:gd name="T8" fmla="*/ 0 w 88"/>
              <a:gd name="T9" fmla="*/ 39 h 68"/>
              <a:gd name="T10" fmla="*/ 4 w 88"/>
              <a:gd name="T11" fmla="*/ 37 h 68"/>
              <a:gd name="T12" fmla="*/ 6 w 88"/>
              <a:gd name="T13" fmla="*/ 39 h 68"/>
              <a:gd name="T14" fmla="*/ 10 w 88"/>
              <a:gd name="T15" fmla="*/ 21 h 68"/>
              <a:gd name="T16" fmla="*/ 12 w 88"/>
              <a:gd name="T17" fmla="*/ 4 h 68"/>
              <a:gd name="T18" fmla="*/ 18 w 88"/>
              <a:gd name="T19" fmla="*/ 0 h 68"/>
              <a:gd name="T20" fmla="*/ 37 w 88"/>
              <a:gd name="T21" fmla="*/ 8 h 68"/>
              <a:gd name="T22" fmla="*/ 55 w 88"/>
              <a:gd name="T23" fmla="*/ 15 h 68"/>
              <a:gd name="T24" fmla="*/ 61 w 88"/>
              <a:gd name="T25" fmla="*/ 6 h 68"/>
              <a:gd name="T26" fmla="*/ 88 w 88"/>
              <a:gd name="T27" fmla="*/ 4 h 68"/>
              <a:gd name="T28" fmla="*/ 68 w 88"/>
              <a:gd name="T29" fmla="*/ 33 h 68"/>
              <a:gd name="T30" fmla="*/ 64 w 88"/>
              <a:gd name="T31" fmla="*/ 32 h 68"/>
              <a:gd name="T32" fmla="*/ 39 w 88"/>
              <a:gd name="T33" fmla="*/ 57 h 68"/>
              <a:gd name="T34" fmla="*/ 41 w 88"/>
              <a:gd name="T35" fmla="*/ 53 h 68"/>
              <a:gd name="T36" fmla="*/ 37 w 88"/>
              <a:gd name="T37" fmla="*/ 53 h 68"/>
              <a:gd name="T38" fmla="*/ 35 w 88"/>
              <a:gd name="T39" fmla="*/ 52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"/>
              <a:gd name="T61" fmla="*/ 0 h 68"/>
              <a:gd name="T62" fmla="*/ 88 w 88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" h="68">
                <a:moveTo>
                  <a:pt x="35" y="52"/>
                </a:moveTo>
                <a:lnTo>
                  <a:pt x="10" y="68"/>
                </a:lnTo>
                <a:lnTo>
                  <a:pt x="0" y="61"/>
                </a:lnTo>
                <a:lnTo>
                  <a:pt x="2" y="61"/>
                </a:lnTo>
                <a:lnTo>
                  <a:pt x="0" y="39"/>
                </a:lnTo>
                <a:lnTo>
                  <a:pt x="4" y="37"/>
                </a:lnTo>
                <a:lnTo>
                  <a:pt x="6" y="39"/>
                </a:lnTo>
                <a:lnTo>
                  <a:pt x="10" y="21"/>
                </a:lnTo>
                <a:lnTo>
                  <a:pt x="12" y="4"/>
                </a:lnTo>
                <a:lnTo>
                  <a:pt x="18" y="0"/>
                </a:lnTo>
                <a:lnTo>
                  <a:pt x="37" y="8"/>
                </a:lnTo>
                <a:lnTo>
                  <a:pt x="55" y="15"/>
                </a:lnTo>
                <a:lnTo>
                  <a:pt x="61" y="6"/>
                </a:lnTo>
                <a:lnTo>
                  <a:pt x="88" y="4"/>
                </a:lnTo>
                <a:lnTo>
                  <a:pt x="68" y="33"/>
                </a:lnTo>
                <a:lnTo>
                  <a:pt x="64" y="32"/>
                </a:lnTo>
                <a:lnTo>
                  <a:pt x="39" y="57"/>
                </a:lnTo>
                <a:lnTo>
                  <a:pt x="41" y="53"/>
                </a:lnTo>
                <a:lnTo>
                  <a:pt x="37" y="53"/>
                </a:lnTo>
                <a:lnTo>
                  <a:pt x="35" y="5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4" name="Freeform 214"/>
          <p:cNvSpPr>
            <a:spLocks/>
          </p:cNvSpPr>
          <p:nvPr/>
        </p:nvSpPr>
        <p:spPr bwMode="auto">
          <a:xfrm>
            <a:off x="9014250" y="5527023"/>
            <a:ext cx="22542" cy="20779"/>
          </a:xfrm>
          <a:custGeom>
            <a:avLst/>
            <a:gdLst>
              <a:gd name="T0" fmla="*/ 28 w 28"/>
              <a:gd name="T1" fmla="*/ 18 h 20"/>
              <a:gd name="T2" fmla="*/ 0 w 28"/>
              <a:gd name="T3" fmla="*/ 20 h 20"/>
              <a:gd name="T4" fmla="*/ 0 w 28"/>
              <a:gd name="T5" fmla="*/ 9 h 20"/>
              <a:gd name="T6" fmla="*/ 22 w 28"/>
              <a:gd name="T7" fmla="*/ 0 h 20"/>
              <a:gd name="T8" fmla="*/ 28 w 28"/>
              <a:gd name="T9" fmla="*/ 16 h 20"/>
              <a:gd name="T10" fmla="*/ 28 w 28"/>
              <a:gd name="T11" fmla="*/ 18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0"/>
              <a:gd name="T20" fmla="*/ 28 w 28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0">
                <a:moveTo>
                  <a:pt x="28" y="18"/>
                </a:moveTo>
                <a:lnTo>
                  <a:pt x="0" y="20"/>
                </a:lnTo>
                <a:lnTo>
                  <a:pt x="0" y="9"/>
                </a:lnTo>
                <a:lnTo>
                  <a:pt x="22" y="0"/>
                </a:lnTo>
                <a:lnTo>
                  <a:pt x="28" y="16"/>
                </a:lnTo>
                <a:lnTo>
                  <a:pt x="28" y="18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5" name="Freeform 215"/>
          <p:cNvSpPr>
            <a:spLocks/>
          </p:cNvSpPr>
          <p:nvPr/>
        </p:nvSpPr>
        <p:spPr bwMode="auto">
          <a:xfrm>
            <a:off x="9044748" y="5501790"/>
            <a:ext cx="27847" cy="13357"/>
          </a:xfrm>
          <a:custGeom>
            <a:avLst/>
            <a:gdLst>
              <a:gd name="T0" fmla="*/ 24 w 32"/>
              <a:gd name="T1" fmla="*/ 10 h 15"/>
              <a:gd name="T2" fmla="*/ 32 w 32"/>
              <a:gd name="T3" fmla="*/ 0 h 15"/>
              <a:gd name="T4" fmla="*/ 0 w 32"/>
              <a:gd name="T5" fmla="*/ 10 h 15"/>
              <a:gd name="T6" fmla="*/ 0 w 32"/>
              <a:gd name="T7" fmla="*/ 15 h 15"/>
              <a:gd name="T8" fmla="*/ 24 w 32"/>
              <a:gd name="T9" fmla="*/ 1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"/>
              <a:gd name="T17" fmla="*/ 32 w 3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">
                <a:moveTo>
                  <a:pt x="24" y="10"/>
                </a:moveTo>
                <a:lnTo>
                  <a:pt x="32" y="0"/>
                </a:lnTo>
                <a:lnTo>
                  <a:pt x="0" y="10"/>
                </a:lnTo>
                <a:lnTo>
                  <a:pt x="0" y="15"/>
                </a:lnTo>
                <a:lnTo>
                  <a:pt x="24" y="1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6" name="Freeform 216"/>
          <p:cNvSpPr>
            <a:spLocks/>
          </p:cNvSpPr>
          <p:nvPr/>
        </p:nvSpPr>
        <p:spPr bwMode="auto">
          <a:xfrm>
            <a:off x="8742421" y="5595293"/>
            <a:ext cx="43758" cy="50462"/>
          </a:xfrm>
          <a:custGeom>
            <a:avLst/>
            <a:gdLst>
              <a:gd name="T0" fmla="*/ 50 w 50"/>
              <a:gd name="T1" fmla="*/ 49 h 49"/>
              <a:gd name="T2" fmla="*/ 37 w 50"/>
              <a:gd name="T3" fmla="*/ 47 h 49"/>
              <a:gd name="T4" fmla="*/ 19 w 50"/>
              <a:gd name="T5" fmla="*/ 31 h 49"/>
              <a:gd name="T6" fmla="*/ 1 w 50"/>
              <a:gd name="T7" fmla="*/ 14 h 49"/>
              <a:gd name="T8" fmla="*/ 0 w 50"/>
              <a:gd name="T9" fmla="*/ 0 h 49"/>
              <a:gd name="T10" fmla="*/ 11 w 50"/>
              <a:gd name="T11" fmla="*/ 12 h 49"/>
              <a:gd name="T12" fmla="*/ 25 w 50"/>
              <a:gd name="T13" fmla="*/ 23 h 49"/>
              <a:gd name="T14" fmla="*/ 37 w 50"/>
              <a:gd name="T15" fmla="*/ 36 h 49"/>
              <a:gd name="T16" fmla="*/ 50 w 50"/>
              <a:gd name="T17" fmla="*/ 49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49"/>
              <a:gd name="T29" fmla="*/ 50 w 50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49">
                <a:moveTo>
                  <a:pt x="50" y="49"/>
                </a:moveTo>
                <a:lnTo>
                  <a:pt x="37" y="47"/>
                </a:lnTo>
                <a:lnTo>
                  <a:pt x="19" y="31"/>
                </a:lnTo>
                <a:lnTo>
                  <a:pt x="1" y="14"/>
                </a:lnTo>
                <a:lnTo>
                  <a:pt x="0" y="0"/>
                </a:lnTo>
                <a:lnTo>
                  <a:pt x="11" y="12"/>
                </a:lnTo>
                <a:lnTo>
                  <a:pt x="25" y="23"/>
                </a:lnTo>
                <a:lnTo>
                  <a:pt x="37" y="36"/>
                </a:lnTo>
                <a:lnTo>
                  <a:pt x="50" y="49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7" name="Freeform 217"/>
          <p:cNvSpPr>
            <a:spLocks/>
          </p:cNvSpPr>
          <p:nvPr/>
        </p:nvSpPr>
        <p:spPr bwMode="auto">
          <a:xfrm>
            <a:off x="8487831" y="6088037"/>
            <a:ext cx="222768" cy="148417"/>
          </a:xfrm>
          <a:custGeom>
            <a:avLst/>
            <a:gdLst>
              <a:gd name="T0" fmla="*/ 164 w 253"/>
              <a:gd name="T1" fmla="*/ 77 h 144"/>
              <a:gd name="T2" fmla="*/ 156 w 253"/>
              <a:gd name="T3" fmla="*/ 64 h 144"/>
              <a:gd name="T4" fmla="*/ 154 w 253"/>
              <a:gd name="T5" fmla="*/ 62 h 144"/>
              <a:gd name="T6" fmla="*/ 148 w 253"/>
              <a:gd name="T7" fmla="*/ 66 h 144"/>
              <a:gd name="T8" fmla="*/ 156 w 253"/>
              <a:gd name="T9" fmla="*/ 80 h 144"/>
              <a:gd name="T10" fmla="*/ 139 w 253"/>
              <a:gd name="T11" fmla="*/ 84 h 144"/>
              <a:gd name="T12" fmla="*/ 127 w 253"/>
              <a:gd name="T13" fmla="*/ 86 h 144"/>
              <a:gd name="T14" fmla="*/ 125 w 253"/>
              <a:gd name="T15" fmla="*/ 95 h 144"/>
              <a:gd name="T16" fmla="*/ 115 w 253"/>
              <a:gd name="T17" fmla="*/ 104 h 144"/>
              <a:gd name="T18" fmla="*/ 86 w 253"/>
              <a:gd name="T19" fmla="*/ 126 h 144"/>
              <a:gd name="T20" fmla="*/ 37 w 253"/>
              <a:gd name="T21" fmla="*/ 144 h 144"/>
              <a:gd name="T22" fmla="*/ 26 w 253"/>
              <a:gd name="T23" fmla="*/ 141 h 144"/>
              <a:gd name="T24" fmla="*/ 8 w 253"/>
              <a:gd name="T25" fmla="*/ 135 h 144"/>
              <a:gd name="T26" fmla="*/ 0 w 253"/>
              <a:gd name="T27" fmla="*/ 132 h 144"/>
              <a:gd name="T28" fmla="*/ 2 w 253"/>
              <a:gd name="T29" fmla="*/ 130 h 144"/>
              <a:gd name="T30" fmla="*/ 0 w 253"/>
              <a:gd name="T31" fmla="*/ 128 h 144"/>
              <a:gd name="T32" fmla="*/ 12 w 253"/>
              <a:gd name="T33" fmla="*/ 121 h 144"/>
              <a:gd name="T34" fmla="*/ 16 w 253"/>
              <a:gd name="T35" fmla="*/ 119 h 144"/>
              <a:gd name="T36" fmla="*/ 24 w 253"/>
              <a:gd name="T37" fmla="*/ 113 h 144"/>
              <a:gd name="T38" fmla="*/ 24 w 253"/>
              <a:gd name="T39" fmla="*/ 115 h 144"/>
              <a:gd name="T40" fmla="*/ 33 w 253"/>
              <a:gd name="T41" fmla="*/ 106 h 144"/>
              <a:gd name="T42" fmla="*/ 41 w 253"/>
              <a:gd name="T43" fmla="*/ 102 h 144"/>
              <a:gd name="T44" fmla="*/ 55 w 253"/>
              <a:gd name="T45" fmla="*/ 97 h 144"/>
              <a:gd name="T46" fmla="*/ 84 w 253"/>
              <a:gd name="T47" fmla="*/ 82 h 144"/>
              <a:gd name="T48" fmla="*/ 94 w 253"/>
              <a:gd name="T49" fmla="*/ 80 h 144"/>
              <a:gd name="T50" fmla="*/ 135 w 253"/>
              <a:gd name="T51" fmla="*/ 62 h 144"/>
              <a:gd name="T52" fmla="*/ 152 w 253"/>
              <a:gd name="T53" fmla="*/ 55 h 144"/>
              <a:gd name="T54" fmla="*/ 176 w 253"/>
              <a:gd name="T55" fmla="*/ 42 h 144"/>
              <a:gd name="T56" fmla="*/ 170 w 253"/>
              <a:gd name="T57" fmla="*/ 42 h 144"/>
              <a:gd name="T58" fmla="*/ 187 w 253"/>
              <a:gd name="T59" fmla="*/ 29 h 144"/>
              <a:gd name="T60" fmla="*/ 228 w 253"/>
              <a:gd name="T61" fmla="*/ 2 h 144"/>
              <a:gd name="T62" fmla="*/ 240 w 253"/>
              <a:gd name="T63" fmla="*/ 0 h 144"/>
              <a:gd name="T64" fmla="*/ 230 w 253"/>
              <a:gd name="T65" fmla="*/ 5 h 144"/>
              <a:gd name="T66" fmla="*/ 228 w 253"/>
              <a:gd name="T67" fmla="*/ 15 h 144"/>
              <a:gd name="T68" fmla="*/ 250 w 253"/>
              <a:gd name="T69" fmla="*/ 9 h 144"/>
              <a:gd name="T70" fmla="*/ 246 w 253"/>
              <a:gd name="T71" fmla="*/ 15 h 144"/>
              <a:gd name="T72" fmla="*/ 248 w 253"/>
              <a:gd name="T73" fmla="*/ 15 h 144"/>
              <a:gd name="T74" fmla="*/ 246 w 253"/>
              <a:gd name="T75" fmla="*/ 16 h 144"/>
              <a:gd name="T76" fmla="*/ 253 w 253"/>
              <a:gd name="T77" fmla="*/ 16 h 144"/>
              <a:gd name="T78" fmla="*/ 242 w 253"/>
              <a:gd name="T79" fmla="*/ 27 h 144"/>
              <a:gd name="T80" fmla="*/ 215 w 253"/>
              <a:gd name="T81" fmla="*/ 44 h 144"/>
              <a:gd name="T82" fmla="*/ 187 w 253"/>
              <a:gd name="T83" fmla="*/ 60 h 144"/>
              <a:gd name="T84" fmla="*/ 174 w 253"/>
              <a:gd name="T85" fmla="*/ 64 h 144"/>
              <a:gd name="T86" fmla="*/ 174 w 253"/>
              <a:gd name="T87" fmla="*/ 69 h 144"/>
              <a:gd name="T88" fmla="*/ 164 w 253"/>
              <a:gd name="T89" fmla="*/ 68 h 144"/>
              <a:gd name="T90" fmla="*/ 174 w 253"/>
              <a:gd name="T91" fmla="*/ 73 h 144"/>
              <a:gd name="T92" fmla="*/ 174 w 253"/>
              <a:gd name="T93" fmla="*/ 79 h 144"/>
              <a:gd name="T94" fmla="*/ 164 w 253"/>
              <a:gd name="T95" fmla="*/ 77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3"/>
              <a:gd name="T145" fmla="*/ 0 h 144"/>
              <a:gd name="T146" fmla="*/ 253 w 253"/>
              <a:gd name="T147" fmla="*/ 144 h 1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3" h="144">
                <a:moveTo>
                  <a:pt x="164" y="77"/>
                </a:moveTo>
                <a:lnTo>
                  <a:pt x="156" y="64"/>
                </a:lnTo>
                <a:lnTo>
                  <a:pt x="154" y="62"/>
                </a:lnTo>
                <a:lnTo>
                  <a:pt x="148" y="66"/>
                </a:lnTo>
                <a:lnTo>
                  <a:pt x="156" y="80"/>
                </a:lnTo>
                <a:lnTo>
                  <a:pt x="139" y="84"/>
                </a:lnTo>
                <a:lnTo>
                  <a:pt x="127" y="86"/>
                </a:lnTo>
                <a:lnTo>
                  <a:pt x="125" y="95"/>
                </a:lnTo>
                <a:lnTo>
                  <a:pt x="115" y="104"/>
                </a:lnTo>
                <a:lnTo>
                  <a:pt x="86" y="126"/>
                </a:lnTo>
                <a:lnTo>
                  <a:pt x="37" y="144"/>
                </a:lnTo>
                <a:lnTo>
                  <a:pt x="26" y="141"/>
                </a:lnTo>
                <a:lnTo>
                  <a:pt x="8" y="135"/>
                </a:lnTo>
                <a:lnTo>
                  <a:pt x="0" y="132"/>
                </a:lnTo>
                <a:lnTo>
                  <a:pt x="2" y="130"/>
                </a:lnTo>
                <a:lnTo>
                  <a:pt x="0" y="128"/>
                </a:lnTo>
                <a:lnTo>
                  <a:pt x="12" y="121"/>
                </a:lnTo>
                <a:lnTo>
                  <a:pt x="16" y="119"/>
                </a:lnTo>
                <a:lnTo>
                  <a:pt x="24" y="113"/>
                </a:lnTo>
                <a:lnTo>
                  <a:pt x="24" y="115"/>
                </a:lnTo>
                <a:lnTo>
                  <a:pt x="33" y="106"/>
                </a:lnTo>
                <a:lnTo>
                  <a:pt x="41" y="102"/>
                </a:lnTo>
                <a:lnTo>
                  <a:pt x="55" y="97"/>
                </a:lnTo>
                <a:lnTo>
                  <a:pt x="84" y="82"/>
                </a:lnTo>
                <a:lnTo>
                  <a:pt x="94" y="80"/>
                </a:lnTo>
                <a:lnTo>
                  <a:pt x="135" y="62"/>
                </a:lnTo>
                <a:lnTo>
                  <a:pt x="152" y="55"/>
                </a:lnTo>
                <a:lnTo>
                  <a:pt x="176" y="42"/>
                </a:lnTo>
                <a:lnTo>
                  <a:pt x="170" y="42"/>
                </a:lnTo>
                <a:lnTo>
                  <a:pt x="187" y="29"/>
                </a:lnTo>
                <a:lnTo>
                  <a:pt x="228" y="2"/>
                </a:lnTo>
                <a:lnTo>
                  <a:pt x="240" y="0"/>
                </a:lnTo>
                <a:lnTo>
                  <a:pt x="230" y="5"/>
                </a:lnTo>
                <a:lnTo>
                  <a:pt x="228" y="15"/>
                </a:lnTo>
                <a:lnTo>
                  <a:pt x="250" y="9"/>
                </a:lnTo>
                <a:lnTo>
                  <a:pt x="246" y="15"/>
                </a:lnTo>
                <a:lnTo>
                  <a:pt x="248" y="15"/>
                </a:lnTo>
                <a:lnTo>
                  <a:pt x="246" y="16"/>
                </a:lnTo>
                <a:lnTo>
                  <a:pt x="253" y="16"/>
                </a:lnTo>
                <a:lnTo>
                  <a:pt x="242" y="27"/>
                </a:lnTo>
                <a:lnTo>
                  <a:pt x="215" y="44"/>
                </a:lnTo>
                <a:lnTo>
                  <a:pt x="187" y="60"/>
                </a:lnTo>
                <a:lnTo>
                  <a:pt x="174" y="64"/>
                </a:lnTo>
                <a:lnTo>
                  <a:pt x="174" y="69"/>
                </a:lnTo>
                <a:lnTo>
                  <a:pt x="164" y="68"/>
                </a:lnTo>
                <a:lnTo>
                  <a:pt x="174" y="73"/>
                </a:lnTo>
                <a:lnTo>
                  <a:pt x="174" y="79"/>
                </a:lnTo>
                <a:lnTo>
                  <a:pt x="164" y="7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8" name="Freeform 218"/>
          <p:cNvSpPr>
            <a:spLocks/>
          </p:cNvSpPr>
          <p:nvPr/>
        </p:nvSpPr>
        <p:spPr bwMode="auto">
          <a:xfrm>
            <a:off x="8715901" y="5942589"/>
            <a:ext cx="127295" cy="172163"/>
          </a:xfrm>
          <a:custGeom>
            <a:avLst/>
            <a:gdLst>
              <a:gd name="T0" fmla="*/ 18 w 144"/>
              <a:gd name="T1" fmla="*/ 115 h 170"/>
              <a:gd name="T2" fmla="*/ 26 w 144"/>
              <a:gd name="T3" fmla="*/ 126 h 170"/>
              <a:gd name="T4" fmla="*/ 33 w 144"/>
              <a:gd name="T5" fmla="*/ 137 h 170"/>
              <a:gd name="T6" fmla="*/ 0 w 144"/>
              <a:gd name="T7" fmla="*/ 164 h 170"/>
              <a:gd name="T8" fmla="*/ 6 w 144"/>
              <a:gd name="T9" fmla="*/ 170 h 170"/>
              <a:gd name="T10" fmla="*/ 37 w 144"/>
              <a:gd name="T11" fmla="*/ 151 h 170"/>
              <a:gd name="T12" fmla="*/ 69 w 144"/>
              <a:gd name="T13" fmla="*/ 135 h 170"/>
              <a:gd name="T14" fmla="*/ 84 w 144"/>
              <a:gd name="T15" fmla="*/ 117 h 170"/>
              <a:gd name="T16" fmla="*/ 107 w 144"/>
              <a:gd name="T17" fmla="*/ 111 h 170"/>
              <a:gd name="T18" fmla="*/ 117 w 144"/>
              <a:gd name="T19" fmla="*/ 100 h 170"/>
              <a:gd name="T20" fmla="*/ 144 w 144"/>
              <a:gd name="T21" fmla="*/ 76 h 170"/>
              <a:gd name="T22" fmla="*/ 143 w 144"/>
              <a:gd name="T23" fmla="*/ 74 h 170"/>
              <a:gd name="T24" fmla="*/ 117 w 144"/>
              <a:gd name="T25" fmla="*/ 84 h 170"/>
              <a:gd name="T26" fmla="*/ 96 w 144"/>
              <a:gd name="T27" fmla="*/ 73 h 170"/>
              <a:gd name="T28" fmla="*/ 102 w 144"/>
              <a:gd name="T29" fmla="*/ 49 h 170"/>
              <a:gd name="T30" fmla="*/ 92 w 144"/>
              <a:gd name="T31" fmla="*/ 62 h 170"/>
              <a:gd name="T32" fmla="*/ 80 w 144"/>
              <a:gd name="T33" fmla="*/ 56 h 170"/>
              <a:gd name="T34" fmla="*/ 84 w 144"/>
              <a:gd name="T35" fmla="*/ 47 h 170"/>
              <a:gd name="T36" fmla="*/ 90 w 144"/>
              <a:gd name="T37" fmla="*/ 31 h 170"/>
              <a:gd name="T38" fmla="*/ 96 w 144"/>
              <a:gd name="T39" fmla="*/ 20 h 170"/>
              <a:gd name="T40" fmla="*/ 92 w 144"/>
              <a:gd name="T41" fmla="*/ 20 h 170"/>
              <a:gd name="T42" fmla="*/ 82 w 144"/>
              <a:gd name="T43" fmla="*/ 9 h 170"/>
              <a:gd name="T44" fmla="*/ 78 w 144"/>
              <a:gd name="T45" fmla="*/ 1 h 170"/>
              <a:gd name="T46" fmla="*/ 76 w 144"/>
              <a:gd name="T47" fmla="*/ 0 h 170"/>
              <a:gd name="T48" fmla="*/ 74 w 144"/>
              <a:gd name="T49" fmla="*/ 16 h 170"/>
              <a:gd name="T50" fmla="*/ 78 w 144"/>
              <a:gd name="T51" fmla="*/ 23 h 170"/>
              <a:gd name="T52" fmla="*/ 72 w 144"/>
              <a:gd name="T53" fmla="*/ 43 h 170"/>
              <a:gd name="T54" fmla="*/ 76 w 144"/>
              <a:gd name="T55" fmla="*/ 34 h 170"/>
              <a:gd name="T56" fmla="*/ 80 w 144"/>
              <a:gd name="T57" fmla="*/ 40 h 170"/>
              <a:gd name="T58" fmla="*/ 80 w 144"/>
              <a:gd name="T59" fmla="*/ 43 h 170"/>
              <a:gd name="T60" fmla="*/ 76 w 144"/>
              <a:gd name="T61" fmla="*/ 49 h 170"/>
              <a:gd name="T62" fmla="*/ 70 w 144"/>
              <a:gd name="T63" fmla="*/ 60 h 170"/>
              <a:gd name="T64" fmla="*/ 80 w 144"/>
              <a:gd name="T65" fmla="*/ 58 h 170"/>
              <a:gd name="T66" fmla="*/ 72 w 144"/>
              <a:gd name="T67" fmla="*/ 64 h 170"/>
              <a:gd name="T68" fmla="*/ 69 w 144"/>
              <a:gd name="T69" fmla="*/ 74 h 170"/>
              <a:gd name="T70" fmla="*/ 47 w 144"/>
              <a:gd name="T71" fmla="*/ 100 h 170"/>
              <a:gd name="T72" fmla="*/ 18 w 144"/>
              <a:gd name="T73" fmla="*/ 115 h 1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4"/>
              <a:gd name="T112" fmla="*/ 0 h 170"/>
              <a:gd name="T113" fmla="*/ 144 w 144"/>
              <a:gd name="T114" fmla="*/ 170 h 1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4" h="170">
                <a:moveTo>
                  <a:pt x="18" y="115"/>
                </a:moveTo>
                <a:lnTo>
                  <a:pt x="26" y="126"/>
                </a:lnTo>
                <a:lnTo>
                  <a:pt x="33" y="137"/>
                </a:lnTo>
                <a:lnTo>
                  <a:pt x="0" y="164"/>
                </a:lnTo>
                <a:lnTo>
                  <a:pt x="6" y="170"/>
                </a:lnTo>
                <a:lnTo>
                  <a:pt x="37" y="151"/>
                </a:lnTo>
                <a:lnTo>
                  <a:pt x="69" y="135"/>
                </a:lnTo>
                <a:lnTo>
                  <a:pt x="84" y="117"/>
                </a:lnTo>
                <a:lnTo>
                  <a:pt x="107" y="111"/>
                </a:lnTo>
                <a:lnTo>
                  <a:pt x="117" y="100"/>
                </a:lnTo>
                <a:lnTo>
                  <a:pt x="144" y="76"/>
                </a:lnTo>
                <a:lnTo>
                  <a:pt x="143" y="74"/>
                </a:lnTo>
                <a:lnTo>
                  <a:pt x="117" y="84"/>
                </a:lnTo>
                <a:lnTo>
                  <a:pt x="96" y="73"/>
                </a:lnTo>
                <a:lnTo>
                  <a:pt x="102" y="49"/>
                </a:lnTo>
                <a:lnTo>
                  <a:pt x="92" y="62"/>
                </a:lnTo>
                <a:lnTo>
                  <a:pt x="80" y="56"/>
                </a:lnTo>
                <a:lnTo>
                  <a:pt x="84" y="47"/>
                </a:lnTo>
                <a:lnTo>
                  <a:pt x="90" y="31"/>
                </a:lnTo>
                <a:lnTo>
                  <a:pt x="96" y="20"/>
                </a:lnTo>
                <a:lnTo>
                  <a:pt x="92" y="20"/>
                </a:lnTo>
                <a:lnTo>
                  <a:pt x="82" y="9"/>
                </a:lnTo>
                <a:lnTo>
                  <a:pt x="78" y="1"/>
                </a:lnTo>
                <a:lnTo>
                  <a:pt x="76" y="0"/>
                </a:lnTo>
                <a:lnTo>
                  <a:pt x="74" y="16"/>
                </a:lnTo>
                <a:lnTo>
                  <a:pt x="78" y="23"/>
                </a:lnTo>
                <a:lnTo>
                  <a:pt x="72" y="43"/>
                </a:lnTo>
                <a:lnTo>
                  <a:pt x="76" y="34"/>
                </a:lnTo>
                <a:lnTo>
                  <a:pt x="80" y="40"/>
                </a:lnTo>
                <a:lnTo>
                  <a:pt x="80" y="43"/>
                </a:lnTo>
                <a:lnTo>
                  <a:pt x="76" y="49"/>
                </a:lnTo>
                <a:lnTo>
                  <a:pt x="70" y="60"/>
                </a:lnTo>
                <a:lnTo>
                  <a:pt x="80" y="58"/>
                </a:lnTo>
                <a:lnTo>
                  <a:pt x="72" y="64"/>
                </a:lnTo>
                <a:lnTo>
                  <a:pt x="69" y="74"/>
                </a:lnTo>
                <a:lnTo>
                  <a:pt x="47" y="100"/>
                </a:lnTo>
                <a:lnTo>
                  <a:pt x="18" y="11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49" name="Freeform 219"/>
          <p:cNvSpPr>
            <a:spLocks/>
          </p:cNvSpPr>
          <p:nvPr/>
        </p:nvSpPr>
        <p:spPr bwMode="auto">
          <a:xfrm>
            <a:off x="8486504" y="6240907"/>
            <a:ext cx="10607" cy="5937"/>
          </a:xfrm>
          <a:custGeom>
            <a:avLst/>
            <a:gdLst>
              <a:gd name="T0" fmla="*/ 14 w 14"/>
              <a:gd name="T1" fmla="*/ 4 h 7"/>
              <a:gd name="T2" fmla="*/ 14 w 14"/>
              <a:gd name="T3" fmla="*/ 2 h 7"/>
              <a:gd name="T4" fmla="*/ 8 w 14"/>
              <a:gd name="T5" fmla="*/ 0 h 7"/>
              <a:gd name="T6" fmla="*/ 0 w 14"/>
              <a:gd name="T7" fmla="*/ 7 h 7"/>
              <a:gd name="T8" fmla="*/ 14 w 14"/>
              <a:gd name="T9" fmla="*/ 4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7"/>
              <a:gd name="T17" fmla="*/ 14 w 1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7">
                <a:moveTo>
                  <a:pt x="14" y="4"/>
                </a:moveTo>
                <a:lnTo>
                  <a:pt x="14" y="2"/>
                </a:lnTo>
                <a:lnTo>
                  <a:pt x="8" y="0"/>
                </a:lnTo>
                <a:lnTo>
                  <a:pt x="0" y="7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0" name="Freeform 220"/>
          <p:cNvSpPr>
            <a:spLocks/>
          </p:cNvSpPr>
          <p:nvPr/>
        </p:nvSpPr>
        <p:spPr bwMode="auto">
          <a:xfrm>
            <a:off x="6615525" y="5613104"/>
            <a:ext cx="10607" cy="7421"/>
          </a:xfrm>
          <a:custGeom>
            <a:avLst/>
            <a:gdLst>
              <a:gd name="T0" fmla="*/ 4 w 12"/>
              <a:gd name="T1" fmla="*/ 0 h 9"/>
              <a:gd name="T2" fmla="*/ 0 w 12"/>
              <a:gd name="T3" fmla="*/ 9 h 9"/>
              <a:gd name="T4" fmla="*/ 12 w 12"/>
              <a:gd name="T5" fmla="*/ 7 h 9"/>
              <a:gd name="T6" fmla="*/ 4 w 12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9"/>
              <a:gd name="T14" fmla="*/ 12 w 12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9">
                <a:moveTo>
                  <a:pt x="4" y="0"/>
                </a:moveTo>
                <a:lnTo>
                  <a:pt x="0" y="9"/>
                </a:lnTo>
                <a:lnTo>
                  <a:pt x="12" y="7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1" name="Freeform 221"/>
          <p:cNvSpPr>
            <a:spLocks/>
          </p:cNvSpPr>
          <p:nvPr/>
        </p:nvSpPr>
        <p:spPr bwMode="auto">
          <a:xfrm>
            <a:off x="8698663" y="5331111"/>
            <a:ext cx="22542" cy="16326"/>
          </a:xfrm>
          <a:custGeom>
            <a:avLst/>
            <a:gdLst>
              <a:gd name="T0" fmla="*/ 23 w 25"/>
              <a:gd name="T1" fmla="*/ 17 h 17"/>
              <a:gd name="T2" fmla="*/ 25 w 25"/>
              <a:gd name="T3" fmla="*/ 15 h 17"/>
              <a:gd name="T4" fmla="*/ 4 w 25"/>
              <a:gd name="T5" fmla="*/ 0 h 17"/>
              <a:gd name="T6" fmla="*/ 0 w 25"/>
              <a:gd name="T7" fmla="*/ 8 h 17"/>
              <a:gd name="T8" fmla="*/ 23 w 25"/>
              <a:gd name="T9" fmla="*/ 1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7"/>
              <a:gd name="T17" fmla="*/ 25 w 25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7">
                <a:moveTo>
                  <a:pt x="23" y="17"/>
                </a:moveTo>
                <a:lnTo>
                  <a:pt x="25" y="15"/>
                </a:lnTo>
                <a:lnTo>
                  <a:pt x="4" y="0"/>
                </a:lnTo>
                <a:lnTo>
                  <a:pt x="0" y="8"/>
                </a:lnTo>
                <a:lnTo>
                  <a:pt x="23" y="1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2" name="Freeform 222"/>
          <p:cNvSpPr>
            <a:spLocks/>
          </p:cNvSpPr>
          <p:nvPr/>
        </p:nvSpPr>
        <p:spPr bwMode="auto">
          <a:xfrm>
            <a:off x="8642971" y="5267292"/>
            <a:ext cx="18565" cy="19294"/>
          </a:xfrm>
          <a:custGeom>
            <a:avLst/>
            <a:gdLst>
              <a:gd name="T0" fmla="*/ 0 w 19"/>
              <a:gd name="T1" fmla="*/ 0 h 18"/>
              <a:gd name="T2" fmla="*/ 19 w 19"/>
              <a:gd name="T3" fmla="*/ 18 h 18"/>
              <a:gd name="T4" fmla="*/ 5 w 19"/>
              <a:gd name="T5" fmla="*/ 13 h 18"/>
              <a:gd name="T6" fmla="*/ 0 w 19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8"/>
              <a:gd name="T14" fmla="*/ 19 w 19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8">
                <a:moveTo>
                  <a:pt x="0" y="0"/>
                </a:moveTo>
                <a:lnTo>
                  <a:pt x="19" y="18"/>
                </a:lnTo>
                <a:lnTo>
                  <a:pt x="5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3" name="Freeform 223"/>
          <p:cNvSpPr>
            <a:spLocks/>
          </p:cNvSpPr>
          <p:nvPr/>
        </p:nvSpPr>
        <p:spPr bwMode="auto">
          <a:xfrm>
            <a:off x="8729162" y="5353374"/>
            <a:ext cx="18565" cy="16326"/>
          </a:xfrm>
          <a:custGeom>
            <a:avLst/>
            <a:gdLst>
              <a:gd name="T0" fmla="*/ 19 w 19"/>
              <a:gd name="T1" fmla="*/ 17 h 17"/>
              <a:gd name="T2" fmla="*/ 2 w 19"/>
              <a:gd name="T3" fmla="*/ 6 h 17"/>
              <a:gd name="T4" fmla="*/ 0 w 19"/>
              <a:gd name="T5" fmla="*/ 0 h 17"/>
              <a:gd name="T6" fmla="*/ 19 w 19"/>
              <a:gd name="T7" fmla="*/ 13 h 17"/>
              <a:gd name="T8" fmla="*/ 19 w 19"/>
              <a:gd name="T9" fmla="*/ 1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7"/>
              <a:gd name="T17" fmla="*/ 19 w 19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7">
                <a:moveTo>
                  <a:pt x="19" y="17"/>
                </a:moveTo>
                <a:lnTo>
                  <a:pt x="2" y="6"/>
                </a:lnTo>
                <a:lnTo>
                  <a:pt x="0" y="0"/>
                </a:lnTo>
                <a:lnTo>
                  <a:pt x="19" y="13"/>
                </a:lnTo>
                <a:lnTo>
                  <a:pt x="19" y="1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4" name="Freeform 224"/>
          <p:cNvSpPr>
            <a:spLocks/>
          </p:cNvSpPr>
          <p:nvPr/>
        </p:nvSpPr>
        <p:spPr bwMode="auto">
          <a:xfrm>
            <a:off x="8653579" y="5299944"/>
            <a:ext cx="10607" cy="11873"/>
          </a:xfrm>
          <a:custGeom>
            <a:avLst/>
            <a:gdLst>
              <a:gd name="T0" fmla="*/ 12 w 12"/>
              <a:gd name="T1" fmla="*/ 13 h 13"/>
              <a:gd name="T2" fmla="*/ 8 w 12"/>
              <a:gd name="T3" fmla="*/ 0 h 13"/>
              <a:gd name="T4" fmla="*/ 0 w 12"/>
              <a:gd name="T5" fmla="*/ 4 h 13"/>
              <a:gd name="T6" fmla="*/ 6 w 12"/>
              <a:gd name="T7" fmla="*/ 5 h 13"/>
              <a:gd name="T8" fmla="*/ 12 w 12"/>
              <a:gd name="T9" fmla="*/ 13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3"/>
              <a:gd name="T17" fmla="*/ 12 w 12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3">
                <a:moveTo>
                  <a:pt x="12" y="13"/>
                </a:moveTo>
                <a:lnTo>
                  <a:pt x="8" y="0"/>
                </a:lnTo>
                <a:lnTo>
                  <a:pt x="0" y="4"/>
                </a:lnTo>
                <a:lnTo>
                  <a:pt x="6" y="5"/>
                </a:lnTo>
                <a:lnTo>
                  <a:pt x="12" y="1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5" name="Freeform 225"/>
          <p:cNvSpPr>
            <a:spLocks/>
          </p:cNvSpPr>
          <p:nvPr/>
        </p:nvSpPr>
        <p:spPr bwMode="auto">
          <a:xfrm>
            <a:off x="8721206" y="5308849"/>
            <a:ext cx="10607" cy="28199"/>
          </a:xfrm>
          <a:custGeom>
            <a:avLst/>
            <a:gdLst>
              <a:gd name="T0" fmla="*/ 0 w 12"/>
              <a:gd name="T1" fmla="*/ 0 h 30"/>
              <a:gd name="T2" fmla="*/ 12 w 12"/>
              <a:gd name="T3" fmla="*/ 30 h 30"/>
              <a:gd name="T4" fmla="*/ 0 w 12"/>
              <a:gd name="T5" fmla="*/ 6 h 30"/>
              <a:gd name="T6" fmla="*/ 0 w 12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0"/>
              <a:gd name="T14" fmla="*/ 12 w 12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0">
                <a:moveTo>
                  <a:pt x="0" y="0"/>
                </a:moveTo>
                <a:lnTo>
                  <a:pt x="12" y="3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6" name="Freeform 226"/>
          <p:cNvSpPr>
            <a:spLocks/>
          </p:cNvSpPr>
          <p:nvPr/>
        </p:nvSpPr>
        <p:spPr bwMode="auto">
          <a:xfrm>
            <a:off x="8682751" y="5288071"/>
            <a:ext cx="22542" cy="23746"/>
          </a:xfrm>
          <a:custGeom>
            <a:avLst/>
            <a:gdLst>
              <a:gd name="T0" fmla="*/ 26 w 28"/>
              <a:gd name="T1" fmla="*/ 24 h 24"/>
              <a:gd name="T2" fmla="*/ 28 w 28"/>
              <a:gd name="T3" fmla="*/ 24 h 24"/>
              <a:gd name="T4" fmla="*/ 14 w 28"/>
              <a:gd name="T5" fmla="*/ 13 h 24"/>
              <a:gd name="T6" fmla="*/ 0 w 28"/>
              <a:gd name="T7" fmla="*/ 0 h 24"/>
              <a:gd name="T8" fmla="*/ 12 w 28"/>
              <a:gd name="T9" fmla="*/ 13 h 24"/>
              <a:gd name="T10" fmla="*/ 26 w 28"/>
              <a:gd name="T11" fmla="*/ 24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4"/>
              <a:gd name="T20" fmla="*/ 28 w 2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4">
                <a:moveTo>
                  <a:pt x="26" y="24"/>
                </a:moveTo>
                <a:lnTo>
                  <a:pt x="28" y="24"/>
                </a:lnTo>
                <a:lnTo>
                  <a:pt x="14" y="13"/>
                </a:lnTo>
                <a:lnTo>
                  <a:pt x="0" y="0"/>
                </a:lnTo>
                <a:lnTo>
                  <a:pt x="12" y="13"/>
                </a:lnTo>
                <a:lnTo>
                  <a:pt x="26" y="24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7" name="Freeform 227"/>
          <p:cNvSpPr>
            <a:spLocks/>
          </p:cNvSpPr>
          <p:nvPr/>
        </p:nvSpPr>
        <p:spPr bwMode="auto">
          <a:xfrm>
            <a:off x="9030162" y="5408287"/>
            <a:ext cx="3979" cy="1484"/>
          </a:xfrm>
          <a:custGeom>
            <a:avLst/>
            <a:gdLst>
              <a:gd name="T0" fmla="*/ 4 w 4"/>
              <a:gd name="T1" fmla="*/ 0 h 2"/>
              <a:gd name="T2" fmla="*/ 2 w 4"/>
              <a:gd name="T3" fmla="*/ 2 h 2"/>
              <a:gd name="T4" fmla="*/ 0 w 4"/>
              <a:gd name="T5" fmla="*/ 0 h 2"/>
              <a:gd name="T6" fmla="*/ 4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4" y="0"/>
                </a:moveTo>
                <a:lnTo>
                  <a:pt x="2" y="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8" name="Freeform 228"/>
          <p:cNvSpPr>
            <a:spLocks/>
          </p:cNvSpPr>
          <p:nvPr/>
        </p:nvSpPr>
        <p:spPr bwMode="auto">
          <a:xfrm>
            <a:off x="8816677" y="5463202"/>
            <a:ext cx="7956" cy="19294"/>
          </a:xfrm>
          <a:custGeom>
            <a:avLst/>
            <a:gdLst>
              <a:gd name="T0" fmla="*/ 12 w 12"/>
              <a:gd name="T1" fmla="*/ 18 h 18"/>
              <a:gd name="T2" fmla="*/ 12 w 12"/>
              <a:gd name="T3" fmla="*/ 7 h 18"/>
              <a:gd name="T4" fmla="*/ 10 w 12"/>
              <a:gd name="T5" fmla="*/ 7 h 18"/>
              <a:gd name="T6" fmla="*/ 4 w 12"/>
              <a:gd name="T7" fmla="*/ 0 h 18"/>
              <a:gd name="T8" fmla="*/ 0 w 12"/>
              <a:gd name="T9" fmla="*/ 18 h 18"/>
              <a:gd name="T10" fmla="*/ 12 w 12"/>
              <a:gd name="T11" fmla="*/ 18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8"/>
              <a:gd name="T20" fmla="*/ 12 w 12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8">
                <a:moveTo>
                  <a:pt x="12" y="18"/>
                </a:moveTo>
                <a:lnTo>
                  <a:pt x="12" y="7"/>
                </a:lnTo>
                <a:lnTo>
                  <a:pt x="10" y="7"/>
                </a:lnTo>
                <a:lnTo>
                  <a:pt x="4" y="0"/>
                </a:lnTo>
                <a:lnTo>
                  <a:pt x="0" y="18"/>
                </a:lnTo>
                <a:lnTo>
                  <a:pt x="12" y="18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59" name="Freeform 229"/>
          <p:cNvSpPr>
            <a:spLocks/>
          </p:cNvSpPr>
          <p:nvPr/>
        </p:nvSpPr>
        <p:spPr bwMode="auto">
          <a:xfrm>
            <a:off x="8824633" y="5491401"/>
            <a:ext cx="7956" cy="13357"/>
          </a:xfrm>
          <a:custGeom>
            <a:avLst/>
            <a:gdLst>
              <a:gd name="T0" fmla="*/ 10 w 10"/>
              <a:gd name="T1" fmla="*/ 15 h 15"/>
              <a:gd name="T2" fmla="*/ 2 w 10"/>
              <a:gd name="T3" fmla="*/ 13 h 15"/>
              <a:gd name="T4" fmla="*/ 0 w 10"/>
              <a:gd name="T5" fmla="*/ 0 h 15"/>
              <a:gd name="T6" fmla="*/ 10 w 10"/>
              <a:gd name="T7" fmla="*/ 1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5"/>
              <a:gd name="T14" fmla="*/ 10 w 10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5">
                <a:moveTo>
                  <a:pt x="10" y="15"/>
                </a:moveTo>
                <a:lnTo>
                  <a:pt x="2" y="13"/>
                </a:lnTo>
                <a:lnTo>
                  <a:pt x="0" y="0"/>
                </a:lnTo>
                <a:lnTo>
                  <a:pt x="10" y="1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0" name="Freeform 230"/>
          <p:cNvSpPr>
            <a:spLocks/>
          </p:cNvSpPr>
          <p:nvPr/>
        </p:nvSpPr>
        <p:spPr bwMode="auto">
          <a:xfrm>
            <a:off x="8839219" y="5495854"/>
            <a:ext cx="1326" cy="7421"/>
          </a:xfrm>
          <a:custGeom>
            <a:avLst/>
            <a:gdLst>
              <a:gd name="T0" fmla="*/ 2 w 2"/>
              <a:gd name="T1" fmla="*/ 0 h 7"/>
              <a:gd name="T2" fmla="*/ 0 w 2"/>
              <a:gd name="T3" fmla="*/ 7 h 7"/>
              <a:gd name="T4" fmla="*/ 2 w 2"/>
              <a:gd name="T5" fmla="*/ 0 h 7"/>
              <a:gd name="T6" fmla="*/ 0 60000 65536"/>
              <a:gd name="T7" fmla="*/ 0 60000 65536"/>
              <a:gd name="T8" fmla="*/ 0 60000 65536"/>
              <a:gd name="T9" fmla="*/ 0 w 2"/>
              <a:gd name="T10" fmla="*/ 0 h 7"/>
              <a:gd name="T11" fmla="*/ 2 w 2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7">
                <a:moveTo>
                  <a:pt x="2" y="0"/>
                </a:moveTo>
                <a:lnTo>
                  <a:pt x="0" y="7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1" name="Freeform 231"/>
          <p:cNvSpPr>
            <a:spLocks/>
          </p:cNvSpPr>
          <p:nvPr/>
        </p:nvSpPr>
        <p:spPr bwMode="auto">
          <a:xfrm>
            <a:off x="8845849" y="5558190"/>
            <a:ext cx="2652" cy="7421"/>
          </a:xfrm>
          <a:custGeom>
            <a:avLst/>
            <a:gdLst>
              <a:gd name="T0" fmla="*/ 2 w 2"/>
              <a:gd name="T1" fmla="*/ 4 h 7"/>
              <a:gd name="T2" fmla="*/ 2 w 2"/>
              <a:gd name="T3" fmla="*/ 0 h 7"/>
              <a:gd name="T4" fmla="*/ 0 w 2"/>
              <a:gd name="T5" fmla="*/ 7 h 7"/>
              <a:gd name="T6" fmla="*/ 2 w 2"/>
              <a:gd name="T7" fmla="*/ 4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4"/>
                </a:moveTo>
                <a:lnTo>
                  <a:pt x="2" y="0"/>
                </a:lnTo>
                <a:lnTo>
                  <a:pt x="0" y="7"/>
                </a:lnTo>
                <a:lnTo>
                  <a:pt x="2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2" name="Freeform 232"/>
          <p:cNvSpPr>
            <a:spLocks/>
          </p:cNvSpPr>
          <p:nvPr/>
        </p:nvSpPr>
        <p:spPr bwMode="auto">
          <a:xfrm>
            <a:off x="4523104" y="6346282"/>
            <a:ext cx="27847" cy="22263"/>
          </a:xfrm>
          <a:custGeom>
            <a:avLst/>
            <a:gdLst>
              <a:gd name="T0" fmla="*/ 33 w 33"/>
              <a:gd name="T1" fmla="*/ 9 h 22"/>
              <a:gd name="T2" fmla="*/ 25 w 33"/>
              <a:gd name="T3" fmla="*/ 6 h 22"/>
              <a:gd name="T4" fmla="*/ 19 w 33"/>
              <a:gd name="T5" fmla="*/ 4 h 22"/>
              <a:gd name="T6" fmla="*/ 15 w 33"/>
              <a:gd name="T7" fmla="*/ 4 h 22"/>
              <a:gd name="T8" fmla="*/ 8 w 33"/>
              <a:gd name="T9" fmla="*/ 0 h 22"/>
              <a:gd name="T10" fmla="*/ 8 w 33"/>
              <a:gd name="T11" fmla="*/ 8 h 22"/>
              <a:gd name="T12" fmla="*/ 0 w 33"/>
              <a:gd name="T13" fmla="*/ 15 h 22"/>
              <a:gd name="T14" fmla="*/ 8 w 33"/>
              <a:gd name="T15" fmla="*/ 22 h 22"/>
              <a:gd name="T16" fmla="*/ 11 w 33"/>
              <a:gd name="T17" fmla="*/ 19 h 22"/>
              <a:gd name="T18" fmla="*/ 15 w 33"/>
              <a:gd name="T19" fmla="*/ 17 h 22"/>
              <a:gd name="T20" fmla="*/ 15 w 33"/>
              <a:gd name="T21" fmla="*/ 15 h 22"/>
              <a:gd name="T22" fmla="*/ 33 w 33"/>
              <a:gd name="T23" fmla="*/ 9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22"/>
              <a:gd name="T38" fmla="*/ 33 w 33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22">
                <a:moveTo>
                  <a:pt x="33" y="9"/>
                </a:moveTo>
                <a:lnTo>
                  <a:pt x="25" y="6"/>
                </a:lnTo>
                <a:lnTo>
                  <a:pt x="19" y="4"/>
                </a:lnTo>
                <a:lnTo>
                  <a:pt x="15" y="4"/>
                </a:lnTo>
                <a:lnTo>
                  <a:pt x="8" y="0"/>
                </a:lnTo>
                <a:lnTo>
                  <a:pt x="8" y="8"/>
                </a:lnTo>
                <a:lnTo>
                  <a:pt x="0" y="15"/>
                </a:lnTo>
                <a:lnTo>
                  <a:pt x="8" y="22"/>
                </a:lnTo>
                <a:lnTo>
                  <a:pt x="11" y="19"/>
                </a:lnTo>
                <a:lnTo>
                  <a:pt x="15" y="17"/>
                </a:lnTo>
                <a:lnTo>
                  <a:pt x="15" y="15"/>
                </a:lnTo>
                <a:lnTo>
                  <a:pt x="33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3" name="Freeform 233"/>
          <p:cNvSpPr>
            <a:spLocks/>
          </p:cNvSpPr>
          <p:nvPr/>
        </p:nvSpPr>
        <p:spPr bwMode="auto">
          <a:xfrm>
            <a:off x="4501888" y="6347767"/>
            <a:ext cx="22542" cy="16326"/>
          </a:xfrm>
          <a:custGeom>
            <a:avLst/>
            <a:gdLst>
              <a:gd name="T0" fmla="*/ 8 w 26"/>
              <a:gd name="T1" fmla="*/ 7 h 17"/>
              <a:gd name="T2" fmla="*/ 2 w 26"/>
              <a:gd name="T3" fmla="*/ 2 h 17"/>
              <a:gd name="T4" fmla="*/ 26 w 26"/>
              <a:gd name="T5" fmla="*/ 0 h 17"/>
              <a:gd name="T6" fmla="*/ 14 w 26"/>
              <a:gd name="T7" fmla="*/ 13 h 17"/>
              <a:gd name="T8" fmla="*/ 0 w 26"/>
              <a:gd name="T9" fmla="*/ 17 h 17"/>
              <a:gd name="T10" fmla="*/ 8 w 26"/>
              <a:gd name="T11" fmla="*/ 11 h 17"/>
              <a:gd name="T12" fmla="*/ 4 w 26"/>
              <a:gd name="T13" fmla="*/ 7 h 17"/>
              <a:gd name="T14" fmla="*/ 8 w 26"/>
              <a:gd name="T15" fmla="*/ 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7"/>
              <a:gd name="T26" fmla="*/ 26 w 26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7">
                <a:moveTo>
                  <a:pt x="8" y="7"/>
                </a:moveTo>
                <a:lnTo>
                  <a:pt x="2" y="2"/>
                </a:lnTo>
                <a:lnTo>
                  <a:pt x="26" y="0"/>
                </a:lnTo>
                <a:lnTo>
                  <a:pt x="14" y="13"/>
                </a:lnTo>
                <a:lnTo>
                  <a:pt x="0" y="17"/>
                </a:lnTo>
                <a:lnTo>
                  <a:pt x="8" y="11"/>
                </a:lnTo>
                <a:lnTo>
                  <a:pt x="4" y="7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4" name="Freeform 234"/>
          <p:cNvSpPr>
            <a:spLocks/>
          </p:cNvSpPr>
          <p:nvPr/>
        </p:nvSpPr>
        <p:spPr bwMode="auto">
          <a:xfrm>
            <a:off x="5766887" y="5518116"/>
            <a:ext cx="265199" cy="289414"/>
          </a:xfrm>
          <a:custGeom>
            <a:avLst/>
            <a:gdLst>
              <a:gd name="T0" fmla="*/ 177 w 300"/>
              <a:gd name="T1" fmla="*/ 186 h 285"/>
              <a:gd name="T2" fmla="*/ 179 w 300"/>
              <a:gd name="T3" fmla="*/ 153 h 285"/>
              <a:gd name="T4" fmla="*/ 179 w 300"/>
              <a:gd name="T5" fmla="*/ 121 h 285"/>
              <a:gd name="T6" fmla="*/ 203 w 300"/>
              <a:gd name="T7" fmla="*/ 121 h 285"/>
              <a:gd name="T8" fmla="*/ 203 w 300"/>
              <a:gd name="T9" fmla="*/ 99 h 285"/>
              <a:gd name="T10" fmla="*/ 203 w 300"/>
              <a:gd name="T11" fmla="*/ 77 h 285"/>
              <a:gd name="T12" fmla="*/ 204 w 300"/>
              <a:gd name="T13" fmla="*/ 55 h 285"/>
              <a:gd name="T14" fmla="*/ 204 w 300"/>
              <a:gd name="T15" fmla="*/ 33 h 285"/>
              <a:gd name="T16" fmla="*/ 230 w 300"/>
              <a:gd name="T17" fmla="*/ 29 h 285"/>
              <a:gd name="T18" fmla="*/ 257 w 300"/>
              <a:gd name="T19" fmla="*/ 27 h 285"/>
              <a:gd name="T20" fmla="*/ 265 w 300"/>
              <a:gd name="T21" fmla="*/ 35 h 285"/>
              <a:gd name="T22" fmla="*/ 282 w 300"/>
              <a:gd name="T23" fmla="*/ 25 h 285"/>
              <a:gd name="T24" fmla="*/ 300 w 300"/>
              <a:gd name="T25" fmla="*/ 20 h 285"/>
              <a:gd name="T26" fmla="*/ 275 w 300"/>
              <a:gd name="T27" fmla="*/ 13 h 285"/>
              <a:gd name="T28" fmla="*/ 261 w 300"/>
              <a:gd name="T29" fmla="*/ 16 h 285"/>
              <a:gd name="T30" fmla="*/ 226 w 300"/>
              <a:gd name="T31" fmla="*/ 20 h 285"/>
              <a:gd name="T32" fmla="*/ 193 w 300"/>
              <a:gd name="T33" fmla="*/ 24 h 285"/>
              <a:gd name="T34" fmla="*/ 171 w 300"/>
              <a:gd name="T35" fmla="*/ 18 h 285"/>
              <a:gd name="T36" fmla="*/ 152 w 300"/>
              <a:gd name="T37" fmla="*/ 14 h 285"/>
              <a:gd name="T38" fmla="*/ 148 w 300"/>
              <a:gd name="T39" fmla="*/ 9 h 285"/>
              <a:gd name="T40" fmla="*/ 123 w 300"/>
              <a:gd name="T41" fmla="*/ 9 h 285"/>
              <a:gd name="T42" fmla="*/ 95 w 300"/>
              <a:gd name="T43" fmla="*/ 9 h 285"/>
              <a:gd name="T44" fmla="*/ 70 w 300"/>
              <a:gd name="T45" fmla="*/ 7 h 285"/>
              <a:gd name="T46" fmla="*/ 45 w 300"/>
              <a:gd name="T47" fmla="*/ 7 h 285"/>
              <a:gd name="T48" fmla="*/ 27 w 300"/>
              <a:gd name="T49" fmla="*/ 0 h 285"/>
              <a:gd name="T50" fmla="*/ 0 w 300"/>
              <a:gd name="T51" fmla="*/ 7 h 285"/>
              <a:gd name="T52" fmla="*/ 0 w 300"/>
              <a:gd name="T53" fmla="*/ 20 h 285"/>
              <a:gd name="T54" fmla="*/ 14 w 300"/>
              <a:gd name="T55" fmla="*/ 49 h 285"/>
              <a:gd name="T56" fmla="*/ 29 w 300"/>
              <a:gd name="T57" fmla="*/ 78 h 285"/>
              <a:gd name="T58" fmla="*/ 45 w 300"/>
              <a:gd name="T59" fmla="*/ 108 h 285"/>
              <a:gd name="T60" fmla="*/ 58 w 300"/>
              <a:gd name="T61" fmla="*/ 137 h 285"/>
              <a:gd name="T62" fmla="*/ 62 w 300"/>
              <a:gd name="T63" fmla="*/ 148 h 285"/>
              <a:gd name="T64" fmla="*/ 56 w 300"/>
              <a:gd name="T65" fmla="*/ 148 h 285"/>
              <a:gd name="T66" fmla="*/ 60 w 300"/>
              <a:gd name="T67" fmla="*/ 172 h 285"/>
              <a:gd name="T68" fmla="*/ 64 w 300"/>
              <a:gd name="T69" fmla="*/ 195 h 285"/>
              <a:gd name="T70" fmla="*/ 68 w 300"/>
              <a:gd name="T71" fmla="*/ 221 h 285"/>
              <a:gd name="T72" fmla="*/ 72 w 300"/>
              <a:gd name="T73" fmla="*/ 245 h 285"/>
              <a:gd name="T74" fmla="*/ 84 w 300"/>
              <a:gd name="T75" fmla="*/ 261 h 285"/>
              <a:gd name="T76" fmla="*/ 97 w 300"/>
              <a:gd name="T77" fmla="*/ 278 h 285"/>
              <a:gd name="T78" fmla="*/ 109 w 300"/>
              <a:gd name="T79" fmla="*/ 265 h 285"/>
              <a:gd name="T80" fmla="*/ 117 w 300"/>
              <a:gd name="T81" fmla="*/ 280 h 285"/>
              <a:gd name="T82" fmla="*/ 150 w 300"/>
              <a:gd name="T83" fmla="*/ 285 h 285"/>
              <a:gd name="T84" fmla="*/ 169 w 300"/>
              <a:gd name="T85" fmla="*/ 276 h 285"/>
              <a:gd name="T86" fmla="*/ 171 w 300"/>
              <a:gd name="T87" fmla="*/ 254 h 285"/>
              <a:gd name="T88" fmla="*/ 173 w 300"/>
              <a:gd name="T89" fmla="*/ 230 h 285"/>
              <a:gd name="T90" fmla="*/ 175 w 300"/>
              <a:gd name="T91" fmla="*/ 208 h 285"/>
              <a:gd name="T92" fmla="*/ 177 w 300"/>
              <a:gd name="T93" fmla="*/ 186 h 2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00"/>
              <a:gd name="T142" fmla="*/ 0 h 285"/>
              <a:gd name="T143" fmla="*/ 300 w 300"/>
              <a:gd name="T144" fmla="*/ 285 h 28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00" h="285">
                <a:moveTo>
                  <a:pt x="177" y="186"/>
                </a:moveTo>
                <a:lnTo>
                  <a:pt x="179" y="153"/>
                </a:lnTo>
                <a:lnTo>
                  <a:pt x="179" y="121"/>
                </a:lnTo>
                <a:lnTo>
                  <a:pt x="203" y="121"/>
                </a:lnTo>
                <a:lnTo>
                  <a:pt x="203" y="99"/>
                </a:lnTo>
                <a:lnTo>
                  <a:pt x="203" y="77"/>
                </a:lnTo>
                <a:lnTo>
                  <a:pt x="204" y="55"/>
                </a:lnTo>
                <a:lnTo>
                  <a:pt x="204" y="33"/>
                </a:lnTo>
                <a:lnTo>
                  <a:pt x="230" y="29"/>
                </a:lnTo>
                <a:lnTo>
                  <a:pt x="257" y="27"/>
                </a:lnTo>
                <a:lnTo>
                  <a:pt x="265" y="35"/>
                </a:lnTo>
                <a:lnTo>
                  <a:pt x="282" y="25"/>
                </a:lnTo>
                <a:lnTo>
                  <a:pt x="300" y="20"/>
                </a:lnTo>
                <a:lnTo>
                  <a:pt x="275" y="13"/>
                </a:lnTo>
                <a:lnTo>
                  <a:pt x="261" y="16"/>
                </a:lnTo>
                <a:lnTo>
                  <a:pt x="226" y="20"/>
                </a:lnTo>
                <a:lnTo>
                  <a:pt x="193" y="24"/>
                </a:lnTo>
                <a:lnTo>
                  <a:pt x="171" y="18"/>
                </a:lnTo>
                <a:lnTo>
                  <a:pt x="152" y="14"/>
                </a:lnTo>
                <a:lnTo>
                  <a:pt x="148" y="9"/>
                </a:lnTo>
                <a:lnTo>
                  <a:pt x="123" y="9"/>
                </a:lnTo>
                <a:lnTo>
                  <a:pt x="95" y="9"/>
                </a:lnTo>
                <a:lnTo>
                  <a:pt x="70" y="7"/>
                </a:lnTo>
                <a:lnTo>
                  <a:pt x="45" y="7"/>
                </a:lnTo>
                <a:lnTo>
                  <a:pt x="27" y="0"/>
                </a:lnTo>
                <a:lnTo>
                  <a:pt x="0" y="7"/>
                </a:lnTo>
                <a:lnTo>
                  <a:pt x="0" y="20"/>
                </a:lnTo>
                <a:lnTo>
                  <a:pt x="14" y="49"/>
                </a:lnTo>
                <a:lnTo>
                  <a:pt x="29" y="78"/>
                </a:lnTo>
                <a:lnTo>
                  <a:pt x="45" y="108"/>
                </a:lnTo>
                <a:lnTo>
                  <a:pt x="58" y="137"/>
                </a:lnTo>
                <a:lnTo>
                  <a:pt x="62" y="148"/>
                </a:lnTo>
                <a:lnTo>
                  <a:pt x="56" y="148"/>
                </a:lnTo>
                <a:lnTo>
                  <a:pt x="60" y="172"/>
                </a:lnTo>
                <a:lnTo>
                  <a:pt x="64" y="195"/>
                </a:lnTo>
                <a:lnTo>
                  <a:pt x="68" y="221"/>
                </a:lnTo>
                <a:lnTo>
                  <a:pt x="72" y="245"/>
                </a:lnTo>
                <a:lnTo>
                  <a:pt x="84" y="261"/>
                </a:lnTo>
                <a:lnTo>
                  <a:pt x="97" y="278"/>
                </a:lnTo>
                <a:lnTo>
                  <a:pt x="109" y="265"/>
                </a:lnTo>
                <a:lnTo>
                  <a:pt x="117" y="280"/>
                </a:lnTo>
                <a:lnTo>
                  <a:pt x="150" y="285"/>
                </a:lnTo>
                <a:lnTo>
                  <a:pt x="169" y="276"/>
                </a:lnTo>
                <a:lnTo>
                  <a:pt x="171" y="254"/>
                </a:lnTo>
                <a:lnTo>
                  <a:pt x="173" y="230"/>
                </a:lnTo>
                <a:lnTo>
                  <a:pt x="175" y="208"/>
                </a:lnTo>
                <a:lnTo>
                  <a:pt x="177" y="186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5" name="Freeform 235"/>
          <p:cNvSpPr>
            <a:spLocks/>
          </p:cNvSpPr>
          <p:nvPr/>
        </p:nvSpPr>
        <p:spPr bwMode="auto">
          <a:xfrm>
            <a:off x="4158455" y="5342984"/>
            <a:ext cx="251940" cy="314644"/>
          </a:xfrm>
          <a:custGeom>
            <a:avLst/>
            <a:gdLst>
              <a:gd name="T0" fmla="*/ 189 w 282"/>
              <a:gd name="T1" fmla="*/ 247 h 311"/>
              <a:gd name="T2" fmla="*/ 183 w 282"/>
              <a:gd name="T3" fmla="*/ 272 h 311"/>
              <a:gd name="T4" fmla="*/ 179 w 282"/>
              <a:gd name="T5" fmla="*/ 298 h 311"/>
              <a:gd name="T6" fmla="*/ 173 w 282"/>
              <a:gd name="T7" fmla="*/ 293 h 311"/>
              <a:gd name="T8" fmla="*/ 148 w 282"/>
              <a:gd name="T9" fmla="*/ 296 h 311"/>
              <a:gd name="T10" fmla="*/ 140 w 282"/>
              <a:gd name="T11" fmla="*/ 309 h 311"/>
              <a:gd name="T12" fmla="*/ 130 w 282"/>
              <a:gd name="T13" fmla="*/ 296 h 311"/>
              <a:gd name="T14" fmla="*/ 103 w 282"/>
              <a:gd name="T15" fmla="*/ 291 h 311"/>
              <a:gd name="T16" fmla="*/ 97 w 282"/>
              <a:gd name="T17" fmla="*/ 287 h 311"/>
              <a:gd name="T18" fmla="*/ 80 w 282"/>
              <a:gd name="T19" fmla="*/ 311 h 311"/>
              <a:gd name="T20" fmla="*/ 64 w 282"/>
              <a:gd name="T21" fmla="*/ 309 h 311"/>
              <a:gd name="T22" fmla="*/ 54 w 282"/>
              <a:gd name="T23" fmla="*/ 289 h 311"/>
              <a:gd name="T24" fmla="*/ 47 w 282"/>
              <a:gd name="T25" fmla="*/ 267 h 311"/>
              <a:gd name="T26" fmla="*/ 39 w 282"/>
              <a:gd name="T27" fmla="*/ 247 h 311"/>
              <a:gd name="T28" fmla="*/ 41 w 282"/>
              <a:gd name="T29" fmla="*/ 229 h 311"/>
              <a:gd name="T30" fmla="*/ 27 w 282"/>
              <a:gd name="T31" fmla="*/ 212 h 311"/>
              <a:gd name="T32" fmla="*/ 21 w 282"/>
              <a:gd name="T33" fmla="*/ 196 h 311"/>
              <a:gd name="T34" fmla="*/ 15 w 282"/>
              <a:gd name="T35" fmla="*/ 185 h 311"/>
              <a:gd name="T36" fmla="*/ 15 w 282"/>
              <a:gd name="T37" fmla="*/ 176 h 311"/>
              <a:gd name="T38" fmla="*/ 25 w 282"/>
              <a:gd name="T39" fmla="*/ 155 h 311"/>
              <a:gd name="T40" fmla="*/ 17 w 282"/>
              <a:gd name="T41" fmla="*/ 152 h 311"/>
              <a:gd name="T42" fmla="*/ 15 w 282"/>
              <a:gd name="T43" fmla="*/ 133 h 311"/>
              <a:gd name="T44" fmla="*/ 15 w 282"/>
              <a:gd name="T45" fmla="*/ 113 h 311"/>
              <a:gd name="T46" fmla="*/ 19 w 282"/>
              <a:gd name="T47" fmla="*/ 101 h 311"/>
              <a:gd name="T48" fmla="*/ 19 w 282"/>
              <a:gd name="T49" fmla="*/ 71 h 311"/>
              <a:gd name="T50" fmla="*/ 23 w 282"/>
              <a:gd name="T51" fmla="*/ 66 h 311"/>
              <a:gd name="T52" fmla="*/ 12 w 282"/>
              <a:gd name="T53" fmla="*/ 46 h 311"/>
              <a:gd name="T54" fmla="*/ 0 w 282"/>
              <a:gd name="T55" fmla="*/ 27 h 311"/>
              <a:gd name="T56" fmla="*/ 29 w 282"/>
              <a:gd name="T57" fmla="*/ 29 h 311"/>
              <a:gd name="T58" fmla="*/ 39 w 282"/>
              <a:gd name="T59" fmla="*/ 22 h 311"/>
              <a:gd name="T60" fmla="*/ 58 w 282"/>
              <a:gd name="T61" fmla="*/ 11 h 311"/>
              <a:gd name="T62" fmla="*/ 76 w 282"/>
              <a:gd name="T63" fmla="*/ 0 h 311"/>
              <a:gd name="T64" fmla="*/ 93 w 282"/>
              <a:gd name="T65" fmla="*/ 2 h 311"/>
              <a:gd name="T66" fmla="*/ 95 w 282"/>
              <a:gd name="T67" fmla="*/ 22 h 311"/>
              <a:gd name="T68" fmla="*/ 99 w 282"/>
              <a:gd name="T69" fmla="*/ 42 h 311"/>
              <a:gd name="T70" fmla="*/ 115 w 282"/>
              <a:gd name="T71" fmla="*/ 59 h 311"/>
              <a:gd name="T72" fmla="*/ 132 w 282"/>
              <a:gd name="T73" fmla="*/ 64 h 311"/>
              <a:gd name="T74" fmla="*/ 152 w 282"/>
              <a:gd name="T75" fmla="*/ 73 h 311"/>
              <a:gd name="T76" fmla="*/ 177 w 282"/>
              <a:gd name="T77" fmla="*/ 90 h 311"/>
              <a:gd name="T78" fmla="*/ 202 w 282"/>
              <a:gd name="T79" fmla="*/ 93 h 311"/>
              <a:gd name="T80" fmla="*/ 208 w 282"/>
              <a:gd name="T81" fmla="*/ 102 h 311"/>
              <a:gd name="T82" fmla="*/ 212 w 282"/>
              <a:gd name="T83" fmla="*/ 128 h 311"/>
              <a:gd name="T84" fmla="*/ 208 w 282"/>
              <a:gd name="T85" fmla="*/ 128 h 311"/>
              <a:gd name="T86" fmla="*/ 216 w 282"/>
              <a:gd name="T87" fmla="*/ 137 h 311"/>
              <a:gd name="T88" fmla="*/ 220 w 282"/>
              <a:gd name="T89" fmla="*/ 155 h 311"/>
              <a:gd name="T90" fmla="*/ 239 w 282"/>
              <a:gd name="T91" fmla="*/ 157 h 311"/>
              <a:gd name="T92" fmla="*/ 261 w 282"/>
              <a:gd name="T93" fmla="*/ 159 h 311"/>
              <a:gd name="T94" fmla="*/ 263 w 282"/>
              <a:gd name="T95" fmla="*/ 179 h 311"/>
              <a:gd name="T96" fmla="*/ 276 w 282"/>
              <a:gd name="T97" fmla="*/ 194 h 311"/>
              <a:gd name="T98" fmla="*/ 282 w 282"/>
              <a:gd name="T99" fmla="*/ 203 h 311"/>
              <a:gd name="T100" fmla="*/ 276 w 282"/>
              <a:gd name="T101" fmla="*/ 219 h 311"/>
              <a:gd name="T102" fmla="*/ 273 w 282"/>
              <a:gd name="T103" fmla="*/ 238 h 311"/>
              <a:gd name="T104" fmla="*/ 276 w 282"/>
              <a:gd name="T105" fmla="*/ 245 h 311"/>
              <a:gd name="T106" fmla="*/ 273 w 282"/>
              <a:gd name="T107" fmla="*/ 249 h 311"/>
              <a:gd name="T108" fmla="*/ 273 w 282"/>
              <a:gd name="T109" fmla="*/ 245 h 311"/>
              <a:gd name="T110" fmla="*/ 249 w 282"/>
              <a:gd name="T111" fmla="*/ 229 h 311"/>
              <a:gd name="T112" fmla="*/ 220 w 282"/>
              <a:gd name="T113" fmla="*/ 232 h 311"/>
              <a:gd name="T114" fmla="*/ 191 w 282"/>
              <a:gd name="T115" fmla="*/ 236 h 311"/>
              <a:gd name="T116" fmla="*/ 189 w 282"/>
              <a:gd name="T117" fmla="*/ 247 h 3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2"/>
              <a:gd name="T178" fmla="*/ 0 h 311"/>
              <a:gd name="T179" fmla="*/ 282 w 282"/>
              <a:gd name="T180" fmla="*/ 311 h 31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2" h="311">
                <a:moveTo>
                  <a:pt x="189" y="247"/>
                </a:moveTo>
                <a:lnTo>
                  <a:pt x="183" y="272"/>
                </a:lnTo>
                <a:lnTo>
                  <a:pt x="179" y="298"/>
                </a:lnTo>
                <a:lnTo>
                  <a:pt x="173" y="293"/>
                </a:lnTo>
                <a:lnTo>
                  <a:pt x="148" y="296"/>
                </a:lnTo>
                <a:lnTo>
                  <a:pt x="140" y="309"/>
                </a:lnTo>
                <a:lnTo>
                  <a:pt x="130" y="296"/>
                </a:lnTo>
                <a:lnTo>
                  <a:pt x="103" y="291"/>
                </a:lnTo>
                <a:lnTo>
                  <a:pt x="97" y="287"/>
                </a:lnTo>
                <a:lnTo>
                  <a:pt x="80" y="311"/>
                </a:lnTo>
                <a:lnTo>
                  <a:pt x="64" y="309"/>
                </a:lnTo>
                <a:lnTo>
                  <a:pt x="54" y="289"/>
                </a:lnTo>
                <a:lnTo>
                  <a:pt x="47" y="267"/>
                </a:lnTo>
                <a:lnTo>
                  <a:pt x="39" y="247"/>
                </a:lnTo>
                <a:lnTo>
                  <a:pt x="41" y="229"/>
                </a:lnTo>
                <a:lnTo>
                  <a:pt x="27" y="212"/>
                </a:lnTo>
                <a:lnTo>
                  <a:pt x="21" y="196"/>
                </a:lnTo>
                <a:lnTo>
                  <a:pt x="15" y="185"/>
                </a:lnTo>
                <a:lnTo>
                  <a:pt x="15" y="176"/>
                </a:lnTo>
                <a:lnTo>
                  <a:pt x="25" y="155"/>
                </a:lnTo>
                <a:lnTo>
                  <a:pt x="17" y="152"/>
                </a:lnTo>
                <a:lnTo>
                  <a:pt x="15" y="133"/>
                </a:lnTo>
                <a:lnTo>
                  <a:pt x="15" y="113"/>
                </a:lnTo>
                <a:lnTo>
                  <a:pt x="19" y="101"/>
                </a:lnTo>
                <a:lnTo>
                  <a:pt x="19" y="71"/>
                </a:lnTo>
                <a:lnTo>
                  <a:pt x="23" y="66"/>
                </a:lnTo>
                <a:lnTo>
                  <a:pt x="12" y="46"/>
                </a:lnTo>
                <a:lnTo>
                  <a:pt x="0" y="27"/>
                </a:lnTo>
                <a:lnTo>
                  <a:pt x="29" y="29"/>
                </a:lnTo>
                <a:lnTo>
                  <a:pt x="39" y="22"/>
                </a:lnTo>
                <a:lnTo>
                  <a:pt x="58" y="11"/>
                </a:lnTo>
                <a:lnTo>
                  <a:pt x="76" y="0"/>
                </a:lnTo>
                <a:lnTo>
                  <a:pt x="93" y="2"/>
                </a:lnTo>
                <a:lnTo>
                  <a:pt x="95" y="22"/>
                </a:lnTo>
                <a:lnTo>
                  <a:pt x="99" y="42"/>
                </a:lnTo>
                <a:lnTo>
                  <a:pt x="115" y="59"/>
                </a:lnTo>
                <a:lnTo>
                  <a:pt x="132" y="64"/>
                </a:lnTo>
                <a:lnTo>
                  <a:pt x="152" y="73"/>
                </a:lnTo>
                <a:lnTo>
                  <a:pt x="177" y="90"/>
                </a:lnTo>
                <a:lnTo>
                  <a:pt x="202" y="93"/>
                </a:lnTo>
                <a:lnTo>
                  <a:pt x="208" y="102"/>
                </a:lnTo>
                <a:lnTo>
                  <a:pt x="212" y="128"/>
                </a:lnTo>
                <a:lnTo>
                  <a:pt x="208" y="128"/>
                </a:lnTo>
                <a:lnTo>
                  <a:pt x="216" y="137"/>
                </a:lnTo>
                <a:lnTo>
                  <a:pt x="220" y="155"/>
                </a:lnTo>
                <a:lnTo>
                  <a:pt x="239" y="157"/>
                </a:lnTo>
                <a:lnTo>
                  <a:pt x="261" y="159"/>
                </a:lnTo>
                <a:lnTo>
                  <a:pt x="263" y="179"/>
                </a:lnTo>
                <a:lnTo>
                  <a:pt x="276" y="194"/>
                </a:lnTo>
                <a:lnTo>
                  <a:pt x="282" y="203"/>
                </a:lnTo>
                <a:lnTo>
                  <a:pt x="276" y="219"/>
                </a:lnTo>
                <a:lnTo>
                  <a:pt x="273" y="238"/>
                </a:lnTo>
                <a:lnTo>
                  <a:pt x="276" y="245"/>
                </a:lnTo>
                <a:lnTo>
                  <a:pt x="273" y="249"/>
                </a:lnTo>
                <a:lnTo>
                  <a:pt x="273" y="245"/>
                </a:lnTo>
                <a:lnTo>
                  <a:pt x="249" y="229"/>
                </a:lnTo>
                <a:lnTo>
                  <a:pt x="220" y="232"/>
                </a:lnTo>
                <a:lnTo>
                  <a:pt x="191" y="236"/>
                </a:lnTo>
                <a:lnTo>
                  <a:pt x="189" y="24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6" name="Freeform 236"/>
          <p:cNvSpPr>
            <a:spLocks/>
          </p:cNvSpPr>
          <p:nvPr/>
        </p:nvSpPr>
        <p:spPr bwMode="auto">
          <a:xfrm>
            <a:off x="5924681" y="5537411"/>
            <a:ext cx="181662" cy="219657"/>
          </a:xfrm>
          <a:custGeom>
            <a:avLst/>
            <a:gdLst>
              <a:gd name="T0" fmla="*/ 0 w 207"/>
              <a:gd name="T1" fmla="*/ 166 h 216"/>
              <a:gd name="T2" fmla="*/ 2 w 207"/>
              <a:gd name="T3" fmla="*/ 133 h 216"/>
              <a:gd name="T4" fmla="*/ 2 w 207"/>
              <a:gd name="T5" fmla="*/ 101 h 216"/>
              <a:gd name="T6" fmla="*/ 26 w 207"/>
              <a:gd name="T7" fmla="*/ 101 h 216"/>
              <a:gd name="T8" fmla="*/ 26 w 207"/>
              <a:gd name="T9" fmla="*/ 79 h 216"/>
              <a:gd name="T10" fmla="*/ 26 w 207"/>
              <a:gd name="T11" fmla="*/ 57 h 216"/>
              <a:gd name="T12" fmla="*/ 27 w 207"/>
              <a:gd name="T13" fmla="*/ 35 h 216"/>
              <a:gd name="T14" fmla="*/ 27 w 207"/>
              <a:gd name="T15" fmla="*/ 13 h 216"/>
              <a:gd name="T16" fmla="*/ 53 w 207"/>
              <a:gd name="T17" fmla="*/ 9 h 216"/>
              <a:gd name="T18" fmla="*/ 80 w 207"/>
              <a:gd name="T19" fmla="*/ 7 h 216"/>
              <a:gd name="T20" fmla="*/ 88 w 207"/>
              <a:gd name="T21" fmla="*/ 15 h 216"/>
              <a:gd name="T22" fmla="*/ 105 w 207"/>
              <a:gd name="T23" fmla="*/ 5 h 216"/>
              <a:gd name="T24" fmla="*/ 123 w 207"/>
              <a:gd name="T25" fmla="*/ 0 h 216"/>
              <a:gd name="T26" fmla="*/ 137 w 207"/>
              <a:gd name="T27" fmla="*/ 24 h 216"/>
              <a:gd name="T28" fmla="*/ 148 w 207"/>
              <a:gd name="T29" fmla="*/ 46 h 216"/>
              <a:gd name="T30" fmla="*/ 166 w 207"/>
              <a:gd name="T31" fmla="*/ 58 h 216"/>
              <a:gd name="T32" fmla="*/ 170 w 207"/>
              <a:gd name="T33" fmla="*/ 64 h 216"/>
              <a:gd name="T34" fmla="*/ 174 w 207"/>
              <a:gd name="T35" fmla="*/ 69 h 216"/>
              <a:gd name="T36" fmla="*/ 181 w 207"/>
              <a:gd name="T37" fmla="*/ 90 h 216"/>
              <a:gd name="T38" fmla="*/ 201 w 207"/>
              <a:gd name="T39" fmla="*/ 99 h 216"/>
              <a:gd name="T40" fmla="*/ 207 w 207"/>
              <a:gd name="T41" fmla="*/ 102 h 216"/>
              <a:gd name="T42" fmla="*/ 207 w 207"/>
              <a:gd name="T43" fmla="*/ 104 h 216"/>
              <a:gd name="T44" fmla="*/ 176 w 207"/>
              <a:gd name="T45" fmla="*/ 122 h 216"/>
              <a:gd name="T46" fmla="*/ 154 w 207"/>
              <a:gd name="T47" fmla="*/ 141 h 216"/>
              <a:gd name="T48" fmla="*/ 142 w 207"/>
              <a:gd name="T49" fmla="*/ 163 h 216"/>
              <a:gd name="T50" fmla="*/ 129 w 207"/>
              <a:gd name="T51" fmla="*/ 170 h 216"/>
              <a:gd name="T52" fmla="*/ 117 w 207"/>
              <a:gd name="T53" fmla="*/ 190 h 216"/>
              <a:gd name="T54" fmla="*/ 84 w 207"/>
              <a:gd name="T55" fmla="*/ 185 h 216"/>
              <a:gd name="T56" fmla="*/ 65 w 207"/>
              <a:gd name="T57" fmla="*/ 179 h 216"/>
              <a:gd name="T58" fmla="*/ 55 w 207"/>
              <a:gd name="T59" fmla="*/ 196 h 216"/>
              <a:gd name="T60" fmla="*/ 43 w 207"/>
              <a:gd name="T61" fmla="*/ 210 h 216"/>
              <a:gd name="T62" fmla="*/ 20 w 207"/>
              <a:gd name="T63" fmla="*/ 216 h 216"/>
              <a:gd name="T64" fmla="*/ 12 w 207"/>
              <a:gd name="T65" fmla="*/ 212 h 216"/>
              <a:gd name="T66" fmla="*/ 16 w 207"/>
              <a:gd name="T67" fmla="*/ 188 h 216"/>
              <a:gd name="T68" fmla="*/ 0 w 207"/>
              <a:gd name="T69" fmla="*/ 166 h 2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"/>
              <a:gd name="T106" fmla="*/ 0 h 216"/>
              <a:gd name="T107" fmla="*/ 207 w 207"/>
              <a:gd name="T108" fmla="*/ 216 h 2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" h="216">
                <a:moveTo>
                  <a:pt x="0" y="166"/>
                </a:moveTo>
                <a:lnTo>
                  <a:pt x="2" y="133"/>
                </a:lnTo>
                <a:lnTo>
                  <a:pt x="2" y="101"/>
                </a:lnTo>
                <a:lnTo>
                  <a:pt x="26" y="101"/>
                </a:lnTo>
                <a:lnTo>
                  <a:pt x="26" y="79"/>
                </a:lnTo>
                <a:lnTo>
                  <a:pt x="26" y="57"/>
                </a:lnTo>
                <a:lnTo>
                  <a:pt x="27" y="35"/>
                </a:lnTo>
                <a:lnTo>
                  <a:pt x="27" y="13"/>
                </a:lnTo>
                <a:lnTo>
                  <a:pt x="53" y="9"/>
                </a:lnTo>
                <a:lnTo>
                  <a:pt x="80" y="7"/>
                </a:lnTo>
                <a:lnTo>
                  <a:pt x="88" y="15"/>
                </a:lnTo>
                <a:lnTo>
                  <a:pt x="105" y="5"/>
                </a:lnTo>
                <a:lnTo>
                  <a:pt x="123" y="0"/>
                </a:lnTo>
                <a:lnTo>
                  <a:pt x="137" y="24"/>
                </a:lnTo>
                <a:lnTo>
                  <a:pt x="148" y="46"/>
                </a:lnTo>
                <a:lnTo>
                  <a:pt x="166" y="58"/>
                </a:lnTo>
                <a:lnTo>
                  <a:pt x="170" y="64"/>
                </a:lnTo>
                <a:lnTo>
                  <a:pt x="174" y="69"/>
                </a:lnTo>
                <a:lnTo>
                  <a:pt x="181" y="90"/>
                </a:lnTo>
                <a:lnTo>
                  <a:pt x="201" y="99"/>
                </a:lnTo>
                <a:lnTo>
                  <a:pt x="207" y="102"/>
                </a:lnTo>
                <a:lnTo>
                  <a:pt x="207" y="104"/>
                </a:lnTo>
                <a:lnTo>
                  <a:pt x="176" y="122"/>
                </a:lnTo>
                <a:lnTo>
                  <a:pt x="154" y="141"/>
                </a:lnTo>
                <a:lnTo>
                  <a:pt x="142" y="163"/>
                </a:lnTo>
                <a:lnTo>
                  <a:pt x="129" y="170"/>
                </a:lnTo>
                <a:lnTo>
                  <a:pt x="117" y="190"/>
                </a:lnTo>
                <a:lnTo>
                  <a:pt x="84" y="185"/>
                </a:lnTo>
                <a:lnTo>
                  <a:pt x="65" y="179"/>
                </a:lnTo>
                <a:lnTo>
                  <a:pt x="55" y="196"/>
                </a:lnTo>
                <a:lnTo>
                  <a:pt x="43" y="210"/>
                </a:lnTo>
                <a:lnTo>
                  <a:pt x="20" y="216"/>
                </a:lnTo>
                <a:lnTo>
                  <a:pt x="12" y="212"/>
                </a:lnTo>
                <a:lnTo>
                  <a:pt x="16" y="188"/>
                </a:lnTo>
                <a:lnTo>
                  <a:pt x="0" y="16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7" name="Freeform 237"/>
          <p:cNvSpPr>
            <a:spLocks/>
          </p:cNvSpPr>
          <p:nvPr/>
        </p:nvSpPr>
        <p:spPr bwMode="auto">
          <a:xfrm>
            <a:off x="6392758" y="5383057"/>
            <a:ext cx="1326" cy="13357"/>
          </a:xfrm>
          <a:custGeom>
            <a:avLst/>
            <a:gdLst>
              <a:gd name="T0" fmla="*/ 4 w 4"/>
              <a:gd name="T1" fmla="*/ 11 h 11"/>
              <a:gd name="T2" fmla="*/ 4 w 4"/>
              <a:gd name="T3" fmla="*/ 8 h 11"/>
              <a:gd name="T4" fmla="*/ 0 w 4"/>
              <a:gd name="T5" fmla="*/ 0 h 11"/>
              <a:gd name="T6" fmla="*/ 4 w 4"/>
              <a:gd name="T7" fmla="*/ 11 h 11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1"/>
              <a:gd name="T14" fmla="*/ 4 w 4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1">
                <a:moveTo>
                  <a:pt x="4" y="11"/>
                </a:moveTo>
                <a:lnTo>
                  <a:pt x="4" y="8"/>
                </a:lnTo>
                <a:lnTo>
                  <a:pt x="0" y="0"/>
                </a:lnTo>
                <a:lnTo>
                  <a:pt x="4" y="1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8" name="Freeform 238"/>
          <p:cNvSpPr>
            <a:spLocks/>
          </p:cNvSpPr>
          <p:nvPr/>
        </p:nvSpPr>
        <p:spPr bwMode="auto">
          <a:xfrm>
            <a:off x="6054629" y="5801593"/>
            <a:ext cx="42433" cy="47494"/>
          </a:xfrm>
          <a:custGeom>
            <a:avLst/>
            <a:gdLst>
              <a:gd name="T0" fmla="*/ 22 w 49"/>
              <a:gd name="T1" fmla="*/ 5 h 45"/>
              <a:gd name="T2" fmla="*/ 0 w 49"/>
              <a:gd name="T3" fmla="*/ 25 h 45"/>
              <a:gd name="T4" fmla="*/ 16 w 49"/>
              <a:gd name="T5" fmla="*/ 45 h 45"/>
              <a:gd name="T6" fmla="*/ 24 w 49"/>
              <a:gd name="T7" fmla="*/ 40 h 45"/>
              <a:gd name="T8" fmla="*/ 45 w 49"/>
              <a:gd name="T9" fmla="*/ 25 h 45"/>
              <a:gd name="T10" fmla="*/ 49 w 49"/>
              <a:gd name="T11" fmla="*/ 9 h 45"/>
              <a:gd name="T12" fmla="*/ 29 w 49"/>
              <a:gd name="T13" fmla="*/ 0 h 45"/>
              <a:gd name="T14" fmla="*/ 22 w 49"/>
              <a:gd name="T15" fmla="*/ 5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45"/>
              <a:gd name="T26" fmla="*/ 49 w 49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45">
                <a:moveTo>
                  <a:pt x="22" y="5"/>
                </a:moveTo>
                <a:lnTo>
                  <a:pt x="0" y="25"/>
                </a:lnTo>
                <a:lnTo>
                  <a:pt x="16" y="45"/>
                </a:lnTo>
                <a:lnTo>
                  <a:pt x="24" y="40"/>
                </a:lnTo>
                <a:lnTo>
                  <a:pt x="45" y="25"/>
                </a:lnTo>
                <a:lnTo>
                  <a:pt x="49" y="9"/>
                </a:lnTo>
                <a:lnTo>
                  <a:pt x="29" y="0"/>
                </a:lnTo>
                <a:lnTo>
                  <a:pt x="22" y="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69" name="Freeform 239"/>
          <p:cNvSpPr>
            <a:spLocks/>
          </p:cNvSpPr>
          <p:nvPr/>
        </p:nvSpPr>
        <p:spPr bwMode="auto">
          <a:xfrm>
            <a:off x="6379497" y="5397899"/>
            <a:ext cx="151164" cy="326517"/>
          </a:xfrm>
          <a:custGeom>
            <a:avLst/>
            <a:gdLst>
              <a:gd name="T0" fmla="*/ 63 w 172"/>
              <a:gd name="T1" fmla="*/ 91 h 322"/>
              <a:gd name="T2" fmla="*/ 53 w 172"/>
              <a:gd name="T3" fmla="*/ 93 h 322"/>
              <a:gd name="T4" fmla="*/ 33 w 172"/>
              <a:gd name="T5" fmla="*/ 102 h 322"/>
              <a:gd name="T6" fmla="*/ 28 w 172"/>
              <a:gd name="T7" fmla="*/ 121 h 322"/>
              <a:gd name="T8" fmla="*/ 22 w 172"/>
              <a:gd name="T9" fmla="*/ 141 h 322"/>
              <a:gd name="T10" fmla="*/ 26 w 172"/>
              <a:gd name="T11" fmla="*/ 164 h 322"/>
              <a:gd name="T12" fmla="*/ 30 w 172"/>
              <a:gd name="T13" fmla="*/ 188 h 322"/>
              <a:gd name="T14" fmla="*/ 18 w 172"/>
              <a:gd name="T15" fmla="*/ 205 h 322"/>
              <a:gd name="T16" fmla="*/ 6 w 172"/>
              <a:gd name="T17" fmla="*/ 221 h 322"/>
              <a:gd name="T18" fmla="*/ 0 w 172"/>
              <a:gd name="T19" fmla="*/ 254 h 322"/>
              <a:gd name="T20" fmla="*/ 4 w 172"/>
              <a:gd name="T21" fmla="*/ 280 h 322"/>
              <a:gd name="T22" fmla="*/ 12 w 172"/>
              <a:gd name="T23" fmla="*/ 311 h 322"/>
              <a:gd name="T24" fmla="*/ 41 w 172"/>
              <a:gd name="T25" fmla="*/ 322 h 322"/>
              <a:gd name="T26" fmla="*/ 61 w 172"/>
              <a:gd name="T27" fmla="*/ 312 h 322"/>
              <a:gd name="T28" fmla="*/ 80 w 172"/>
              <a:gd name="T29" fmla="*/ 303 h 322"/>
              <a:gd name="T30" fmla="*/ 88 w 172"/>
              <a:gd name="T31" fmla="*/ 281 h 322"/>
              <a:gd name="T32" fmla="*/ 98 w 172"/>
              <a:gd name="T33" fmla="*/ 259 h 322"/>
              <a:gd name="T34" fmla="*/ 106 w 172"/>
              <a:gd name="T35" fmla="*/ 238 h 322"/>
              <a:gd name="T36" fmla="*/ 113 w 172"/>
              <a:gd name="T37" fmla="*/ 216 h 322"/>
              <a:gd name="T38" fmla="*/ 121 w 172"/>
              <a:gd name="T39" fmla="*/ 194 h 322"/>
              <a:gd name="T40" fmla="*/ 129 w 172"/>
              <a:gd name="T41" fmla="*/ 174 h 322"/>
              <a:gd name="T42" fmla="*/ 137 w 172"/>
              <a:gd name="T43" fmla="*/ 152 h 322"/>
              <a:gd name="T44" fmla="*/ 144 w 172"/>
              <a:gd name="T45" fmla="*/ 130 h 322"/>
              <a:gd name="T46" fmla="*/ 154 w 172"/>
              <a:gd name="T47" fmla="*/ 113 h 322"/>
              <a:gd name="T48" fmla="*/ 154 w 172"/>
              <a:gd name="T49" fmla="*/ 80 h 322"/>
              <a:gd name="T50" fmla="*/ 166 w 172"/>
              <a:gd name="T51" fmla="*/ 91 h 322"/>
              <a:gd name="T52" fmla="*/ 172 w 172"/>
              <a:gd name="T53" fmla="*/ 77 h 322"/>
              <a:gd name="T54" fmla="*/ 164 w 172"/>
              <a:gd name="T55" fmla="*/ 47 h 322"/>
              <a:gd name="T56" fmla="*/ 156 w 172"/>
              <a:gd name="T57" fmla="*/ 16 h 322"/>
              <a:gd name="T58" fmla="*/ 150 w 172"/>
              <a:gd name="T59" fmla="*/ 2 h 322"/>
              <a:gd name="T60" fmla="*/ 144 w 172"/>
              <a:gd name="T61" fmla="*/ 0 h 322"/>
              <a:gd name="T62" fmla="*/ 139 w 172"/>
              <a:gd name="T63" fmla="*/ 7 h 322"/>
              <a:gd name="T64" fmla="*/ 135 w 172"/>
              <a:gd name="T65" fmla="*/ 33 h 322"/>
              <a:gd name="T66" fmla="*/ 125 w 172"/>
              <a:gd name="T67" fmla="*/ 36 h 322"/>
              <a:gd name="T68" fmla="*/ 121 w 172"/>
              <a:gd name="T69" fmla="*/ 40 h 322"/>
              <a:gd name="T70" fmla="*/ 115 w 172"/>
              <a:gd name="T71" fmla="*/ 36 h 322"/>
              <a:gd name="T72" fmla="*/ 117 w 172"/>
              <a:gd name="T73" fmla="*/ 49 h 322"/>
              <a:gd name="T74" fmla="*/ 111 w 172"/>
              <a:gd name="T75" fmla="*/ 58 h 322"/>
              <a:gd name="T76" fmla="*/ 115 w 172"/>
              <a:gd name="T77" fmla="*/ 62 h 322"/>
              <a:gd name="T78" fmla="*/ 104 w 172"/>
              <a:gd name="T79" fmla="*/ 69 h 322"/>
              <a:gd name="T80" fmla="*/ 104 w 172"/>
              <a:gd name="T81" fmla="*/ 62 h 322"/>
              <a:gd name="T82" fmla="*/ 98 w 172"/>
              <a:gd name="T83" fmla="*/ 78 h 322"/>
              <a:gd name="T84" fmla="*/ 94 w 172"/>
              <a:gd name="T85" fmla="*/ 78 h 322"/>
              <a:gd name="T86" fmla="*/ 88 w 172"/>
              <a:gd name="T87" fmla="*/ 77 h 322"/>
              <a:gd name="T88" fmla="*/ 80 w 172"/>
              <a:gd name="T89" fmla="*/ 89 h 322"/>
              <a:gd name="T90" fmla="*/ 63 w 172"/>
              <a:gd name="T91" fmla="*/ 91 h 3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2"/>
              <a:gd name="T139" fmla="*/ 0 h 322"/>
              <a:gd name="T140" fmla="*/ 172 w 172"/>
              <a:gd name="T141" fmla="*/ 322 h 3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2" h="322">
                <a:moveTo>
                  <a:pt x="63" y="91"/>
                </a:moveTo>
                <a:lnTo>
                  <a:pt x="53" y="93"/>
                </a:lnTo>
                <a:lnTo>
                  <a:pt x="33" y="102"/>
                </a:lnTo>
                <a:lnTo>
                  <a:pt x="28" y="121"/>
                </a:lnTo>
                <a:lnTo>
                  <a:pt x="22" y="141"/>
                </a:lnTo>
                <a:lnTo>
                  <a:pt x="26" y="164"/>
                </a:lnTo>
                <a:lnTo>
                  <a:pt x="30" y="188"/>
                </a:lnTo>
                <a:lnTo>
                  <a:pt x="18" y="205"/>
                </a:lnTo>
                <a:lnTo>
                  <a:pt x="6" y="221"/>
                </a:lnTo>
                <a:lnTo>
                  <a:pt x="0" y="254"/>
                </a:lnTo>
                <a:lnTo>
                  <a:pt x="4" y="280"/>
                </a:lnTo>
                <a:lnTo>
                  <a:pt x="12" y="311"/>
                </a:lnTo>
                <a:lnTo>
                  <a:pt x="41" y="322"/>
                </a:lnTo>
                <a:lnTo>
                  <a:pt x="61" y="312"/>
                </a:lnTo>
                <a:lnTo>
                  <a:pt x="80" y="303"/>
                </a:lnTo>
                <a:lnTo>
                  <a:pt x="88" y="281"/>
                </a:lnTo>
                <a:lnTo>
                  <a:pt x="98" y="259"/>
                </a:lnTo>
                <a:lnTo>
                  <a:pt x="106" y="238"/>
                </a:lnTo>
                <a:lnTo>
                  <a:pt x="113" y="216"/>
                </a:lnTo>
                <a:lnTo>
                  <a:pt x="121" y="194"/>
                </a:lnTo>
                <a:lnTo>
                  <a:pt x="129" y="174"/>
                </a:lnTo>
                <a:lnTo>
                  <a:pt x="137" y="152"/>
                </a:lnTo>
                <a:lnTo>
                  <a:pt x="144" y="130"/>
                </a:lnTo>
                <a:lnTo>
                  <a:pt x="154" y="113"/>
                </a:lnTo>
                <a:lnTo>
                  <a:pt x="154" y="80"/>
                </a:lnTo>
                <a:lnTo>
                  <a:pt x="166" y="91"/>
                </a:lnTo>
                <a:lnTo>
                  <a:pt x="172" y="77"/>
                </a:lnTo>
                <a:lnTo>
                  <a:pt x="164" y="47"/>
                </a:lnTo>
                <a:lnTo>
                  <a:pt x="156" y="16"/>
                </a:lnTo>
                <a:lnTo>
                  <a:pt x="150" y="2"/>
                </a:lnTo>
                <a:lnTo>
                  <a:pt x="144" y="0"/>
                </a:lnTo>
                <a:lnTo>
                  <a:pt x="139" y="7"/>
                </a:lnTo>
                <a:lnTo>
                  <a:pt x="135" y="33"/>
                </a:lnTo>
                <a:lnTo>
                  <a:pt x="125" y="36"/>
                </a:lnTo>
                <a:lnTo>
                  <a:pt x="121" y="40"/>
                </a:lnTo>
                <a:lnTo>
                  <a:pt x="115" y="36"/>
                </a:lnTo>
                <a:lnTo>
                  <a:pt x="117" y="49"/>
                </a:lnTo>
                <a:lnTo>
                  <a:pt x="111" y="58"/>
                </a:lnTo>
                <a:lnTo>
                  <a:pt x="115" y="62"/>
                </a:lnTo>
                <a:lnTo>
                  <a:pt x="104" y="69"/>
                </a:lnTo>
                <a:lnTo>
                  <a:pt x="104" y="62"/>
                </a:lnTo>
                <a:lnTo>
                  <a:pt x="98" y="78"/>
                </a:lnTo>
                <a:lnTo>
                  <a:pt x="94" y="78"/>
                </a:lnTo>
                <a:lnTo>
                  <a:pt x="88" y="77"/>
                </a:lnTo>
                <a:lnTo>
                  <a:pt x="80" y="89"/>
                </a:lnTo>
                <a:lnTo>
                  <a:pt x="63" y="9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0" name="Freeform 240"/>
          <p:cNvSpPr>
            <a:spLocks/>
          </p:cNvSpPr>
          <p:nvPr/>
        </p:nvSpPr>
        <p:spPr bwMode="auto">
          <a:xfrm>
            <a:off x="6181924" y="5332595"/>
            <a:ext cx="62323" cy="188489"/>
          </a:xfrm>
          <a:custGeom>
            <a:avLst/>
            <a:gdLst>
              <a:gd name="T0" fmla="*/ 41 w 71"/>
              <a:gd name="T1" fmla="*/ 130 h 185"/>
              <a:gd name="T2" fmla="*/ 33 w 71"/>
              <a:gd name="T3" fmla="*/ 153 h 185"/>
              <a:gd name="T4" fmla="*/ 43 w 71"/>
              <a:gd name="T5" fmla="*/ 170 h 185"/>
              <a:gd name="T6" fmla="*/ 53 w 71"/>
              <a:gd name="T7" fmla="*/ 185 h 185"/>
              <a:gd name="T8" fmla="*/ 51 w 71"/>
              <a:gd name="T9" fmla="*/ 172 h 185"/>
              <a:gd name="T10" fmla="*/ 63 w 71"/>
              <a:gd name="T11" fmla="*/ 161 h 185"/>
              <a:gd name="T12" fmla="*/ 67 w 71"/>
              <a:gd name="T13" fmla="*/ 142 h 185"/>
              <a:gd name="T14" fmla="*/ 71 w 71"/>
              <a:gd name="T15" fmla="*/ 126 h 185"/>
              <a:gd name="T16" fmla="*/ 57 w 71"/>
              <a:gd name="T17" fmla="*/ 111 h 185"/>
              <a:gd name="T18" fmla="*/ 43 w 71"/>
              <a:gd name="T19" fmla="*/ 99 h 185"/>
              <a:gd name="T20" fmla="*/ 39 w 71"/>
              <a:gd name="T21" fmla="*/ 75 h 185"/>
              <a:gd name="T22" fmla="*/ 45 w 71"/>
              <a:gd name="T23" fmla="*/ 57 h 185"/>
              <a:gd name="T24" fmla="*/ 53 w 71"/>
              <a:gd name="T25" fmla="*/ 51 h 185"/>
              <a:gd name="T26" fmla="*/ 45 w 71"/>
              <a:gd name="T27" fmla="*/ 33 h 185"/>
              <a:gd name="T28" fmla="*/ 39 w 71"/>
              <a:gd name="T29" fmla="*/ 7 h 185"/>
              <a:gd name="T30" fmla="*/ 32 w 71"/>
              <a:gd name="T31" fmla="*/ 4 h 185"/>
              <a:gd name="T32" fmla="*/ 8 w 71"/>
              <a:gd name="T33" fmla="*/ 0 h 185"/>
              <a:gd name="T34" fmla="*/ 10 w 71"/>
              <a:gd name="T35" fmla="*/ 5 h 185"/>
              <a:gd name="T36" fmla="*/ 24 w 71"/>
              <a:gd name="T37" fmla="*/ 25 h 185"/>
              <a:gd name="T38" fmla="*/ 18 w 71"/>
              <a:gd name="T39" fmla="*/ 33 h 185"/>
              <a:gd name="T40" fmla="*/ 18 w 71"/>
              <a:gd name="T41" fmla="*/ 51 h 185"/>
              <a:gd name="T42" fmla="*/ 16 w 71"/>
              <a:gd name="T43" fmla="*/ 71 h 185"/>
              <a:gd name="T44" fmla="*/ 12 w 71"/>
              <a:gd name="T45" fmla="*/ 77 h 185"/>
              <a:gd name="T46" fmla="*/ 0 w 71"/>
              <a:gd name="T47" fmla="*/ 99 h 185"/>
              <a:gd name="T48" fmla="*/ 12 w 71"/>
              <a:gd name="T49" fmla="*/ 110 h 185"/>
              <a:gd name="T50" fmla="*/ 18 w 71"/>
              <a:gd name="T51" fmla="*/ 121 h 185"/>
              <a:gd name="T52" fmla="*/ 32 w 71"/>
              <a:gd name="T53" fmla="*/ 121 h 185"/>
              <a:gd name="T54" fmla="*/ 41 w 71"/>
              <a:gd name="T55" fmla="*/ 130 h 1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"/>
              <a:gd name="T85" fmla="*/ 0 h 185"/>
              <a:gd name="T86" fmla="*/ 71 w 71"/>
              <a:gd name="T87" fmla="*/ 185 h 1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" h="185">
                <a:moveTo>
                  <a:pt x="41" y="130"/>
                </a:moveTo>
                <a:lnTo>
                  <a:pt x="33" y="153"/>
                </a:lnTo>
                <a:lnTo>
                  <a:pt x="43" y="170"/>
                </a:lnTo>
                <a:lnTo>
                  <a:pt x="53" y="185"/>
                </a:lnTo>
                <a:lnTo>
                  <a:pt x="51" y="172"/>
                </a:lnTo>
                <a:lnTo>
                  <a:pt x="63" y="161"/>
                </a:lnTo>
                <a:lnTo>
                  <a:pt x="67" y="142"/>
                </a:lnTo>
                <a:lnTo>
                  <a:pt x="71" y="126"/>
                </a:lnTo>
                <a:lnTo>
                  <a:pt x="57" y="111"/>
                </a:lnTo>
                <a:lnTo>
                  <a:pt x="43" y="99"/>
                </a:lnTo>
                <a:lnTo>
                  <a:pt x="39" y="75"/>
                </a:lnTo>
                <a:lnTo>
                  <a:pt x="45" y="57"/>
                </a:lnTo>
                <a:lnTo>
                  <a:pt x="53" y="51"/>
                </a:lnTo>
                <a:lnTo>
                  <a:pt x="45" y="33"/>
                </a:lnTo>
                <a:lnTo>
                  <a:pt x="39" y="7"/>
                </a:lnTo>
                <a:lnTo>
                  <a:pt x="32" y="4"/>
                </a:lnTo>
                <a:lnTo>
                  <a:pt x="8" y="0"/>
                </a:lnTo>
                <a:lnTo>
                  <a:pt x="10" y="5"/>
                </a:lnTo>
                <a:lnTo>
                  <a:pt x="24" y="25"/>
                </a:lnTo>
                <a:lnTo>
                  <a:pt x="18" y="33"/>
                </a:lnTo>
                <a:lnTo>
                  <a:pt x="18" y="51"/>
                </a:lnTo>
                <a:lnTo>
                  <a:pt x="16" y="71"/>
                </a:lnTo>
                <a:lnTo>
                  <a:pt x="12" y="77"/>
                </a:lnTo>
                <a:lnTo>
                  <a:pt x="0" y="99"/>
                </a:lnTo>
                <a:lnTo>
                  <a:pt x="12" y="110"/>
                </a:lnTo>
                <a:lnTo>
                  <a:pt x="18" y="121"/>
                </a:lnTo>
                <a:lnTo>
                  <a:pt x="32" y="121"/>
                </a:lnTo>
                <a:lnTo>
                  <a:pt x="41" y="130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1" name="Freeform 241"/>
          <p:cNvSpPr>
            <a:spLocks/>
          </p:cNvSpPr>
          <p:nvPr/>
        </p:nvSpPr>
        <p:spPr bwMode="auto">
          <a:xfrm>
            <a:off x="6130211" y="5359310"/>
            <a:ext cx="209507" cy="397758"/>
          </a:xfrm>
          <a:custGeom>
            <a:avLst/>
            <a:gdLst>
              <a:gd name="T0" fmla="*/ 95 w 236"/>
              <a:gd name="T1" fmla="*/ 229 h 392"/>
              <a:gd name="T2" fmla="*/ 103 w 236"/>
              <a:gd name="T3" fmla="*/ 222 h 392"/>
              <a:gd name="T4" fmla="*/ 144 w 236"/>
              <a:gd name="T5" fmla="*/ 181 h 392"/>
              <a:gd name="T6" fmla="*/ 183 w 236"/>
              <a:gd name="T7" fmla="*/ 160 h 392"/>
              <a:gd name="T8" fmla="*/ 230 w 236"/>
              <a:gd name="T9" fmla="*/ 114 h 392"/>
              <a:gd name="T10" fmla="*/ 234 w 236"/>
              <a:gd name="T11" fmla="*/ 96 h 392"/>
              <a:gd name="T12" fmla="*/ 234 w 236"/>
              <a:gd name="T13" fmla="*/ 50 h 392"/>
              <a:gd name="T14" fmla="*/ 234 w 236"/>
              <a:gd name="T15" fmla="*/ 0 h 392"/>
              <a:gd name="T16" fmla="*/ 208 w 236"/>
              <a:gd name="T17" fmla="*/ 11 h 392"/>
              <a:gd name="T18" fmla="*/ 173 w 236"/>
              <a:gd name="T19" fmla="*/ 22 h 392"/>
              <a:gd name="T20" fmla="*/ 130 w 236"/>
              <a:gd name="T21" fmla="*/ 24 h 392"/>
              <a:gd name="T22" fmla="*/ 109 w 236"/>
              <a:gd name="T23" fmla="*/ 26 h 392"/>
              <a:gd name="T24" fmla="*/ 95 w 236"/>
              <a:gd name="T25" fmla="*/ 50 h 392"/>
              <a:gd name="T26" fmla="*/ 113 w 236"/>
              <a:gd name="T27" fmla="*/ 86 h 392"/>
              <a:gd name="T28" fmla="*/ 123 w 236"/>
              <a:gd name="T29" fmla="*/ 117 h 392"/>
              <a:gd name="T30" fmla="*/ 107 w 236"/>
              <a:gd name="T31" fmla="*/ 147 h 392"/>
              <a:gd name="T32" fmla="*/ 99 w 236"/>
              <a:gd name="T33" fmla="*/ 145 h 392"/>
              <a:gd name="T34" fmla="*/ 97 w 236"/>
              <a:gd name="T35" fmla="*/ 105 h 392"/>
              <a:gd name="T36" fmla="*/ 74 w 236"/>
              <a:gd name="T37" fmla="*/ 96 h 392"/>
              <a:gd name="T38" fmla="*/ 51 w 236"/>
              <a:gd name="T39" fmla="*/ 92 h 392"/>
              <a:gd name="T40" fmla="*/ 15 w 236"/>
              <a:gd name="T41" fmla="*/ 105 h 392"/>
              <a:gd name="T42" fmla="*/ 4 w 236"/>
              <a:gd name="T43" fmla="*/ 125 h 392"/>
              <a:gd name="T44" fmla="*/ 14 w 236"/>
              <a:gd name="T45" fmla="*/ 132 h 392"/>
              <a:gd name="T46" fmla="*/ 58 w 236"/>
              <a:gd name="T47" fmla="*/ 150 h 392"/>
              <a:gd name="T48" fmla="*/ 52 w 236"/>
              <a:gd name="T49" fmla="*/ 200 h 392"/>
              <a:gd name="T50" fmla="*/ 49 w 236"/>
              <a:gd name="T51" fmla="*/ 242 h 392"/>
              <a:gd name="T52" fmla="*/ 29 w 236"/>
              <a:gd name="T53" fmla="*/ 273 h 392"/>
              <a:gd name="T54" fmla="*/ 19 w 236"/>
              <a:gd name="T55" fmla="*/ 304 h 392"/>
              <a:gd name="T56" fmla="*/ 25 w 236"/>
              <a:gd name="T57" fmla="*/ 346 h 392"/>
              <a:gd name="T58" fmla="*/ 27 w 236"/>
              <a:gd name="T59" fmla="*/ 392 h 392"/>
              <a:gd name="T60" fmla="*/ 45 w 236"/>
              <a:gd name="T61" fmla="*/ 377 h 392"/>
              <a:gd name="T62" fmla="*/ 64 w 236"/>
              <a:gd name="T63" fmla="*/ 351 h 392"/>
              <a:gd name="T64" fmla="*/ 103 w 236"/>
              <a:gd name="T65" fmla="*/ 330 h 392"/>
              <a:gd name="T66" fmla="*/ 105 w 236"/>
              <a:gd name="T67" fmla="*/ 300 h 392"/>
              <a:gd name="T68" fmla="*/ 103 w 236"/>
              <a:gd name="T69" fmla="*/ 286 h 392"/>
              <a:gd name="T70" fmla="*/ 97 w 236"/>
              <a:gd name="T71" fmla="*/ 245 h 3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6"/>
              <a:gd name="T109" fmla="*/ 0 h 392"/>
              <a:gd name="T110" fmla="*/ 236 w 236"/>
              <a:gd name="T111" fmla="*/ 392 h 3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6" h="392">
                <a:moveTo>
                  <a:pt x="97" y="245"/>
                </a:moveTo>
                <a:lnTo>
                  <a:pt x="95" y="229"/>
                </a:lnTo>
                <a:lnTo>
                  <a:pt x="93" y="222"/>
                </a:lnTo>
                <a:lnTo>
                  <a:pt x="103" y="222"/>
                </a:lnTo>
                <a:lnTo>
                  <a:pt x="128" y="202"/>
                </a:lnTo>
                <a:lnTo>
                  <a:pt x="144" y="181"/>
                </a:lnTo>
                <a:lnTo>
                  <a:pt x="164" y="170"/>
                </a:lnTo>
                <a:lnTo>
                  <a:pt x="183" y="160"/>
                </a:lnTo>
                <a:lnTo>
                  <a:pt x="212" y="143"/>
                </a:lnTo>
                <a:lnTo>
                  <a:pt x="230" y="114"/>
                </a:lnTo>
                <a:lnTo>
                  <a:pt x="236" y="94"/>
                </a:lnTo>
                <a:lnTo>
                  <a:pt x="234" y="96"/>
                </a:lnTo>
                <a:lnTo>
                  <a:pt x="230" y="61"/>
                </a:lnTo>
                <a:lnTo>
                  <a:pt x="234" y="50"/>
                </a:lnTo>
                <a:lnTo>
                  <a:pt x="232" y="17"/>
                </a:lnTo>
                <a:lnTo>
                  <a:pt x="234" y="0"/>
                </a:lnTo>
                <a:lnTo>
                  <a:pt x="232" y="0"/>
                </a:lnTo>
                <a:lnTo>
                  <a:pt x="208" y="11"/>
                </a:lnTo>
                <a:lnTo>
                  <a:pt x="185" y="22"/>
                </a:lnTo>
                <a:lnTo>
                  <a:pt x="173" y="22"/>
                </a:lnTo>
                <a:lnTo>
                  <a:pt x="158" y="30"/>
                </a:lnTo>
                <a:lnTo>
                  <a:pt x="130" y="24"/>
                </a:lnTo>
                <a:lnTo>
                  <a:pt x="119" y="26"/>
                </a:lnTo>
                <a:lnTo>
                  <a:pt x="109" y="26"/>
                </a:lnTo>
                <a:lnTo>
                  <a:pt x="101" y="32"/>
                </a:lnTo>
                <a:lnTo>
                  <a:pt x="95" y="50"/>
                </a:lnTo>
                <a:lnTo>
                  <a:pt x="99" y="74"/>
                </a:lnTo>
                <a:lnTo>
                  <a:pt x="113" y="86"/>
                </a:lnTo>
                <a:lnTo>
                  <a:pt x="127" y="101"/>
                </a:lnTo>
                <a:lnTo>
                  <a:pt x="123" y="117"/>
                </a:lnTo>
                <a:lnTo>
                  <a:pt x="119" y="136"/>
                </a:lnTo>
                <a:lnTo>
                  <a:pt x="107" y="147"/>
                </a:lnTo>
                <a:lnTo>
                  <a:pt x="109" y="160"/>
                </a:lnTo>
                <a:lnTo>
                  <a:pt x="99" y="145"/>
                </a:lnTo>
                <a:lnTo>
                  <a:pt x="89" y="128"/>
                </a:lnTo>
                <a:lnTo>
                  <a:pt x="97" y="105"/>
                </a:lnTo>
                <a:lnTo>
                  <a:pt x="88" y="96"/>
                </a:lnTo>
                <a:lnTo>
                  <a:pt x="74" y="96"/>
                </a:lnTo>
                <a:lnTo>
                  <a:pt x="68" y="85"/>
                </a:lnTo>
                <a:lnTo>
                  <a:pt x="51" y="92"/>
                </a:lnTo>
                <a:lnTo>
                  <a:pt x="33" y="97"/>
                </a:lnTo>
                <a:lnTo>
                  <a:pt x="15" y="105"/>
                </a:lnTo>
                <a:lnTo>
                  <a:pt x="0" y="112"/>
                </a:lnTo>
                <a:lnTo>
                  <a:pt x="4" y="125"/>
                </a:lnTo>
                <a:lnTo>
                  <a:pt x="4" y="134"/>
                </a:lnTo>
                <a:lnTo>
                  <a:pt x="14" y="132"/>
                </a:lnTo>
                <a:lnTo>
                  <a:pt x="35" y="141"/>
                </a:lnTo>
                <a:lnTo>
                  <a:pt x="58" y="150"/>
                </a:lnTo>
                <a:lnTo>
                  <a:pt x="58" y="180"/>
                </a:lnTo>
                <a:lnTo>
                  <a:pt x="52" y="200"/>
                </a:lnTo>
                <a:lnTo>
                  <a:pt x="56" y="220"/>
                </a:lnTo>
                <a:lnTo>
                  <a:pt x="49" y="242"/>
                </a:lnTo>
                <a:lnTo>
                  <a:pt x="43" y="260"/>
                </a:lnTo>
                <a:lnTo>
                  <a:pt x="29" y="273"/>
                </a:lnTo>
                <a:lnTo>
                  <a:pt x="15" y="286"/>
                </a:lnTo>
                <a:lnTo>
                  <a:pt x="19" y="304"/>
                </a:lnTo>
                <a:lnTo>
                  <a:pt x="23" y="320"/>
                </a:lnTo>
                <a:lnTo>
                  <a:pt x="25" y="346"/>
                </a:lnTo>
                <a:lnTo>
                  <a:pt x="25" y="370"/>
                </a:lnTo>
                <a:lnTo>
                  <a:pt x="27" y="392"/>
                </a:lnTo>
                <a:lnTo>
                  <a:pt x="43" y="392"/>
                </a:lnTo>
                <a:lnTo>
                  <a:pt x="45" y="377"/>
                </a:lnTo>
                <a:lnTo>
                  <a:pt x="39" y="372"/>
                </a:lnTo>
                <a:lnTo>
                  <a:pt x="64" y="351"/>
                </a:lnTo>
                <a:lnTo>
                  <a:pt x="84" y="341"/>
                </a:lnTo>
                <a:lnTo>
                  <a:pt x="103" y="330"/>
                </a:lnTo>
                <a:lnTo>
                  <a:pt x="103" y="320"/>
                </a:lnTo>
                <a:lnTo>
                  <a:pt x="105" y="300"/>
                </a:lnTo>
                <a:lnTo>
                  <a:pt x="109" y="278"/>
                </a:lnTo>
                <a:lnTo>
                  <a:pt x="103" y="286"/>
                </a:lnTo>
                <a:lnTo>
                  <a:pt x="99" y="266"/>
                </a:lnTo>
                <a:lnTo>
                  <a:pt x="97" y="245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2" name="Freeform 242"/>
          <p:cNvSpPr>
            <a:spLocks/>
          </p:cNvSpPr>
          <p:nvPr/>
        </p:nvSpPr>
        <p:spPr bwMode="auto">
          <a:xfrm>
            <a:off x="5853078" y="5642786"/>
            <a:ext cx="316913" cy="307222"/>
          </a:xfrm>
          <a:custGeom>
            <a:avLst/>
            <a:gdLst>
              <a:gd name="T0" fmla="*/ 78 w 359"/>
              <a:gd name="T1" fmla="*/ 84 h 302"/>
              <a:gd name="T2" fmla="*/ 74 w 359"/>
              <a:gd name="T3" fmla="*/ 130 h 302"/>
              <a:gd name="T4" fmla="*/ 53 w 359"/>
              <a:gd name="T5" fmla="*/ 161 h 302"/>
              <a:gd name="T6" fmla="*/ 12 w 359"/>
              <a:gd name="T7" fmla="*/ 141 h 302"/>
              <a:gd name="T8" fmla="*/ 8 w 359"/>
              <a:gd name="T9" fmla="*/ 176 h 302"/>
              <a:gd name="T10" fmla="*/ 26 w 359"/>
              <a:gd name="T11" fmla="*/ 220 h 302"/>
              <a:gd name="T12" fmla="*/ 28 w 359"/>
              <a:gd name="T13" fmla="*/ 252 h 302"/>
              <a:gd name="T14" fmla="*/ 35 w 359"/>
              <a:gd name="T15" fmla="*/ 289 h 302"/>
              <a:gd name="T16" fmla="*/ 53 w 359"/>
              <a:gd name="T17" fmla="*/ 295 h 302"/>
              <a:gd name="T18" fmla="*/ 90 w 359"/>
              <a:gd name="T19" fmla="*/ 295 h 302"/>
              <a:gd name="T20" fmla="*/ 137 w 359"/>
              <a:gd name="T21" fmla="*/ 285 h 302"/>
              <a:gd name="T22" fmla="*/ 187 w 359"/>
              <a:gd name="T23" fmla="*/ 282 h 302"/>
              <a:gd name="T24" fmla="*/ 226 w 359"/>
              <a:gd name="T25" fmla="*/ 265 h 302"/>
              <a:gd name="T26" fmla="*/ 263 w 359"/>
              <a:gd name="T27" fmla="*/ 238 h 302"/>
              <a:gd name="T28" fmla="*/ 291 w 359"/>
              <a:gd name="T29" fmla="*/ 210 h 302"/>
              <a:gd name="T30" fmla="*/ 322 w 359"/>
              <a:gd name="T31" fmla="*/ 178 h 302"/>
              <a:gd name="T32" fmla="*/ 349 w 359"/>
              <a:gd name="T33" fmla="*/ 135 h 302"/>
              <a:gd name="T34" fmla="*/ 343 w 359"/>
              <a:gd name="T35" fmla="*/ 112 h 302"/>
              <a:gd name="T36" fmla="*/ 316 w 359"/>
              <a:gd name="T37" fmla="*/ 115 h 302"/>
              <a:gd name="T38" fmla="*/ 330 w 359"/>
              <a:gd name="T39" fmla="*/ 86 h 302"/>
              <a:gd name="T40" fmla="*/ 341 w 359"/>
              <a:gd name="T41" fmla="*/ 66 h 302"/>
              <a:gd name="T42" fmla="*/ 335 w 359"/>
              <a:gd name="T43" fmla="*/ 24 h 302"/>
              <a:gd name="T44" fmla="*/ 310 w 359"/>
              <a:gd name="T45" fmla="*/ 4 h 302"/>
              <a:gd name="T46" fmla="*/ 287 w 359"/>
              <a:gd name="T47" fmla="*/ 0 h 302"/>
              <a:gd name="T48" fmla="*/ 234 w 359"/>
              <a:gd name="T49" fmla="*/ 37 h 302"/>
              <a:gd name="T50" fmla="*/ 209 w 359"/>
              <a:gd name="T51" fmla="*/ 66 h 302"/>
              <a:gd name="T52" fmla="*/ 164 w 359"/>
              <a:gd name="T53" fmla="*/ 81 h 302"/>
              <a:gd name="T54" fmla="*/ 135 w 359"/>
              <a:gd name="T55" fmla="*/ 92 h 302"/>
              <a:gd name="T56" fmla="*/ 100 w 359"/>
              <a:gd name="T57" fmla="*/ 112 h 302"/>
              <a:gd name="T58" fmla="*/ 96 w 359"/>
              <a:gd name="T59" fmla="*/ 84 h 302"/>
              <a:gd name="T60" fmla="*/ 250 w 359"/>
              <a:gd name="T61" fmla="*/ 161 h 302"/>
              <a:gd name="T62" fmla="*/ 244 w 359"/>
              <a:gd name="T63" fmla="*/ 201 h 302"/>
              <a:gd name="T64" fmla="*/ 273 w 359"/>
              <a:gd name="T65" fmla="*/ 181 h 302"/>
              <a:gd name="T66" fmla="*/ 257 w 359"/>
              <a:gd name="T67" fmla="*/ 156 h 302"/>
              <a:gd name="T68" fmla="*/ 80 w 359"/>
              <a:gd name="T69" fmla="*/ 62 h 3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"/>
              <a:gd name="T106" fmla="*/ 0 h 302"/>
              <a:gd name="T107" fmla="*/ 359 w 359"/>
              <a:gd name="T108" fmla="*/ 302 h 3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" h="302">
                <a:moveTo>
                  <a:pt x="80" y="62"/>
                </a:moveTo>
                <a:lnTo>
                  <a:pt x="78" y="84"/>
                </a:lnTo>
                <a:lnTo>
                  <a:pt x="76" y="106"/>
                </a:lnTo>
                <a:lnTo>
                  <a:pt x="74" y="130"/>
                </a:lnTo>
                <a:lnTo>
                  <a:pt x="72" y="152"/>
                </a:lnTo>
                <a:lnTo>
                  <a:pt x="53" y="161"/>
                </a:lnTo>
                <a:lnTo>
                  <a:pt x="20" y="156"/>
                </a:lnTo>
                <a:lnTo>
                  <a:pt x="12" y="141"/>
                </a:lnTo>
                <a:lnTo>
                  <a:pt x="0" y="154"/>
                </a:lnTo>
                <a:lnTo>
                  <a:pt x="8" y="176"/>
                </a:lnTo>
                <a:lnTo>
                  <a:pt x="18" y="198"/>
                </a:lnTo>
                <a:lnTo>
                  <a:pt x="26" y="220"/>
                </a:lnTo>
                <a:lnTo>
                  <a:pt x="35" y="242"/>
                </a:lnTo>
                <a:lnTo>
                  <a:pt x="28" y="252"/>
                </a:lnTo>
                <a:lnTo>
                  <a:pt x="30" y="263"/>
                </a:lnTo>
                <a:lnTo>
                  <a:pt x="35" y="289"/>
                </a:lnTo>
                <a:lnTo>
                  <a:pt x="43" y="287"/>
                </a:lnTo>
                <a:lnTo>
                  <a:pt x="53" y="295"/>
                </a:lnTo>
                <a:lnTo>
                  <a:pt x="69" y="302"/>
                </a:lnTo>
                <a:lnTo>
                  <a:pt x="90" y="295"/>
                </a:lnTo>
                <a:lnTo>
                  <a:pt x="113" y="287"/>
                </a:lnTo>
                <a:lnTo>
                  <a:pt x="137" y="285"/>
                </a:lnTo>
                <a:lnTo>
                  <a:pt x="158" y="285"/>
                </a:lnTo>
                <a:lnTo>
                  <a:pt x="187" y="282"/>
                </a:lnTo>
                <a:lnTo>
                  <a:pt x="203" y="278"/>
                </a:lnTo>
                <a:lnTo>
                  <a:pt x="226" y="265"/>
                </a:lnTo>
                <a:lnTo>
                  <a:pt x="250" y="252"/>
                </a:lnTo>
                <a:lnTo>
                  <a:pt x="263" y="238"/>
                </a:lnTo>
                <a:lnTo>
                  <a:pt x="277" y="223"/>
                </a:lnTo>
                <a:lnTo>
                  <a:pt x="291" y="210"/>
                </a:lnTo>
                <a:lnTo>
                  <a:pt x="306" y="196"/>
                </a:lnTo>
                <a:lnTo>
                  <a:pt x="322" y="178"/>
                </a:lnTo>
                <a:lnTo>
                  <a:pt x="337" y="159"/>
                </a:lnTo>
                <a:lnTo>
                  <a:pt x="349" y="135"/>
                </a:lnTo>
                <a:lnTo>
                  <a:pt x="359" y="112"/>
                </a:lnTo>
                <a:lnTo>
                  <a:pt x="343" y="112"/>
                </a:lnTo>
                <a:lnTo>
                  <a:pt x="339" y="123"/>
                </a:lnTo>
                <a:lnTo>
                  <a:pt x="316" y="115"/>
                </a:lnTo>
                <a:lnTo>
                  <a:pt x="318" y="97"/>
                </a:lnTo>
                <a:lnTo>
                  <a:pt x="330" y="86"/>
                </a:lnTo>
                <a:lnTo>
                  <a:pt x="341" y="90"/>
                </a:lnTo>
                <a:lnTo>
                  <a:pt x="341" y="66"/>
                </a:lnTo>
                <a:lnTo>
                  <a:pt x="339" y="40"/>
                </a:lnTo>
                <a:lnTo>
                  <a:pt x="335" y="24"/>
                </a:lnTo>
                <a:lnTo>
                  <a:pt x="331" y="6"/>
                </a:lnTo>
                <a:lnTo>
                  <a:pt x="310" y="4"/>
                </a:lnTo>
                <a:lnTo>
                  <a:pt x="289" y="0"/>
                </a:lnTo>
                <a:lnTo>
                  <a:pt x="287" y="0"/>
                </a:lnTo>
                <a:lnTo>
                  <a:pt x="256" y="18"/>
                </a:lnTo>
                <a:lnTo>
                  <a:pt x="234" y="37"/>
                </a:lnTo>
                <a:lnTo>
                  <a:pt x="222" y="59"/>
                </a:lnTo>
                <a:lnTo>
                  <a:pt x="209" y="66"/>
                </a:lnTo>
                <a:lnTo>
                  <a:pt x="197" y="86"/>
                </a:lnTo>
                <a:lnTo>
                  <a:pt x="164" y="81"/>
                </a:lnTo>
                <a:lnTo>
                  <a:pt x="145" y="75"/>
                </a:lnTo>
                <a:lnTo>
                  <a:pt x="135" y="92"/>
                </a:lnTo>
                <a:lnTo>
                  <a:pt x="123" y="106"/>
                </a:lnTo>
                <a:lnTo>
                  <a:pt x="100" y="112"/>
                </a:lnTo>
                <a:lnTo>
                  <a:pt x="92" y="108"/>
                </a:lnTo>
                <a:lnTo>
                  <a:pt x="96" y="84"/>
                </a:lnTo>
                <a:lnTo>
                  <a:pt x="80" y="62"/>
                </a:lnTo>
                <a:lnTo>
                  <a:pt x="250" y="161"/>
                </a:lnTo>
                <a:lnTo>
                  <a:pt x="228" y="181"/>
                </a:lnTo>
                <a:lnTo>
                  <a:pt x="244" y="201"/>
                </a:lnTo>
                <a:lnTo>
                  <a:pt x="252" y="196"/>
                </a:lnTo>
                <a:lnTo>
                  <a:pt x="273" y="181"/>
                </a:lnTo>
                <a:lnTo>
                  <a:pt x="277" y="165"/>
                </a:lnTo>
                <a:lnTo>
                  <a:pt x="257" y="156"/>
                </a:lnTo>
                <a:lnTo>
                  <a:pt x="250" y="161"/>
                </a:lnTo>
                <a:lnTo>
                  <a:pt x="80" y="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3" name="Freeform 243"/>
          <p:cNvSpPr>
            <a:spLocks/>
          </p:cNvSpPr>
          <p:nvPr/>
        </p:nvSpPr>
        <p:spPr bwMode="auto">
          <a:xfrm>
            <a:off x="5853078" y="5642786"/>
            <a:ext cx="316913" cy="307222"/>
          </a:xfrm>
          <a:custGeom>
            <a:avLst/>
            <a:gdLst>
              <a:gd name="T0" fmla="*/ 80 w 359"/>
              <a:gd name="T1" fmla="*/ 62 h 302"/>
              <a:gd name="T2" fmla="*/ 78 w 359"/>
              <a:gd name="T3" fmla="*/ 84 h 302"/>
              <a:gd name="T4" fmla="*/ 76 w 359"/>
              <a:gd name="T5" fmla="*/ 106 h 302"/>
              <a:gd name="T6" fmla="*/ 74 w 359"/>
              <a:gd name="T7" fmla="*/ 130 h 302"/>
              <a:gd name="T8" fmla="*/ 72 w 359"/>
              <a:gd name="T9" fmla="*/ 152 h 302"/>
              <a:gd name="T10" fmla="*/ 53 w 359"/>
              <a:gd name="T11" fmla="*/ 161 h 302"/>
              <a:gd name="T12" fmla="*/ 20 w 359"/>
              <a:gd name="T13" fmla="*/ 156 h 302"/>
              <a:gd name="T14" fmla="*/ 12 w 359"/>
              <a:gd name="T15" fmla="*/ 141 h 302"/>
              <a:gd name="T16" fmla="*/ 0 w 359"/>
              <a:gd name="T17" fmla="*/ 154 h 302"/>
              <a:gd name="T18" fmla="*/ 8 w 359"/>
              <a:gd name="T19" fmla="*/ 176 h 302"/>
              <a:gd name="T20" fmla="*/ 18 w 359"/>
              <a:gd name="T21" fmla="*/ 198 h 302"/>
              <a:gd name="T22" fmla="*/ 26 w 359"/>
              <a:gd name="T23" fmla="*/ 220 h 302"/>
              <a:gd name="T24" fmla="*/ 35 w 359"/>
              <a:gd name="T25" fmla="*/ 242 h 302"/>
              <a:gd name="T26" fmla="*/ 28 w 359"/>
              <a:gd name="T27" fmla="*/ 252 h 302"/>
              <a:gd name="T28" fmla="*/ 30 w 359"/>
              <a:gd name="T29" fmla="*/ 263 h 302"/>
              <a:gd name="T30" fmla="*/ 35 w 359"/>
              <a:gd name="T31" fmla="*/ 289 h 302"/>
              <a:gd name="T32" fmla="*/ 43 w 359"/>
              <a:gd name="T33" fmla="*/ 287 h 302"/>
              <a:gd name="T34" fmla="*/ 53 w 359"/>
              <a:gd name="T35" fmla="*/ 295 h 302"/>
              <a:gd name="T36" fmla="*/ 69 w 359"/>
              <a:gd name="T37" fmla="*/ 302 h 302"/>
              <a:gd name="T38" fmla="*/ 90 w 359"/>
              <a:gd name="T39" fmla="*/ 295 h 302"/>
              <a:gd name="T40" fmla="*/ 113 w 359"/>
              <a:gd name="T41" fmla="*/ 287 h 302"/>
              <a:gd name="T42" fmla="*/ 137 w 359"/>
              <a:gd name="T43" fmla="*/ 285 h 302"/>
              <a:gd name="T44" fmla="*/ 158 w 359"/>
              <a:gd name="T45" fmla="*/ 285 h 302"/>
              <a:gd name="T46" fmla="*/ 187 w 359"/>
              <a:gd name="T47" fmla="*/ 282 h 302"/>
              <a:gd name="T48" fmla="*/ 203 w 359"/>
              <a:gd name="T49" fmla="*/ 278 h 302"/>
              <a:gd name="T50" fmla="*/ 226 w 359"/>
              <a:gd name="T51" fmla="*/ 265 h 302"/>
              <a:gd name="T52" fmla="*/ 250 w 359"/>
              <a:gd name="T53" fmla="*/ 252 h 302"/>
              <a:gd name="T54" fmla="*/ 263 w 359"/>
              <a:gd name="T55" fmla="*/ 238 h 302"/>
              <a:gd name="T56" fmla="*/ 277 w 359"/>
              <a:gd name="T57" fmla="*/ 223 h 302"/>
              <a:gd name="T58" fmla="*/ 291 w 359"/>
              <a:gd name="T59" fmla="*/ 210 h 302"/>
              <a:gd name="T60" fmla="*/ 306 w 359"/>
              <a:gd name="T61" fmla="*/ 196 h 302"/>
              <a:gd name="T62" fmla="*/ 322 w 359"/>
              <a:gd name="T63" fmla="*/ 178 h 302"/>
              <a:gd name="T64" fmla="*/ 337 w 359"/>
              <a:gd name="T65" fmla="*/ 159 h 302"/>
              <a:gd name="T66" fmla="*/ 349 w 359"/>
              <a:gd name="T67" fmla="*/ 135 h 302"/>
              <a:gd name="T68" fmla="*/ 359 w 359"/>
              <a:gd name="T69" fmla="*/ 112 h 302"/>
              <a:gd name="T70" fmla="*/ 343 w 359"/>
              <a:gd name="T71" fmla="*/ 112 h 302"/>
              <a:gd name="T72" fmla="*/ 339 w 359"/>
              <a:gd name="T73" fmla="*/ 123 h 302"/>
              <a:gd name="T74" fmla="*/ 316 w 359"/>
              <a:gd name="T75" fmla="*/ 115 h 302"/>
              <a:gd name="T76" fmla="*/ 318 w 359"/>
              <a:gd name="T77" fmla="*/ 97 h 302"/>
              <a:gd name="T78" fmla="*/ 330 w 359"/>
              <a:gd name="T79" fmla="*/ 86 h 302"/>
              <a:gd name="T80" fmla="*/ 341 w 359"/>
              <a:gd name="T81" fmla="*/ 90 h 302"/>
              <a:gd name="T82" fmla="*/ 341 w 359"/>
              <a:gd name="T83" fmla="*/ 66 h 302"/>
              <a:gd name="T84" fmla="*/ 339 w 359"/>
              <a:gd name="T85" fmla="*/ 40 h 302"/>
              <a:gd name="T86" fmla="*/ 335 w 359"/>
              <a:gd name="T87" fmla="*/ 24 h 302"/>
              <a:gd name="T88" fmla="*/ 331 w 359"/>
              <a:gd name="T89" fmla="*/ 6 h 302"/>
              <a:gd name="T90" fmla="*/ 310 w 359"/>
              <a:gd name="T91" fmla="*/ 4 h 302"/>
              <a:gd name="T92" fmla="*/ 289 w 359"/>
              <a:gd name="T93" fmla="*/ 0 h 302"/>
              <a:gd name="T94" fmla="*/ 287 w 359"/>
              <a:gd name="T95" fmla="*/ 0 h 302"/>
              <a:gd name="T96" fmla="*/ 256 w 359"/>
              <a:gd name="T97" fmla="*/ 18 h 302"/>
              <a:gd name="T98" fmla="*/ 234 w 359"/>
              <a:gd name="T99" fmla="*/ 37 h 302"/>
              <a:gd name="T100" fmla="*/ 222 w 359"/>
              <a:gd name="T101" fmla="*/ 59 h 302"/>
              <a:gd name="T102" fmla="*/ 209 w 359"/>
              <a:gd name="T103" fmla="*/ 66 h 302"/>
              <a:gd name="T104" fmla="*/ 197 w 359"/>
              <a:gd name="T105" fmla="*/ 86 h 302"/>
              <a:gd name="T106" fmla="*/ 164 w 359"/>
              <a:gd name="T107" fmla="*/ 81 h 302"/>
              <a:gd name="T108" fmla="*/ 145 w 359"/>
              <a:gd name="T109" fmla="*/ 75 h 302"/>
              <a:gd name="T110" fmla="*/ 135 w 359"/>
              <a:gd name="T111" fmla="*/ 92 h 302"/>
              <a:gd name="T112" fmla="*/ 123 w 359"/>
              <a:gd name="T113" fmla="*/ 106 h 302"/>
              <a:gd name="T114" fmla="*/ 100 w 359"/>
              <a:gd name="T115" fmla="*/ 112 h 302"/>
              <a:gd name="T116" fmla="*/ 92 w 359"/>
              <a:gd name="T117" fmla="*/ 108 h 302"/>
              <a:gd name="T118" fmla="*/ 96 w 359"/>
              <a:gd name="T119" fmla="*/ 84 h 302"/>
              <a:gd name="T120" fmla="*/ 80 w 359"/>
              <a:gd name="T121" fmla="*/ 62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9"/>
              <a:gd name="T184" fmla="*/ 0 h 302"/>
              <a:gd name="T185" fmla="*/ 359 w 359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9" h="302">
                <a:moveTo>
                  <a:pt x="80" y="62"/>
                </a:moveTo>
                <a:lnTo>
                  <a:pt x="78" y="84"/>
                </a:lnTo>
                <a:lnTo>
                  <a:pt x="76" y="106"/>
                </a:lnTo>
                <a:lnTo>
                  <a:pt x="74" y="130"/>
                </a:lnTo>
                <a:lnTo>
                  <a:pt x="72" y="152"/>
                </a:lnTo>
                <a:lnTo>
                  <a:pt x="53" y="161"/>
                </a:lnTo>
                <a:lnTo>
                  <a:pt x="20" y="156"/>
                </a:lnTo>
                <a:lnTo>
                  <a:pt x="12" y="141"/>
                </a:lnTo>
                <a:lnTo>
                  <a:pt x="0" y="154"/>
                </a:lnTo>
                <a:lnTo>
                  <a:pt x="8" y="176"/>
                </a:lnTo>
                <a:lnTo>
                  <a:pt x="18" y="198"/>
                </a:lnTo>
                <a:lnTo>
                  <a:pt x="26" y="220"/>
                </a:lnTo>
                <a:lnTo>
                  <a:pt x="35" y="242"/>
                </a:lnTo>
                <a:lnTo>
                  <a:pt x="28" y="252"/>
                </a:lnTo>
                <a:lnTo>
                  <a:pt x="30" y="263"/>
                </a:lnTo>
                <a:lnTo>
                  <a:pt x="35" y="289"/>
                </a:lnTo>
                <a:lnTo>
                  <a:pt x="43" y="287"/>
                </a:lnTo>
                <a:lnTo>
                  <a:pt x="53" y="295"/>
                </a:lnTo>
                <a:lnTo>
                  <a:pt x="69" y="302"/>
                </a:lnTo>
                <a:lnTo>
                  <a:pt x="90" y="295"/>
                </a:lnTo>
                <a:lnTo>
                  <a:pt x="113" y="287"/>
                </a:lnTo>
                <a:lnTo>
                  <a:pt x="137" y="285"/>
                </a:lnTo>
                <a:lnTo>
                  <a:pt x="158" y="285"/>
                </a:lnTo>
                <a:lnTo>
                  <a:pt x="187" y="282"/>
                </a:lnTo>
                <a:lnTo>
                  <a:pt x="203" y="278"/>
                </a:lnTo>
                <a:lnTo>
                  <a:pt x="226" y="265"/>
                </a:lnTo>
                <a:lnTo>
                  <a:pt x="250" y="252"/>
                </a:lnTo>
                <a:lnTo>
                  <a:pt x="263" y="238"/>
                </a:lnTo>
                <a:lnTo>
                  <a:pt x="277" y="223"/>
                </a:lnTo>
                <a:lnTo>
                  <a:pt x="291" y="210"/>
                </a:lnTo>
                <a:lnTo>
                  <a:pt x="306" y="196"/>
                </a:lnTo>
                <a:lnTo>
                  <a:pt x="322" y="178"/>
                </a:lnTo>
                <a:lnTo>
                  <a:pt x="337" y="159"/>
                </a:lnTo>
                <a:lnTo>
                  <a:pt x="349" y="135"/>
                </a:lnTo>
                <a:lnTo>
                  <a:pt x="359" y="112"/>
                </a:lnTo>
                <a:lnTo>
                  <a:pt x="343" y="112"/>
                </a:lnTo>
                <a:lnTo>
                  <a:pt x="339" y="123"/>
                </a:lnTo>
                <a:lnTo>
                  <a:pt x="316" y="115"/>
                </a:lnTo>
                <a:lnTo>
                  <a:pt x="318" y="97"/>
                </a:lnTo>
                <a:lnTo>
                  <a:pt x="330" y="86"/>
                </a:lnTo>
                <a:lnTo>
                  <a:pt x="341" y="90"/>
                </a:lnTo>
                <a:lnTo>
                  <a:pt x="341" y="66"/>
                </a:lnTo>
                <a:lnTo>
                  <a:pt x="339" y="40"/>
                </a:lnTo>
                <a:lnTo>
                  <a:pt x="335" y="24"/>
                </a:lnTo>
                <a:lnTo>
                  <a:pt x="331" y="6"/>
                </a:lnTo>
                <a:lnTo>
                  <a:pt x="310" y="4"/>
                </a:lnTo>
                <a:lnTo>
                  <a:pt x="289" y="0"/>
                </a:lnTo>
                <a:lnTo>
                  <a:pt x="287" y="0"/>
                </a:lnTo>
                <a:lnTo>
                  <a:pt x="256" y="18"/>
                </a:lnTo>
                <a:lnTo>
                  <a:pt x="234" y="37"/>
                </a:lnTo>
                <a:lnTo>
                  <a:pt x="222" y="59"/>
                </a:lnTo>
                <a:lnTo>
                  <a:pt x="209" y="66"/>
                </a:lnTo>
                <a:lnTo>
                  <a:pt x="197" y="86"/>
                </a:lnTo>
                <a:lnTo>
                  <a:pt x="164" y="81"/>
                </a:lnTo>
                <a:lnTo>
                  <a:pt x="145" y="75"/>
                </a:lnTo>
                <a:lnTo>
                  <a:pt x="135" y="92"/>
                </a:lnTo>
                <a:lnTo>
                  <a:pt x="123" y="106"/>
                </a:lnTo>
                <a:lnTo>
                  <a:pt x="100" y="112"/>
                </a:lnTo>
                <a:lnTo>
                  <a:pt x="92" y="108"/>
                </a:lnTo>
                <a:lnTo>
                  <a:pt x="96" y="84"/>
                </a:lnTo>
                <a:lnTo>
                  <a:pt x="80" y="62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4" name="Freeform 244"/>
          <p:cNvSpPr>
            <a:spLocks/>
          </p:cNvSpPr>
          <p:nvPr/>
        </p:nvSpPr>
        <p:spPr bwMode="auto">
          <a:xfrm>
            <a:off x="6054629" y="5801593"/>
            <a:ext cx="42433" cy="47494"/>
          </a:xfrm>
          <a:custGeom>
            <a:avLst/>
            <a:gdLst>
              <a:gd name="T0" fmla="*/ 22 w 49"/>
              <a:gd name="T1" fmla="*/ 5 h 45"/>
              <a:gd name="T2" fmla="*/ 0 w 49"/>
              <a:gd name="T3" fmla="*/ 25 h 45"/>
              <a:gd name="T4" fmla="*/ 16 w 49"/>
              <a:gd name="T5" fmla="*/ 45 h 45"/>
              <a:gd name="T6" fmla="*/ 24 w 49"/>
              <a:gd name="T7" fmla="*/ 40 h 45"/>
              <a:gd name="T8" fmla="*/ 45 w 49"/>
              <a:gd name="T9" fmla="*/ 25 h 45"/>
              <a:gd name="T10" fmla="*/ 49 w 49"/>
              <a:gd name="T11" fmla="*/ 9 h 45"/>
              <a:gd name="T12" fmla="*/ 29 w 49"/>
              <a:gd name="T13" fmla="*/ 0 h 45"/>
              <a:gd name="T14" fmla="*/ 22 w 49"/>
              <a:gd name="T15" fmla="*/ 5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45"/>
              <a:gd name="T26" fmla="*/ 49 w 49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45">
                <a:moveTo>
                  <a:pt x="22" y="5"/>
                </a:moveTo>
                <a:lnTo>
                  <a:pt x="0" y="25"/>
                </a:lnTo>
                <a:lnTo>
                  <a:pt x="16" y="45"/>
                </a:lnTo>
                <a:lnTo>
                  <a:pt x="24" y="40"/>
                </a:lnTo>
                <a:lnTo>
                  <a:pt x="45" y="25"/>
                </a:lnTo>
                <a:lnTo>
                  <a:pt x="49" y="9"/>
                </a:lnTo>
                <a:lnTo>
                  <a:pt x="29" y="0"/>
                </a:lnTo>
                <a:lnTo>
                  <a:pt x="22" y="5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5" name="Freeform 245"/>
          <p:cNvSpPr>
            <a:spLocks/>
          </p:cNvSpPr>
          <p:nvPr/>
        </p:nvSpPr>
        <p:spPr bwMode="auto">
          <a:xfrm>
            <a:off x="5815949" y="5656143"/>
            <a:ext cx="5304" cy="11873"/>
          </a:xfrm>
          <a:custGeom>
            <a:avLst/>
            <a:gdLst>
              <a:gd name="T0" fmla="*/ 6 w 6"/>
              <a:gd name="T1" fmla="*/ 11 h 11"/>
              <a:gd name="T2" fmla="*/ 0 w 6"/>
              <a:gd name="T3" fmla="*/ 11 h 11"/>
              <a:gd name="T4" fmla="*/ 2 w 6"/>
              <a:gd name="T5" fmla="*/ 0 h 11"/>
              <a:gd name="T6" fmla="*/ 6 w 6"/>
              <a:gd name="T7" fmla="*/ 11 h 1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1"/>
              <a:gd name="T14" fmla="*/ 6 w 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1">
                <a:moveTo>
                  <a:pt x="6" y="11"/>
                </a:moveTo>
                <a:lnTo>
                  <a:pt x="0" y="11"/>
                </a:lnTo>
                <a:lnTo>
                  <a:pt x="2" y="0"/>
                </a:lnTo>
                <a:lnTo>
                  <a:pt x="6" y="11"/>
                </a:lnTo>
                <a:close/>
              </a:path>
            </a:pathLst>
          </a:custGeom>
          <a:solidFill>
            <a:srgbClr val="50B05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6" name="Freeform 246"/>
          <p:cNvSpPr>
            <a:spLocks/>
          </p:cNvSpPr>
          <p:nvPr/>
        </p:nvSpPr>
        <p:spPr bwMode="auto">
          <a:xfrm>
            <a:off x="6130211" y="5730353"/>
            <a:ext cx="25193" cy="37104"/>
          </a:xfrm>
          <a:custGeom>
            <a:avLst/>
            <a:gdLst>
              <a:gd name="T0" fmla="*/ 14 w 27"/>
              <a:gd name="T1" fmla="*/ 0 h 37"/>
              <a:gd name="T2" fmla="*/ 2 w 27"/>
              <a:gd name="T3" fmla="*/ 11 h 37"/>
              <a:gd name="T4" fmla="*/ 0 w 27"/>
              <a:gd name="T5" fmla="*/ 29 h 37"/>
              <a:gd name="T6" fmla="*/ 23 w 27"/>
              <a:gd name="T7" fmla="*/ 37 h 37"/>
              <a:gd name="T8" fmla="*/ 27 w 27"/>
              <a:gd name="T9" fmla="*/ 26 h 37"/>
              <a:gd name="T10" fmla="*/ 25 w 27"/>
              <a:gd name="T11" fmla="*/ 4 h 37"/>
              <a:gd name="T12" fmla="*/ 14 w 27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"/>
              <a:gd name="T23" fmla="*/ 27 w 27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">
                <a:moveTo>
                  <a:pt x="14" y="0"/>
                </a:moveTo>
                <a:lnTo>
                  <a:pt x="2" y="11"/>
                </a:lnTo>
                <a:lnTo>
                  <a:pt x="0" y="29"/>
                </a:lnTo>
                <a:lnTo>
                  <a:pt x="23" y="37"/>
                </a:lnTo>
                <a:lnTo>
                  <a:pt x="27" y="26"/>
                </a:lnTo>
                <a:lnTo>
                  <a:pt x="25" y="4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7" name="Freeform 247"/>
          <p:cNvSpPr>
            <a:spLocks/>
          </p:cNvSpPr>
          <p:nvPr/>
        </p:nvSpPr>
        <p:spPr bwMode="auto">
          <a:xfrm>
            <a:off x="5766887" y="5247997"/>
            <a:ext cx="243983" cy="293866"/>
          </a:xfrm>
          <a:custGeom>
            <a:avLst/>
            <a:gdLst>
              <a:gd name="T0" fmla="*/ 275 w 277"/>
              <a:gd name="T1" fmla="*/ 168 h 289"/>
              <a:gd name="T2" fmla="*/ 253 w 277"/>
              <a:gd name="T3" fmla="*/ 170 h 289"/>
              <a:gd name="T4" fmla="*/ 230 w 277"/>
              <a:gd name="T5" fmla="*/ 170 h 289"/>
              <a:gd name="T6" fmla="*/ 230 w 277"/>
              <a:gd name="T7" fmla="*/ 188 h 289"/>
              <a:gd name="T8" fmla="*/ 230 w 277"/>
              <a:gd name="T9" fmla="*/ 208 h 289"/>
              <a:gd name="T10" fmla="*/ 230 w 277"/>
              <a:gd name="T11" fmla="*/ 226 h 289"/>
              <a:gd name="T12" fmla="*/ 228 w 277"/>
              <a:gd name="T13" fmla="*/ 245 h 289"/>
              <a:gd name="T14" fmla="*/ 245 w 277"/>
              <a:gd name="T15" fmla="*/ 263 h 289"/>
              <a:gd name="T16" fmla="*/ 261 w 277"/>
              <a:gd name="T17" fmla="*/ 281 h 289"/>
              <a:gd name="T18" fmla="*/ 226 w 277"/>
              <a:gd name="T19" fmla="*/ 285 h 289"/>
              <a:gd name="T20" fmla="*/ 193 w 277"/>
              <a:gd name="T21" fmla="*/ 289 h 289"/>
              <a:gd name="T22" fmla="*/ 171 w 277"/>
              <a:gd name="T23" fmla="*/ 283 h 289"/>
              <a:gd name="T24" fmla="*/ 152 w 277"/>
              <a:gd name="T25" fmla="*/ 279 h 289"/>
              <a:gd name="T26" fmla="*/ 148 w 277"/>
              <a:gd name="T27" fmla="*/ 274 h 289"/>
              <a:gd name="T28" fmla="*/ 123 w 277"/>
              <a:gd name="T29" fmla="*/ 274 h 289"/>
              <a:gd name="T30" fmla="*/ 95 w 277"/>
              <a:gd name="T31" fmla="*/ 274 h 289"/>
              <a:gd name="T32" fmla="*/ 70 w 277"/>
              <a:gd name="T33" fmla="*/ 272 h 289"/>
              <a:gd name="T34" fmla="*/ 45 w 277"/>
              <a:gd name="T35" fmla="*/ 272 h 289"/>
              <a:gd name="T36" fmla="*/ 27 w 277"/>
              <a:gd name="T37" fmla="*/ 265 h 289"/>
              <a:gd name="T38" fmla="*/ 0 w 277"/>
              <a:gd name="T39" fmla="*/ 272 h 289"/>
              <a:gd name="T40" fmla="*/ 2 w 277"/>
              <a:gd name="T41" fmla="*/ 252 h 289"/>
              <a:gd name="T42" fmla="*/ 4 w 277"/>
              <a:gd name="T43" fmla="*/ 234 h 289"/>
              <a:gd name="T44" fmla="*/ 14 w 277"/>
              <a:gd name="T45" fmla="*/ 203 h 289"/>
              <a:gd name="T46" fmla="*/ 25 w 277"/>
              <a:gd name="T47" fmla="*/ 173 h 289"/>
              <a:gd name="T48" fmla="*/ 37 w 277"/>
              <a:gd name="T49" fmla="*/ 157 h 289"/>
              <a:gd name="T50" fmla="*/ 47 w 277"/>
              <a:gd name="T51" fmla="*/ 141 h 289"/>
              <a:gd name="T52" fmla="*/ 43 w 277"/>
              <a:gd name="T53" fmla="*/ 109 h 289"/>
              <a:gd name="T54" fmla="*/ 37 w 277"/>
              <a:gd name="T55" fmla="*/ 91 h 289"/>
              <a:gd name="T56" fmla="*/ 31 w 277"/>
              <a:gd name="T57" fmla="*/ 73 h 289"/>
              <a:gd name="T58" fmla="*/ 39 w 277"/>
              <a:gd name="T59" fmla="*/ 62 h 289"/>
              <a:gd name="T60" fmla="*/ 27 w 277"/>
              <a:gd name="T61" fmla="*/ 33 h 289"/>
              <a:gd name="T62" fmla="*/ 16 w 277"/>
              <a:gd name="T63" fmla="*/ 5 h 289"/>
              <a:gd name="T64" fmla="*/ 35 w 277"/>
              <a:gd name="T65" fmla="*/ 0 h 289"/>
              <a:gd name="T66" fmla="*/ 55 w 277"/>
              <a:gd name="T67" fmla="*/ 0 h 289"/>
              <a:gd name="T68" fmla="*/ 74 w 277"/>
              <a:gd name="T69" fmla="*/ 2 h 289"/>
              <a:gd name="T70" fmla="*/ 93 w 277"/>
              <a:gd name="T71" fmla="*/ 2 h 289"/>
              <a:gd name="T72" fmla="*/ 113 w 277"/>
              <a:gd name="T73" fmla="*/ 2 h 289"/>
              <a:gd name="T74" fmla="*/ 121 w 277"/>
              <a:gd name="T75" fmla="*/ 25 h 289"/>
              <a:gd name="T76" fmla="*/ 130 w 277"/>
              <a:gd name="T77" fmla="*/ 47 h 289"/>
              <a:gd name="T78" fmla="*/ 146 w 277"/>
              <a:gd name="T79" fmla="*/ 53 h 289"/>
              <a:gd name="T80" fmla="*/ 173 w 277"/>
              <a:gd name="T81" fmla="*/ 47 h 289"/>
              <a:gd name="T82" fmla="*/ 177 w 277"/>
              <a:gd name="T83" fmla="*/ 27 h 289"/>
              <a:gd name="T84" fmla="*/ 201 w 277"/>
              <a:gd name="T85" fmla="*/ 27 h 289"/>
              <a:gd name="T86" fmla="*/ 201 w 277"/>
              <a:gd name="T87" fmla="*/ 33 h 289"/>
              <a:gd name="T88" fmla="*/ 230 w 277"/>
              <a:gd name="T89" fmla="*/ 36 h 289"/>
              <a:gd name="T90" fmla="*/ 230 w 277"/>
              <a:gd name="T91" fmla="*/ 66 h 289"/>
              <a:gd name="T92" fmla="*/ 232 w 277"/>
              <a:gd name="T93" fmla="*/ 93 h 289"/>
              <a:gd name="T94" fmla="*/ 238 w 277"/>
              <a:gd name="T95" fmla="*/ 117 h 289"/>
              <a:gd name="T96" fmla="*/ 240 w 277"/>
              <a:gd name="T97" fmla="*/ 126 h 289"/>
              <a:gd name="T98" fmla="*/ 257 w 277"/>
              <a:gd name="T99" fmla="*/ 122 h 289"/>
              <a:gd name="T100" fmla="*/ 277 w 277"/>
              <a:gd name="T101" fmla="*/ 119 h 289"/>
              <a:gd name="T102" fmla="*/ 275 w 277"/>
              <a:gd name="T103" fmla="*/ 144 h 289"/>
              <a:gd name="T104" fmla="*/ 275 w 277"/>
              <a:gd name="T105" fmla="*/ 168 h 2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7"/>
              <a:gd name="T160" fmla="*/ 0 h 289"/>
              <a:gd name="T161" fmla="*/ 277 w 277"/>
              <a:gd name="T162" fmla="*/ 289 h 2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7" h="289">
                <a:moveTo>
                  <a:pt x="275" y="168"/>
                </a:moveTo>
                <a:lnTo>
                  <a:pt x="253" y="170"/>
                </a:lnTo>
                <a:lnTo>
                  <a:pt x="230" y="170"/>
                </a:lnTo>
                <a:lnTo>
                  <a:pt x="230" y="188"/>
                </a:lnTo>
                <a:lnTo>
                  <a:pt x="230" y="208"/>
                </a:lnTo>
                <a:lnTo>
                  <a:pt x="230" y="226"/>
                </a:lnTo>
                <a:lnTo>
                  <a:pt x="228" y="245"/>
                </a:lnTo>
                <a:lnTo>
                  <a:pt x="245" y="263"/>
                </a:lnTo>
                <a:lnTo>
                  <a:pt x="261" y="281"/>
                </a:lnTo>
                <a:lnTo>
                  <a:pt x="226" y="285"/>
                </a:lnTo>
                <a:lnTo>
                  <a:pt x="193" y="289"/>
                </a:lnTo>
                <a:lnTo>
                  <a:pt x="171" y="283"/>
                </a:lnTo>
                <a:lnTo>
                  <a:pt x="152" y="279"/>
                </a:lnTo>
                <a:lnTo>
                  <a:pt x="148" y="274"/>
                </a:lnTo>
                <a:lnTo>
                  <a:pt x="123" y="274"/>
                </a:lnTo>
                <a:lnTo>
                  <a:pt x="95" y="274"/>
                </a:lnTo>
                <a:lnTo>
                  <a:pt x="70" y="272"/>
                </a:lnTo>
                <a:lnTo>
                  <a:pt x="45" y="272"/>
                </a:lnTo>
                <a:lnTo>
                  <a:pt x="27" y="265"/>
                </a:lnTo>
                <a:lnTo>
                  <a:pt x="0" y="272"/>
                </a:lnTo>
                <a:lnTo>
                  <a:pt x="2" y="252"/>
                </a:lnTo>
                <a:lnTo>
                  <a:pt x="4" y="234"/>
                </a:lnTo>
                <a:lnTo>
                  <a:pt x="14" y="203"/>
                </a:lnTo>
                <a:lnTo>
                  <a:pt x="25" y="173"/>
                </a:lnTo>
                <a:lnTo>
                  <a:pt x="37" y="157"/>
                </a:lnTo>
                <a:lnTo>
                  <a:pt x="47" y="141"/>
                </a:lnTo>
                <a:lnTo>
                  <a:pt x="43" y="109"/>
                </a:lnTo>
                <a:lnTo>
                  <a:pt x="37" y="91"/>
                </a:lnTo>
                <a:lnTo>
                  <a:pt x="31" y="73"/>
                </a:lnTo>
                <a:lnTo>
                  <a:pt x="39" y="62"/>
                </a:lnTo>
                <a:lnTo>
                  <a:pt x="27" y="33"/>
                </a:lnTo>
                <a:lnTo>
                  <a:pt x="16" y="5"/>
                </a:lnTo>
                <a:lnTo>
                  <a:pt x="35" y="0"/>
                </a:lnTo>
                <a:lnTo>
                  <a:pt x="55" y="0"/>
                </a:lnTo>
                <a:lnTo>
                  <a:pt x="74" y="2"/>
                </a:lnTo>
                <a:lnTo>
                  <a:pt x="93" y="2"/>
                </a:lnTo>
                <a:lnTo>
                  <a:pt x="113" y="2"/>
                </a:lnTo>
                <a:lnTo>
                  <a:pt x="121" y="25"/>
                </a:lnTo>
                <a:lnTo>
                  <a:pt x="130" y="47"/>
                </a:lnTo>
                <a:lnTo>
                  <a:pt x="146" y="53"/>
                </a:lnTo>
                <a:lnTo>
                  <a:pt x="173" y="47"/>
                </a:lnTo>
                <a:lnTo>
                  <a:pt x="177" y="27"/>
                </a:lnTo>
                <a:lnTo>
                  <a:pt x="201" y="27"/>
                </a:lnTo>
                <a:lnTo>
                  <a:pt x="201" y="33"/>
                </a:lnTo>
                <a:lnTo>
                  <a:pt x="230" y="36"/>
                </a:lnTo>
                <a:lnTo>
                  <a:pt x="230" y="66"/>
                </a:lnTo>
                <a:lnTo>
                  <a:pt x="232" y="93"/>
                </a:lnTo>
                <a:lnTo>
                  <a:pt x="238" y="117"/>
                </a:lnTo>
                <a:lnTo>
                  <a:pt x="240" y="126"/>
                </a:lnTo>
                <a:lnTo>
                  <a:pt x="257" y="122"/>
                </a:lnTo>
                <a:lnTo>
                  <a:pt x="277" y="119"/>
                </a:lnTo>
                <a:lnTo>
                  <a:pt x="275" y="144"/>
                </a:lnTo>
                <a:lnTo>
                  <a:pt x="275" y="168"/>
                </a:lnTo>
                <a:close/>
              </a:path>
            </a:pathLst>
          </a:custGeom>
          <a:solidFill>
            <a:srgbClr val="C11955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8" name="Freeform 248"/>
          <p:cNvSpPr>
            <a:spLocks/>
          </p:cNvSpPr>
          <p:nvPr/>
        </p:nvSpPr>
        <p:spPr bwMode="auto">
          <a:xfrm>
            <a:off x="5776169" y="5215346"/>
            <a:ext cx="21216" cy="29683"/>
          </a:xfrm>
          <a:custGeom>
            <a:avLst/>
            <a:gdLst>
              <a:gd name="T0" fmla="*/ 4 w 23"/>
              <a:gd name="T1" fmla="*/ 31 h 31"/>
              <a:gd name="T2" fmla="*/ 0 w 23"/>
              <a:gd name="T3" fmla="*/ 13 h 31"/>
              <a:gd name="T4" fmla="*/ 15 w 23"/>
              <a:gd name="T5" fmla="*/ 0 h 31"/>
              <a:gd name="T6" fmla="*/ 23 w 23"/>
              <a:gd name="T7" fmla="*/ 4 h 31"/>
              <a:gd name="T8" fmla="*/ 13 w 23"/>
              <a:gd name="T9" fmla="*/ 11 h 31"/>
              <a:gd name="T10" fmla="*/ 11 w 23"/>
              <a:gd name="T11" fmla="*/ 29 h 31"/>
              <a:gd name="T12" fmla="*/ 4 w 23"/>
              <a:gd name="T13" fmla="*/ 31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1"/>
              <a:gd name="T23" fmla="*/ 23 w 23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1">
                <a:moveTo>
                  <a:pt x="4" y="31"/>
                </a:moveTo>
                <a:lnTo>
                  <a:pt x="0" y="13"/>
                </a:lnTo>
                <a:lnTo>
                  <a:pt x="15" y="0"/>
                </a:lnTo>
                <a:lnTo>
                  <a:pt x="23" y="4"/>
                </a:lnTo>
                <a:lnTo>
                  <a:pt x="13" y="11"/>
                </a:lnTo>
                <a:lnTo>
                  <a:pt x="11" y="29"/>
                </a:lnTo>
                <a:lnTo>
                  <a:pt x="4" y="3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79" name="Freeform 249"/>
          <p:cNvSpPr>
            <a:spLocks/>
          </p:cNvSpPr>
          <p:nvPr/>
        </p:nvSpPr>
        <p:spPr bwMode="auto">
          <a:xfrm>
            <a:off x="4070940" y="4979364"/>
            <a:ext cx="775708" cy="946900"/>
          </a:xfrm>
          <a:custGeom>
            <a:avLst/>
            <a:gdLst>
              <a:gd name="T0" fmla="*/ 660 w 878"/>
              <a:gd name="T1" fmla="*/ 183 h 932"/>
              <a:gd name="T2" fmla="*/ 648 w 878"/>
              <a:gd name="T3" fmla="*/ 161 h 932"/>
              <a:gd name="T4" fmla="*/ 619 w 878"/>
              <a:gd name="T5" fmla="*/ 150 h 932"/>
              <a:gd name="T6" fmla="*/ 590 w 878"/>
              <a:gd name="T7" fmla="*/ 142 h 932"/>
              <a:gd name="T8" fmla="*/ 559 w 878"/>
              <a:gd name="T9" fmla="*/ 166 h 932"/>
              <a:gd name="T10" fmla="*/ 529 w 878"/>
              <a:gd name="T11" fmla="*/ 170 h 932"/>
              <a:gd name="T12" fmla="*/ 483 w 878"/>
              <a:gd name="T13" fmla="*/ 162 h 932"/>
              <a:gd name="T14" fmla="*/ 522 w 878"/>
              <a:gd name="T15" fmla="*/ 109 h 932"/>
              <a:gd name="T16" fmla="*/ 514 w 878"/>
              <a:gd name="T17" fmla="*/ 53 h 932"/>
              <a:gd name="T18" fmla="*/ 500 w 878"/>
              <a:gd name="T19" fmla="*/ 27 h 932"/>
              <a:gd name="T20" fmla="*/ 467 w 878"/>
              <a:gd name="T21" fmla="*/ 73 h 932"/>
              <a:gd name="T22" fmla="*/ 397 w 878"/>
              <a:gd name="T23" fmla="*/ 67 h 932"/>
              <a:gd name="T24" fmla="*/ 342 w 878"/>
              <a:gd name="T25" fmla="*/ 91 h 932"/>
              <a:gd name="T26" fmla="*/ 317 w 878"/>
              <a:gd name="T27" fmla="*/ 25 h 932"/>
              <a:gd name="T28" fmla="*/ 296 w 878"/>
              <a:gd name="T29" fmla="*/ 0 h 932"/>
              <a:gd name="T30" fmla="*/ 247 w 878"/>
              <a:gd name="T31" fmla="*/ 36 h 932"/>
              <a:gd name="T32" fmla="*/ 220 w 878"/>
              <a:gd name="T33" fmla="*/ 62 h 932"/>
              <a:gd name="T34" fmla="*/ 187 w 878"/>
              <a:gd name="T35" fmla="*/ 106 h 932"/>
              <a:gd name="T36" fmla="*/ 150 w 878"/>
              <a:gd name="T37" fmla="*/ 93 h 932"/>
              <a:gd name="T38" fmla="*/ 126 w 878"/>
              <a:gd name="T39" fmla="*/ 84 h 932"/>
              <a:gd name="T40" fmla="*/ 103 w 878"/>
              <a:gd name="T41" fmla="*/ 104 h 932"/>
              <a:gd name="T42" fmla="*/ 97 w 878"/>
              <a:gd name="T43" fmla="*/ 159 h 932"/>
              <a:gd name="T44" fmla="*/ 58 w 878"/>
              <a:gd name="T45" fmla="*/ 228 h 932"/>
              <a:gd name="T46" fmla="*/ 11 w 878"/>
              <a:gd name="T47" fmla="*/ 281 h 932"/>
              <a:gd name="T48" fmla="*/ 19 w 878"/>
              <a:gd name="T49" fmla="*/ 347 h 932"/>
              <a:gd name="T50" fmla="*/ 76 w 878"/>
              <a:gd name="T51" fmla="*/ 351 h 932"/>
              <a:gd name="T52" fmla="*/ 130 w 878"/>
              <a:gd name="T53" fmla="*/ 387 h 932"/>
              <a:gd name="T54" fmla="*/ 194 w 878"/>
              <a:gd name="T55" fmla="*/ 360 h 932"/>
              <a:gd name="T56" fmla="*/ 233 w 878"/>
              <a:gd name="T57" fmla="*/ 422 h 932"/>
              <a:gd name="T58" fmla="*/ 309 w 878"/>
              <a:gd name="T59" fmla="*/ 460 h 932"/>
              <a:gd name="T60" fmla="*/ 321 w 878"/>
              <a:gd name="T61" fmla="*/ 513 h 932"/>
              <a:gd name="T62" fmla="*/ 377 w 878"/>
              <a:gd name="T63" fmla="*/ 552 h 932"/>
              <a:gd name="T64" fmla="*/ 377 w 878"/>
              <a:gd name="T65" fmla="*/ 603 h 932"/>
              <a:gd name="T66" fmla="*/ 412 w 878"/>
              <a:gd name="T67" fmla="*/ 654 h 932"/>
              <a:gd name="T68" fmla="*/ 453 w 878"/>
              <a:gd name="T69" fmla="*/ 696 h 932"/>
              <a:gd name="T70" fmla="*/ 479 w 878"/>
              <a:gd name="T71" fmla="*/ 736 h 932"/>
              <a:gd name="T72" fmla="*/ 449 w 878"/>
              <a:gd name="T73" fmla="*/ 804 h 932"/>
              <a:gd name="T74" fmla="*/ 414 w 878"/>
              <a:gd name="T75" fmla="*/ 848 h 932"/>
              <a:gd name="T76" fmla="*/ 473 w 878"/>
              <a:gd name="T77" fmla="*/ 872 h 932"/>
              <a:gd name="T78" fmla="*/ 522 w 878"/>
              <a:gd name="T79" fmla="*/ 932 h 932"/>
              <a:gd name="T80" fmla="*/ 545 w 878"/>
              <a:gd name="T81" fmla="*/ 872 h 932"/>
              <a:gd name="T82" fmla="*/ 562 w 878"/>
              <a:gd name="T83" fmla="*/ 850 h 932"/>
              <a:gd name="T84" fmla="*/ 541 w 878"/>
              <a:gd name="T85" fmla="*/ 888 h 932"/>
              <a:gd name="T86" fmla="*/ 582 w 878"/>
              <a:gd name="T87" fmla="*/ 833 h 932"/>
              <a:gd name="T88" fmla="*/ 599 w 878"/>
              <a:gd name="T89" fmla="*/ 784 h 932"/>
              <a:gd name="T90" fmla="*/ 598 w 878"/>
              <a:gd name="T91" fmla="*/ 735 h 932"/>
              <a:gd name="T92" fmla="*/ 642 w 878"/>
              <a:gd name="T93" fmla="*/ 696 h 932"/>
              <a:gd name="T94" fmla="*/ 701 w 878"/>
              <a:gd name="T95" fmla="*/ 674 h 932"/>
              <a:gd name="T96" fmla="*/ 736 w 878"/>
              <a:gd name="T97" fmla="*/ 669 h 932"/>
              <a:gd name="T98" fmla="*/ 769 w 878"/>
              <a:gd name="T99" fmla="*/ 605 h 932"/>
              <a:gd name="T100" fmla="*/ 790 w 878"/>
              <a:gd name="T101" fmla="*/ 519 h 932"/>
              <a:gd name="T102" fmla="*/ 786 w 878"/>
              <a:gd name="T103" fmla="*/ 453 h 932"/>
              <a:gd name="T104" fmla="*/ 812 w 878"/>
              <a:gd name="T105" fmla="*/ 417 h 932"/>
              <a:gd name="T106" fmla="*/ 841 w 878"/>
              <a:gd name="T107" fmla="*/ 373 h 932"/>
              <a:gd name="T108" fmla="*/ 868 w 878"/>
              <a:gd name="T109" fmla="*/ 270 h 932"/>
              <a:gd name="T110" fmla="*/ 798 w 878"/>
              <a:gd name="T111" fmla="*/ 221 h 932"/>
              <a:gd name="T112" fmla="*/ 701 w 878"/>
              <a:gd name="T113" fmla="*/ 188 h 9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8"/>
              <a:gd name="T172" fmla="*/ 0 h 932"/>
              <a:gd name="T173" fmla="*/ 878 w 878"/>
              <a:gd name="T174" fmla="*/ 932 h 9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8" h="932">
                <a:moveTo>
                  <a:pt x="666" y="183"/>
                </a:moveTo>
                <a:lnTo>
                  <a:pt x="662" y="184"/>
                </a:lnTo>
                <a:lnTo>
                  <a:pt x="652" y="201"/>
                </a:lnTo>
                <a:lnTo>
                  <a:pt x="660" y="183"/>
                </a:lnTo>
                <a:lnTo>
                  <a:pt x="656" y="177"/>
                </a:lnTo>
                <a:lnTo>
                  <a:pt x="654" y="179"/>
                </a:lnTo>
                <a:lnTo>
                  <a:pt x="654" y="168"/>
                </a:lnTo>
                <a:lnTo>
                  <a:pt x="648" y="161"/>
                </a:lnTo>
                <a:lnTo>
                  <a:pt x="638" y="161"/>
                </a:lnTo>
                <a:lnTo>
                  <a:pt x="636" y="159"/>
                </a:lnTo>
                <a:lnTo>
                  <a:pt x="629" y="155"/>
                </a:lnTo>
                <a:lnTo>
                  <a:pt x="619" y="150"/>
                </a:lnTo>
                <a:lnTo>
                  <a:pt x="609" y="146"/>
                </a:lnTo>
                <a:lnTo>
                  <a:pt x="601" y="144"/>
                </a:lnTo>
                <a:lnTo>
                  <a:pt x="590" y="139"/>
                </a:lnTo>
                <a:lnTo>
                  <a:pt x="590" y="142"/>
                </a:lnTo>
                <a:lnTo>
                  <a:pt x="576" y="144"/>
                </a:lnTo>
                <a:lnTo>
                  <a:pt x="568" y="159"/>
                </a:lnTo>
                <a:lnTo>
                  <a:pt x="566" y="162"/>
                </a:lnTo>
                <a:lnTo>
                  <a:pt x="559" y="166"/>
                </a:lnTo>
                <a:lnTo>
                  <a:pt x="543" y="186"/>
                </a:lnTo>
                <a:lnTo>
                  <a:pt x="545" y="168"/>
                </a:lnTo>
                <a:lnTo>
                  <a:pt x="537" y="173"/>
                </a:lnTo>
                <a:lnTo>
                  <a:pt x="529" y="170"/>
                </a:lnTo>
                <a:lnTo>
                  <a:pt x="522" y="170"/>
                </a:lnTo>
                <a:lnTo>
                  <a:pt x="514" y="148"/>
                </a:lnTo>
                <a:lnTo>
                  <a:pt x="498" y="155"/>
                </a:lnTo>
                <a:lnTo>
                  <a:pt x="483" y="162"/>
                </a:lnTo>
                <a:lnTo>
                  <a:pt x="477" y="161"/>
                </a:lnTo>
                <a:lnTo>
                  <a:pt x="492" y="151"/>
                </a:lnTo>
                <a:lnTo>
                  <a:pt x="506" y="126"/>
                </a:lnTo>
                <a:lnTo>
                  <a:pt x="522" y="109"/>
                </a:lnTo>
                <a:lnTo>
                  <a:pt x="535" y="95"/>
                </a:lnTo>
                <a:lnTo>
                  <a:pt x="529" y="82"/>
                </a:lnTo>
                <a:lnTo>
                  <a:pt x="518" y="73"/>
                </a:lnTo>
                <a:lnTo>
                  <a:pt x="514" y="53"/>
                </a:lnTo>
                <a:lnTo>
                  <a:pt x="508" y="31"/>
                </a:lnTo>
                <a:lnTo>
                  <a:pt x="508" y="34"/>
                </a:lnTo>
                <a:lnTo>
                  <a:pt x="500" y="22"/>
                </a:lnTo>
                <a:lnTo>
                  <a:pt x="500" y="27"/>
                </a:lnTo>
                <a:lnTo>
                  <a:pt x="498" y="27"/>
                </a:lnTo>
                <a:lnTo>
                  <a:pt x="496" y="27"/>
                </a:lnTo>
                <a:lnTo>
                  <a:pt x="483" y="49"/>
                </a:lnTo>
                <a:lnTo>
                  <a:pt x="467" y="73"/>
                </a:lnTo>
                <a:lnTo>
                  <a:pt x="446" y="71"/>
                </a:lnTo>
                <a:lnTo>
                  <a:pt x="430" y="67"/>
                </a:lnTo>
                <a:lnTo>
                  <a:pt x="416" y="64"/>
                </a:lnTo>
                <a:lnTo>
                  <a:pt x="397" y="67"/>
                </a:lnTo>
                <a:lnTo>
                  <a:pt x="399" y="80"/>
                </a:lnTo>
                <a:lnTo>
                  <a:pt x="389" y="76"/>
                </a:lnTo>
                <a:lnTo>
                  <a:pt x="366" y="82"/>
                </a:lnTo>
                <a:lnTo>
                  <a:pt x="342" y="91"/>
                </a:lnTo>
                <a:lnTo>
                  <a:pt x="329" y="93"/>
                </a:lnTo>
                <a:lnTo>
                  <a:pt x="315" y="75"/>
                </a:lnTo>
                <a:lnTo>
                  <a:pt x="311" y="45"/>
                </a:lnTo>
                <a:lnTo>
                  <a:pt x="317" y="25"/>
                </a:lnTo>
                <a:lnTo>
                  <a:pt x="307" y="12"/>
                </a:lnTo>
                <a:lnTo>
                  <a:pt x="305" y="0"/>
                </a:lnTo>
                <a:lnTo>
                  <a:pt x="294" y="0"/>
                </a:lnTo>
                <a:lnTo>
                  <a:pt x="296" y="0"/>
                </a:lnTo>
                <a:lnTo>
                  <a:pt x="290" y="12"/>
                </a:lnTo>
                <a:lnTo>
                  <a:pt x="270" y="20"/>
                </a:lnTo>
                <a:lnTo>
                  <a:pt x="251" y="27"/>
                </a:lnTo>
                <a:lnTo>
                  <a:pt x="247" y="36"/>
                </a:lnTo>
                <a:lnTo>
                  <a:pt x="227" y="29"/>
                </a:lnTo>
                <a:lnTo>
                  <a:pt x="204" y="22"/>
                </a:lnTo>
                <a:lnTo>
                  <a:pt x="212" y="34"/>
                </a:lnTo>
                <a:lnTo>
                  <a:pt x="220" y="62"/>
                </a:lnTo>
                <a:lnTo>
                  <a:pt x="233" y="65"/>
                </a:lnTo>
                <a:lnTo>
                  <a:pt x="229" y="73"/>
                </a:lnTo>
                <a:lnTo>
                  <a:pt x="210" y="89"/>
                </a:lnTo>
                <a:lnTo>
                  <a:pt x="187" y="106"/>
                </a:lnTo>
                <a:lnTo>
                  <a:pt x="185" y="104"/>
                </a:lnTo>
                <a:lnTo>
                  <a:pt x="171" y="106"/>
                </a:lnTo>
                <a:lnTo>
                  <a:pt x="153" y="95"/>
                </a:lnTo>
                <a:lnTo>
                  <a:pt x="150" y="93"/>
                </a:lnTo>
                <a:lnTo>
                  <a:pt x="140" y="73"/>
                </a:lnTo>
                <a:lnTo>
                  <a:pt x="128" y="82"/>
                </a:lnTo>
                <a:lnTo>
                  <a:pt x="122" y="80"/>
                </a:lnTo>
                <a:lnTo>
                  <a:pt x="126" y="84"/>
                </a:lnTo>
                <a:lnTo>
                  <a:pt x="107" y="84"/>
                </a:lnTo>
                <a:lnTo>
                  <a:pt x="87" y="84"/>
                </a:lnTo>
                <a:lnTo>
                  <a:pt x="89" y="98"/>
                </a:lnTo>
                <a:lnTo>
                  <a:pt x="103" y="104"/>
                </a:lnTo>
                <a:lnTo>
                  <a:pt x="97" y="109"/>
                </a:lnTo>
                <a:lnTo>
                  <a:pt x="81" y="109"/>
                </a:lnTo>
                <a:lnTo>
                  <a:pt x="87" y="133"/>
                </a:lnTo>
                <a:lnTo>
                  <a:pt x="97" y="159"/>
                </a:lnTo>
                <a:lnTo>
                  <a:pt x="91" y="192"/>
                </a:lnTo>
                <a:lnTo>
                  <a:pt x="85" y="225"/>
                </a:lnTo>
                <a:lnTo>
                  <a:pt x="77" y="225"/>
                </a:lnTo>
                <a:lnTo>
                  <a:pt x="58" y="228"/>
                </a:lnTo>
                <a:lnTo>
                  <a:pt x="40" y="237"/>
                </a:lnTo>
                <a:lnTo>
                  <a:pt x="23" y="245"/>
                </a:lnTo>
                <a:lnTo>
                  <a:pt x="17" y="263"/>
                </a:lnTo>
                <a:lnTo>
                  <a:pt x="11" y="281"/>
                </a:lnTo>
                <a:lnTo>
                  <a:pt x="0" y="301"/>
                </a:lnTo>
                <a:lnTo>
                  <a:pt x="9" y="320"/>
                </a:lnTo>
                <a:lnTo>
                  <a:pt x="21" y="336"/>
                </a:lnTo>
                <a:lnTo>
                  <a:pt x="19" y="347"/>
                </a:lnTo>
                <a:lnTo>
                  <a:pt x="29" y="349"/>
                </a:lnTo>
                <a:lnTo>
                  <a:pt x="40" y="360"/>
                </a:lnTo>
                <a:lnTo>
                  <a:pt x="60" y="363"/>
                </a:lnTo>
                <a:lnTo>
                  <a:pt x="76" y="351"/>
                </a:lnTo>
                <a:lnTo>
                  <a:pt x="76" y="369"/>
                </a:lnTo>
                <a:lnTo>
                  <a:pt x="77" y="387"/>
                </a:lnTo>
                <a:lnTo>
                  <a:pt x="101" y="385"/>
                </a:lnTo>
                <a:lnTo>
                  <a:pt x="130" y="387"/>
                </a:lnTo>
                <a:lnTo>
                  <a:pt x="140" y="380"/>
                </a:lnTo>
                <a:lnTo>
                  <a:pt x="159" y="369"/>
                </a:lnTo>
                <a:lnTo>
                  <a:pt x="177" y="358"/>
                </a:lnTo>
                <a:lnTo>
                  <a:pt x="194" y="360"/>
                </a:lnTo>
                <a:lnTo>
                  <a:pt x="196" y="380"/>
                </a:lnTo>
                <a:lnTo>
                  <a:pt x="200" y="400"/>
                </a:lnTo>
                <a:lnTo>
                  <a:pt x="216" y="417"/>
                </a:lnTo>
                <a:lnTo>
                  <a:pt x="233" y="422"/>
                </a:lnTo>
                <a:lnTo>
                  <a:pt x="253" y="431"/>
                </a:lnTo>
                <a:lnTo>
                  <a:pt x="278" y="448"/>
                </a:lnTo>
                <a:lnTo>
                  <a:pt x="303" y="451"/>
                </a:lnTo>
                <a:lnTo>
                  <a:pt x="309" y="460"/>
                </a:lnTo>
                <a:lnTo>
                  <a:pt x="313" y="486"/>
                </a:lnTo>
                <a:lnTo>
                  <a:pt x="309" y="486"/>
                </a:lnTo>
                <a:lnTo>
                  <a:pt x="317" y="495"/>
                </a:lnTo>
                <a:lnTo>
                  <a:pt x="321" y="513"/>
                </a:lnTo>
                <a:lnTo>
                  <a:pt x="340" y="515"/>
                </a:lnTo>
                <a:lnTo>
                  <a:pt x="362" y="517"/>
                </a:lnTo>
                <a:lnTo>
                  <a:pt x="364" y="537"/>
                </a:lnTo>
                <a:lnTo>
                  <a:pt x="377" y="552"/>
                </a:lnTo>
                <a:lnTo>
                  <a:pt x="383" y="561"/>
                </a:lnTo>
                <a:lnTo>
                  <a:pt x="377" y="577"/>
                </a:lnTo>
                <a:lnTo>
                  <a:pt x="374" y="596"/>
                </a:lnTo>
                <a:lnTo>
                  <a:pt x="377" y="603"/>
                </a:lnTo>
                <a:lnTo>
                  <a:pt x="374" y="607"/>
                </a:lnTo>
                <a:lnTo>
                  <a:pt x="377" y="618"/>
                </a:lnTo>
                <a:lnTo>
                  <a:pt x="381" y="651"/>
                </a:lnTo>
                <a:lnTo>
                  <a:pt x="412" y="654"/>
                </a:lnTo>
                <a:lnTo>
                  <a:pt x="430" y="658"/>
                </a:lnTo>
                <a:lnTo>
                  <a:pt x="436" y="676"/>
                </a:lnTo>
                <a:lnTo>
                  <a:pt x="442" y="696"/>
                </a:lnTo>
                <a:lnTo>
                  <a:pt x="453" y="696"/>
                </a:lnTo>
                <a:lnTo>
                  <a:pt x="465" y="698"/>
                </a:lnTo>
                <a:lnTo>
                  <a:pt x="465" y="716"/>
                </a:lnTo>
                <a:lnTo>
                  <a:pt x="465" y="735"/>
                </a:lnTo>
                <a:lnTo>
                  <a:pt x="479" y="736"/>
                </a:lnTo>
                <a:lnTo>
                  <a:pt x="488" y="768"/>
                </a:lnTo>
                <a:lnTo>
                  <a:pt x="475" y="779"/>
                </a:lnTo>
                <a:lnTo>
                  <a:pt x="461" y="789"/>
                </a:lnTo>
                <a:lnTo>
                  <a:pt x="449" y="804"/>
                </a:lnTo>
                <a:lnTo>
                  <a:pt x="438" y="819"/>
                </a:lnTo>
                <a:lnTo>
                  <a:pt x="426" y="832"/>
                </a:lnTo>
                <a:lnTo>
                  <a:pt x="414" y="846"/>
                </a:lnTo>
                <a:lnTo>
                  <a:pt x="414" y="848"/>
                </a:lnTo>
                <a:lnTo>
                  <a:pt x="426" y="844"/>
                </a:lnTo>
                <a:lnTo>
                  <a:pt x="453" y="864"/>
                </a:lnTo>
                <a:lnTo>
                  <a:pt x="459" y="864"/>
                </a:lnTo>
                <a:lnTo>
                  <a:pt x="473" y="872"/>
                </a:lnTo>
                <a:lnTo>
                  <a:pt x="496" y="888"/>
                </a:lnTo>
                <a:lnTo>
                  <a:pt x="518" y="903"/>
                </a:lnTo>
                <a:lnTo>
                  <a:pt x="516" y="916"/>
                </a:lnTo>
                <a:lnTo>
                  <a:pt x="522" y="932"/>
                </a:lnTo>
                <a:lnTo>
                  <a:pt x="529" y="916"/>
                </a:lnTo>
                <a:lnTo>
                  <a:pt x="537" y="901"/>
                </a:lnTo>
                <a:lnTo>
                  <a:pt x="539" y="886"/>
                </a:lnTo>
                <a:lnTo>
                  <a:pt x="545" y="872"/>
                </a:lnTo>
                <a:lnTo>
                  <a:pt x="553" y="861"/>
                </a:lnTo>
                <a:lnTo>
                  <a:pt x="551" y="848"/>
                </a:lnTo>
                <a:lnTo>
                  <a:pt x="553" y="846"/>
                </a:lnTo>
                <a:lnTo>
                  <a:pt x="562" y="850"/>
                </a:lnTo>
                <a:lnTo>
                  <a:pt x="568" y="850"/>
                </a:lnTo>
                <a:lnTo>
                  <a:pt x="559" y="868"/>
                </a:lnTo>
                <a:lnTo>
                  <a:pt x="549" y="885"/>
                </a:lnTo>
                <a:lnTo>
                  <a:pt x="541" y="888"/>
                </a:lnTo>
                <a:lnTo>
                  <a:pt x="543" y="892"/>
                </a:lnTo>
                <a:lnTo>
                  <a:pt x="559" y="872"/>
                </a:lnTo>
                <a:lnTo>
                  <a:pt x="574" y="853"/>
                </a:lnTo>
                <a:lnTo>
                  <a:pt x="582" y="833"/>
                </a:lnTo>
                <a:lnTo>
                  <a:pt x="592" y="813"/>
                </a:lnTo>
                <a:lnTo>
                  <a:pt x="598" y="804"/>
                </a:lnTo>
                <a:lnTo>
                  <a:pt x="599" y="802"/>
                </a:lnTo>
                <a:lnTo>
                  <a:pt x="599" y="784"/>
                </a:lnTo>
                <a:lnTo>
                  <a:pt x="599" y="764"/>
                </a:lnTo>
                <a:lnTo>
                  <a:pt x="596" y="751"/>
                </a:lnTo>
                <a:lnTo>
                  <a:pt x="594" y="742"/>
                </a:lnTo>
                <a:lnTo>
                  <a:pt x="598" y="735"/>
                </a:lnTo>
                <a:lnTo>
                  <a:pt x="596" y="733"/>
                </a:lnTo>
                <a:lnTo>
                  <a:pt x="603" y="731"/>
                </a:lnTo>
                <a:lnTo>
                  <a:pt x="623" y="713"/>
                </a:lnTo>
                <a:lnTo>
                  <a:pt x="642" y="696"/>
                </a:lnTo>
                <a:lnTo>
                  <a:pt x="662" y="691"/>
                </a:lnTo>
                <a:lnTo>
                  <a:pt x="677" y="680"/>
                </a:lnTo>
                <a:lnTo>
                  <a:pt x="685" y="674"/>
                </a:lnTo>
                <a:lnTo>
                  <a:pt x="701" y="674"/>
                </a:lnTo>
                <a:lnTo>
                  <a:pt x="693" y="676"/>
                </a:lnTo>
                <a:lnTo>
                  <a:pt x="709" y="671"/>
                </a:lnTo>
                <a:lnTo>
                  <a:pt x="710" y="669"/>
                </a:lnTo>
                <a:lnTo>
                  <a:pt x="736" y="669"/>
                </a:lnTo>
                <a:lnTo>
                  <a:pt x="744" y="656"/>
                </a:lnTo>
                <a:lnTo>
                  <a:pt x="757" y="649"/>
                </a:lnTo>
                <a:lnTo>
                  <a:pt x="759" y="623"/>
                </a:lnTo>
                <a:lnTo>
                  <a:pt x="769" y="605"/>
                </a:lnTo>
                <a:lnTo>
                  <a:pt x="781" y="585"/>
                </a:lnTo>
                <a:lnTo>
                  <a:pt x="784" y="554"/>
                </a:lnTo>
                <a:lnTo>
                  <a:pt x="788" y="541"/>
                </a:lnTo>
                <a:lnTo>
                  <a:pt x="790" y="519"/>
                </a:lnTo>
                <a:lnTo>
                  <a:pt x="792" y="495"/>
                </a:lnTo>
                <a:lnTo>
                  <a:pt x="790" y="477"/>
                </a:lnTo>
                <a:lnTo>
                  <a:pt x="790" y="460"/>
                </a:lnTo>
                <a:lnTo>
                  <a:pt x="786" y="453"/>
                </a:lnTo>
                <a:lnTo>
                  <a:pt x="790" y="429"/>
                </a:lnTo>
                <a:lnTo>
                  <a:pt x="796" y="427"/>
                </a:lnTo>
                <a:lnTo>
                  <a:pt x="800" y="435"/>
                </a:lnTo>
                <a:lnTo>
                  <a:pt x="812" y="417"/>
                </a:lnTo>
                <a:lnTo>
                  <a:pt x="821" y="398"/>
                </a:lnTo>
                <a:lnTo>
                  <a:pt x="823" y="395"/>
                </a:lnTo>
                <a:lnTo>
                  <a:pt x="827" y="389"/>
                </a:lnTo>
                <a:lnTo>
                  <a:pt x="841" y="373"/>
                </a:lnTo>
                <a:lnTo>
                  <a:pt x="855" y="354"/>
                </a:lnTo>
                <a:lnTo>
                  <a:pt x="874" y="329"/>
                </a:lnTo>
                <a:lnTo>
                  <a:pt x="878" y="296"/>
                </a:lnTo>
                <a:lnTo>
                  <a:pt x="868" y="270"/>
                </a:lnTo>
                <a:lnTo>
                  <a:pt x="858" y="246"/>
                </a:lnTo>
                <a:lnTo>
                  <a:pt x="841" y="243"/>
                </a:lnTo>
                <a:lnTo>
                  <a:pt x="821" y="241"/>
                </a:lnTo>
                <a:lnTo>
                  <a:pt x="798" y="221"/>
                </a:lnTo>
                <a:lnTo>
                  <a:pt x="773" y="201"/>
                </a:lnTo>
                <a:lnTo>
                  <a:pt x="742" y="192"/>
                </a:lnTo>
                <a:lnTo>
                  <a:pt x="720" y="193"/>
                </a:lnTo>
                <a:lnTo>
                  <a:pt x="701" y="188"/>
                </a:lnTo>
                <a:lnTo>
                  <a:pt x="681" y="184"/>
                </a:lnTo>
                <a:lnTo>
                  <a:pt x="664" y="190"/>
                </a:lnTo>
                <a:lnTo>
                  <a:pt x="666" y="18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0" name="Freeform 250"/>
          <p:cNvSpPr>
            <a:spLocks/>
          </p:cNvSpPr>
          <p:nvPr/>
        </p:nvSpPr>
        <p:spPr bwMode="auto">
          <a:xfrm>
            <a:off x="4527083" y="5107002"/>
            <a:ext cx="46409" cy="43042"/>
          </a:xfrm>
          <a:custGeom>
            <a:avLst/>
            <a:gdLst>
              <a:gd name="T0" fmla="*/ 27 w 54"/>
              <a:gd name="T1" fmla="*/ 38 h 42"/>
              <a:gd name="T2" fmla="*/ 23 w 54"/>
              <a:gd name="T3" fmla="*/ 40 h 42"/>
              <a:gd name="T4" fmla="*/ 11 w 54"/>
              <a:gd name="T5" fmla="*/ 35 h 42"/>
              <a:gd name="T6" fmla="*/ 7 w 54"/>
              <a:gd name="T7" fmla="*/ 42 h 42"/>
              <a:gd name="T8" fmla="*/ 0 w 54"/>
              <a:gd name="T9" fmla="*/ 24 h 42"/>
              <a:gd name="T10" fmla="*/ 4 w 54"/>
              <a:gd name="T11" fmla="*/ 24 h 42"/>
              <a:gd name="T12" fmla="*/ 2 w 54"/>
              <a:gd name="T13" fmla="*/ 14 h 42"/>
              <a:gd name="T14" fmla="*/ 9 w 54"/>
              <a:gd name="T15" fmla="*/ 0 h 42"/>
              <a:gd name="T16" fmla="*/ 31 w 54"/>
              <a:gd name="T17" fmla="*/ 3 h 42"/>
              <a:gd name="T18" fmla="*/ 54 w 54"/>
              <a:gd name="T19" fmla="*/ 7 h 42"/>
              <a:gd name="T20" fmla="*/ 43 w 54"/>
              <a:gd name="T21" fmla="*/ 27 h 42"/>
              <a:gd name="T22" fmla="*/ 41 w 54"/>
              <a:gd name="T23" fmla="*/ 29 h 42"/>
              <a:gd name="T24" fmla="*/ 39 w 54"/>
              <a:gd name="T25" fmla="*/ 35 h 42"/>
              <a:gd name="T26" fmla="*/ 35 w 54"/>
              <a:gd name="T27" fmla="*/ 35 h 42"/>
              <a:gd name="T28" fmla="*/ 27 w 54"/>
              <a:gd name="T29" fmla="*/ 38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"/>
              <a:gd name="T46" fmla="*/ 0 h 42"/>
              <a:gd name="T47" fmla="*/ 54 w 54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" h="42">
                <a:moveTo>
                  <a:pt x="27" y="38"/>
                </a:moveTo>
                <a:lnTo>
                  <a:pt x="23" y="40"/>
                </a:lnTo>
                <a:lnTo>
                  <a:pt x="11" y="35"/>
                </a:lnTo>
                <a:lnTo>
                  <a:pt x="7" y="42"/>
                </a:lnTo>
                <a:lnTo>
                  <a:pt x="0" y="24"/>
                </a:lnTo>
                <a:lnTo>
                  <a:pt x="4" y="24"/>
                </a:lnTo>
                <a:lnTo>
                  <a:pt x="2" y="14"/>
                </a:lnTo>
                <a:lnTo>
                  <a:pt x="9" y="0"/>
                </a:lnTo>
                <a:lnTo>
                  <a:pt x="31" y="3"/>
                </a:lnTo>
                <a:lnTo>
                  <a:pt x="54" y="7"/>
                </a:lnTo>
                <a:lnTo>
                  <a:pt x="43" y="27"/>
                </a:lnTo>
                <a:lnTo>
                  <a:pt x="41" y="29"/>
                </a:lnTo>
                <a:lnTo>
                  <a:pt x="39" y="35"/>
                </a:lnTo>
                <a:lnTo>
                  <a:pt x="35" y="35"/>
                </a:lnTo>
                <a:lnTo>
                  <a:pt x="27" y="3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1" name="Freeform 251"/>
          <p:cNvSpPr>
            <a:spLocks/>
          </p:cNvSpPr>
          <p:nvPr/>
        </p:nvSpPr>
        <p:spPr bwMode="auto">
          <a:xfrm>
            <a:off x="5725781" y="5049120"/>
            <a:ext cx="35802" cy="31167"/>
          </a:xfrm>
          <a:custGeom>
            <a:avLst/>
            <a:gdLst>
              <a:gd name="T0" fmla="*/ 6 w 41"/>
              <a:gd name="T1" fmla="*/ 33 h 33"/>
              <a:gd name="T2" fmla="*/ 0 w 41"/>
              <a:gd name="T3" fmla="*/ 30 h 33"/>
              <a:gd name="T4" fmla="*/ 2 w 41"/>
              <a:gd name="T5" fmla="*/ 20 h 33"/>
              <a:gd name="T6" fmla="*/ 6 w 41"/>
              <a:gd name="T7" fmla="*/ 0 h 33"/>
              <a:gd name="T8" fmla="*/ 24 w 41"/>
              <a:gd name="T9" fmla="*/ 2 h 33"/>
              <a:gd name="T10" fmla="*/ 41 w 41"/>
              <a:gd name="T11" fmla="*/ 6 h 33"/>
              <a:gd name="T12" fmla="*/ 41 w 41"/>
              <a:gd name="T13" fmla="*/ 33 h 33"/>
              <a:gd name="T14" fmla="*/ 24 w 41"/>
              <a:gd name="T15" fmla="*/ 33 h 33"/>
              <a:gd name="T16" fmla="*/ 6 w 41"/>
              <a:gd name="T17" fmla="*/ 33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33"/>
              <a:gd name="T29" fmla="*/ 41 w 41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33">
                <a:moveTo>
                  <a:pt x="6" y="33"/>
                </a:moveTo>
                <a:lnTo>
                  <a:pt x="0" y="30"/>
                </a:lnTo>
                <a:lnTo>
                  <a:pt x="2" y="20"/>
                </a:lnTo>
                <a:lnTo>
                  <a:pt x="6" y="0"/>
                </a:lnTo>
                <a:lnTo>
                  <a:pt x="24" y="2"/>
                </a:lnTo>
                <a:lnTo>
                  <a:pt x="41" y="6"/>
                </a:lnTo>
                <a:lnTo>
                  <a:pt x="41" y="33"/>
                </a:lnTo>
                <a:lnTo>
                  <a:pt x="24" y="33"/>
                </a:lnTo>
                <a:lnTo>
                  <a:pt x="6" y="3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2" name="Freeform 252"/>
          <p:cNvSpPr>
            <a:spLocks/>
          </p:cNvSpPr>
          <p:nvPr/>
        </p:nvSpPr>
        <p:spPr bwMode="auto">
          <a:xfrm>
            <a:off x="5704567" y="5013499"/>
            <a:ext cx="10607" cy="13357"/>
          </a:xfrm>
          <a:custGeom>
            <a:avLst/>
            <a:gdLst>
              <a:gd name="T0" fmla="*/ 12 w 12"/>
              <a:gd name="T1" fmla="*/ 2 h 11"/>
              <a:gd name="T2" fmla="*/ 8 w 12"/>
              <a:gd name="T3" fmla="*/ 0 h 11"/>
              <a:gd name="T4" fmla="*/ 0 w 12"/>
              <a:gd name="T5" fmla="*/ 11 h 11"/>
              <a:gd name="T6" fmla="*/ 12 w 12"/>
              <a:gd name="T7" fmla="*/ 2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1"/>
              <a:gd name="T14" fmla="*/ 12 w 12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1">
                <a:moveTo>
                  <a:pt x="12" y="2"/>
                </a:moveTo>
                <a:lnTo>
                  <a:pt x="8" y="0"/>
                </a:lnTo>
                <a:lnTo>
                  <a:pt x="0" y="11"/>
                </a:lnTo>
                <a:lnTo>
                  <a:pt x="12" y="2"/>
                </a:lnTo>
                <a:close/>
              </a:path>
            </a:pathLst>
          </a:custGeom>
          <a:solidFill>
            <a:srgbClr val="B0D0B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3" name="Freeform 253"/>
          <p:cNvSpPr>
            <a:spLocks/>
          </p:cNvSpPr>
          <p:nvPr/>
        </p:nvSpPr>
        <p:spPr bwMode="auto">
          <a:xfrm>
            <a:off x="5712522" y="5052088"/>
            <a:ext cx="111384" cy="151385"/>
          </a:xfrm>
          <a:custGeom>
            <a:avLst/>
            <a:gdLst>
              <a:gd name="T0" fmla="*/ 21 w 126"/>
              <a:gd name="T1" fmla="*/ 25 h 146"/>
              <a:gd name="T2" fmla="*/ 17 w 126"/>
              <a:gd name="T3" fmla="*/ 36 h 146"/>
              <a:gd name="T4" fmla="*/ 11 w 126"/>
              <a:gd name="T5" fmla="*/ 36 h 146"/>
              <a:gd name="T6" fmla="*/ 25 w 126"/>
              <a:gd name="T7" fmla="*/ 47 h 146"/>
              <a:gd name="T8" fmla="*/ 11 w 126"/>
              <a:gd name="T9" fmla="*/ 46 h 146"/>
              <a:gd name="T10" fmla="*/ 6 w 126"/>
              <a:gd name="T11" fmla="*/ 67 h 146"/>
              <a:gd name="T12" fmla="*/ 0 w 126"/>
              <a:gd name="T13" fmla="*/ 67 h 146"/>
              <a:gd name="T14" fmla="*/ 7 w 126"/>
              <a:gd name="T15" fmla="*/ 84 h 146"/>
              <a:gd name="T16" fmla="*/ 13 w 126"/>
              <a:gd name="T17" fmla="*/ 89 h 146"/>
              <a:gd name="T18" fmla="*/ 6 w 126"/>
              <a:gd name="T19" fmla="*/ 84 h 146"/>
              <a:gd name="T20" fmla="*/ 15 w 126"/>
              <a:gd name="T21" fmla="*/ 97 h 146"/>
              <a:gd name="T22" fmla="*/ 11 w 126"/>
              <a:gd name="T23" fmla="*/ 97 h 146"/>
              <a:gd name="T24" fmla="*/ 27 w 126"/>
              <a:gd name="T25" fmla="*/ 111 h 146"/>
              <a:gd name="T26" fmla="*/ 23 w 126"/>
              <a:gd name="T27" fmla="*/ 111 h 146"/>
              <a:gd name="T28" fmla="*/ 37 w 126"/>
              <a:gd name="T29" fmla="*/ 128 h 146"/>
              <a:gd name="T30" fmla="*/ 52 w 126"/>
              <a:gd name="T31" fmla="*/ 146 h 146"/>
              <a:gd name="T32" fmla="*/ 60 w 126"/>
              <a:gd name="T33" fmla="*/ 135 h 146"/>
              <a:gd name="T34" fmla="*/ 66 w 126"/>
              <a:gd name="T35" fmla="*/ 139 h 146"/>
              <a:gd name="T36" fmla="*/ 70 w 126"/>
              <a:gd name="T37" fmla="*/ 135 h 146"/>
              <a:gd name="T38" fmla="*/ 66 w 126"/>
              <a:gd name="T39" fmla="*/ 124 h 146"/>
              <a:gd name="T40" fmla="*/ 62 w 126"/>
              <a:gd name="T41" fmla="*/ 117 h 146"/>
              <a:gd name="T42" fmla="*/ 62 w 126"/>
              <a:gd name="T43" fmla="*/ 111 h 146"/>
              <a:gd name="T44" fmla="*/ 81 w 126"/>
              <a:gd name="T45" fmla="*/ 110 h 146"/>
              <a:gd name="T46" fmla="*/ 83 w 126"/>
              <a:gd name="T47" fmla="*/ 95 h 146"/>
              <a:gd name="T48" fmla="*/ 97 w 126"/>
              <a:gd name="T49" fmla="*/ 108 h 146"/>
              <a:gd name="T50" fmla="*/ 111 w 126"/>
              <a:gd name="T51" fmla="*/ 104 h 146"/>
              <a:gd name="T52" fmla="*/ 113 w 126"/>
              <a:gd name="T53" fmla="*/ 110 h 146"/>
              <a:gd name="T54" fmla="*/ 120 w 126"/>
              <a:gd name="T55" fmla="*/ 104 h 146"/>
              <a:gd name="T56" fmla="*/ 126 w 126"/>
              <a:gd name="T57" fmla="*/ 71 h 146"/>
              <a:gd name="T58" fmla="*/ 115 w 126"/>
              <a:gd name="T59" fmla="*/ 49 h 146"/>
              <a:gd name="T60" fmla="*/ 124 w 126"/>
              <a:gd name="T61" fmla="*/ 36 h 146"/>
              <a:gd name="T62" fmla="*/ 122 w 126"/>
              <a:gd name="T63" fmla="*/ 20 h 146"/>
              <a:gd name="T64" fmla="*/ 99 w 126"/>
              <a:gd name="T65" fmla="*/ 22 h 146"/>
              <a:gd name="T66" fmla="*/ 101 w 126"/>
              <a:gd name="T67" fmla="*/ 0 h 146"/>
              <a:gd name="T68" fmla="*/ 78 w 126"/>
              <a:gd name="T69" fmla="*/ 0 h 146"/>
              <a:gd name="T70" fmla="*/ 56 w 126"/>
              <a:gd name="T71" fmla="*/ 0 h 146"/>
              <a:gd name="T72" fmla="*/ 56 w 126"/>
              <a:gd name="T73" fmla="*/ 27 h 146"/>
              <a:gd name="T74" fmla="*/ 39 w 126"/>
              <a:gd name="T75" fmla="*/ 27 h 146"/>
              <a:gd name="T76" fmla="*/ 21 w 126"/>
              <a:gd name="T77" fmla="*/ 27 h 146"/>
              <a:gd name="T78" fmla="*/ 21 w 126"/>
              <a:gd name="T79" fmla="*/ 25 h 1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6"/>
              <a:gd name="T121" fmla="*/ 0 h 146"/>
              <a:gd name="T122" fmla="*/ 126 w 126"/>
              <a:gd name="T123" fmla="*/ 146 h 1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6" h="146">
                <a:moveTo>
                  <a:pt x="21" y="25"/>
                </a:moveTo>
                <a:lnTo>
                  <a:pt x="17" y="36"/>
                </a:lnTo>
                <a:lnTo>
                  <a:pt x="11" y="36"/>
                </a:lnTo>
                <a:lnTo>
                  <a:pt x="25" y="47"/>
                </a:lnTo>
                <a:lnTo>
                  <a:pt x="11" y="46"/>
                </a:lnTo>
                <a:lnTo>
                  <a:pt x="6" y="67"/>
                </a:lnTo>
                <a:lnTo>
                  <a:pt x="0" y="67"/>
                </a:lnTo>
                <a:lnTo>
                  <a:pt x="7" y="84"/>
                </a:lnTo>
                <a:lnTo>
                  <a:pt x="13" y="89"/>
                </a:lnTo>
                <a:lnTo>
                  <a:pt x="6" y="84"/>
                </a:lnTo>
                <a:lnTo>
                  <a:pt x="15" y="97"/>
                </a:lnTo>
                <a:lnTo>
                  <a:pt x="11" y="97"/>
                </a:lnTo>
                <a:lnTo>
                  <a:pt x="27" y="111"/>
                </a:lnTo>
                <a:lnTo>
                  <a:pt x="23" y="111"/>
                </a:lnTo>
                <a:lnTo>
                  <a:pt x="37" y="128"/>
                </a:lnTo>
                <a:lnTo>
                  <a:pt x="52" y="146"/>
                </a:lnTo>
                <a:lnTo>
                  <a:pt x="60" y="135"/>
                </a:lnTo>
                <a:lnTo>
                  <a:pt x="66" y="139"/>
                </a:lnTo>
                <a:lnTo>
                  <a:pt x="70" y="135"/>
                </a:lnTo>
                <a:lnTo>
                  <a:pt x="66" y="124"/>
                </a:lnTo>
                <a:lnTo>
                  <a:pt x="62" y="117"/>
                </a:lnTo>
                <a:lnTo>
                  <a:pt x="62" y="111"/>
                </a:lnTo>
                <a:lnTo>
                  <a:pt x="81" y="110"/>
                </a:lnTo>
                <a:lnTo>
                  <a:pt x="83" y="95"/>
                </a:lnTo>
                <a:lnTo>
                  <a:pt x="97" y="108"/>
                </a:lnTo>
                <a:lnTo>
                  <a:pt x="111" y="104"/>
                </a:lnTo>
                <a:lnTo>
                  <a:pt x="113" y="110"/>
                </a:lnTo>
                <a:lnTo>
                  <a:pt x="120" y="104"/>
                </a:lnTo>
                <a:lnTo>
                  <a:pt x="126" y="71"/>
                </a:lnTo>
                <a:lnTo>
                  <a:pt x="115" y="49"/>
                </a:lnTo>
                <a:lnTo>
                  <a:pt x="124" y="36"/>
                </a:lnTo>
                <a:lnTo>
                  <a:pt x="122" y="20"/>
                </a:lnTo>
                <a:lnTo>
                  <a:pt x="99" y="22"/>
                </a:lnTo>
                <a:lnTo>
                  <a:pt x="101" y="0"/>
                </a:lnTo>
                <a:lnTo>
                  <a:pt x="78" y="0"/>
                </a:lnTo>
                <a:lnTo>
                  <a:pt x="56" y="0"/>
                </a:lnTo>
                <a:lnTo>
                  <a:pt x="56" y="27"/>
                </a:lnTo>
                <a:lnTo>
                  <a:pt x="39" y="27"/>
                </a:lnTo>
                <a:lnTo>
                  <a:pt x="21" y="27"/>
                </a:lnTo>
                <a:lnTo>
                  <a:pt x="21" y="25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4" name="Freeform 254"/>
          <p:cNvSpPr>
            <a:spLocks/>
          </p:cNvSpPr>
          <p:nvPr/>
        </p:nvSpPr>
        <p:spPr bwMode="auto">
          <a:xfrm>
            <a:off x="4317575" y="5574515"/>
            <a:ext cx="164424" cy="197393"/>
          </a:xfrm>
          <a:custGeom>
            <a:avLst/>
            <a:gdLst>
              <a:gd name="T0" fmla="*/ 10 w 185"/>
              <a:gd name="T1" fmla="*/ 18 h 193"/>
              <a:gd name="T2" fmla="*/ 4 w 185"/>
              <a:gd name="T3" fmla="*/ 43 h 193"/>
              <a:gd name="T4" fmla="*/ 0 w 185"/>
              <a:gd name="T5" fmla="*/ 69 h 193"/>
              <a:gd name="T6" fmla="*/ 21 w 185"/>
              <a:gd name="T7" fmla="*/ 89 h 193"/>
              <a:gd name="T8" fmla="*/ 43 w 185"/>
              <a:gd name="T9" fmla="*/ 107 h 193"/>
              <a:gd name="T10" fmla="*/ 60 w 185"/>
              <a:gd name="T11" fmla="*/ 115 h 193"/>
              <a:gd name="T12" fmla="*/ 80 w 185"/>
              <a:gd name="T13" fmla="*/ 124 h 193"/>
              <a:gd name="T14" fmla="*/ 99 w 185"/>
              <a:gd name="T15" fmla="*/ 135 h 193"/>
              <a:gd name="T16" fmla="*/ 119 w 185"/>
              <a:gd name="T17" fmla="*/ 146 h 193"/>
              <a:gd name="T18" fmla="*/ 111 w 185"/>
              <a:gd name="T19" fmla="*/ 168 h 193"/>
              <a:gd name="T20" fmla="*/ 103 w 185"/>
              <a:gd name="T21" fmla="*/ 190 h 193"/>
              <a:gd name="T22" fmla="*/ 129 w 185"/>
              <a:gd name="T23" fmla="*/ 192 h 193"/>
              <a:gd name="T24" fmla="*/ 154 w 185"/>
              <a:gd name="T25" fmla="*/ 193 h 193"/>
              <a:gd name="T26" fmla="*/ 169 w 185"/>
              <a:gd name="T27" fmla="*/ 188 h 193"/>
              <a:gd name="T28" fmla="*/ 185 w 185"/>
              <a:gd name="T29" fmla="*/ 164 h 193"/>
              <a:gd name="T30" fmla="*/ 185 w 185"/>
              <a:gd name="T31" fmla="*/ 148 h 193"/>
              <a:gd name="T32" fmla="*/ 185 w 185"/>
              <a:gd name="T33" fmla="*/ 129 h 193"/>
              <a:gd name="T34" fmla="*/ 185 w 185"/>
              <a:gd name="T35" fmla="*/ 111 h 193"/>
              <a:gd name="T36" fmla="*/ 173 w 185"/>
              <a:gd name="T37" fmla="*/ 109 h 193"/>
              <a:gd name="T38" fmla="*/ 162 w 185"/>
              <a:gd name="T39" fmla="*/ 109 h 193"/>
              <a:gd name="T40" fmla="*/ 156 w 185"/>
              <a:gd name="T41" fmla="*/ 89 h 193"/>
              <a:gd name="T42" fmla="*/ 150 w 185"/>
              <a:gd name="T43" fmla="*/ 71 h 193"/>
              <a:gd name="T44" fmla="*/ 132 w 185"/>
              <a:gd name="T45" fmla="*/ 67 h 193"/>
              <a:gd name="T46" fmla="*/ 101 w 185"/>
              <a:gd name="T47" fmla="*/ 64 h 193"/>
              <a:gd name="T48" fmla="*/ 97 w 185"/>
              <a:gd name="T49" fmla="*/ 31 h 193"/>
              <a:gd name="T50" fmla="*/ 94 w 185"/>
              <a:gd name="T51" fmla="*/ 20 h 193"/>
              <a:gd name="T52" fmla="*/ 94 w 185"/>
              <a:gd name="T53" fmla="*/ 16 h 193"/>
              <a:gd name="T54" fmla="*/ 70 w 185"/>
              <a:gd name="T55" fmla="*/ 0 h 193"/>
              <a:gd name="T56" fmla="*/ 41 w 185"/>
              <a:gd name="T57" fmla="*/ 3 h 193"/>
              <a:gd name="T58" fmla="*/ 12 w 185"/>
              <a:gd name="T59" fmla="*/ 7 h 193"/>
              <a:gd name="T60" fmla="*/ 10 w 185"/>
              <a:gd name="T61" fmla="*/ 18 h 19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5"/>
              <a:gd name="T94" fmla="*/ 0 h 193"/>
              <a:gd name="T95" fmla="*/ 185 w 185"/>
              <a:gd name="T96" fmla="*/ 193 h 19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5" h="193">
                <a:moveTo>
                  <a:pt x="10" y="18"/>
                </a:moveTo>
                <a:lnTo>
                  <a:pt x="4" y="43"/>
                </a:lnTo>
                <a:lnTo>
                  <a:pt x="0" y="69"/>
                </a:lnTo>
                <a:lnTo>
                  <a:pt x="21" y="89"/>
                </a:lnTo>
                <a:lnTo>
                  <a:pt x="43" y="107"/>
                </a:lnTo>
                <a:lnTo>
                  <a:pt x="60" y="115"/>
                </a:lnTo>
                <a:lnTo>
                  <a:pt x="80" y="124"/>
                </a:lnTo>
                <a:lnTo>
                  <a:pt x="99" y="135"/>
                </a:lnTo>
                <a:lnTo>
                  <a:pt x="119" y="146"/>
                </a:lnTo>
                <a:lnTo>
                  <a:pt x="111" y="168"/>
                </a:lnTo>
                <a:lnTo>
                  <a:pt x="103" y="190"/>
                </a:lnTo>
                <a:lnTo>
                  <a:pt x="129" y="192"/>
                </a:lnTo>
                <a:lnTo>
                  <a:pt x="154" y="193"/>
                </a:lnTo>
                <a:lnTo>
                  <a:pt x="169" y="188"/>
                </a:lnTo>
                <a:lnTo>
                  <a:pt x="185" y="164"/>
                </a:lnTo>
                <a:lnTo>
                  <a:pt x="185" y="148"/>
                </a:lnTo>
                <a:lnTo>
                  <a:pt x="185" y="129"/>
                </a:lnTo>
                <a:lnTo>
                  <a:pt x="185" y="111"/>
                </a:lnTo>
                <a:lnTo>
                  <a:pt x="173" y="109"/>
                </a:lnTo>
                <a:lnTo>
                  <a:pt x="162" y="109"/>
                </a:lnTo>
                <a:lnTo>
                  <a:pt x="156" y="89"/>
                </a:lnTo>
                <a:lnTo>
                  <a:pt x="150" y="71"/>
                </a:lnTo>
                <a:lnTo>
                  <a:pt x="132" y="67"/>
                </a:lnTo>
                <a:lnTo>
                  <a:pt x="101" y="64"/>
                </a:lnTo>
                <a:lnTo>
                  <a:pt x="97" y="31"/>
                </a:lnTo>
                <a:lnTo>
                  <a:pt x="94" y="20"/>
                </a:lnTo>
                <a:lnTo>
                  <a:pt x="94" y="16"/>
                </a:lnTo>
                <a:lnTo>
                  <a:pt x="70" y="0"/>
                </a:lnTo>
                <a:lnTo>
                  <a:pt x="41" y="3"/>
                </a:lnTo>
                <a:lnTo>
                  <a:pt x="12" y="7"/>
                </a:lnTo>
                <a:lnTo>
                  <a:pt x="10" y="1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5" name="Freeform 255"/>
          <p:cNvSpPr>
            <a:spLocks/>
          </p:cNvSpPr>
          <p:nvPr/>
        </p:nvSpPr>
        <p:spPr bwMode="auto">
          <a:xfrm>
            <a:off x="5666112" y="5095128"/>
            <a:ext cx="3979" cy="10388"/>
          </a:xfrm>
          <a:custGeom>
            <a:avLst/>
            <a:gdLst>
              <a:gd name="T0" fmla="*/ 6 w 6"/>
              <a:gd name="T1" fmla="*/ 2 h 9"/>
              <a:gd name="T2" fmla="*/ 2 w 6"/>
              <a:gd name="T3" fmla="*/ 9 h 9"/>
              <a:gd name="T4" fmla="*/ 0 w 6"/>
              <a:gd name="T5" fmla="*/ 4 h 9"/>
              <a:gd name="T6" fmla="*/ 2 w 6"/>
              <a:gd name="T7" fmla="*/ 0 h 9"/>
              <a:gd name="T8" fmla="*/ 6 w 6"/>
              <a:gd name="T9" fmla="*/ 2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6" y="2"/>
                </a:moveTo>
                <a:lnTo>
                  <a:pt x="2" y="9"/>
                </a:lnTo>
                <a:lnTo>
                  <a:pt x="0" y="4"/>
                </a:lnTo>
                <a:lnTo>
                  <a:pt x="2" y="0"/>
                </a:lnTo>
                <a:lnTo>
                  <a:pt x="6" y="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6" name="Freeform 256"/>
          <p:cNvSpPr>
            <a:spLocks/>
          </p:cNvSpPr>
          <p:nvPr/>
        </p:nvSpPr>
        <p:spPr bwMode="auto">
          <a:xfrm>
            <a:off x="5682023" y="5065445"/>
            <a:ext cx="1326" cy="2968"/>
          </a:xfrm>
          <a:custGeom>
            <a:avLst/>
            <a:gdLst>
              <a:gd name="T0" fmla="*/ 0 w 2"/>
              <a:gd name="T1" fmla="*/ 3 h 3"/>
              <a:gd name="T2" fmla="*/ 0 w 2"/>
              <a:gd name="T3" fmla="*/ 2 h 3"/>
              <a:gd name="T4" fmla="*/ 2 w 2"/>
              <a:gd name="T5" fmla="*/ 0 h 3"/>
              <a:gd name="T6" fmla="*/ 0 w 2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0" y="2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7" name="Freeform 257"/>
          <p:cNvSpPr>
            <a:spLocks/>
          </p:cNvSpPr>
          <p:nvPr/>
        </p:nvSpPr>
        <p:spPr bwMode="auto">
          <a:xfrm>
            <a:off x="6122254" y="5129265"/>
            <a:ext cx="213485" cy="259729"/>
          </a:xfrm>
          <a:custGeom>
            <a:avLst/>
            <a:gdLst>
              <a:gd name="T0" fmla="*/ 185 w 244"/>
              <a:gd name="T1" fmla="*/ 56 h 256"/>
              <a:gd name="T2" fmla="*/ 183 w 244"/>
              <a:gd name="T3" fmla="*/ 47 h 256"/>
              <a:gd name="T4" fmla="*/ 164 w 244"/>
              <a:gd name="T5" fmla="*/ 36 h 256"/>
              <a:gd name="T6" fmla="*/ 142 w 244"/>
              <a:gd name="T7" fmla="*/ 24 h 256"/>
              <a:gd name="T8" fmla="*/ 123 w 244"/>
              <a:gd name="T9" fmla="*/ 13 h 256"/>
              <a:gd name="T10" fmla="*/ 101 w 244"/>
              <a:gd name="T11" fmla="*/ 0 h 256"/>
              <a:gd name="T12" fmla="*/ 82 w 244"/>
              <a:gd name="T13" fmla="*/ 0 h 256"/>
              <a:gd name="T14" fmla="*/ 63 w 244"/>
              <a:gd name="T15" fmla="*/ 2 h 256"/>
              <a:gd name="T16" fmla="*/ 43 w 244"/>
              <a:gd name="T17" fmla="*/ 2 h 256"/>
              <a:gd name="T18" fmla="*/ 24 w 244"/>
              <a:gd name="T19" fmla="*/ 2 h 256"/>
              <a:gd name="T20" fmla="*/ 31 w 244"/>
              <a:gd name="T21" fmla="*/ 31 h 256"/>
              <a:gd name="T22" fmla="*/ 26 w 244"/>
              <a:gd name="T23" fmla="*/ 33 h 256"/>
              <a:gd name="T24" fmla="*/ 26 w 244"/>
              <a:gd name="T25" fmla="*/ 45 h 256"/>
              <a:gd name="T26" fmla="*/ 31 w 244"/>
              <a:gd name="T27" fmla="*/ 53 h 256"/>
              <a:gd name="T28" fmla="*/ 18 w 244"/>
              <a:gd name="T29" fmla="*/ 67 h 256"/>
              <a:gd name="T30" fmla="*/ 6 w 244"/>
              <a:gd name="T31" fmla="*/ 82 h 256"/>
              <a:gd name="T32" fmla="*/ 0 w 244"/>
              <a:gd name="T33" fmla="*/ 82 h 256"/>
              <a:gd name="T34" fmla="*/ 0 w 244"/>
              <a:gd name="T35" fmla="*/ 100 h 256"/>
              <a:gd name="T36" fmla="*/ 2 w 244"/>
              <a:gd name="T37" fmla="*/ 117 h 256"/>
              <a:gd name="T38" fmla="*/ 10 w 244"/>
              <a:gd name="T39" fmla="*/ 137 h 256"/>
              <a:gd name="T40" fmla="*/ 20 w 244"/>
              <a:gd name="T41" fmla="*/ 155 h 256"/>
              <a:gd name="T42" fmla="*/ 27 w 244"/>
              <a:gd name="T43" fmla="*/ 172 h 256"/>
              <a:gd name="T44" fmla="*/ 29 w 244"/>
              <a:gd name="T45" fmla="*/ 175 h 256"/>
              <a:gd name="T46" fmla="*/ 53 w 244"/>
              <a:gd name="T47" fmla="*/ 188 h 256"/>
              <a:gd name="T48" fmla="*/ 76 w 244"/>
              <a:gd name="T49" fmla="*/ 201 h 256"/>
              <a:gd name="T50" fmla="*/ 100 w 244"/>
              <a:gd name="T51" fmla="*/ 205 h 256"/>
              <a:gd name="T52" fmla="*/ 107 w 244"/>
              <a:gd name="T53" fmla="*/ 208 h 256"/>
              <a:gd name="T54" fmla="*/ 113 w 244"/>
              <a:gd name="T55" fmla="*/ 234 h 256"/>
              <a:gd name="T56" fmla="*/ 121 w 244"/>
              <a:gd name="T57" fmla="*/ 252 h 256"/>
              <a:gd name="T58" fmla="*/ 131 w 244"/>
              <a:gd name="T59" fmla="*/ 252 h 256"/>
              <a:gd name="T60" fmla="*/ 142 w 244"/>
              <a:gd name="T61" fmla="*/ 250 h 256"/>
              <a:gd name="T62" fmla="*/ 170 w 244"/>
              <a:gd name="T63" fmla="*/ 256 h 256"/>
              <a:gd name="T64" fmla="*/ 185 w 244"/>
              <a:gd name="T65" fmla="*/ 248 h 256"/>
              <a:gd name="T66" fmla="*/ 197 w 244"/>
              <a:gd name="T67" fmla="*/ 248 h 256"/>
              <a:gd name="T68" fmla="*/ 220 w 244"/>
              <a:gd name="T69" fmla="*/ 237 h 256"/>
              <a:gd name="T70" fmla="*/ 244 w 244"/>
              <a:gd name="T71" fmla="*/ 226 h 256"/>
              <a:gd name="T72" fmla="*/ 228 w 244"/>
              <a:gd name="T73" fmla="*/ 212 h 256"/>
              <a:gd name="T74" fmla="*/ 224 w 244"/>
              <a:gd name="T75" fmla="*/ 190 h 256"/>
              <a:gd name="T76" fmla="*/ 222 w 244"/>
              <a:gd name="T77" fmla="*/ 170 h 256"/>
              <a:gd name="T78" fmla="*/ 220 w 244"/>
              <a:gd name="T79" fmla="*/ 162 h 256"/>
              <a:gd name="T80" fmla="*/ 224 w 244"/>
              <a:gd name="T81" fmla="*/ 141 h 256"/>
              <a:gd name="T82" fmla="*/ 209 w 244"/>
              <a:gd name="T83" fmla="*/ 119 h 256"/>
              <a:gd name="T84" fmla="*/ 220 w 244"/>
              <a:gd name="T85" fmla="*/ 88 h 256"/>
              <a:gd name="T86" fmla="*/ 203 w 244"/>
              <a:gd name="T87" fmla="*/ 71 h 256"/>
              <a:gd name="T88" fmla="*/ 185 w 244"/>
              <a:gd name="T89" fmla="*/ 56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4"/>
              <a:gd name="T136" fmla="*/ 0 h 256"/>
              <a:gd name="T137" fmla="*/ 244 w 244"/>
              <a:gd name="T138" fmla="*/ 256 h 2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4" h="256">
                <a:moveTo>
                  <a:pt x="185" y="56"/>
                </a:moveTo>
                <a:lnTo>
                  <a:pt x="183" y="47"/>
                </a:lnTo>
                <a:lnTo>
                  <a:pt x="164" y="36"/>
                </a:lnTo>
                <a:lnTo>
                  <a:pt x="142" y="24"/>
                </a:lnTo>
                <a:lnTo>
                  <a:pt x="123" y="13"/>
                </a:lnTo>
                <a:lnTo>
                  <a:pt x="101" y="0"/>
                </a:lnTo>
                <a:lnTo>
                  <a:pt x="82" y="0"/>
                </a:lnTo>
                <a:lnTo>
                  <a:pt x="63" y="2"/>
                </a:lnTo>
                <a:lnTo>
                  <a:pt x="43" y="2"/>
                </a:lnTo>
                <a:lnTo>
                  <a:pt x="24" y="2"/>
                </a:lnTo>
                <a:lnTo>
                  <a:pt x="31" y="31"/>
                </a:lnTo>
                <a:lnTo>
                  <a:pt x="26" y="33"/>
                </a:lnTo>
                <a:lnTo>
                  <a:pt x="26" y="45"/>
                </a:lnTo>
                <a:lnTo>
                  <a:pt x="31" y="53"/>
                </a:lnTo>
                <a:lnTo>
                  <a:pt x="18" y="67"/>
                </a:lnTo>
                <a:lnTo>
                  <a:pt x="6" y="82"/>
                </a:lnTo>
                <a:lnTo>
                  <a:pt x="0" y="82"/>
                </a:lnTo>
                <a:lnTo>
                  <a:pt x="0" y="100"/>
                </a:lnTo>
                <a:lnTo>
                  <a:pt x="2" y="117"/>
                </a:lnTo>
                <a:lnTo>
                  <a:pt x="10" y="137"/>
                </a:lnTo>
                <a:lnTo>
                  <a:pt x="20" y="155"/>
                </a:lnTo>
                <a:lnTo>
                  <a:pt x="27" y="172"/>
                </a:lnTo>
                <a:lnTo>
                  <a:pt x="29" y="175"/>
                </a:lnTo>
                <a:lnTo>
                  <a:pt x="53" y="188"/>
                </a:lnTo>
                <a:lnTo>
                  <a:pt x="76" y="201"/>
                </a:lnTo>
                <a:lnTo>
                  <a:pt x="100" y="205"/>
                </a:lnTo>
                <a:lnTo>
                  <a:pt x="107" y="208"/>
                </a:lnTo>
                <a:lnTo>
                  <a:pt x="113" y="234"/>
                </a:lnTo>
                <a:lnTo>
                  <a:pt x="121" y="252"/>
                </a:lnTo>
                <a:lnTo>
                  <a:pt x="131" y="252"/>
                </a:lnTo>
                <a:lnTo>
                  <a:pt x="142" y="250"/>
                </a:lnTo>
                <a:lnTo>
                  <a:pt x="170" y="256"/>
                </a:lnTo>
                <a:lnTo>
                  <a:pt x="185" y="248"/>
                </a:lnTo>
                <a:lnTo>
                  <a:pt x="197" y="248"/>
                </a:lnTo>
                <a:lnTo>
                  <a:pt x="220" y="237"/>
                </a:lnTo>
                <a:lnTo>
                  <a:pt x="244" y="226"/>
                </a:lnTo>
                <a:lnTo>
                  <a:pt x="228" y="212"/>
                </a:lnTo>
                <a:lnTo>
                  <a:pt x="224" y="190"/>
                </a:lnTo>
                <a:lnTo>
                  <a:pt x="222" y="170"/>
                </a:lnTo>
                <a:lnTo>
                  <a:pt x="220" y="162"/>
                </a:lnTo>
                <a:lnTo>
                  <a:pt x="224" y="141"/>
                </a:lnTo>
                <a:lnTo>
                  <a:pt x="209" y="119"/>
                </a:lnTo>
                <a:lnTo>
                  <a:pt x="220" y="88"/>
                </a:lnTo>
                <a:lnTo>
                  <a:pt x="203" y="71"/>
                </a:lnTo>
                <a:lnTo>
                  <a:pt x="185" y="56"/>
                </a:lnTo>
                <a:close/>
              </a:path>
            </a:pathLst>
          </a:custGeom>
          <a:solidFill>
            <a:srgbClr val="3399FF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8" name="Freeform 258"/>
          <p:cNvSpPr>
            <a:spLocks/>
          </p:cNvSpPr>
          <p:nvPr/>
        </p:nvSpPr>
        <p:spPr bwMode="auto">
          <a:xfrm>
            <a:off x="6314523" y="5245030"/>
            <a:ext cx="6630" cy="16326"/>
          </a:xfrm>
          <a:custGeom>
            <a:avLst/>
            <a:gdLst>
              <a:gd name="T0" fmla="*/ 8 w 8"/>
              <a:gd name="T1" fmla="*/ 15 h 15"/>
              <a:gd name="T2" fmla="*/ 4 w 8"/>
              <a:gd name="T3" fmla="*/ 0 h 15"/>
              <a:gd name="T4" fmla="*/ 0 w 8"/>
              <a:gd name="T5" fmla="*/ 5 h 15"/>
              <a:gd name="T6" fmla="*/ 8 w 8"/>
              <a:gd name="T7" fmla="*/ 1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"/>
              <a:gd name="T14" fmla="*/ 8 w 8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">
                <a:moveTo>
                  <a:pt x="8" y="15"/>
                </a:moveTo>
                <a:lnTo>
                  <a:pt x="4" y="0"/>
                </a:lnTo>
                <a:lnTo>
                  <a:pt x="0" y="5"/>
                </a:lnTo>
                <a:lnTo>
                  <a:pt x="8" y="15"/>
                </a:lnTo>
                <a:close/>
              </a:path>
            </a:pathLst>
          </a:custGeom>
          <a:solidFill>
            <a:srgbClr val="3399FF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89" name="Freeform 259"/>
          <p:cNvSpPr>
            <a:spLocks/>
          </p:cNvSpPr>
          <p:nvPr/>
        </p:nvSpPr>
        <p:spPr bwMode="auto">
          <a:xfrm>
            <a:off x="6124906" y="5003110"/>
            <a:ext cx="106080" cy="135059"/>
          </a:xfrm>
          <a:custGeom>
            <a:avLst/>
            <a:gdLst>
              <a:gd name="T0" fmla="*/ 107 w 121"/>
              <a:gd name="T1" fmla="*/ 19 h 134"/>
              <a:gd name="T2" fmla="*/ 99 w 121"/>
              <a:gd name="T3" fmla="*/ 0 h 134"/>
              <a:gd name="T4" fmla="*/ 88 w 121"/>
              <a:gd name="T5" fmla="*/ 11 h 134"/>
              <a:gd name="T6" fmla="*/ 62 w 121"/>
              <a:gd name="T7" fmla="*/ 11 h 134"/>
              <a:gd name="T8" fmla="*/ 53 w 121"/>
              <a:gd name="T9" fmla="*/ 15 h 134"/>
              <a:gd name="T10" fmla="*/ 47 w 121"/>
              <a:gd name="T11" fmla="*/ 11 h 134"/>
              <a:gd name="T12" fmla="*/ 31 w 121"/>
              <a:gd name="T13" fmla="*/ 13 h 134"/>
              <a:gd name="T14" fmla="*/ 27 w 121"/>
              <a:gd name="T15" fmla="*/ 17 h 134"/>
              <a:gd name="T16" fmla="*/ 27 w 121"/>
              <a:gd name="T17" fmla="*/ 39 h 134"/>
              <a:gd name="T18" fmla="*/ 39 w 121"/>
              <a:gd name="T19" fmla="*/ 50 h 134"/>
              <a:gd name="T20" fmla="*/ 23 w 121"/>
              <a:gd name="T21" fmla="*/ 64 h 134"/>
              <a:gd name="T22" fmla="*/ 10 w 121"/>
              <a:gd name="T23" fmla="*/ 81 h 134"/>
              <a:gd name="T24" fmla="*/ 6 w 121"/>
              <a:gd name="T25" fmla="*/ 106 h 134"/>
              <a:gd name="T26" fmla="*/ 0 w 121"/>
              <a:gd name="T27" fmla="*/ 134 h 134"/>
              <a:gd name="T28" fmla="*/ 6 w 121"/>
              <a:gd name="T29" fmla="*/ 134 h 134"/>
              <a:gd name="T30" fmla="*/ 20 w 121"/>
              <a:gd name="T31" fmla="*/ 127 h 134"/>
              <a:gd name="T32" fmla="*/ 39 w 121"/>
              <a:gd name="T33" fmla="*/ 127 h 134"/>
              <a:gd name="T34" fmla="*/ 59 w 121"/>
              <a:gd name="T35" fmla="*/ 127 h 134"/>
              <a:gd name="T36" fmla="*/ 78 w 121"/>
              <a:gd name="T37" fmla="*/ 125 h 134"/>
              <a:gd name="T38" fmla="*/ 97 w 121"/>
              <a:gd name="T39" fmla="*/ 125 h 134"/>
              <a:gd name="T40" fmla="*/ 97 w 121"/>
              <a:gd name="T41" fmla="*/ 99 h 134"/>
              <a:gd name="T42" fmla="*/ 113 w 121"/>
              <a:gd name="T43" fmla="*/ 75 h 134"/>
              <a:gd name="T44" fmla="*/ 121 w 121"/>
              <a:gd name="T45" fmla="*/ 55 h 134"/>
              <a:gd name="T46" fmla="*/ 115 w 121"/>
              <a:gd name="T47" fmla="*/ 37 h 134"/>
              <a:gd name="T48" fmla="*/ 107 w 121"/>
              <a:gd name="T49" fmla="*/ 19 h 1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"/>
              <a:gd name="T76" fmla="*/ 0 h 134"/>
              <a:gd name="T77" fmla="*/ 121 w 121"/>
              <a:gd name="T78" fmla="*/ 134 h 1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" h="134">
                <a:moveTo>
                  <a:pt x="107" y="19"/>
                </a:moveTo>
                <a:lnTo>
                  <a:pt x="99" y="0"/>
                </a:lnTo>
                <a:lnTo>
                  <a:pt x="88" y="11"/>
                </a:lnTo>
                <a:lnTo>
                  <a:pt x="62" y="11"/>
                </a:lnTo>
                <a:lnTo>
                  <a:pt x="53" y="15"/>
                </a:lnTo>
                <a:lnTo>
                  <a:pt x="47" y="11"/>
                </a:lnTo>
                <a:lnTo>
                  <a:pt x="31" y="13"/>
                </a:lnTo>
                <a:lnTo>
                  <a:pt x="27" y="17"/>
                </a:lnTo>
                <a:lnTo>
                  <a:pt x="27" y="39"/>
                </a:lnTo>
                <a:lnTo>
                  <a:pt x="39" y="50"/>
                </a:lnTo>
                <a:lnTo>
                  <a:pt x="23" y="64"/>
                </a:lnTo>
                <a:lnTo>
                  <a:pt x="10" y="81"/>
                </a:lnTo>
                <a:lnTo>
                  <a:pt x="6" y="106"/>
                </a:lnTo>
                <a:lnTo>
                  <a:pt x="0" y="134"/>
                </a:lnTo>
                <a:lnTo>
                  <a:pt x="6" y="134"/>
                </a:lnTo>
                <a:lnTo>
                  <a:pt x="20" y="127"/>
                </a:lnTo>
                <a:lnTo>
                  <a:pt x="39" y="127"/>
                </a:lnTo>
                <a:lnTo>
                  <a:pt x="59" y="127"/>
                </a:lnTo>
                <a:lnTo>
                  <a:pt x="78" y="125"/>
                </a:lnTo>
                <a:lnTo>
                  <a:pt x="97" y="125"/>
                </a:lnTo>
                <a:lnTo>
                  <a:pt x="97" y="99"/>
                </a:lnTo>
                <a:lnTo>
                  <a:pt x="113" y="75"/>
                </a:lnTo>
                <a:lnTo>
                  <a:pt x="121" y="55"/>
                </a:lnTo>
                <a:lnTo>
                  <a:pt x="115" y="37"/>
                </a:lnTo>
                <a:lnTo>
                  <a:pt x="107" y="19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0" name="Freeform 260"/>
          <p:cNvSpPr>
            <a:spLocks/>
          </p:cNvSpPr>
          <p:nvPr/>
        </p:nvSpPr>
        <p:spPr bwMode="auto">
          <a:xfrm>
            <a:off x="5778822" y="4977879"/>
            <a:ext cx="380560" cy="454156"/>
          </a:xfrm>
          <a:custGeom>
            <a:avLst/>
            <a:gdLst>
              <a:gd name="T0" fmla="*/ 381 w 430"/>
              <a:gd name="T1" fmla="*/ 175 h 448"/>
              <a:gd name="T2" fmla="*/ 377 w 430"/>
              <a:gd name="T3" fmla="*/ 190 h 448"/>
              <a:gd name="T4" fmla="*/ 379 w 430"/>
              <a:gd name="T5" fmla="*/ 194 h 448"/>
              <a:gd name="T6" fmla="*/ 387 w 430"/>
              <a:gd name="T7" fmla="*/ 232 h 448"/>
              <a:gd name="T8" fmla="*/ 389 w 430"/>
              <a:gd name="T9" fmla="*/ 267 h 448"/>
              <a:gd name="T10" fmla="*/ 407 w 430"/>
              <a:gd name="T11" fmla="*/ 305 h 448"/>
              <a:gd name="T12" fmla="*/ 395 w 430"/>
              <a:gd name="T13" fmla="*/ 325 h 448"/>
              <a:gd name="T14" fmla="*/ 362 w 430"/>
              <a:gd name="T15" fmla="*/ 349 h 448"/>
              <a:gd name="T16" fmla="*/ 364 w 430"/>
              <a:gd name="T17" fmla="*/ 389 h 448"/>
              <a:gd name="T18" fmla="*/ 383 w 430"/>
              <a:gd name="T19" fmla="*/ 424 h 448"/>
              <a:gd name="T20" fmla="*/ 387 w 430"/>
              <a:gd name="T21" fmla="*/ 448 h 448"/>
              <a:gd name="T22" fmla="*/ 372 w 430"/>
              <a:gd name="T23" fmla="*/ 446 h 448"/>
              <a:gd name="T24" fmla="*/ 340 w 430"/>
              <a:gd name="T25" fmla="*/ 413 h 448"/>
              <a:gd name="T26" fmla="*/ 321 w 430"/>
              <a:gd name="T27" fmla="*/ 413 h 448"/>
              <a:gd name="T28" fmla="*/ 288 w 430"/>
              <a:gd name="T29" fmla="*/ 395 h 448"/>
              <a:gd name="T30" fmla="*/ 263 w 430"/>
              <a:gd name="T31" fmla="*/ 386 h 448"/>
              <a:gd name="T32" fmla="*/ 226 w 430"/>
              <a:gd name="T33" fmla="*/ 393 h 448"/>
              <a:gd name="T34" fmla="*/ 218 w 430"/>
              <a:gd name="T35" fmla="*/ 360 h 448"/>
              <a:gd name="T36" fmla="*/ 216 w 430"/>
              <a:gd name="T37" fmla="*/ 303 h 448"/>
              <a:gd name="T38" fmla="*/ 187 w 430"/>
              <a:gd name="T39" fmla="*/ 294 h 448"/>
              <a:gd name="T40" fmla="*/ 159 w 430"/>
              <a:gd name="T41" fmla="*/ 314 h 448"/>
              <a:gd name="T42" fmla="*/ 116 w 430"/>
              <a:gd name="T43" fmla="*/ 314 h 448"/>
              <a:gd name="T44" fmla="*/ 99 w 430"/>
              <a:gd name="T45" fmla="*/ 269 h 448"/>
              <a:gd name="T46" fmla="*/ 60 w 430"/>
              <a:gd name="T47" fmla="*/ 269 h 448"/>
              <a:gd name="T48" fmla="*/ 21 w 430"/>
              <a:gd name="T49" fmla="*/ 267 h 448"/>
              <a:gd name="T50" fmla="*/ 0 w 430"/>
              <a:gd name="T51" fmla="*/ 265 h 448"/>
              <a:gd name="T52" fmla="*/ 9 w 430"/>
              <a:gd name="T53" fmla="*/ 245 h 448"/>
              <a:gd name="T54" fmla="*/ 31 w 430"/>
              <a:gd name="T55" fmla="*/ 241 h 448"/>
              <a:gd name="T56" fmla="*/ 50 w 430"/>
              <a:gd name="T57" fmla="*/ 232 h 448"/>
              <a:gd name="T58" fmla="*/ 70 w 430"/>
              <a:gd name="T59" fmla="*/ 227 h 448"/>
              <a:gd name="T60" fmla="*/ 91 w 430"/>
              <a:gd name="T61" fmla="*/ 194 h 448"/>
              <a:gd name="T62" fmla="*/ 109 w 430"/>
              <a:gd name="T63" fmla="*/ 155 h 448"/>
              <a:gd name="T64" fmla="*/ 128 w 430"/>
              <a:gd name="T65" fmla="*/ 117 h 448"/>
              <a:gd name="T66" fmla="*/ 134 w 430"/>
              <a:gd name="T67" fmla="*/ 82 h 448"/>
              <a:gd name="T68" fmla="*/ 144 w 430"/>
              <a:gd name="T69" fmla="*/ 42 h 448"/>
              <a:gd name="T70" fmla="*/ 161 w 430"/>
              <a:gd name="T71" fmla="*/ 4 h 448"/>
              <a:gd name="T72" fmla="*/ 206 w 430"/>
              <a:gd name="T73" fmla="*/ 22 h 448"/>
              <a:gd name="T74" fmla="*/ 237 w 430"/>
              <a:gd name="T75" fmla="*/ 13 h 448"/>
              <a:gd name="T76" fmla="*/ 270 w 430"/>
              <a:gd name="T77" fmla="*/ 7 h 448"/>
              <a:gd name="T78" fmla="*/ 296 w 430"/>
              <a:gd name="T79" fmla="*/ 0 h 448"/>
              <a:gd name="T80" fmla="*/ 331 w 430"/>
              <a:gd name="T81" fmla="*/ 4 h 448"/>
              <a:gd name="T82" fmla="*/ 348 w 430"/>
              <a:gd name="T83" fmla="*/ 11 h 448"/>
              <a:gd name="T84" fmla="*/ 379 w 430"/>
              <a:gd name="T85" fmla="*/ 20 h 448"/>
              <a:gd name="T86" fmla="*/ 403 w 430"/>
              <a:gd name="T87" fmla="*/ 29 h 448"/>
              <a:gd name="T88" fmla="*/ 418 w 430"/>
              <a:gd name="T89" fmla="*/ 64 h 448"/>
              <a:gd name="T90" fmla="*/ 414 w 430"/>
              <a:gd name="T91" fmla="*/ 89 h 448"/>
              <a:gd name="T92" fmla="*/ 397 w 430"/>
              <a:gd name="T93" fmla="*/ 131 h 4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0"/>
              <a:gd name="T142" fmla="*/ 0 h 448"/>
              <a:gd name="T143" fmla="*/ 430 w 430"/>
              <a:gd name="T144" fmla="*/ 448 h 44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0" h="448">
                <a:moveTo>
                  <a:pt x="391" y="159"/>
                </a:moveTo>
                <a:lnTo>
                  <a:pt x="381" y="175"/>
                </a:lnTo>
                <a:lnTo>
                  <a:pt x="376" y="190"/>
                </a:lnTo>
                <a:lnTo>
                  <a:pt x="377" y="190"/>
                </a:lnTo>
                <a:lnTo>
                  <a:pt x="377" y="192"/>
                </a:lnTo>
                <a:lnTo>
                  <a:pt x="379" y="194"/>
                </a:lnTo>
                <a:lnTo>
                  <a:pt x="383" y="214"/>
                </a:lnTo>
                <a:lnTo>
                  <a:pt x="387" y="232"/>
                </a:lnTo>
                <a:lnTo>
                  <a:pt x="387" y="250"/>
                </a:lnTo>
                <a:lnTo>
                  <a:pt x="389" y="267"/>
                </a:lnTo>
                <a:lnTo>
                  <a:pt x="397" y="287"/>
                </a:lnTo>
                <a:lnTo>
                  <a:pt x="407" y="305"/>
                </a:lnTo>
                <a:lnTo>
                  <a:pt x="414" y="322"/>
                </a:lnTo>
                <a:lnTo>
                  <a:pt x="395" y="325"/>
                </a:lnTo>
                <a:lnTo>
                  <a:pt x="374" y="331"/>
                </a:lnTo>
                <a:lnTo>
                  <a:pt x="362" y="349"/>
                </a:lnTo>
                <a:lnTo>
                  <a:pt x="366" y="369"/>
                </a:lnTo>
                <a:lnTo>
                  <a:pt x="364" y="389"/>
                </a:lnTo>
                <a:lnTo>
                  <a:pt x="362" y="409"/>
                </a:lnTo>
                <a:lnTo>
                  <a:pt x="383" y="424"/>
                </a:lnTo>
                <a:lnTo>
                  <a:pt x="391" y="417"/>
                </a:lnTo>
                <a:lnTo>
                  <a:pt x="387" y="448"/>
                </a:lnTo>
                <a:lnTo>
                  <a:pt x="381" y="444"/>
                </a:lnTo>
                <a:lnTo>
                  <a:pt x="372" y="446"/>
                </a:lnTo>
                <a:lnTo>
                  <a:pt x="354" y="422"/>
                </a:lnTo>
                <a:lnTo>
                  <a:pt x="340" y="413"/>
                </a:lnTo>
                <a:lnTo>
                  <a:pt x="331" y="404"/>
                </a:lnTo>
                <a:lnTo>
                  <a:pt x="321" y="413"/>
                </a:lnTo>
                <a:lnTo>
                  <a:pt x="292" y="402"/>
                </a:lnTo>
                <a:lnTo>
                  <a:pt x="288" y="395"/>
                </a:lnTo>
                <a:lnTo>
                  <a:pt x="270" y="397"/>
                </a:lnTo>
                <a:lnTo>
                  <a:pt x="263" y="386"/>
                </a:lnTo>
                <a:lnTo>
                  <a:pt x="243" y="389"/>
                </a:lnTo>
                <a:lnTo>
                  <a:pt x="226" y="393"/>
                </a:lnTo>
                <a:lnTo>
                  <a:pt x="224" y="384"/>
                </a:lnTo>
                <a:lnTo>
                  <a:pt x="218" y="360"/>
                </a:lnTo>
                <a:lnTo>
                  <a:pt x="216" y="333"/>
                </a:lnTo>
                <a:lnTo>
                  <a:pt x="216" y="303"/>
                </a:lnTo>
                <a:lnTo>
                  <a:pt x="187" y="300"/>
                </a:lnTo>
                <a:lnTo>
                  <a:pt x="187" y="294"/>
                </a:lnTo>
                <a:lnTo>
                  <a:pt x="163" y="294"/>
                </a:lnTo>
                <a:lnTo>
                  <a:pt x="159" y="314"/>
                </a:lnTo>
                <a:lnTo>
                  <a:pt x="132" y="320"/>
                </a:lnTo>
                <a:lnTo>
                  <a:pt x="116" y="314"/>
                </a:lnTo>
                <a:lnTo>
                  <a:pt x="107" y="292"/>
                </a:lnTo>
                <a:lnTo>
                  <a:pt x="99" y="269"/>
                </a:lnTo>
                <a:lnTo>
                  <a:pt x="79" y="269"/>
                </a:lnTo>
                <a:lnTo>
                  <a:pt x="60" y="269"/>
                </a:lnTo>
                <a:lnTo>
                  <a:pt x="41" y="267"/>
                </a:lnTo>
                <a:lnTo>
                  <a:pt x="21" y="267"/>
                </a:lnTo>
                <a:lnTo>
                  <a:pt x="4" y="269"/>
                </a:lnTo>
                <a:lnTo>
                  <a:pt x="0" y="265"/>
                </a:lnTo>
                <a:lnTo>
                  <a:pt x="7" y="263"/>
                </a:lnTo>
                <a:lnTo>
                  <a:pt x="9" y="245"/>
                </a:lnTo>
                <a:lnTo>
                  <a:pt x="19" y="238"/>
                </a:lnTo>
                <a:lnTo>
                  <a:pt x="31" y="241"/>
                </a:lnTo>
                <a:lnTo>
                  <a:pt x="37" y="234"/>
                </a:lnTo>
                <a:lnTo>
                  <a:pt x="50" y="232"/>
                </a:lnTo>
                <a:lnTo>
                  <a:pt x="52" y="243"/>
                </a:lnTo>
                <a:lnTo>
                  <a:pt x="70" y="227"/>
                </a:lnTo>
                <a:lnTo>
                  <a:pt x="87" y="212"/>
                </a:lnTo>
                <a:lnTo>
                  <a:pt x="91" y="194"/>
                </a:lnTo>
                <a:lnTo>
                  <a:pt x="93" y="174"/>
                </a:lnTo>
                <a:lnTo>
                  <a:pt x="109" y="155"/>
                </a:lnTo>
                <a:lnTo>
                  <a:pt x="124" y="135"/>
                </a:lnTo>
                <a:lnTo>
                  <a:pt x="128" y="117"/>
                </a:lnTo>
                <a:lnTo>
                  <a:pt x="132" y="99"/>
                </a:lnTo>
                <a:lnTo>
                  <a:pt x="134" y="82"/>
                </a:lnTo>
                <a:lnTo>
                  <a:pt x="138" y="64"/>
                </a:lnTo>
                <a:lnTo>
                  <a:pt x="144" y="42"/>
                </a:lnTo>
                <a:lnTo>
                  <a:pt x="144" y="25"/>
                </a:lnTo>
                <a:lnTo>
                  <a:pt x="161" y="4"/>
                </a:lnTo>
                <a:lnTo>
                  <a:pt x="185" y="16"/>
                </a:lnTo>
                <a:lnTo>
                  <a:pt x="206" y="22"/>
                </a:lnTo>
                <a:lnTo>
                  <a:pt x="228" y="27"/>
                </a:lnTo>
                <a:lnTo>
                  <a:pt x="237" y="13"/>
                </a:lnTo>
                <a:lnTo>
                  <a:pt x="247" y="14"/>
                </a:lnTo>
                <a:lnTo>
                  <a:pt x="270" y="7"/>
                </a:lnTo>
                <a:lnTo>
                  <a:pt x="286" y="7"/>
                </a:lnTo>
                <a:lnTo>
                  <a:pt x="296" y="0"/>
                </a:lnTo>
                <a:lnTo>
                  <a:pt x="313" y="2"/>
                </a:lnTo>
                <a:lnTo>
                  <a:pt x="331" y="4"/>
                </a:lnTo>
                <a:lnTo>
                  <a:pt x="342" y="5"/>
                </a:lnTo>
                <a:lnTo>
                  <a:pt x="348" y="11"/>
                </a:lnTo>
                <a:lnTo>
                  <a:pt x="366" y="22"/>
                </a:lnTo>
                <a:lnTo>
                  <a:pt x="379" y="20"/>
                </a:lnTo>
                <a:lnTo>
                  <a:pt x="387" y="14"/>
                </a:lnTo>
                <a:lnTo>
                  <a:pt x="403" y="29"/>
                </a:lnTo>
                <a:lnTo>
                  <a:pt x="418" y="42"/>
                </a:lnTo>
                <a:lnTo>
                  <a:pt x="418" y="64"/>
                </a:lnTo>
                <a:lnTo>
                  <a:pt x="430" y="75"/>
                </a:lnTo>
                <a:lnTo>
                  <a:pt x="414" y="89"/>
                </a:lnTo>
                <a:lnTo>
                  <a:pt x="401" y="106"/>
                </a:lnTo>
                <a:lnTo>
                  <a:pt x="397" y="131"/>
                </a:lnTo>
                <a:lnTo>
                  <a:pt x="391" y="159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1" name="Freeform 261"/>
          <p:cNvSpPr>
            <a:spLocks/>
          </p:cNvSpPr>
          <p:nvPr/>
        </p:nvSpPr>
        <p:spPr bwMode="auto">
          <a:xfrm>
            <a:off x="5968439" y="5304396"/>
            <a:ext cx="233375" cy="241920"/>
          </a:xfrm>
          <a:custGeom>
            <a:avLst/>
            <a:gdLst>
              <a:gd name="T0" fmla="*/ 47 w 265"/>
              <a:gd name="T1" fmla="*/ 113 h 237"/>
              <a:gd name="T2" fmla="*/ 25 w 265"/>
              <a:gd name="T3" fmla="*/ 115 h 237"/>
              <a:gd name="T4" fmla="*/ 2 w 265"/>
              <a:gd name="T5" fmla="*/ 115 h 237"/>
              <a:gd name="T6" fmla="*/ 2 w 265"/>
              <a:gd name="T7" fmla="*/ 133 h 237"/>
              <a:gd name="T8" fmla="*/ 2 w 265"/>
              <a:gd name="T9" fmla="*/ 153 h 237"/>
              <a:gd name="T10" fmla="*/ 2 w 265"/>
              <a:gd name="T11" fmla="*/ 171 h 237"/>
              <a:gd name="T12" fmla="*/ 0 w 265"/>
              <a:gd name="T13" fmla="*/ 190 h 237"/>
              <a:gd name="T14" fmla="*/ 17 w 265"/>
              <a:gd name="T15" fmla="*/ 208 h 237"/>
              <a:gd name="T16" fmla="*/ 33 w 265"/>
              <a:gd name="T17" fmla="*/ 226 h 237"/>
              <a:gd name="T18" fmla="*/ 47 w 265"/>
              <a:gd name="T19" fmla="*/ 223 h 237"/>
              <a:gd name="T20" fmla="*/ 72 w 265"/>
              <a:gd name="T21" fmla="*/ 230 h 237"/>
              <a:gd name="T22" fmla="*/ 103 w 265"/>
              <a:gd name="T23" fmla="*/ 237 h 237"/>
              <a:gd name="T24" fmla="*/ 125 w 265"/>
              <a:gd name="T25" fmla="*/ 219 h 237"/>
              <a:gd name="T26" fmla="*/ 148 w 265"/>
              <a:gd name="T27" fmla="*/ 201 h 237"/>
              <a:gd name="T28" fmla="*/ 156 w 265"/>
              <a:gd name="T29" fmla="*/ 186 h 237"/>
              <a:gd name="T30" fmla="*/ 171 w 265"/>
              <a:gd name="T31" fmla="*/ 182 h 237"/>
              <a:gd name="T32" fmla="*/ 189 w 265"/>
              <a:gd name="T33" fmla="*/ 179 h 237"/>
              <a:gd name="T34" fmla="*/ 185 w 265"/>
              <a:gd name="T35" fmla="*/ 166 h 237"/>
              <a:gd name="T36" fmla="*/ 200 w 265"/>
              <a:gd name="T37" fmla="*/ 159 h 237"/>
              <a:gd name="T38" fmla="*/ 218 w 265"/>
              <a:gd name="T39" fmla="*/ 151 h 237"/>
              <a:gd name="T40" fmla="*/ 236 w 265"/>
              <a:gd name="T41" fmla="*/ 146 h 237"/>
              <a:gd name="T42" fmla="*/ 253 w 265"/>
              <a:gd name="T43" fmla="*/ 139 h 237"/>
              <a:gd name="T44" fmla="*/ 241 w 265"/>
              <a:gd name="T45" fmla="*/ 128 h 237"/>
              <a:gd name="T46" fmla="*/ 253 w 265"/>
              <a:gd name="T47" fmla="*/ 106 h 237"/>
              <a:gd name="T48" fmla="*/ 257 w 265"/>
              <a:gd name="T49" fmla="*/ 100 h 237"/>
              <a:gd name="T50" fmla="*/ 259 w 265"/>
              <a:gd name="T51" fmla="*/ 80 h 237"/>
              <a:gd name="T52" fmla="*/ 259 w 265"/>
              <a:gd name="T53" fmla="*/ 62 h 237"/>
              <a:gd name="T54" fmla="*/ 265 w 265"/>
              <a:gd name="T55" fmla="*/ 54 h 237"/>
              <a:gd name="T56" fmla="*/ 251 w 265"/>
              <a:gd name="T57" fmla="*/ 34 h 237"/>
              <a:gd name="T58" fmla="*/ 249 w 265"/>
              <a:gd name="T59" fmla="*/ 29 h 237"/>
              <a:gd name="T60" fmla="*/ 226 w 265"/>
              <a:gd name="T61" fmla="*/ 16 h 237"/>
              <a:gd name="T62" fmla="*/ 202 w 265"/>
              <a:gd name="T63" fmla="*/ 3 h 237"/>
              <a:gd name="T64" fmla="*/ 200 w 265"/>
              <a:gd name="T65" fmla="*/ 0 h 237"/>
              <a:gd name="T66" fmla="*/ 181 w 265"/>
              <a:gd name="T67" fmla="*/ 3 h 237"/>
              <a:gd name="T68" fmla="*/ 160 w 265"/>
              <a:gd name="T69" fmla="*/ 9 h 237"/>
              <a:gd name="T70" fmla="*/ 148 w 265"/>
              <a:gd name="T71" fmla="*/ 27 h 237"/>
              <a:gd name="T72" fmla="*/ 152 w 265"/>
              <a:gd name="T73" fmla="*/ 47 h 237"/>
              <a:gd name="T74" fmla="*/ 150 w 265"/>
              <a:gd name="T75" fmla="*/ 67 h 237"/>
              <a:gd name="T76" fmla="*/ 148 w 265"/>
              <a:gd name="T77" fmla="*/ 87 h 237"/>
              <a:gd name="T78" fmla="*/ 169 w 265"/>
              <a:gd name="T79" fmla="*/ 102 h 237"/>
              <a:gd name="T80" fmla="*/ 177 w 265"/>
              <a:gd name="T81" fmla="*/ 95 h 237"/>
              <a:gd name="T82" fmla="*/ 173 w 265"/>
              <a:gd name="T83" fmla="*/ 126 h 237"/>
              <a:gd name="T84" fmla="*/ 167 w 265"/>
              <a:gd name="T85" fmla="*/ 122 h 237"/>
              <a:gd name="T86" fmla="*/ 158 w 265"/>
              <a:gd name="T87" fmla="*/ 124 h 237"/>
              <a:gd name="T88" fmla="*/ 140 w 265"/>
              <a:gd name="T89" fmla="*/ 100 h 237"/>
              <a:gd name="T90" fmla="*/ 126 w 265"/>
              <a:gd name="T91" fmla="*/ 91 h 237"/>
              <a:gd name="T92" fmla="*/ 117 w 265"/>
              <a:gd name="T93" fmla="*/ 82 h 237"/>
              <a:gd name="T94" fmla="*/ 107 w 265"/>
              <a:gd name="T95" fmla="*/ 91 h 237"/>
              <a:gd name="T96" fmla="*/ 78 w 265"/>
              <a:gd name="T97" fmla="*/ 80 h 237"/>
              <a:gd name="T98" fmla="*/ 74 w 265"/>
              <a:gd name="T99" fmla="*/ 73 h 237"/>
              <a:gd name="T100" fmla="*/ 56 w 265"/>
              <a:gd name="T101" fmla="*/ 75 h 237"/>
              <a:gd name="T102" fmla="*/ 49 w 265"/>
              <a:gd name="T103" fmla="*/ 64 h 237"/>
              <a:gd name="T104" fmla="*/ 47 w 265"/>
              <a:gd name="T105" fmla="*/ 89 h 237"/>
              <a:gd name="T106" fmla="*/ 47 w 265"/>
              <a:gd name="T107" fmla="*/ 113 h 2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"/>
              <a:gd name="T163" fmla="*/ 0 h 237"/>
              <a:gd name="T164" fmla="*/ 265 w 265"/>
              <a:gd name="T165" fmla="*/ 237 h 2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" h="237">
                <a:moveTo>
                  <a:pt x="47" y="113"/>
                </a:moveTo>
                <a:lnTo>
                  <a:pt x="25" y="115"/>
                </a:lnTo>
                <a:lnTo>
                  <a:pt x="2" y="115"/>
                </a:lnTo>
                <a:lnTo>
                  <a:pt x="2" y="133"/>
                </a:lnTo>
                <a:lnTo>
                  <a:pt x="2" y="153"/>
                </a:lnTo>
                <a:lnTo>
                  <a:pt x="2" y="171"/>
                </a:lnTo>
                <a:lnTo>
                  <a:pt x="0" y="190"/>
                </a:lnTo>
                <a:lnTo>
                  <a:pt x="17" y="208"/>
                </a:lnTo>
                <a:lnTo>
                  <a:pt x="33" y="226"/>
                </a:lnTo>
                <a:lnTo>
                  <a:pt x="47" y="223"/>
                </a:lnTo>
                <a:lnTo>
                  <a:pt x="72" y="230"/>
                </a:lnTo>
                <a:lnTo>
                  <a:pt x="103" y="237"/>
                </a:lnTo>
                <a:lnTo>
                  <a:pt x="125" y="219"/>
                </a:lnTo>
                <a:lnTo>
                  <a:pt x="148" y="201"/>
                </a:lnTo>
                <a:lnTo>
                  <a:pt x="156" y="186"/>
                </a:lnTo>
                <a:lnTo>
                  <a:pt x="171" y="182"/>
                </a:lnTo>
                <a:lnTo>
                  <a:pt x="189" y="179"/>
                </a:lnTo>
                <a:lnTo>
                  <a:pt x="185" y="166"/>
                </a:lnTo>
                <a:lnTo>
                  <a:pt x="200" y="159"/>
                </a:lnTo>
                <a:lnTo>
                  <a:pt x="218" y="151"/>
                </a:lnTo>
                <a:lnTo>
                  <a:pt x="236" y="146"/>
                </a:lnTo>
                <a:lnTo>
                  <a:pt x="253" y="139"/>
                </a:lnTo>
                <a:lnTo>
                  <a:pt x="241" y="128"/>
                </a:lnTo>
                <a:lnTo>
                  <a:pt x="253" y="106"/>
                </a:lnTo>
                <a:lnTo>
                  <a:pt x="257" y="100"/>
                </a:lnTo>
                <a:lnTo>
                  <a:pt x="259" y="80"/>
                </a:lnTo>
                <a:lnTo>
                  <a:pt x="259" y="62"/>
                </a:lnTo>
                <a:lnTo>
                  <a:pt x="265" y="54"/>
                </a:lnTo>
                <a:lnTo>
                  <a:pt x="251" y="34"/>
                </a:lnTo>
                <a:lnTo>
                  <a:pt x="249" y="29"/>
                </a:lnTo>
                <a:lnTo>
                  <a:pt x="226" y="16"/>
                </a:lnTo>
                <a:lnTo>
                  <a:pt x="202" y="3"/>
                </a:lnTo>
                <a:lnTo>
                  <a:pt x="200" y="0"/>
                </a:lnTo>
                <a:lnTo>
                  <a:pt x="181" y="3"/>
                </a:lnTo>
                <a:lnTo>
                  <a:pt x="160" y="9"/>
                </a:lnTo>
                <a:lnTo>
                  <a:pt x="148" y="27"/>
                </a:lnTo>
                <a:lnTo>
                  <a:pt x="152" y="47"/>
                </a:lnTo>
                <a:lnTo>
                  <a:pt x="150" y="67"/>
                </a:lnTo>
                <a:lnTo>
                  <a:pt x="148" y="87"/>
                </a:lnTo>
                <a:lnTo>
                  <a:pt x="169" y="102"/>
                </a:lnTo>
                <a:lnTo>
                  <a:pt x="177" y="95"/>
                </a:lnTo>
                <a:lnTo>
                  <a:pt x="173" y="126"/>
                </a:lnTo>
                <a:lnTo>
                  <a:pt x="167" y="122"/>
                </a:lnTo>
                <a:lnTo>
                  <a:pt x="158" y="124"/>
                </a:lnTo>
                <a:lnTo>
                  <a:pt x="140" y="100"/>
                </a:lnTo>
                <a:lnTo>
                  <a:pt x="126" y="91"/>
                </a:lnTo>
                <a:lnTo>
                  <a:pt x="117" y="82"/>
                </a:lnTo>
                <a:lnTo>
                  <a:pt x="107" y="91"/>
                </a:lnTo>
                <a:lnTo>
                  <a:pt x="78" y="80"/>
                </a:lnTo>
                <a:lnTo>
                  <a:pt x="74" y="73"/>
                </a:lnTo>
                <a:lnTo>
                  <a:pt x="56" y="75"/>
                </a:lnTo>
                <a:lnTo>
                  <a:pt x="49" y="64"/>
                </a:lnTo>
                <a:lnTo>
                  <a:pt x="47" y="89"/>
                </a:lnTo>
                <a:lnTo>
                  <a:pt x="47" y="11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2" name="Freeform 262"/>
          <p:cNvSpPr>
            <a:spLocks/>
          </p:cNvSpPr>
          <p:nvPr/>
        </p:nvSpPr>
        <p:spPr bwMode="auto">
          <a:xfrm>
            <a:off x="6032087" y="5485464"/>
            <a:ext cx="151164" cy="164742"/>
          </a:xfrm>
          <a:custGeom>
            <a:avLst/>
            <a:gdLst>
              <a:gd name="T0" fmla="*/ 84 w 171"/>
              <a:gd name="T1" fmla="*/ 153 h 161"/>
              <a:gd name="T2" fmla="*/ 78 w 171"/>
              <a:gd name="T3" fmla="*/ 150 h 161"/>
              <a:gd name="T4" fmla="*/ 58 w 171"/>
              <a:gd name="T5" fmla="*/ 141 h 161"/>
              <a:gd name="T6" fmla="*/ 51 w 171"/>
              <a:gd name="T7" fmla="*/ 120 h 161"/>
              <a:gd name="T8" fmla="*/ 47 w 171"/>
              <a:gd name="T9" fmla="*/ 115 h 161"/>
              <a:gd name="T10" fmla="*/ 43 w 171"/>
              <a:gd name="T11" fmla="*/ 109 h 161"/>
              <a:gd name="T12" fmla="*/ 25 w 171"/>
              <a:gd name="T13" fmla="*/ 97 h 161"/>
              <a:gd name="T14" fmla="*/ 14 w 171"/>
              <a:gd name="T15" fmla="*/ 75 h 161"/>
              <a:gd name="T16" fmla="*/ 0 w 171"/>
              <a:gd name="T17" fmla="*/ 51 h 161"/>
              <a:gd name="T18" fmla="*/ 31 w 171"/>
              <a:gd name="T19" fmla="*/ 58 h 161"/>
              <a:gd name="T20" fmla="*/ 53 w 171"/>
              <a:gd name="T21" fmla="*/ 40 h 161"/>
              <a:gd name="T22" fmla="*/ 76 w 171"/>
              <a:gd name="T23" fmla="*/ 22 h 161"/>
              <a:gd name="T24" fmla="*/ 84 w 171"/>
              <a:gd name="T25" fmla="*/ 7 h 161"/>
              <a:gd name="T26" fmla="*/ 99 w 171"/>
              <a:gd name="T27" fmla="*/ 3 h 161"/>
              <a:gd name="T28" fmla="*/ 117 w 171"/>
              <a:gd name="T29" fmla="*/ 0 h 161"/>
              <a:gd name="T30" fmla="*/ 117 w 171"/>
              <a:gd name="T31" fmla="*/ 9 h 161"/>
              <a:gd name="T32" fmla="*/ 127 w 171"/>
              <a:gd name="T33" fmla="*/ 7 h 161"/>
              <a:gd name="T34" fmla="*/ 148 w 171"/>
              <a:gd name="T35" fmla="*/ 16 h 161"/>
              <a:gd name="T36" fmla="*/ 171 w 171"/>
              <a:gd name="T37" fmla="*/ 25 h 161"/>
              <a:gd name="T38" fmla="*/ 171 w 171"/>
              <a:gd name="T39" fmla="*/ 55 h 161"/>
              <a:gd name="T40" fmla="*/ 165 w 171"/>
              <a:gd name="T41" fmla="*/ 75 h 161"/>
              <a:gd name="T42" fmla="*/ 169 w 171"/>
              <a:gd name="T43" fmla="*/ 95 h 161"/>
              <a:gd name="T44" fmla="*/ 162 w 171"/>
              <a:gd name="T45" fmla="*/ 117 h 161"/>
              <a:gd name="T46" fmla="*/ 156 w 171"/>
              <a:gd name="T47" fmla="*/ 135 h 161"/>
              <a:gd name="T48" fmla="*/ 142 w 171"/>
              <a:gd name="T49" fmla="*/ 148 h 161"/>
              <a:gd name="T50" fmla="*/ 128 w 171"/>
              <a:gd name="T51" fmla="*/ 161 h 161"/>
              <a:gd name="T52" fmla="*/ 107 w 171"/>
              <a:gd name="T53" fmla="*/ 159 h 161"/>
              <a:gd name="T54" fmla="*/ 86 w 171"/>
              <a:gd name="T55" fmla="*/ 155 h 161"/>
              <a:gd name="T56" fmla="*/ 84 w 171"/>
              <a:gd name="T57" fmla="*/ 153 h 1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1"/>
              <a:gd name="T88" fmla="*/ 0 h 161"/>
              <a:gd name="T89" fmla="*/ 171 w 171"/>
              <a:gd name="T90" fmla="*/ 161 h 16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1" h="161">
                <a:moveTo>
                  <a:pt x="84" y="153"/>
                </a:moveTo>
                <a:lnTo>
                  <a:pt x="78" y="150"/>
                </a:lnTo>
                <a:lnTo>
                  <a:pt x="58" y="141"/>
                </a:lnTo>
                <a:lnTo>
                  <a:pt x="51" y="120"/>
                </a:lnTo>
                <a:lnTo>
                  <a:pt x="47" y="115"/>
                </a:lnTo>
                <a:lnTo>
                  <a:pt x="43" y="109"/>
                </a:lnTo>
                <a:lnTo>
                  <a:pt x="25" y="97"/>
                </a:lnTo>
                <a:lnTo>
                  <a:pt x="14" y="75"/>
                </a:lnTo>
                <a:lnTo>
                  <a:pt x="0" y="51"/>
                </a:lnTo>
                <a:lnTo>
                  <a:pt x="31" y="58"/>
                </a:lnTo>
                <a:lnTo>
                  <a:pt x="53" y="40"/>
                </a:lnTo>
                <a:lnTo>
                  <a:pt x="76" y="22"/>
                </a:lnTo>
                <a:lnTo>
                  <a:pt x="84" y="7"/>
                </a:lnTo>
                <a:lnTo>
                  <a:pt x="99" y="3"/>
                </a:lnTo>
                <a:lnTo>
                  <a:pt x="117" y="0"/>
                </a:lnTo>
                <a:lnTo>
                  <a:pt x="117" y="9"/>
                </a:lnTo>
                <a:lnTo>
                  <a:pt x="127" y="7"/>
                </a:lnTo>
                <a:lnTo>
                  <a:pt x="148" y="16"/>
                </a:lnTo>
                <a:lnTo>
                  <a:pt x="171" y="25"/>
                </a:lnTo>
                <a:lnTo>
                  <a:pt x="171" y="55"/>
                </a:lnTo>
                <a:lnTo>
                  <a:pt x="165" y="75"/>
                </a:lnTo>
                <a:lnTo>
                  <a:pt x="169" y="95"/>
                </a:lnTo>
                <a:lnTo>
                  <a:pt x="162" y="117"/>
                </a:lnTo>
                <a:lnTo>
                  <a:pt x="156" y="135"/>
                </a:lnTo>
                <a:lnTo>
                  <a:pt x="142" y="148"/>
                </a:lnTo>
                <a:lnTo>
                  <a:pt x="128" y="161"/>
                </a:lnTo>
                <a:lnTo>
                  <a:pt x="107" y="159"/>
                </a:lnTo>
                <a:lnTo>
                  <a:pt x="86" y="155"/>
                </a:lnTo>
                <a:lnTo>
                  <a:pt x="84" y="15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3" name="Freeform 263"/>
          <p:cNvSpPr>
            <a:spLocks/>
          </p:cNvSpPr>
          <p:nvPr/>
        </p:nvSpPr>
        <p:spPr bwMode="auto">
          <a:xfrm>
            <a:off x="4434263" y="5835729"/>
            <a:ext cx="98123" cy="118732"/>
          </a:xfrm>
          <a:custGeom>
            <a:avLst/>
            <a:gdLst>
              <a:gd name="T0" fmla="*/ 106 w 110"/>
              <a:gd name="T1" fmla="*/ 59 h 116"/>
              <a:gd name="T2" fmla="*/ 84 w 110"/>
              <a:gd name="T3" fmla="*/ 44 h 116"/>
              <a:gd name="T4" fmla="*/ 61 w 110"/>
              <a:gd name="T5" fmla="*/ 28 h 116"/>
              <a:gd name="T6" fmla="*/ 47 w 110"/>
              <a:gd name="T7" fmla="*/ 20 h 116"/>
              <a:gd name="T8" fmla="*/ 41 w 110"/>
              <a:gd name="T9" fmla="*/ 20 h 116"/>
              <a:gd name="T10" fmla="*/ 14 w 110"/>
              <a:gd name="T11" fmla="*/ 0 h 116"/>
              <a:gd name="T12" fmla="*/ 2 w 110"/>
              <a:gd name="T13" fmla="*/ 4 h 116"/>
              <a:gd name="T14" fmla="*/ 0 w 110"/>
              <a:gd name="T15" fmla="*/ 30 h 116"/>
              <a:gd name="T16" fmla="*/ 0 w 110"/>
              <a:gd name="T17" fmla="*/ 57 h 116"/>
              <a:gd name="T18" fmla="*/ 2 w 110"/>
              <a:gd name="T19" fmla="*/ 59 h 116"/>
              <a:gd name="T20" fmla="*/ 0 w 110"/>
              <a:gd name="T21" fmla="*/ 79 h 116"/>
              <a:gd name="T22" fmla="*/ 10 w 110"/>
              <a:gd name="T23" fmla="*/ 99 h 116"/>
              <a:gd name="T24" fmla="*/ 37 w 110"/>
              <a:gd name="T25" fmla="*/ 110 h 116"/>
              <a:gd name="T26" fmla="*/ 74 w 110"/>
              <a:gd name="T27" fmla="*/ 116 h 116"/>
              <a:gd name="T28" fmla="*/ 94 w 110"/>
              <a:gd name="T29" fmla="*/ 106 h 116"/>
              <a:gd name="T30" fmla="*/ 110 w 110"/>
              <a:gd name="T31" fmla="*/ 88 h 116"/>
              <a:gd name="T32" fmla="*/ 104 w 110"/>
              <a:gd name="T33" fmla="*/ 72 h 116"/>
              <a:gd name="T34" fmla="*/ 106 w 110"/>
              <a:gd name="T35" fmla="*/ 59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0"/>
              <a:gd name="T55" fmla="*/ 0 h 116"/>
              <a:gd name="T56" fmla="*/ 110 w 110"/>
              <a:gd name="T57" fmla="*/ 116 h 1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0" h="116">
                <a:moveTo>
                  <a:pt x="106" y="59"/>
                </a:moveTo>
                <a:lnTo>
                  <a:pt x="84" y="44"/>
                </a:lnTo>
                <a:lnTo>
                  <a:pt x="61" y="28"/>
                </a:lnTo>
                <a:lnTo>
                  <a:pt x="47" y="20"/>
                </a:lnTo>
                <a:lnTo>
                  <a:pt x="41" y="20"/>
                </a:lnTo>
                <a:lnTo>
                  <a:pt x="14" y="0"/>
                </a:lnTo>
                <a:lnTo>
                  <a:pt x="2" y="4"/>
                </a:lnTo>
                <a:lnTo>
                  <a:pt x="0" y="30"/>
                </a:lnTo>
                <a:lnTo>
                  <a:pt x="0" y="57"/>
                </a:lnTo>
                <a:lnTo>
                  <a:pt x="2" y="59"/>
                </a:lnTo>
                <a:lnTo>
                  <a:pt x="0" y="79"/>
                </a:lnTo>
                <a:lnTo>
                  <a:pt x="10" y="99"/>
                </a:lnTo>
                <a:lnTo>
                  <a:pt x="37" y="110"/>
                </a:lnTo>
                <a:lnTo>
                  <a:pt x="74" y="116"/>
                </a:lnTo>
                <a:lnTo>
                  <a:pt x="94" y="106"/>
                </a:lnTo>
                <a:lnTo>
                  <a:pt x="110" y="88"/>
                </a:lnTo>
                <a:lnTo>
                  <a:pt x="104" y="72"/>
                </a:lnTo>
                <a:lnTo>
                  <a:pt x="106" y="5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4" name="Freeform 264"/>
          <p:cNvSpPr>
            <a:spLocks/>
          </p:cNvSpPr>
          <p:nvPr/>
        </p:nvSpPr>
        <p:spPr bwMode="auto">
          <a:xfrm>
            <a:off x="4198234" y="5635366"/>
            <a:ext cx="303653" cy="734663"/>
          </a:xfrm>
          <a:custGeom>
            <a:avLst/>
            <a:gdLst>
              <a:gd name="T0" fmla="*/ 191 w 344"/>
              <a:gd name="T1" fmla="*/ 459 h 724"/>
              <a:gd name="T2" fmla="*/ 187 w 344"/>
              <a:gd name="T3" fmla="*/ 488 h 724"/>
              <a:gd name="T4" fmla="*/ 200 w 344"/>
              <a:gd name="T5" fmla="*/ 488 h 724"/>
              <a:gd name="T6" fmla="*/ 214 w 344"/>
              <a:gd name="T7" fmla="*/ 503 h 724"/>
              <a:gd name="T8" fmla="*/ 187 w 344"/>
              <a:gd name="T9" fmla="*/ 499 h 724"/>
              <a:gd name="T10" fmla="*/ 189 w 344"/>
              <a:gd name="T11" fmla="*/ 525 h 724"/>
              <a:gd name="T12" fmla="*/ 187 w 344"/>
              <a:gd name="T13" fmla="*/ 554 h 724"/>
              <a:gd name="T14" fmla="*/ 165 w 344"/>
              <a:gd name="T15" fmla="*/ 587 h 724"/>
              <a:gd name="T16" fmla="*/ 208 w 344"/>
              <a:gd name="T17" fmla="*/ 609 h 724"/>
              <a:gd name="T18" fmla="*/ 208 w 344"/>
              <a:gd name="T19" fmla="*/ 623 h 724"/>
              <a:gd name="T20" fmla="*/ 187 w 344"/>
              <a:gd name="T21" fmla="*/ 653 h 724"/>
              <a:gd name="T22" fmla="*/ 173 w 344"/>
              <a:gd name="T23" fmla="*/ 667 h 724"/>
              <a:gd name="T24" fmla="*/ 181 w 344"/>
              <a:gd name="T25" fmla="*/ 675 h 724"/>
              <a:gd name="T26" fmla="*/ 171 w 344"/>
              <a:gd name="T27" fmla="*/ 693 h 724"/>
              <a:gd name="T28" fmla="*/ 175 w 344"/>
              <a:gd name="T29" fmla="*/ 708 h 724"/>
              <a:gd name="T30" fmla="*/ 202 w 344"/>
              <a:gd name="T31" fmla="*/ 724 h 724"/>
              <a:gd name="T32" fmla="*/ 128 w 344"/>
              <a:gd name="T33" fmla="*/ 713 h 724"/>
              <a:gd name="T34" fmla="*/ 105 w 344"/>
              <a:gd name="T35" fmla="*/ 684 h 724"/>
              <a:gd name="T36" fmla="*/ 74 w 344"/>
              <a:gd name="T37" fmla="*/ 655 h 724"/>
              <a:gd name="T38" fmla="*/ 81 w 344"/>
              <a:gd name="T39" fmla="*/ 609 h 724"/>
              <a:gd name="T40" fmla="*/ 76 w 344"/>
              <a:gd name="T41" fmla="*/ 563 h 724"/>
              <a:gd name="T42" fmla="*/ 62 w 344"/>
              <a:gd name="T43" fmla="*/ 549 h 724"/>
              <a:gd name="T44" fmla="*/ 60 w 344"/>
              <a:gd name="T45" fmla="*/ 534 h 724"/>
              <a:gd name="T46" fmla="*/ 39 w 344"/>
              <a:gd name="T47" fmla="*/ 495 h 724"/>
              <a:gd name="T48" fmla="*/ 31 w 344"/>
              <a:gd name="T49" fmla="*/ 446 h 724"/>
              <a:gd name="T50" fmla="*/ 33 w 344"/>
              <a:gd name="T51" fmla="*/ 406 h 724"/>
              <a:gd name="T52" fmla="*/ 23 w 344"/>
              <a:gd name="T53" fmla="*/ 371 h 724"/>
              <a:gd name="T54" fmla="*/ 27 w 344"/>
              <a:gd name="T55" fmla="*/ 336 h 724"/>
              <a:gd name="T56" fmla="*/ 25 w 344"/>
              <a:gd name="T57" fmla="*/ 289 h 724"/>
              <a:gd name="T58" fmla="*/ 9 w 344"/>
              <a:gd name="T59" fmla="*/ 256 h 724"/>
              <a:gd name="T60" fmla="*/ 0 w 344"/>
              <a:gd name="T61" fmla="*/ 221 h 724"/>
              <a:gd name="T62" fmla="*/ 2 w 344"/>
              <a:gd name="T63" fmla="*/ 188 h 724"/>
              <a:gd name="T64" fmla="*/ 11 w 344"/>
              <a:gd name="T65" fmla="*/ 150 h 724"/>
              <a:gd name="T66" fmla="*/ 27 w 344"/>
              <a:gd name="T67" fmla="*/ 123 h 724"/>
              <a:gd name="T68" fmla="*/ 13 w 344"/>
              <a:gd name="T69" fmla="*/ 75 h 724"/>
              <a:gd name="T70" fmla="*/ 37 w 344"/>
              <a:gd name="T71" fmla="*/ 53 h 724"/>
              <a:gd name="T72" fmla="*/ 37 w 344"/>
              <a:gd name="T73" fmla="*/ 24 h 724"/>
              <a:gd name="T74" fmla="*/ 60 w 344"/>
              <a:gd name="T75" fmla="*/ 4 h 724"/>
              <a:gd name="T76" fmla="*/ 97 w 344"/>
              <a:gd name="T77" fmla="*/ 22 h 724"/>
              <a:gd name="T78" fmla="*/ 130 w 344"/>
              <a:gd name="T79" fmla="*/ 6 h 724"/>
              <a:gd name="T80" fmla="*/ 157 w 344"/>
              <a:gd name="T81" fmla="*/ 31 h 724"/>
              <a:gd name="T82" fmla="*/ 196 w 344"/>
              <a:gd name="T83" fmla="*/ 57 h 724"/>
              <a:gd name="T84" fmla="*/ 235 w 344"/>
              <a:gd name="T85" fmla="*/ 77 h 724"/>
              <a:gd name="T86" fmla="*/ 247 w 344"/>
              <a:gd name="T87" fmla="*/ 110 h 724"/>
              <a:gd name="T88" fmla="*/ 265 w 344"/>
              <a:gd name="T89" fmla="*/ 134 h 724"/>
              <a:gd name="T90" fmla="*/ 305 w 344"/>
              <a:gd name="T91" fmla="*/ 130 h 724"/>
              <a:gd name="T92" fmla="*/ 321 w 344"/>
              <a:gd name="T93" fmla="*/ 90 h 724"/>
              <a:gd name="T94" fmla="*/ 344 w 344"/>
              <a:gd name="T95" fmla="*/ 123 h 724"/>
              <a:gd name="T96" fmla="*/ 317 w 344"/>
              <a:gd name="T97" fmla="*/ 144 h 724"/>
              <a:gd name="T98" fmla="*/ 294 w 344"/>
              <a:gd name="T99" fmla="*/ 174 h 724"/>
              <a:gd name="T100" fmla="*/ 270 w 344"/>
              <a:gd name="T101" fmla="*/ 201 h 724"/>
              <a:gd name="T102" fmla="*/ 268 w 344"/>
              <a:gd name="T103" fmla="*/ 229 h 724"/>
              <a:gd name="T104" fmla="*/ 270 w 344"/>
              <a:gd name="T105" fmla="*/ 271 h 724"/>
              <a:gd name="T106" fmla="*/ 276 w 344"/>
              <a:gd name="T107" fmla="*/ 309 h 724"/>
              <a:gd name="T108" fmla="*/ 307 w 344"/>
              <a:gd name="T109" fmla="*/ 344 h 724"/>
              <a:gd name="T110" fmla="*/ 311 w 344"/>
              <a:gd name="T111" fmla="*/ 375 h 724"/>
              <a:gd name="T112" fmla="*/ 286 w 344"/>
              <a:gd name="T113" fmla="*/ 399 h 724"/>
              <a:gd name="T114" fmla="*/ 249 w 344"/>
              <a:gd name="T115" fmla="*/ 408 h 724"/>
              <a:gd name="T116" fmla="*/ 216 w 344"/>
              <a:gd name="T117" fmla="*/ 410 h 724"/>
              <a:gd name="T118" fmla="*/ 226 w 344"/>
              <a:gd name="T119" fmla="*/ 448 h 7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4"/>
              <a:gd name="T181" fmla="*/ 0 h 724"/>
              <a:gd name="T182" fmla="*/ 344 w 344"/>
              <a:gd name="T183" fmla="*/ 724 h 7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4" h="724">
                <a:moveTo>
                  <a:pt x="222" y="461"/>
                </a:moveTo>
                <a:lnTo>
                  <a:pt x="191" y="459"/>
                </a:lnTo>
                <a:lnTo>
                  <a:pt x="169" y="455"/>
                </a:lnTo>
                <a:lnTo>
                  <a:pt x="187" y="488"/>
                </a:lnTo>
                <a:lnTo>
                  <a:pt x="193" y="490"/>
                </a:lnTo>
                <a:lnTo>
                  <a:pt x="200" y="488"/>
                </a:lnTo>
                <a:lnTo>
                  <a:pt x="208" y="485"/>
                </a:lnTo>
                <a:lnTo>
                  <a:pt x="214" y="503"/>
                </a:lnTo>
                <a:lnTo>
                  <a:pt x="202" y="499"/>
                </a:lnTo>
                <a:lnTo>
                  <a:pt x="187" y="499"/>
                </a:lnTo>
                <a:lnTo>
                  <a:pt x="202" y="506"/>
                </a:lnTo>
                <a:lnTo>
                  <a:pt x="189" y="525"/>
                </a:lnTo>
                <a:lnTo>
                  <a:pt x="191" y="543"/>
                </a:lnTo>
                <a:lnTo>
                  <a:pt x="187" y="554"/>
                </a:lnTo>
                <a:lnTo>
                  <a:pt x="163" y="565"/>
                </a:lnTo>
                <a:lnTo>
                  <a:pt x="165" y="587"/>
                </a:lnTo>
                <a:lnTo>
                  <a:pt x="196" y="603"/>
                </a:lnTo>
                <a:lnTo>
                  <a:pt x="208" y="609"/>
                </a:lnTo>
                <a:lnTo>
                  <a:pt x="202" y="620"/>
                </a:lnTo>
                <a:lnTo>
                  <a:pt x="208" y="623"/>
                </a:lnTo>
                <a:lnTo>
                  <a:pt x="198" y="638"/>
                </a:lnTo>
                <a:lnTo>
                  <a:pt x="187" y="653"/>
                </a:lnTo>
                <a:lnTo>
                  <a:pt x="185" y="671"/>
                </a:lnTo>
                <a:lnTo>
                  <a:pt x="173" y="667"/>
                </a:lnTo>
                <a:lnTo>
                  <a:pt x="169" y="669"/>
                </a:lnTo>
                <a:lnTo>
                  <a:pt x="181" y="675"/>
                </a:lnTo>
                <a:lnTo>
                  <a:pt x="171" y="687"/>
                </a:lnTo>
                <a:lnTo>
                  <a:pt x="171" y="693"/>
                </a:lnTo>
                <a:lnTo>
                  <a:pt x="181" y="708"/>
                </a:lnTo>
                <a:lnTo>
                  <a:pt x="175" y="708"/>
                </a:lnTo>
                <a:lnTo>
                  <a:pt x="191" y="713"/>
                </a:lnTo>
                <a:lnTo>
                  <a:pt x="202" y="724"/>
                </a:lnTo>
                <a:lnTo>
                  <a:pt x="167" y="717"/>
                </a:lnTo>
                <a:lnTo>
                  <a:pt x="128" y="713"/>
                </a:lnTo>
                <a:lnTo>
                  <a:pt x="117" y="702"/>
                </a:lnTo>
                <a:lnTo>
                  <a:pt x="105" y="684"/>
                </a:lnTo>
                <a:lnTo>
                  <a:pt x="91" y="686"/>
                </a:lnTo>
                <a:lnTo>
                  <a:pt x="74" y="655"/>
                </a:lnTo>
                <a:lnTo>
                  <a:pt x="85" y="640"/>
                </a:lnTo>
                <a:lnTo>
                  <a:pt x="81" y="609"/>
                </a:lnTo>
                <a:lnTo>
                  <a:pt x="78" y="581"/>
                </a:lnTo>
                <a:lnTo>
                  <a:pt x="76" y="563"/>
                </a:lnTo>
                <a:lnTo>
                  <a:pt x="70" y="554"/>
                </a:lnTo>
                <a:lnTo>
                  <a:pt x="62" y="549"/>
                </a:lnTo>
                <a:lnTo>
                  <a:pt x="76" y="543"/>
                </a:lnTo>
                <a:lnTo>
                  <a:pt x="60" y="534"/>
                </a:lnTo>
                <a:lnTo>
                  <a:pt x="50" y="510"/>
                </a:lnTo>
                <a:lnTo>
                  <a:pt x="39" y="495"/>
                </a:lnTo>
                <a:lnTo>
                  <a:pt x="39" y="477"/>
                </a:lnTo>
                <a:lnTo>
                  <a:pt x="31" y="446"/>
                </a:lnTo>
                <a:lnTo>
                  <a:pt x="27" y="421"/>
                </a:lnTo>
                <a:lnTo>
                  <a:pt x="33" y="406"/>
                </a:lnTo>
                <a:lnTo>
                  <a:pt x="29" y="391"/>
                </a:lnTo>
                <a:lnTo>
                  <a:pt x="23" y="371"/>
                </a:lnTo>
                <a:lnTo>
                  <a:pt x="17" y="351"/>
                </a:lnTo>
                <a:lnTo>
                  <a:pt x="27" y="336"/>
                </a:lnTo>
                <a:lnTo>
                  <a:pt x="23" y="320"/>
                </a:lnTo>
                <a:lnTo>
                  <a:pt x="25" y="289"/>
                </a:lnTo>
                <a:lnTo>
                  <a:pt x="21" y="276"/>
                </a:lnTo>
                <a:lnTo>
                  <a:pt x="9" y="256"/>
                </a:lnTo>
                <a:lnTo>
                  <a:pt x="0" y="236"/>
                </a:lnTo>
                <a:lnTo>
                  <a:pt x="0" y="221"/>
                </a:lnTo>
                <a:lnTo>
                  <a:pt x="4" y="207"/>
                </a:lnTo>
                <a:lnTo>
                  <a:pt x="2" y="188"/>
                </a:lnTo>
                <a:lnTo>
                  <a:pt x="2" y="172"/>
                </a:lnTo>
                <a:lnTo>
                  <a:pt x="11" y="150"/>
                </a:lnTo>
                <a:lnTo>
                  <a:pt x="19" y="128"/>
                </a:lnTo>
                <a:lnTo>
                  <a:pt x="27" y="123"/>
                </a:lnTo>
                <a:lnTo>
                  <a:pt x="17" y="108"/>
                </a:lnTo>
                <a:lnTo>
                  <a:pt x="13" y="75"/>
                </a:lnTo>
                <a:lnTo>
                  <a:pt x="17" y="62"/>
                </a:lnTo>
                <a:lnTo>
                  <a:pt x="37" y="53"/>
                </a:lnTo>
                <a:lnTo>
                  <a:pt x="41" y="29"/>
                </a:lnTo>
                <a:lnTo>
                  <a:pt x="37" y="24"/>
                </a:lnTo>
                <a:lnTo>
                  <a:pt x="54" y="0"/>
                </a:lnTo>
                <a:lnTo>
                  <a:pt x="60" y="4"/>
                </a:lnTo>
                <a:lnTo>
                  <a:pt x="87" y="9"/>
                </a:lnTo>
                <a:lnTo>
                  <a:pt x="97" y="22"/>
                </a:lnTo>
                <a:lnTo>
                  <a:pt x="105" y="9"/>
                </a:lnTo>
                <a:lnTo>
                  <a:pt x="130" y="6"/>
                </a:lnTo>
                <a:lnTo>
                  <a:pt x="136" y="11"/>
                </a:lnTo>
                <a:lnTo>
                  <a:pt x="157" y="31"/>
                </a:lnTo>
                <a:lnTo>
                  <a:pt x="179" y="49"/>
                </a:lnTo>
                <a:lnTo>
                  <a:pt x="196" y="57"/>
                </a:lnTo>
                <a:lnTo>
                  <a:pt x="216" y="66"/>
                </a:lnTo>
                <a:lnTo>
                  <a:pt x="235" y="77"/>
                </a:lnTo>
                <a:lnTo>
                  <a:pt x="255" y="88"/>
                </a:lnTo>
                <a:lnTo>
                  <a:pt x="247" y="110"/>
                </a:lnTo>
                <a:lnTo>
                  <a:pt x="239" y="132"/>
                </a:lnTo>
                <a:lnTo>
                  <a:pt x="265" y="134"/>
                </a:lnTo>
                <a:lnTo>
                  <a:pt x="290" y="135"/>
                </a:lnTo>
                <a:lnTo>
                  <a:pt x="305" y="130"/>
                </a:lnTo>
                <a:lnTo>
                  <a:pt x="321" y="106"/>
                </a:lnTo>
                <a:lnTo>
                  <a:pt x="321" y="90"/>
                </a:lnTo>
                <a:lnTo>
                  <a:pt x="335" y="91"/>
                </a:lnTo>
                <a:lnTo>
                  <a:pt x="344" y="123"/>
                </a:lnTo>
                <a:lnTo>
                  <a:pt x="331" y="134"/>
                </a:lnTo>
                <a:lnTo>
                  <a:pt x="317" y="144"/>
                </a:lnTo>
                <a:lnTo>
                  <a:pt x="305" y="159"/>
                </a:lnTo>
                <a:lnTo>
                  <a:pt x="294" y="174"/>
                </a:lnTo>
                <a:lnTo>
                  <a:pt x="282" y="187"/>
                </a:lnTo>
                <a:lnTo>
                  <a:pt x="270" y="201"/>
                </a:lnTo>
                <a:lnTo>
                  <a:pt x="270" y="203"/>
                </a:lnTo>
                <a:lnTo>
                  <a:pt x="268" y="229"/>
                </a:lnTo>
                <a:lnTo>
                  <a:pt x="268" y="256"/>
                </a:lnTo>
                <a:lnTo>
                  <a:pt x="270" y="271"/>
                </a:lnTo>
                <a:lnTo>
                  <a:pt x="267" y="280"/>
                </a:lnTo>
                <a:lnTo>
                  <a:pt x="276" y="309"/>
                </a:lnTo>
                <a:lnTo>
                  <a:pt x="305" y="327"/>
                </a:lnTo>
                <a:lnTo>
                  <a:pt x="307" y="344"/>
                </a:lnTo>
                <a:lnTo>
                  <a:pt x="321" y="355"/>
                </a:lnTo>
                <a:lnTo>
                  <a:pt x="311" y="375"/>
                </a:lnTo>
                <a:lnTo>
                  <a:pt x="304" y="395"/>
                </a:lnTo>
                <a:lnTo>
                  <a:pt x="286" y="399"/>
                </a:lnTo>
                <a:lnTo>
                  <a:pt x="268" y="404"/>
                </a:lnTo>
                <a:lnTo>
                  <a:pt x="249" y="408"/>
                </a:lnTo>
                <a:lnTo>
                  <a:pt x="231" y="411"/>
                </a:lnTo>
                <a:lnTo>
                  <a:pt x="216" y="410"/>
                </a:lnTo>
                <a:lnTo>
                  <a:pt x="220" y="419"/>
                </a:lnTo>
                <a:lnTo>
                  <a:pt x="226" y="448"/>
                </a:lnTo>
                <a:lnTo>
                  <a:pt x="222" y="46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5" name="Freeform 265"/>
          <p:cNvSpPr>
            <a:spLocks/>
          </p:cNvSpPr>
          <p:nvPr/>
        </p:nvSpPr>
        <p:spPr bwMode="auto">
          <a:xfrm>
            <a:off x="4374593" y="6375965"/>
            <a:ext cx="75581" cy="53431"/>
          </a:xfrm>
          <a:custGeom>
            <a:avLst/>
            <a:gdLst>
              <a:gd name="T0" fmla="*/ 8 w 86"/>
              <a:gd name="T1" fmla="*/ 9 h 52"/>
              <a:gd name="T2" fmla="*/ 0 w 86"/>
              <a:gd name="T3" fmla="*/ 0 h 52"/>
              <a:gd name="T4" fmla="*/ 12 w 86"/>
              <a:gd name="T5" fmla="*/ 26 h 52"/>
              <a:gd name="T6" fmla="*/ 24 w 86"/>
              <a:gd name="T7" fmla="*/ 52 h 52"/>
              <a:gd name="T8" fmla="*/ 55 w 86"/>
              <a:gd name="T9" fmla="*/ 52 h 52"/>
              <a:gd name="T10" fmla="*/ 86 w 86"/>
              <a:gd name="T11" fmla="*/ 52 h 52"/>
              <a:gd name="T12" fmla="*/ 84 w 86"/>
              <a:gd name="T13" fmla="*/ 46 h 52"/>
              <a:gd name="T14" fmla="*/ 39 w 86"/>
              <a:gd name="T15" fmla="*/ 31 h 52"/>
              <a:gd name="T16" fmla="*/ 8 w 86"/>
              <a:gd name="T17" fmla="*/ 9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"/>
              <a:gd name="T28" fmla="*/ 0 h 52"/>
              <a:gd name="T29" fmla="*/ 86 w 86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" h="52">
                <a:moveTo>
                  <a:pt x="8" y="9"/>
                </a:moveTo>
                <a:lnTo>
                  <a:pt x="0" y="0"/>
                </a:lnTo>
                <a:lnTo>
                  <a:pt x="12" y="26"/>
                </a:lnTo>
                <a:lnTo>
                  <a:pt x="24" y="52"/>
                </a:lnTo>
                <a:lnTo>
                  <a:pt x="55" y="52"/>
                </a:lnTo>
                <a:lnTo>
                  <a:pt x="86" y="52"/>
                </a:lnTo>
                <a:lnTo>
                  <a:pt x="84" y="46"/>
                </a:lnTo>
                <a:lnTo>
                  <a:pt x="39" y="31"/>
                </a:lnTo>
                <a:lnTo>
                  <a:pt x="8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6" name="Freeform 266"/>
          <p:cNvSpPr>
            <a:spLocks/>
          </p:cNvSpPr>
          <p:nvPr/>
        </p:nvSpPr>
        <p:spPr bwMode="auto">
          <a:xfrm>
            <a:off x="4155803" y="5529990"/>
            <a:ext cx="220114" cy="875659"/>
          </a:xfrm>
          <a:custGeom>
            <a:avLst/>
            <a:gdLst>
              <a:gd name="T0" fmla="*/ 25 w 249"/>
              <a:gd name="T1" fmla="*/ 342 h 861"/>
              <a:gd name="T2" fmla="*/ 29 w 249"/>
              <a:gd name="T3" fmla="*/ 398 h 861"/>
              <a:gd name="T4" fmla="*/ 21 w 249"/>
              <a:gd name="T5" fmla="*/ 462 h 861"/>
              <a:gd name="T6" fmla="*/ 31 w 249"/>
              <a:gd name="T7" fmla="*/ 512 h 861"/>
              <a:gd name="T8" fmla="*/ 49 w 249"/>
              <a:gd name="T9" fmla="*/ 576 h 861"/>
              <a:gd name="T10" fmla="*/ 66 w 249"/>
              <a:gd name="T11" fmla="*/ 576 h 861"/>
              <a:gd name="T12" fmla="*/ 76 w 249"/>
              <a:gd name="T13" fmla="*/ 592 h 861"/>
              <a:gd name="T14" fmla="*/ 78 w 249"/>
              <a:gd name="T15" fmla="*/ 610 h 861"/>
              <a:gd name="T16" fmla="*/ 91 w 249"/>
              <a:gd name="T17" fmla="*/ 643 h 861"/>
              <a:gd name="T18" fmla="*/ 86 w 249"/>
              <a:gd name="T19" fmla="*/ 665 h 861"/>
              <a:gd name="T20" fmla="*/ 88 w 249"/>
              <a:gd name="T21" fmla="*/ 683 h 861"/>
              <a:gd name="T22" fmla="*/ 82 w 249"/>
              <a:gd name="T23" fmla="*/ 685 h 861"/>
              <a:gd name="T24" fmla="*/ 70 w 249"/>
              <a:gd name="T25" fmla="*/ 678 h 861"/>
              <a:gd name="T26" fmla="*/ 56 w 249"/>
              <a:gd name="T27" fmla="*/ 696 h 861"/>
              <a:gd name="T28" fmla="*/ 91 w 249"/>
              <a:gd name="T29" fmla="*/ 707 h 861"/>
              <a:gd name="T30" fmla="*/ 80 w 249"/>
              <a:gd name="T31" fmla="*/ 720 h 861"/>
              <a:gd name="T32" fmla="*/ 109 w 249"/>
              <a:gd name="T33" fmla="*/ 725 h 861"/>
              <a:gd name="T34" fmla="*/ 88 w 249"/>
              <a:gd name="T35" fmla="*/ 727 h 861"/>
              <a:gd name="T36" fmla="*/ 107 w 249"/>
              <a:gd name="T37" fmla="*/ 766 h 861"/>
              <a:gd name="T38" fmla="*/ 119 w 249"/>
              <a:gd name="T39" fmla="*/ 784 h 861"/>
              <a:gd name="T40" fmla="*/ 136 w 249"/>
              <a:gd name="T41" fmla="*/ 802 h 861"/>
              <a:gd name="T42" fmla="*/ 146 w 249"/>
              <a:gd name="T43" fmla="*/ 815 h 861"/>
              <a:gd name="T44" fmla="*/ 158 w 249"/>
              <a:gd name="T45" fmla="*/ 837 h 861"/>
              <a:gd name="T46" fmla="*/ 167 w 249"/>
              <a:gd name="T47" fmla="*/ 846 h 861"/>
              <a:gd name="T48" fmla="*/ 212 w 249"/>
              <a:gd name="T49" fmla="*/ 833 h 861"/>
              <a:gd name="T50" fmla="*/ 214 w 249"/>
              <a:gd name="T51" fmla="*/ 819 h 861"/>
              <a:gd name="T52" fmla="*/ 152 w 249"/>
              <a:gd name="T53" fmla="*/ 786 h 861"/>
              <a:gd name="T54" fmla="*/ 132 w 249"/>
              <a:gd name="T55" fmla="*/ 742 h 861"/>
              <a:gd name="T56" fmla="*/ 123 w 249"/>
              <a:gd name="T57" fmla="*/ 665 h 861"/>
              <a:gd name="T58" fmla="*/ 123 w 249"/>
              <a:gd name="T59" fmla="*/ 645 h 861"/>
              <a:gd name="T60" fmla="*/ 86 w 249"/>
              <a:gd name="T61" fmla="*/ 597 h 861"/>
              <a:gd name="T62" fmla="*/ 74 w 249"/>
              <a:gd name="T63" fmla="*/ 523 h 861"/>
              <a:gd name="T64" fmla="*/ 70 w 249"/>
              <a:gd name="T65" fmla="*/ 473 h 861"/>
              <a:gd name="T66" fmla="*/ 70 w 249"/>
              <a:gd name="T67" fmla="*/ 422 h 861"/>
              <a:gd name="T68" fmla="*/ 56 w 249"/>
              <a:gd name="T69" fmla="*/ 358 h 861"/>
              <a:gd name="T70" fmla="*/ 51 w 249"/>
              <a:gd name="T71" fmla="*/ 309 h 861"/>
              <a:gd name="T72" fmla="*/ 58 w 249"/>
              <a:gd name="T73" fmla="*/ 252 h 861"/>
              <a:gd name="T74" fmla="*/ 64 w 249"/>
              <a:gd name="T75" fmla="*/ 210 h 861"/>
              <a:gd name="T76" fmla="*/ 84 w 249"/>
              <a:gd name="T77" fmla="*/ 155 h 861"/>
              <a:gd name="T78" fmla="*/ 68 w 249"/>
              <a:gd name="T79" fmla="*/ 124 h 861"/>
              <a:gd name="T80" fmla="*/ 43 w 249"/>
              <a:gd name="T81" fmla="*/ 62 h 861"/>
              <a:gd name="T82" fmla="*/ 25 w 249"/>
              <a:gd name="T83" fmla="*/ 11 h 861"/>
              <a:gd name="T84" fmla="*/ 6 w 249"/>
              <a:gd name="T85" fmla="*/ 20 h 861"/>
              <a:gd name="T86" fmla="*/ 14 w 249"/>
              <a:gd name="T87" fmla="*/ 80 h 861"/>
              <a:gd name="T88" fmla="*/ 12 w 249"/>
              <a:gd name="T89" fmla="*/ 144 h 861"/>
              <a:gd name="T90" fmla="*/ 16 w 249"/>
              <a:gd name="T91" fmla="*/ 234 h 861"/>
              <a:gd name="T92" fmla="*/ 17 w 249"/>
              <a:gd name="T93" fmla="*/ 305 h 86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9"/>
              <a:gd name="T142" fmla="*/ 0 h 861"/>
              <a:gd name="T143" fmla="*/ 249 w 249"/>
              <a:gd name="T144" fmla="*/ 861 h 86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9" h="861">
                <a:moveTo>
                  <a:pt x="17" y="305"/>
                </a:moveTo>
                <a:lnTo>
                  <a:pt x="21" y="323"/>
                </a:lnTo>
                <a:lnTo>
                  <a:pt x="25" y="342"/>
                </a:lnTo>
                <a:lnTo>
                  <a:pt x="29" y="360"/>
                </a:lnTo>
                <a:lnTo>
                  <a:pt x="31" y="378"/>
                </a:lnTo>
                <a:lnTo>
                  <a:pt x="29" y="398"/>
                </a:lnTo>
                <a:lnTo>
                  <a:pt x="25" y="420"/>
                </a:lnTo>
                <a:lnTo>
                  <a:pt x="23" y="442"/>
                </a:lnTo>
                <a:lnTo>
                  <a:pt x="21" y="462"/>
                </a:lnTo>
                <a:lnTo>
                  <a:pt x="16" y="471"/>
                </a:lnTo>
                <a:lnTo>
                  <a:pt x="23" y="491"/>
                </a:lnTo>
                <a:lnTo>
                  <a:pt x="31" y="512"/>
                </a:lnTo>
                <a:lnTo>
                  <a:pt x="37" y="534"/>
                </a:lnTo>
                <a:lnTo>
                  <a:pt x="35" y="555"/>
                </a:lnTo>
                <a:lnTo>
                  <a:pt x="49" y="576"/>
                </a:lnTo>
                <a:lnTo>
                  <a:pt x="51" y="579"/>
                </a:lnTo>
                <a:lnTo>
                  <a:pt x="58" y="576"/>
                </a:lnTo>
                <a:lnTo>
                  <a:pt x="66" y="576"/>
                </a:lnTo>
                <a:lnTo>
                  <a:pt x="72" y="572"/>
                </a:lnTo>
                <a:lnTo>
                  <a:pt x="70" y="585"/>
                </a:lnTo>
                <a:lnTo>
                  <a:pt x="76" y="592"/>
                </a:lnTo>
                <a:lnTo>
                  <a:pt x="74" y="588"/>
                </a:lnTo>
                <a:lnTo>
                  <a:pt x="74" y="596"/>
                </a:lnTo>
                <a:lnTo>
                  <a:pt x="78" y="610"/>
                </a:lnTo>
                <a:lnTo>
                  <a:pt x="78" y="625"/>
                </a:lnTo>
                <a:lnTo>
                  <a:pt x="80" y="634"/>
                </a:lnTo>
                <a:lnTo>
                  <a:pt x="91" y="643"/>
                </a:lnTo>
                <a:lnTo>
                  <a:pt x="84" y="660"/>
                </a:lnTo>
                <a:lnTo>
                  <a:pt x="91" y="665"/>
                </a:lnTo>
                <a:lnTo>
                  <a:pt x="86" y="665"/>
                </a:lnTo>
                <a:lnTo>
                  <a:pt x="86" y="671"/>
                </a:lnTo>
                <a:lnTo>
                  <a:pt x="88" y="672"/>
                </a:lnTo>
                <a:lnTo>
                  <a:pt x="88" y="683"/>
                </a:lnTo>
                <a:lnTo>
                  <a:pt x="90" y="682"/>
                </a:lnTo>
                <a:lnTo>
                  <a:pt x="84" y="693"/>
                </a:lnTo>
                <a:lnTo>
                  <a:pt x="82" y="685"/>
                </a:lnTo>
                <a:lnTo>
                  <a:pt x="74" y="685"/>
                </a:lnTo>
                <a:lnTo>
                  <a:pt x="74" y="676"/>
                </a:lnTo>
                <a:lnTo>
                  <a:pt x="70" y="678"/>
                </a:lnTo>
                <a:lnTo>
                  <a:pt x="64" y="680"/>
                </a:lnTo>
                <a:lnTo>
                  <a:pt x="53" y="698"/>
                </a:lnTo>
                <a:lnTo>
                  <a:pt x="56" y="696"/>
                </a:lnTo>
                <a:lnTo>
                  <a:pt x="64" y="693"/>
                </a:lnTo>
                <a:lnTo>
                  <a:pt x="76" y="698"/>
                </a:lnTo>
                <a:lnTo>
                  <a:pt x="91" y="707"/>
                </a:lnTo>
                <a:lnTo>
                  <a:pt x="84" y="713"/>
                </a:lnTo>
                <a:lnTo>
                  <a:pt x="90" y="716"/>
                </a:lnTo>
                <a:lnTo>
                  <a:pt x="80" y="720"/>
                </a:lnTo>
                <a:lnTo>
                  <a:pt x="99" y="718"/>
                </a:lnTo>
                <a:lnTo>
                  <a:pt x="101" y="716"/>
                </a:lnTo>
                <a:lnTo>
                  <a:pt x="109" y="725"/>
                </a:lnTo>
                <a:lnTo>
                  <a:pt x="109" y="731"/>
                </a:lnTo>
                <a:lnTo>
                  <a:pt x="93" y="729"/>
                </a:lnTo>
                <a:lnTo>
                  <a:pt x="88" y="727"/>
                </a:lnTo>
                <a:lnTo>
                  <a:pt x="97" y="742"/>
                </a:lnTo>
                <a:lnTo>
                  <a:pt x="107" y="758"/>
                </a:lnTo>
                <a:lnTo>
                  <a:pt x="107" y="766"/>
                </a:lnTo>
                <a:lnTo>
                  <a:pt x="111" y="775"/>
                </a:lnTo>
                <a:lnTo>
                  <a:pt x="109" y="777"/>
                </a:lnTo>
                <a:lnTo>
                  <a:pt x="119" y="784"/>
                </a:lnTo>
                <a:lnTo>
                  <a:pt x="127" y="793"/>
                </a:lnTo>
                <a:lnTo>
                  <a:pt x="127" y="797"/>
                </a:lnTo>
                <a:lnTo>
                  <a:pt x="136" y="802"/>
                </a:lnTo>
                <a:lnTo>
                  <a:pt x="140" y="810"/>
                </a:lnTo>
                <a:lnTo>
                  <a:pt x="134" y="808"/>
                </a:lnTo>
                <a:lnTo>
                  <a:pt x="146" y="815"/>
                </a:lnTo>
                <a:lnTo>
                  <a:pt x="146" y="822"/>
                </a:lnTo>
                <a:lnTo>
                  <a:pt x="156" y="833"/>
                </a:lnTo>
                <a:lnTo>
                  <a:pt x="158" y="837"/>
                </a:lnTo>
                <a:lnTo>
                  <a:pt x="169" y="842"/>
                </a:lnTo>
                <a:lnTo>
                  <a:pt x="171" y="846"/>
                </a:lnTo>
                <a:lnTo>
                  <a:pt x="167" y="846"/>
                </a:lnTo>
                <a:lnTo>
                  <a:pt x="181" y="850"/>
                </a:lnTo>
                <a:lnTo>
                  <a:pt x="210" y="861"/>
                </a:lnTo>
                <a:lnTo>
                  <a:pt x="212" y="833"/>
                </a:lnTo>
                <a:lnTo>
                  <a:pt x="228" y="824"/>
                </a:lnTo>
                <a:lnTo>
                  <a:pt x="249" y="826"/>
                </a:lnTo>
                <a:lnTo>
                  <a:pt x="214" y="819"/>
                </a:lnTo>
                <a:lnTo>
                  <a:pt x="175" y="815"/>
                </a:lnTo>
                <a:lnTo>
                  <a:pt x="164" y="804"/>
                </a:lnTo>
                <a:lnTo>
                  <a:pt x="152" y="786"/>
                </a:lnTo>
                <a:lnTo>
                  <a:pt x="138" y="788"/>
                </a:lnTo>
                <a:lnTo>
                  <a:pt x="121" y="757"/>
                </a:lnTo>
                <a:lnTo>
                  <a:pt x="132" y="742"/>
                </a:lnTo>
                <a:lnTo>
                  <a:pt x="128" y="711"/>
                </a:lnTo>
                <a:lnTo>
                  <a:pt x="125" y="683"/>
                </a:lnTo>
                <a:lnTo>
                  <a:pt x="123" y="665"/>
                </a:lnTo>
                <a:lnTo>
                  <a:pt x="117" y="656"/>
                </a:lnTo>
                <a:lnTo>
                  <a:pt x="109" y="651"/>
                </a:lnTo>
                <a:lnTo>
                  <a:pt x="123" y="645"/>
                </a:lnTo>
                <a:lnTo>
                  <a:pt x="107" y="636"/>
                </a:lnTo>
                <a:lnTo>
                  <a:pt x="97" y="612"/>
                </a:lnTo>
                <a:lnTo>
                  <a:pt x="86" y="597"/>
                </a:lnTo>
                <a:lnTo>
                  <a:pt x="86" y="579"/>
                </a:lnTo>
                <a:lnTo>
                  <a:pt x="78" y="548"/>
                </a:lnTo>
                <a:lnTo>
                  <a:pt x="74" y="523"/>
                </a:lnTo>
                <a:lnTo>
                  <a:pt x="80" y="508"/>
                </a:lnTo>
                <a:lnTo>
                  <a:pt x="76" y="493"/>
                </a:lnTo>
                <a:lnTo>
                  <a:pt x="70" y="473"/>
                </a:lnTo>
                <a:lnTo>
                  <a:pt x="64" y="453"/>
                </a:lnTo>
                <a:lnTo>
                  <a:pt x="74" y="438"/>
                </a:lnTo>
                <a:lnTo>
                  <a:pt x="70" y="422"/>
                </a:lnTo>
                <a:lnTo>
                  <a:pt x="72" y="391"/>
                </a:lnTo>
                <a:lnTo>
                  <a:pt x="68" y="378"/>
                </a:lnTo>
                <a:lnTo>
                  <a:pt x="56" y="358"/>
                </a:lnTo>
                <a:lnTo>
                  <a:pt x="47" y="338"/>
                </a:lnTo>
                <a:lnTo>
                  <a:pt x="47" y="323"/>
                </a:lnTo>
                <a:lnTo>
                  <a:pt x="51" y="309"/>
                </a:lnTo>
                <a:lnTo>
                  <a:pt x="49" y="290"/>
                </a:lnTo>
                <a:lnTo>
                  <a:pt x="49" y="274"/>
                </a:lnTo>
                <a:lnTo>
                  <a:pt x="58" y="252"/>
                </a:lnTo>
                <a:lnTo>
                  <a:pt x="66" y="230"/>
                </a:lnTo>
                <a:lnTo>
                  <a:pt x="74" y="225"/>
                </a:lnTo>
                <a:lnTo>
                  <a:pt x="64" y="210"/>
                </a:lnTo>
                <a:lnTo>
                  <a:pt x="60" y="177"/>
                </a:lnTo>
                <a:lnTo>
                  <a:pt x="64" y="164"/>
                </a:lnTo>
                <a:lnTo>
                  <a:pt x="84" y="155"/>
                </a:lnTo>
                <a:lnTo>
                  <a:pt x="88" y="131"/>
                </a:lnTo>
                <a:lnTo>
                  <a:pt x="84" y="126"/>
                </a:lnTo>
                <a:lnTo>
                  <a:pt x="68" y="124"/>
                </a:lnTo>
                <a:lnTo>
                  <a:pt x="58" y="104"/>
                </a:lnTo>
                <a:lnTo>
                  <a:pt x="51" y="82"/>
                </a:lnTo>
                <a:lnTo>
                  <a:pt x="43" y="62"/>
                </a:lnTo>
                <a:lnTo>
                  <a:pt x="45" y="44"/>
                </a:lnTo>
                <a:lnTo>
                  <a:pt x="31" y="27"/>
                </a:lnTo>
                <a:lnTo>
                  <a:pt x="25" y="11"/>
                </a:lnTo>
                <a:lnTo>
                  <a:pt x="19" y="0"/>
                </a:lnTo>
                <a:lnTo>
                  <a:pt x="14" y="9"/>
                </a:lnTo>
                <a:lnTo>
                  <a:pt x="6" y="20"/>
                </a:lnTo>
                <a:lnTo>
                  <a:pt x="0" y="20"/>
                </a:lnTo>
                <a:lnTo>
                  <a:pt x="8" y="51"/>
                </a:lnTo>
                <a:lnTo>
                  <a:pt x="14" y="80"/>
                </a:lnTo>
                <a:lnTo>
                  <a:pt x="14" y="108"/>
                </a:lnTo>
                <a:lnTo>
                  <a:pt x="12" y="133"/>
                </a:lnTo>
                <a:lnTo>
                  <a:pt x="12" y="144"/>
                </a:lnTo>
                <a:lnTo>
                  <a:pt x="16" y="173"/>
                </a:lnTo>
                <a:lnTo>
                  <a:pt x="17" y="199"/>
                </a:lnTo>
                <a:lnTo>
                  <a:pt x="16" y="234"/>
                </a:lnTo>
                <a:lnTo>
                  <a:pt x="16" y="267"/>
                </a:lnTo>
                <a:lnTo>
                  <a:pt x="17" y="281"/>
                </a:lnTo>
                <a:lnTo>
                  <a:pt x="17" y="30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7" name="Freeform 267"/>
          <p:cNvSpPr>
            <a:spLocks/>
          </p:cNvSpPr>
          <p:nvPr/>
        </p:nvSpPr>
        <p:spPr bwMode="auto">
          <a:xfrm>
            <a:off x="4337465" y="6372998"/>
            <a:ext cx="58344" cy="56398"/>
          </a:xfrm>
          <a:custGeom>
            <a:avLst/>
            <a:gdLst>
              <a:gd name="T0" fmla="*/ 43 w 67"/>
              <a:gd name="T1" fmla="*/ 3 h 55"/>
              <a:gd name="T2" fmla="*/ 55 w 67"/>
              <a:gd name="T3" fmla="*/ 29 h 55"/>
              <a:gd name="T4" fmla="*/ 67 w 67"/>
              <a:gd name="T5" fmla="*/ 55 h 55"/>
              <a:gd name="T6" fmla="*/ 59 w 67"/>
              <a:gd name="T7" fmla="*/ 53 h 55"/>
              <a:gd name="T8" fmla="*/ 51 w 67"/>
              <a:gd name="T9" fmla="*/ 53 h 55"/>
              <a:gd name="T10" fmla="*/ 28 w 67"/>
              <a:gd name="T11" fmla="*/ 51 h 55"/>
              <a:gd name="T12" fmla="*/ 20 w 67"/>
              <a:gd name="T13" fmla="*/ 49 h 55"/>
              <a:gd name="T14" fmla="*/ 0 w 67"/>
              <a:gd name="T15" fmla="*/ 47 h 55"/>
              <a:gd name="T16" fmla="*/ 6 w 67"/>
              <a:gd name="T17" fmla="*/ 45 h 55"/>
              <a:gd name="T18" fmla="*/ 18 w 67"/>
              <a:gd name="T19" fmla="*/ 42 h 55"/>
              <a:gd name="T20" fmla="*/ 24 w 67"/>
              <a:gd name="T21" fmla="*/ 45 h 55"/>
              <a:gd name="T22" fmla="*/ 30 w 67"/>
              <a:gd name="T23" fmla="*/ 45 h 55"/>
              <a:gd name="T24" fmla="*/ 18 w 67"/>
              <a:gd name="T25" fmla="*/ 40 h 55"/>
              <a:gd name="T26" fmla="*/ 34 w 67"/>
              <a:gd name="T27" fmla="*/ 42 h 55"/>
              <a:gd name="T28" fmla="*/ 39 w 67"/>
              <a:gd name="T29" fmla="*/ 44 h 55"/>
              <a:gd name="T30" fmla="*/ 51 w 67"/>
              <a:gd name="T31" fmla="*/ 45 h 55"/>
              <a:gd name="T32" fmla="*/ 53 w 67"/>
              <a:gd name="T33" fmla="*/ 45 h 55"/>
              <a:gd name="T34" fmla="*/ 28 w 67"/>
              <a:gd name="T35" fmla="*/ 33 h 55"/>
              <a:gd name="T36" fmla="*/ 39 w 67"/>
              <a:gd name="T37" fmla="*/ 22 h 55"/>
              <a:gd name="T38" fmla="*/ 22 w 67"/>
              <a:gd name="T39" fmla="*/ 22 h 55"/>
              <a:gd name="T40" fmla="*/ 14 w 67"/>
              <a:gd name="T41" fmla="*/ 5 h 55"/>
              <a:gd name="T42" fmla="*/ 24 w 67"/>
              <a:gd name="T43" fmla="*/ 0 h 55"/>
              <a:gd name="T44" fmla="*/ 43 w 67"/>
              <a:gd name="T45" fmla="*/ 3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7"/>
              <a:gd name="T70" fmla="*/ 0 h 55"/>
              <a:gd name="T71" fmla="*/ 67 w 67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7" h="55">
                <a:moveTo>
                  <a:pt x="43" y="3"/>
                </a:moveTo>
                <a:lnTo>
                  <a:pt x="55" y="29"/>
                </a:lnTo>
                <a:lnTo>
                  <a:pt x="67" y="55"/>
                </a:lnTo>
                <a:lnTo>
                  <a:pt x="59" y="53"/>
                </a:lnTo>
                <a:lnTo>
                  <a:pt x="51" y="53"/>
                </a:lnTo>
                <a:lnTo>
                  <a:pt x="28" y="51"/>
                </a:lnTo>
                <a:lnTo>
                  <a:pt x="20" y="49"/>
                </a:lnTo>
                <a:lnTo>
                  <a:pt x="0" y="47"/>
                </a:lnTo>
                <a:lnTo>
                  <a:pt x="6" y="45"/>
                </a:lnTo>
                <a:lnTo>
                  <a:pt x="18" y="42"/>
                </a:lnTo>
                <a:lnTo>
                  <a:pt x="24" y="45"/>
                </a:lnTo>
                <a:lnTo>
                  <a:pt x="30" y="45"/>
                </a:lnTo>
                <a:lnTo>
                  <a:pt x="18" y="40"/>
                </a:lnTo>
                <a:lnTo>
                  <a:pt x="34" y="42"/>
                </a:lnTo>
                <a:lnTo>
                  <a:pt x="39" y="44"/>
                </a:lnTo>
                <a:lnTo>
                  <a:pt x="51" y="45"/>
                </a:lnTo>
                <a:lnTo>
                  <a:pt x="53" y="45"/>
                </a:lnTo>
                <a:lnTo>
                  <a:pt x="28" y="33"/>
                </a:lnTo>
                <a:lnTo>
                  <a:pt x="39" y="22"/>
                </a:lnTo>
                <a:lnTo>
                  <a:pt x="22" y="22"/>
                </a:lnTo>
                <a:lnTo>
                  <a:pt x="14" y="5"/>
                </a:lnTo>
                <a:lnTo>
                  <a:pt x="24" y="0"/>
                </a:lnTo>
                <a:lnTo>
                  <a:pt x="43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8" name="Freeform 268"/>
          <p:cNvSpPr>
            <a:spLocks/>
          </p:cNvSpPr>
          <p:nvPr/>
        </p:nvSpPr>
        <p:spPr bwMode="auto">
          <a:xfrm>
            <a:off x="4192931" y="6120690"/>
            <a:ext cx="15912" cy="34135"/>
          </a:xfrm>
          <a:custGeom>
            <a:avLst/>
            <a:gdLst>
              <a:gd name="T0" fmla="*/ 8 w 17"/>
              <a:gd name="T1" fmla="*/ 0 h 35"/>
              <a:gd name="T2" fmla="*/ 0 w 17"/>
              <a:gd name="T3" fmla="*/ 4 h 35"/>
              <a:gd name="T4" fmla="*/ 10 w 17"/>
              <a:gd name="T5" fmla="*/ 35 h 35"/>
              <a:gd name="T6" fmla="*/ 17 w 17"/>
              <a:gd name="T7" fmla="*/ 31 h 35"/>
              <a:gd name="T8" fmla="*/ 17 w 17"/>
              <a:gd name="T9" fmla="*/ 26 h 35"/>
              <a:gd name="T10" fmla="*/ 13 w 17"/>
              <a:gd name="T11" fmla="*/ 11 h 35"/>
              <a:gd name="T12" fmla="*/ 17 w 17"/>
              <a:gd name="T13" fmla="*/ 9 h 35"/>
              <a:gd name="T14" fmla="*/ 8 w 17"/>
              <a:gd name="T15" fmla="*/ 0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35"/>
              <a:gd name="T26" fmla="*/ 17 w 17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35">
                <a:moveTo>
                  <a:pt x="8" y="0"/>
                </a:moveTo>
                <a:lnTo>
                  <a:pt x="0" y="4"/>
                </a:lnTo>
                <a:lnTo>
                  <a:pt x="10" y="35"/>
                </a:lnTo>
                <a:lnTo>
                  <a:pt x="17" y="31"/>
                </a:lnTo>
                <a:lnTo>
                  <a:pt x="17" y="26"/>
                </a:lnTo>
                <a:lnTo>
                  <a:pt x="13" y="11"/>
                </a:lnTo>
                <a:lnTo>
                  <a:pt x="17" y="9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99" name="Freeform 269"/>
          <p:cNvSpPr>
            <a:spLocks/>
          </p:cNvSpPr>
          <p:nvPr/>
        </p:nvSpPr>
        <p:spPr bwMode="auto">
          <a:xfrm>
            <a:off x="4227406" y="6285432"/>
            <a:ext cx="18565" cy="29683"/>
          </a:xfrm>
          <a:custGeom>
            <a:avLst/>
            <a:gdLst>
              <a:gd name="T0" fmla="*/ 9 w 19"/>
              <a:gd name="T1" fmla="*/ 0 h 29"/>
              <a:gd name="T2" fmla="*/ 0 w 19"/>
              <a:gd name="T3" fmla="*/ 11 h 29"/>
              <a:gd name="T4" fmla="*/ 11 w 19"/>
              <a:gd name="T5" fmla="*/ 25 h 29"/>
              <a:gd name="T6" fmla="*/ 19 w 19"/>
              <a:gd name="T7" fmla="*/ 29 h 29"/>
              <a:gd name="T8" fmla="*/ 19 w 19"/>
              <a:gd name="T9" fmla="*/ 20 h 29"/>
              <a:gd name="T10" fmla="*/ 9 w 19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9"/>
              <a:gd name="T20" fmla="*/ 19 w 19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9">
                <a:moveTo>
                  <a:pt x="9" y="0"/>
                </a:moveTo>
                <a:lnTo>
                  <a:pt x="0" y="11"/>
                </a:lnTo>
                <a:lnTo>
                  <a:pt x="11" y="25"/>
                </a:lnTo>
                <a:lnTo>
                  <a:pt x="19" y="29"/>
                </a:lnTo>
                <a:lnTo>
                  <a:pt x="19" y="2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0" name="Freeform 270"/>
          <p:cNvSpPr>
            <a:spLocks/>
          </p:cNvSpPr>
          <p:nvPr/>
        </p:nvSpPr>
        <p:spPr bwMode="auto">
          <a:xfrm>
            <a:off x="3927732" y="5071382"/>
            <a:ext cx="112709" cy="154354"/>
          </a:xfrm>
          <a:custGeom>
            <a:avLst/>
            <a:gdLst>
              <a:gd name="T0" fmla="*/ 0 w 128"/>
              <a:gd name="T1" fmla="*/ 62 h 154"/>
              <a:gd name="T2" fmla="*/ 4 w 128"/>
              <a:gd name="T3" fmla="*/ 86 h 154"/>
              <a:gd name="T4" fmla="*/ 0 w 128"/>
              <a:gd name="T5" fmla="*/ 90 h 154"/>
              <a:gd name="T6" fmla="*/ 15 w 128"/>
              <a:gd name="T7" fmla="*/ 97 h 154"/>
              <a:gd name="T8" fmla="*/ 21 w 128"/>
              <a:gd name="T9" fmla="*/ 92 h 154"/>
              <a:gd name="T10" fmla="*/ 23 w 128"/>
              <a:gd name="T11" fmla="*/ 97 h 154"/>
              <a:gd name="T12" fmla="*/ 23 w 128"/>
              <a:gd name="T13" fmla="*/ 112 h 154"/>
              <a:gd name="T14" fmla="*/ 14 w 128"/>
              <a:gd name="T15" fmla="*/ 115 h 154"/>
              <a:gd name="T16" fmla="*/ 15 w 128"/>
              <a:gd name="T17" fmla="*/ 130 h 154"/>
              <a:gd name="T18" fmla="*/ 12 w 128"/>
              <a:gd name="T19" fmla="*/ 139 h 154"/>
              <a:gd name="T20" fmla="*/ 19 w 128"/>
              <a:gd name="T21" fmla="*/ 137 h 154"/>
              <a:gd name="T22" fmla="*/ 43 w 128"/>
              <a:gd name="T23" fmla="*/ 154 h 154"/>
              <a:gd name="T24" fmla="*/ 51 w 128"/>
              <a:gd name="T25" fmla="*/ 145 h 154"/>
              <a:gd name="T26" fmla="*/ 52 w 128"/>
              <a:gd name="T27" fmla="*/ 136 h 154"/>
              <a:gd name="T28" fmla="*/ 58 w 128"/>
              <a:gd name="T29" fmla="*/ 126 h 154"/>
              <a:gd name="T30" fmla="*/ 60 w 128"/>
              <a:gd name="T31" fmla="*/ 112 h 154"/>
              <a:gd name="T32" fmla="*/ 64 w 128"/>
              <a:gd name="T33" fmla="*/ 112 h 154"/>
              <a:gd name="T34" fmla="*/ 64 w 128"/>
              <a:gd name="T35" fmla="*/ 117 h 154"/>
              <a:gd name="T36" fmla="*/ 68 w 128"/>
              <a:gd name="T37" fmla="*/ 115 h 154"/>
              <a:gd name="T38" fmla="*/ 66 w 128"/>
              <a:gd name="T39" fmla="*/ 112 h 154"/>
              <a:gd name="T40" fmla="*/ 72 w 128"/>
              <a:gd name="T41" fmla="*/ 106 h 154"/>
              <a:gd name="T42" fmla="*/ 86 w 128"/>
              <a:gd name="T43" fmla="*/ 101 h 154"/>
              <a:gd name="T44" fmla="*/ 109 w 128"/>
              <a:gd name="T45" fmla="*/ 86 h 154"/>
              <a:gd name="T46" fmla="*/ 123 w 128"/>
              <a:gd name="T47" fmla="*/ 59 h 154"/>
              <a:gd name="T48" fmla="*/ 128 w 128"/>
              <a:gd name="T49" fmla="*/ 59 h 154"/>
              <a:gd name="T50" fmla="*/ 119 w 128"/>
              <a:gd name="T51" fmla="*/ 39 h 154"/>
              <a:gd name="T52" fmla="*/ 127 w 128"/>
              <a:gd name="T53" fmla="*/ 37 h 154"/>
              <a:gd name="T54" fmla="*/ 101 w 128"/>
              <a:gd name="T55" fmla="*/ 26 h 154"/>
              <a:gd name="T56" fmla="*/ 80 w 128"/>
              <a:gd name="T57" fmla="*/ 26 h 154"/>
              <a:gd name="T58" fmla="*/ 64 w 128"/>
              <a:gd name="T59" fmla="*/ 13 h 154"/>
              <a:gd name="T60" fmla="*/ 47 w 128"/>
              <a:gd name="T61" fmla="*/ 0 h 154"/>
              <a:gd name="T62" fmla="*/ 39 w 128"/>
              <a:gd name="T63" fmla="*/ 9 h 154"/>
              <a:gd name="T64" fmla="*/ 17 w 128"/>
              <a:gd name="T65" fmla="*/ 19 h 154"/>
              <a:gd name="T66" fmla="*/ 14 w 128"/>
              <a:gd name="T67" fmla="*/ 39 h 154"/>
              <a:gd name="T68" fmla="*/ 12 w 128"/>
              <a:gd name="T69" fmla="*/ 50 h 154"/>
              <a:gd name="T70" fmla="*/ 0 w 128"/>
              <a:gd name="T71" fmla="*/ 62 h 1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8"/>
              <a:gd name="T109" fmla="*/ 0 h 154"/>
              <a:gd name="T110" fmla="*/ 128 w 128"/>
              <a:gd name="T111" fmla="*/ 154 h 1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8" h="154">
                <a:moveTo>
                  <a:pt x="0" y="62"/>
                </a:moveTo>
                <a:lnTo>
                  <a:pt x="4" y="86"/>
                </a:lnTo>
                <a:lnTo>
                  <a:pt x="0" y="90"/>
                </a:lnTo>
                <a:lnTo>
                  <a:pt x="15" y="97"/>
                </a:lnTo>
                <a:lnTo>
                  <a:pt x="21" y="92"/>
                </a:lnTo>
                <a:lnTo>
                  <a:pt x="23" y="97"/>
                </a:lnTo>
                <a:lnTo>
                  <a:pt x="23" y="112"/>
                </a:lnTo>
                <a:lnTo>
                  <a:pt x="14" y="115"/>
                </a:lnTo>
                <a:lnTo>
                  <a:pt x="15" y="130"/>
                </a:lnTo>
                <a:lnTo>
                  <a:pt x="12" y="139"/>
                </a:lnTo>
                <a:lnTo>
                  <a:pt x="19" y="137"/>
                </a:lnTo>
                <a:lnTo>
                  <a:pt x="43" y="154"/>
                </a:lnTo>
                <a:lnTo>
                  <a:pt x="51" y="145"/>
                </a:lnTo>
                <a:lnTo>
                  <a:pt x="52" y="136"/>
                </a:lnTo>
                <a:lnTo>
                  <a:pt x="58" y="126"/>
                </a:lnTo>
                <a:lnTo>
                  <a:pt x="60" y="112"/>
                </a:lnTo>
                <a:lnTo>
                  <a:pt x="64" y="112"/>
                </a:lnTo>
                <a:lnTo>
                  <a:pt x="64" y="117"/>
                </a:lnTo>
                <a:lnTo>
                  <a:pt x="68" y="115"/>
                </a:lnTo>
                <a:lnTo>
                  <a:pt x="66" y="112"/>
                </a:lnTo>
                <a:lnTo>
                  <a:pt x="72" y="106"/>
                </a:lnTo>
                <a:lnTo>
                  <a:pt x="86" y="101"/>
                </a:lnTo>
                <a:lnTo>
                  <a:pt x="109" y="86"/>
                </a:lnTo>
                <a:lnTo>
                  <a:pt x="123" y="59"/>
                </a:lnTo>
                <a:lnTo>
                  <a:pt x="128" y="59"/>
                </a:lnTo>
                <a:lnTo>
                  <a:pt x="119" y="39"/>
                </a:lnTo>
                <a:lnTo>
                  <a:pt x="127" y="37"/>
                </a:lnTo>
                <a:lnTo>
                  <a:pt x="101" y="26"/>
                </a:lnTo>
                <a:lnTo>
                  <a:pt x="80" y="26"/>
                </a:lnTo>
                <a:lnTo>
                  <a:pt x="64" y="13"/>
                </a:lnTo>
                <a:lnTo>
                  <a:pt x="47" y="0"/>
                </a:lnTo>
                <a:lnTo>
                  <a:pt x="39" y="9"/>
                </a:lnTo>
                <a:lnTo>
                  <a:pt x="17" y="19"/>
                </a:lnTo>
                <a:lnTo>
                  <a:pt x="14" y="39"/>
                </a:lnTo>
                <a:lnTo>
                  <a:pt x="12" y="5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1" name="Freeform 271"/>
          <p:cNvSpPr>
            <a:spLocks/>
          </p:cNvSpPr>
          <p:nvPr/>
        </p:nvSpPr>
        <p:spPr bwMode="auto">
          <a:xfrm>
            <a:off x="3715573" y="5105519"/>
            <a:ext cx="14586" cy="22263"/>
          </a:xfrm>
          <a:custGeom>
            <a:avLst/>
            <a:gdLst>
              <a:gd name="T0" fmla="*/ 0 w 16"/>
              <a:gd name="T1" fmla="*/ 0 h 22"/>
              <a:gd name="T2" fmla="*/ 8 w 16"/>
              <a:gd name="T3" fmla="*/ 13 h 22"/>
              <a:gd name="T4" fmla="*/ 0 w 16"/>
              <a:gd name="T5" fmla="*/ 20 h 22"/>
              <a:gd name="T6" fmla="*/ 16 w 16"/>
              <a:gd name="T7" fmla="*/ 22 h 22"/>
              <a:gd name="T8" fmla="*/ 8 w 16"/>
              <a:gd name="T9" fmla="*/ 0 h 22"/>
              <a:gd name="T10" fmla="*/ 0 w 16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2"/>
              <a:gd name="T20" fmla="*/ 16 w 16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2">
                <a:moveTo>
                  <a:pt x="0" y="0"/>
                </a:moveTo>
                <a:lnTo>
                  <a:pt x="8" y="13"/>
                </a:lnTo>
                <a:lnTo>
                  <a:pt x="0" y="20"/>
                </a:lnTo>
                <a:lnTo>
                  <a:pt x="16" y="22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2" name="Freeform 272"/>
          <p:cNvSpPr>
            <a:spLocks/>
          </p:cNvSpPr>
          <p:nvPr/>
        </p:nvSpPr>
        <p:spPr bwMode="auto">
          <a:xfrm>
            <a:off x="3943644" y="5172305"/>
            <a:ext cx="5304" cy="4453"/>
          </a:xfrm>
          <a:custGeom>
            <a:avLst/>
            <a:gdLst>
              <a:gd name="T0" fmla="*/ 6 w 6"/>
              <a:gd name="T1" fmla="*/ 0 h 3"/>
              <a:gd name="T2" fmla="*/ 0 w 6"/>
              <a:gd name="T3" fmla="*/ 3 h 3"/>
              <a:gd name="T4" fmla="*/ 0 w 6"/>
              <a:gd name="T5" fmla="*/ 0 h 3"/>
              <a:gd name="T6" fmla="*/ 6 w 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0"/>
                </a:moveTo>
                <a:lnTo>
                  <a:pt x="0" y="3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50B05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3" name="Freeform 273"/>
          <p:cNvSpPr>
            <a:spLocks/>
          </p:cNvSpPr>
          <p:nvPr/>
        </p:nvSpPr>
        <p:spPr bwMode="auto">
          <a:xfrm>
            <a:off x="3735463" y="5118875"/>
            <a:ext cx="6630" cy="2968"/>
          </a:xfrm>
          <a:custGeom>
            <a:avLst/>
            <a:gdLst>
              <a:gd name="T0" fmla="*/ 8 w 8"/>
              <a:gd name="T1" fmla="*/ 1 h 1"/>
              <a:gd name="T2" fmla="*/ 0 w 8"/>
              <a:gd name="T3" fmla="*/ 0 h 1"/>
              <a:gd name="T4" fmla="*/ 8 w 8"/>
              <a:gd name="T5" fmla="*/ 1 h 1"/>
              <a:gd name="T6" fmla="*/ 0 60000 65536"/>
              <a:gd name="T7" fmla="*/ 0 60000 65536"/>
              <a:gd name="T8" fmla="*/ 0 60000 65536"/>
              <a:gd name="T9" fmla="*/ 0 w 8"/>
              <a:gd name="T10" fmla="*/ 0 h 1"/>
              <a:gd name="T11" fmla="*/ 8 w 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">
                <a:moveTo>
                  <a:pt x="8" y="1"/>
                </a:moveTo>
                <a:lnTo>
                  <a:pt x="0" y="0"/>
                </a:lnTo>
                <a:lnTo>
                  <a:pt x="8" y="1"/>
                </a:lnTo>
                <a:close/>
              </a:path>
            </a:pathLst>
          </a:custGeom>
          <a:solidFill>
            <a:srgbClr val="50B050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4" name="Freeform 274"/>
          <p:cNvSpPr>
            <a:spLocks/>
          </p:cNvSpPr>
          <p:nvPr/>
        </p:nvSpPr>
        <p:spPr bwMode="auto">
          <a:xfrm>
            <a:off x="3919776" y="5105519"/>
            <a:ext cx="262547" cy="445251"/>
          </a:xfrm>
          <a:custGeom>
            <a:avLst/>
            <a:gdLst>
              <a:gd name="T0" fmla="*/ 286 w 296"/>
              <a:gd name="T1" fmla="*/ 347 h 439"/>
              <a:gd name="T2" fmla="*/ 288 w 296"/>
              <a:gd name="T3" fmla="*/ 386 h 439"/>
              <a:gd name="T4" fmla="*/ 286 w 296"/>
              <a:gd name="T5" fmla="*/ 410 h 439"/>
              <a:gd name="T6" fmla="*/ 281 w 296"/>
              <a:gd name="T7" fmla="*/ 428 h 439"/>
              <a:gd name="T8" fmla="*/ 267 w 296"/>
              <a:gd name="T9" fmla="*/ 439 h 439"/>
              <a:gd name="T10" fmla="*/ 244 w 296"/>
              <a:gd name="T11" fmla="*/ 417 h 439"/>
              <a:gd name="T12" fmla="*/ 205 w 296"/>
              <a:gd name="T13" fmla="*/ 395 h 439"/>
              <a:gd name="T14" fmla="*/ 166 w 296"/>
              <a:gd name="T15" fmla="*/ 375 h 439"/>
              <a:gd name="T16" fmla="*/ 127 w 296"/>
              <a:gd name="T17" fmla="*/ 338 h 439"/>
              <a:gd name="T18" fmla="*/ 113 w 296"/>
              <a:gd name="T19" fmla="*/ 300 h 439"/>
              <a:gd name="T20" fmla="*/ 88 w 296"/>
              <a:gd name="T21" fmla="*/ 258 h 439"/>
              <a:gd name="T22" fmla="*/ 66 w 296"/>
              <a:gd name="T23" fmla="*/ 223 h 439"/>
              <a:gd name="T24" fmla="*/ 49 w 296"/>
              <a:gd name="T25" fmla="*/ 188 h 439"/>
              <a:gd name="T26" fmla="*/ 23 w 296"/>
              <a:gd name="T27" fmla="*/ 159 h 439"/>
              <a:gd name="T28" fmla="*/ 10 w 296"/>
              <a:gd name="T29" fmla="*/ 141 h 439"/>
              <a:gd name="T30" fmla="*/ 12 w 296"/>
              <a:gd name="T31" fmla="*/ 95 h 439"/>
              <a:gd name="T32" fmla="*/ 23 w 296"/>
              <a:gd name="T33" fmla="*/ 95 h 439"/>
              <a:gd name="T34" fmla="*/ 27 w 296"/>
              <a:gd name="T35" fmla="*/ 102 h 439"/>
              <a:gd name="T36" fmla="*/ 59 w 296"/>
              <a:gd name="T37" fmla="*/ 110 h 439"/>
              <a:gd name="T38" fmla="*/ 66 w 296"/>
              <a:gd name="T39" fmla="*/ 91 h 439"/>
              <a:gd name="T40" fmla="*/ 72 w 296"/>
              <a:gd name="T41" fmla="*/ 77 h 439"/>
              <a:gd name="T42" fmla="*/ 76 w 296"/>
              <a:gd name="T43" fmla="*/ 80 h 439"/>
              <a:gd name="T44" fmla="*/ 80 w 296"/>
              <a:gd name="T45" fmla="*/ 71 h 439"/>
              <a:gd name="T46" fmla="*/ 117 w 296"/>
              <a:gd name="T47" fmla="*/ 51 h 439"/>
              <a:gd name="T48" fmla="*/ 136 w 296"/>
              <a:gd name="T49" fmla="*/ 24 h 439"/>
              <a:gd name="T50" fmla="*/ 135 w 296"/>
              <a:gd name="T51" fmla="*/ 2 h 439"/>
              <a:gd name="T52" fmla="*/ 148 w 296"/>
              <a:gd name="T53" fmla="*/ 13 h 439"/>
              <a:gd name="T54" fmla="*/ 177 w 296"/>
              <a:gd name="T55" fmla="*/ 44 h 439"/>
              <a:gd name="T56" fmla="*/ 210 w 296"/>
              <a:gd name="T57" fmla="*/ 55 h 439"/>
              <a:gd name="T58" fmla="*/ 249 w 296"/>
              <a:gd name="T59" fmla="*/ 62 h 439"/>
              <a:gd name="T60" fmla="*/ 255 w 296"/>
              <a:gd name="T61" fmla="*/ 101 h 439"/>
              <a:gd name="T62" fmla="*/ 228 w 296"/>
              <a:gd name="T63" fmla="*/ 104 h 439"/>
              <a:gd name="T64" fmla="*/ 193 w 296"/>
              <a:gd name="T65" fmla="*/ 121 h 439"/>
              <a:gd name="T66" fmla="*/ 181 w 296"/>
              <a:gd name="T67" fmla="*/ 157 h 439"/>
              <a:gd name="T68" fmla="*/ 179 w 296"/>
              <a:gd name="T69" fmla="*/ 196 h 439"/>
              <a:gd name="T70" fmla="*/ 189 w 296"/>
              <a:gd name="T71" fmla="*/ 223 h 439"/>
              <a:gd name="T72" fmla="*/ 210 w 296"/>
              <a:gd name="T73" fmla="*/ 236 h 439"/>
              <a:gd name="T74" fmla="*/ 246 w 296"/>
              <a:gd name="T75" fmla="*/ 227 h 439"/>
              <a:gd name="T76" fmla="*/ 247 w 296"/>
              <a:gd name="T77" fmla="*/ 263 h 439"/>
              <a:gd name="T78" fmla="*/ 283 w 296"/>
              <a:gd name="T79" fmla="*/ 280 h 439"/>
              <a:gd name="T80" fmla="*/ 290 w 296"/>
              <a:gd name="T81" fmla="*/ 305 h 43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6"/>
              <a:gd name="T124" fmla="*/ 0 h 439"/>
              <a:gd name="T125" fmla="*/ 296 w 296"/>
              <a:gd name="T126" fmla="*/ 439 h 43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6" h="439">
                <a:moveTo>
                  <a:pt x="290" y="335"/>
                </a:moveTo>
                <a:lnTo>
                  <a:pt x="286" y="347"/>
                </a:lnTo>
                <a:lnTo>
                  <a:pt x="286" y="367"/>
                </a:lnTo>
                <a:lnTo>
                  <a:pt x="288" y="386"/>
                </a:lnTo>
                <a:lnTo>
                  <a:pt x="296" y="389"/>
                </a:lnTo>
                <a:lnTo>
                  <a:pt x="286" y="410"/>
                </a:lnTo>
                <a:lnTo>
                  <a:pt x="286" y="419"/>
                </a:lnTo>
                <a:lnTo>
                  <a:pt x="281" y="428"/>
                </a:lnTo>
                <a:lnTo>
                  <a:pt x="273" y="439"/>
                </a:lnTo>
                <a:lnTo>
                  <a:pt x="267" y="439"/>
                </a:lnTo>
                <a:lnTo>
                  <a:pt x="253" y="428"/>
                </a:lnTo>
                <a:lnTo>
                  <a:pt x="244" y="417"/>
                </a:lnTo>
                <a:lnTo>
                  <a:pt x="224" y="406"/>
                </a:lnTo>
                <a:lnTo>
                  <a:pt x="205" y="395"/>
                </a:lnTo>
                <a:lnTo>
                  <a:pt x="185" y="384"/>
                </a:lnTo>
                <a:lnTo>
                  <a:pt x="166" y="375"/>
                </a:lnTo>
                <a:lnTo>
                  <a:pt x="146" y="357"/>
                </a:lnTo>
                <a:lnTo>
                  <a:pt x="127" y="338"/>
                </a:lnTo>
                <a:lnTo>
                  <a:pt x="129" y="325"/>
                </a:lnTo>
                <a:lnTo>
                  <a:pt x="113" y="300"/>
                </a:lnTo>
                <a:lnTo>
                  <a:pt x="98" y="274"/>
                </a:lnTo>
                <a:lnTo>
                  <a:pt x="88" y="258"/>
                </a:lnTo>
                <a:lnTo>
                  <a:pt x="76" y="241"/>
                </a:lnTo>
                <a:lnTo>
                  <a:pt x="66" y="223"/>
                </a:lnTo>
                <a:lnTo>
                  <a:pt x="59" y="205"/>
                </a:lnTo>
                <a:lnTo>
                  <a:pt x="49" y="188"/>
                </a:lnTo>
                <a:lnTo>
                  <a:pt x="39" y="170"/>
                </a:lnTo>
                <a:lnTo>
                  <a:pt x="23" y="159"/>
                </a:lnTo>
                <a:lnTo>
                  <a:pt x="6" y="146"/>
                </a:lnTo>
                <a:lnTo>
                  <a:pt x="10" y="141"/>
                </a:lnTo>
                <a:lnTo>
                  <a:pt x="0" y="110"/>
                </a:lnTo>
                <a:lnTo>
                  <a:pt x="12" y="95"/>
                </a:lnTo>
                <a:lnTo>
                  <a:pt x="22" y="80"/>
                </a:lnTo>
                <a:lnTo>
                  <a:pt x="23" y="95"/>
                </a:lnTo>
                <a:lnTo>
                  <a:pt x="20" y="104"/>
                </a:lnTo>
                <a:lnTo>
                  <a:pt x="27" y="102"/>
                </a:lnTo>
                <a:lnTo>
                  <a:pt x="51" y="119"/>
                </a:lnTo>
                <a:lnTo>
                  <a:pt x="59" y="110"/>
                </a:lnTo>
                <a:lnTo>
                  <a:pt x="60" y="101"/>
                </a:lnTo>
                <a:lnTo>
                  <a:pt x="66" y="91"/>
                </a:lnTo>
                <a:lnTo>
                  <a:pt x="68" y="79"/>
                </a:lnTo>
                <a:lnTo>
                  <a:pt x="72" y="77"/>
                </a:lnTo>
                <a:lnTo>
                  <a:pt x="72" y="82"/>
                </a:lnTo>
                <a:lnTo>
                  <a:pt x="76" y="80"/>
                </a:lnTo>
                <a:lnTo>
                  <a:pt x="74" y="77"/>
                </a:lnTo>
                <a:lnTo>
                  <a:pt x="80" y="71"/>
                </a:lnTo>
                <a:lnTo>
                  <a:pt x="94" y="66"/>
                </a:lnTo>
                <a:lnTo>
                  <a:pt x="117" y="51"/>
                </a:lnTo>
                <a:lnTo>
                  <a:pt x="131" y="24"/>
                </a:lnTo>
                <a:lnTo>
                  <a:pt x="136" y="24"/>
                </a:lnTo>
                <a:lnTo>
                  <a:pt x="127" y="4"/>
                </a:lnTo>
                <a:lnTo>
                  <a:pt x="135" y="2"/>
                </a:lnTo>
                <a:lnTo>
                  <a:pt x="135" y="0"/>
                </a:lnTo>
                <a:lnTo>
                  <a:pt x="148" y="13"/>
                </a:lnTo>
                <a:lnTo>
                  <a:pt x="162" y="26"/>
                </a:lnTo>
                <a:lnTo>
                  <a:pt x="177" y="44"/>
                </a:lnTo>
                <a:lnTo>
                  <a:pt x="183" y="55"/>
                </a:lnTo>
                <a:lnTo>
                  <a:pt x="210" y="55"/>
                </a:lnTo>
                <a:lnTo>
                  <a:pt x="228" y="55"/>
                </a:lnTo>
                <a:lnTo>
                  <a:pt x="249" y="62"/>
                </a:lnTo>
                <a:lnTo>
                  <a:pt x="242" y="91"/>
                </a:lnTo>
                <a:lnTo>
                  <a:pt x="255" y="101"/>
                </a:lnTo>
                <a:lnTo>
                  <a:pt x="247" y="101"/>
                </a:lnTo>
                <a:lnTo>
                  <a:pt x="228" y="104"/>
                </a:lnTo>
                <a:lnTo>
                  <a:pt x="210" y="113"/>
                </a:lnTo>
                <a:lnTo>
                  <a:pt x="193" y="121"/>
                </a:lnTo>
                <a:lnTo>
                  <a:pt x="187" y="139"/>
                </a:lnTo>
                <a:lnTo>
                  <a:pt x="181" y="157"/>
                </a:lnTo>
                <a:lnTo>
                  <a:pt x="170" y="177"/>
                </a:lnTo>
                <a:lnTo>
                  <a:pt x="179" y="196"/>
                </a:lnTo>
                <a:lnTo>
                  <a:pt x="191" y="212"/>
                </a:lnTo>
                <a:lnTo>
                  <a:pt x="189" y="223"/>
                </a:lnTo>
                <a:lnTo>
                  <a:pt x="199" y="225"/>
                </a:lnTo>
                <a:lnTo>
                  <a:pt x="210" y="236"/>
                </a:lnTo>
                <a:lnTo>
                  <a:pt x="230" y="239"/>
                </a:lnTo>
                <a:lnTo>
                  <a:pt x="246" y="227"/>
                </a:lnTo>
                <a:lnTo>
                  <a:pt x="246" y="245"/>
                </a:lnTo>
                <a:lnTo>
                  <a:pt x="247" y="263"/>
                </a:lnTo>
                <a:lnTo>
                  <a:pt x="271" y="261"/>
                </a:lnTo>
                <a:lnTo>
                  <a:pt x="283" y="280"/>
                </a:lnTo>
                <a:lnTo>
                  <a:pt x="294" y="300"/>
                </a:lnTo>
                <a:lnTo>
                  <a:pt x="290" y="305"/>
                </a:lnTo>
                <a:lnTo>
                  <a:pt x="290" y="33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5" name="Freeform 275"/>
          <p:cNvSpPr>
            <a:spLocks/>
          </p:cNvSpPr>
          <p:nvPr/>
        </p:nvSpPr>
        <p:spPr bwMode="auto">
          <a:xfrm>
            <a:off x="7092280" y="3933056"/>
            <a:ext cx="1014387" cy="794030"/>
          </a:xfrm>
          <a:custGeom>
            <a:avLst/>
            <a:gdLst>
              <a:gd name="T0" fmla="*/ 450 w 1147"/>
              <a:gd name="T1" fmla="*/ 598 h 783"/>
              <a:gd name="T2" fmla="*/ 356 w 1147"/>
              <a:gd name="T3" fmla="*/ 600 h 783"/>
              <a:gd name="T4" fmla="*/ 284 w 1147"/>
              <a:gd name="T5" fmla="*/ 569 h 783"/>
              <a:gd name="T6" fmla="*/ 218 w 1147"/>
              <a:gd name="T7" fmla="*/ 547 h 783"/>
              <a:gd name="T8" fmla="*/ 163 w 1147"/>
              <a:gd name="T9" fmla="*/ 492 h 783"/>
              <a:gd name="T10" fmla="*/ 146 w 1147"/>
              <a:gd name="T11" fmla="*/ 446 h 783"/>
              <a:gd name="T12" fmla="*/ 121 w 1147"/>
              <a:gd name="T13" fmla="*/ 423 h 783"/>
              <a:gd name="T14" fmla="*/ 35 w 1147"/>
              <a:gd name="T15" fmla="*/ 384 h 783"/>
              <a:gd name="T16" fmla="*/ 12 w 1147"/>
              <a:gd name="T17" fmla="*/ 348 h 783"/>
              <a:gd name="T18" fmla="*/ 45 w 1147"/>
              <a:gd name="T19" fmla="*/ 304 h 783"/>
              <a:gd name="T20" fmla="*/ 107 w 1147"/>
              <a:gd name="T21" fmla="*/ 249 h 783"/>
              <a:gd name="T22" fmla="*/ 80 w 1147"/>
              <a:gd name="T23" fmla="*/ 198 h 783"/>
              <a:gd name="T24" fmla="*/ 119 w 1147"/>
              <a:gd name="T25" fmla="*/ 143 h 783"/>
              <a:gd name="T26" fmla="*/ 177 w 1147"/>
              <a:gd name="T27" fmla="*/ 99 h 783"/>
              <a:gd name="T28" fmla="*/ 249 w 1147"/>
              <a:gd name="T29" fmla="*/ 130 h 783"/>
              <a:gd name="T30" fmla="*/ 341 w 1147"/>
              <a:gd name="T31" fmla="*/ 194 h 783"/>
              <a:gd name="T32" fmla="*/ 465 w 1147"/>
              <a:gd name="T33" fmla="*/ 249 h 783"/>
              <a:gd name="T34" fmla="*/ 584 w 1147"/>
              <a:gd name="T35" fmla="*/ 265 h 783"/>
              <a:gd name="T36" fmla="*/ 682 w 1147"/>
              <a:gd name="T37" fmla="*/ 256 h 783"/>
              <a:gd name="T38" fmla="*/ 726 w 1147"/>
              <a:gd name="T39" fmla="*/ 192 h 783"/>
              <a:gd name="T40" fmla="*/ 822 w 1147"/>
              <a:gd name="T41" fmla="*/ 157 h 783"/>
              <a:gd name="T42" fmla="*/ 789 w 1147"/>
              <a:gd name="T43" fmla="*/ 130 h 783"/>
              <a:gd name="T44" fmla="*/ 750 w 1147"/>
              <a:gd name="T45" fmla="*/ 82 h 783"/>
              <a:gd name="T46" fmla="*/ 773 w 1147"/>
              <a:gd name="T47" fmla="*/ 18 h 783"/>
              <a:gd name="T48" fmla="*/ 878 w 1147"/>
              <a:gd name="T49" fmla="*/ 15 h 783"/>
              <a:gd name="T50" fmla="*/ 983 w 1147"/>
              <a:gd name="T51" fmla="*/ 88 h 783"/>
              <a:gd name="T52" fmla="*/ 1128 w 1147"/>
              <a:gd name="T53" fmla="*/ 117 h 783"/>
              <a:gd name="T54" fmla="*/ 1116 w 1147"/>
              <a:gd name="T55" fmla="*/ 201 h 783"/>
              <a:gd name="T56" fmla="*/ 1118 w 1147"/>
              <a:gd name="T57" fmla="*/ 243 h 783"/>
              <a:gd name="T58" fmla="*/ 1079 w 1147"/>
              <a:gd name="T59" fmla="*/ 273 h 783"/>
              <a:gd name="T60" fmla="*/ 1022 w 1147"/>
              <a:gd name="T61" fmla="*/ 326 h 783"/>
              <a:gd name="T62" fmla="*/ 993 w 1147"/>
              <a:gd name="T63" fmla="*/ 298 h 783"/>
              <a:gd name="T64" fmla="*/ 933 w 1147"/>
              <a:gd name="T65" fmla="*/ 335 h 783"/>
              <a:gd name="T66" fmla="*/ 985 w 1147"/>
              <a:gd name="T67" fmla="*/ 377 h 783"/>
              <a:gd name="T68" fmla="*/ 1030 w 1147"/>
              <a:gd name="T69" fmla="*/ 388 h 783"/>
              <a:gd name="T70" fmla="*/ 1030 w 1147"/>
              <a:gd name="T71" fmla="*/ 455 h 783"/>
              <a:gd name="T72" fmla="*/ 1052 w 1147"/>
              <a:gd name="T73" fmla="*/ 505 h 783"/>
              <a:gd name="T74" fmla="*/ 1077 w 1147"/>
              <a:gd name="T75" fmla="*/ 549 h 783"/>
              <a:gd name="T76" fmla="*/ 1106 w 1147"/>
              <a:gd name="T77" fmla="*/ 567 h 783"/>
              <a:gd name="T78" fmla="*/ 1106 w 1147"/>
              <a:gd name="T79" fmla="*/ 591 h 783"/>
              <a:gd name="T80" fmla="*/ 1081 w 1147"/>
              <a:gd name="T81" fmla="*/ 635 h 783"/>
              <a:gd name="T82" fmla="*/ 1081 w 1147"/>
              <a:gd name="T83" fmla="*/ 649 h 783"/>
              <a:gd name="T84" fmla="*/ 1069 w 1147"/>
              <a:gd name="T85" fmla="*/ 673 h 783"/>
              <a:gd name="T86" fmla="*/ 1048 w 1147"/>
              <a:gd name="T87" fmla="*/ 699 h 783"/>
              <a:gd name="T88" fmla="*/ 1009 w 1147"/>
              <a:gd name="T89" fmla="*/ 722 h 783"/>
              <a:gd name="T90" fmla="*/ 983 w 1147"/>
              <a:gd name="T91" fmla="*/ 733 h 783"/>
              <a:gd name="T92" fmla="*/ 960 w 1147"/>
              <a:gd name="T93" fmla="*/ 733 h 783"/>
              <a:gd name="T94" fmla="*/ 941 w 1147"/>
              <a:gd name="T95" fmla="*/ 748 h 783"/>
              <a:gd name="T96" fmla="*/ 902 w 1147"/>
              <a:gd name="T97" fmla="*/ 770 h 783"/>
              <a:gd name="T98" fmla="*/ 874 w 1147"/>
              <a:gd name="T99" fmla="*/ 753 h 783"/>
              <a:gd name="T100" fmla="*/ 826 w 1147"/>
              <a:gd name="T101" fmla="*/ 746 h 783"/>
              <a:gd name="T102" fmla="*/ 763 w 1147"/>
              <a:gd name="T103" fmla="*/ 726 h 783"/>
              <a:gd name="T104" fmla="*/ 732 w 1147"/>
              <a:gd name="T105" fmla="*/ 731 h 783"/>
              <a:gd name="T106" fmla="*/ 701 w 1147"/>
              <a:gd name="T107" fmla="*/ 757 h 783"/>
              <a:gd name="T108" fmla="*/ 652 w 1147"/>
              <a:gd name="T109" fmla="*/ 737 h 783"/>
              <a:gd name="T110" fmla="*/ 609 w 1147"/>
              <a:gd name="T111" fmla="*/ 695 h 783"/>
              <a:gd name="T112" fmla="*/ 617 w 1147"/>
              <a:gd name="T113" fmla="*/ 627 h 783"/>
              <a:gd name="T114" fmla="*/ 557 w 1147"/>
              <a:gd name="T115" fmla="*/ 587 h 783"/>
              <a:gd name="T116" fmla="*/ 530 w 1147"/>
              <a:gd name="T117" fmla="*/ 572 h 7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7"/>
              <a:gd name="T178" fmla="*/ 0 h 783"/>
              <a:gd name="T179" fmla="*/ 1147 w 1147"/>
              <a:gd name="T180" fmla="*/ 783 h 7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7" h="783">
                <a:moveTo>
                  <a:pt x="512" y="571"/>
                </a:moveTo>
                <a:lnTo>
                  <a:pt x="496" y="583"/>
                </a:lnTo>
                <a:lnTo>
                  <a:pt x="481" y="598"/>
                </a:lnTo>
                <a:lnTo>
                  <a:pt x="459" y="605"/>
                </a:lnTo>
                <a:lnTo>
                  <a:pt x="450" y="598"/>
                </a:lnTo>
                <a:lnTo>
                  <a:pt x="417" y="594"/>
                </a:lnTo>
                <a:lnTo>
                  <a:pt x="403" y="616"/>
                </a:lnTo>
                <a:lnTo>
                  <a:pt x="393" y="596"/>
                </a:lnTo>
                <a:lnTo>
                  <a:pt x="384" y="602"/>
                </a:lnTo>
                <a:lnTo>
                  <a:pt x="356" y="600"/>
                </a:lnTo>
                <a:lnTo>
                  <a:pt x="337" y="598"/>
                </a:lnTo>
                <a:lnTo>
                  <a:pt x="313" y="589"/>
                </a:lnTo>
                <a:lnTo>
                  <a:pt x="311" y="583"/>
                </a:lnTo>
                <a:lnTo>
                  <a:pt x="290" y="576"/>
                </a:lnTo>
                <a:lnTo>
                  <a:pt x="284" y="569"/>
                </a:lnTo>
                <a:lnTo>
                  <a:pt x="274" y="571"/>
                </a:lnTo>
                <a:lnTo>
                  <a:pt x="247" y="551"/>
                </a:lnTo>
                <a:lnTo>
                  <a:pt x="228" y="541"/>
                </a:lnTo>
                <a:lnTo>
                  <a:pt x="218" y="549"/>
                </a:lnTo>
                <a:lnTo>
                  <a:pt x="218" y="547"/>
                </a:lnTo>
                <a:lnTo>
                  <a:pt x="197" y="534"/>
                </a:lnTo>
                <a:lnTo>
                  <a:pt x="169" y="519"/>
                </a:lnTo>
                <a:lnTo>
                  <a:pt x="160" y="516"/>
                </a:lnTo>
                <a:lnTo>
                  <a:pt x="150" y="490"/>
                </a:lnTo>
                <a:lnTo>
                  <a:pt x="163" y="492"/>
                </a:lnTo>
                <a:lnTo>
                  <a:pt x="167" y="483"/>
                </a:lnTo>
                <a:lnTo>
                  <a:pt x="152" y="465"/>
                </a:lnTo>
                <a:lnTo>
                  <a:pt x="152" y="455"/>
                </a:lnTo>
                <a:lnTo>
                  <a:pt x="150" y="450"/>
                </a:lnTo>
                <a:lnTo>
                  <a:pt x="146" y="446"/>
                </a:lnTo>
                <a:lnTo>
                  <a:pt x="142" y="441"/>
                </a:lnTo>
                <a:lnTo>
                  <a:pt x="142" y="435"/>
                </a:lnTo>
                <a:lnTo>
                  <a:pt x="140" y="428"/>
                </a:lnTo>
                <a:lnTo>
                  <a:pt x="132" y="426"/>
                </a:lnTo>
                <a:lnTo>
                  <a:pt x="121" y="423"/>
                </a:lnTo>
                <a:lnTo>
                  <a:pt x="115" y="421"/>
                </a:lnTo>
                <a:lnTo>
                  <a:pt x="86" y="412"/>
                </a:lnTo>
                <a:lnTo>
                  <a:pt x="70" y="406"/>
                </a:lnTo>
                <a:lnTo>
                  <a:pt x="60" y="390"/>
                </a:lnTo>
                <a:lnTo>
                  <a:pt x="35" y="384"/>
                </a:lnTo>
                <a:lnTo>
                  <a:pt x="35" y="379"/>
                </a:lnTo>
                <a:lnTo>
                  <a:pt x="41" y="379"/>
                </a:lnTo>
                <a:lnTo>
                  <a:pt x="45" y="377"/>
                </a:lnTo>
                <a:lnTo>
                  <a:pt x="31" y="349"/>
                </a:lnTo>
                <a:lnTo>
                  <a:pt x="12" y="348"/>
                </a:lnTo>
                <a:lnTo>
                  <a:pt x="0" y="327"/>
                </a:lnTo>
                <a:lnTo>
                  <a:pt x="8" y="311"/>
                </a:lnTo>
                <a:lnTo>
                  <a:pt x="23" y="302"/>
                </a:lnTo>
                <a:lnTo>
                  <a:pt x="33" y="302"/>
                </a:lnTo>
                <a:lnTo>
                  <a:pt x="45" y="304"/>
                </a:lnTo>
                <a:lnTo>
                  <a:pt x="58" y="289"/>
                </a:lnTo>
                <a:lnTo>
                  <a:pt x="80" y="284"/>
                </a:lnTo>
                <a:lnTo>
                  <a:pt x="97" y="271"/>
                </a:lnTo>
                <a:lnTo>
                  <a:pt x="113" y="260"/>
                </a:lnTo>
                <a:lnTo>
                  <a:pt x="107" y="249"/>
                </a:lnTo>
                <a:lnTo>
                  <a:pt x="111" y="243"/>
                </a:lnTo>
                <a:lnTo>
                  <a:pt x="111" y="238"/>
                </a:lnTo>
                <a:lnTo>
                  <a:pt x="103" y="221"/>
                </a:lnTo>
                <a:lnTo>
                  <a:pt x="93" y="203"/>
                </a:lnTo>
                <a:lnTo>
                  <a:pt x="80" y="198"/>
                </a:lnTo>
                <a:lnTo>
                  <a:pt x="103" y="189"/>
                </a:lnTo>
                <a:lnTo>
                  <a:pt x="132" y="192"/>
                </a:lnTo>
                <a:lnTo>
                  <a:pt x="124" y="183"/>
                </a:lnTo>
                <a:lnTo>
                  <a:pt x="121" y="163"/>
                </a:lnTo>
                <a:lnTo>
                  <a:pt x="119" y="143"/>
                </a:lnTo>
                <a:lnTo>
                  <a:pt x="152" y="148"/>
                </a:lnTo>
                <a:lnTo>
                  <a:pt x="169" y="146"/>
                </a:lnTo>
                <a:lnTo>
                  <a:pt x="160" y="121"/>
                </a:lnTo>
                <a:lnTo>
                  <a:pt x="169" y="115"/>
                </a:lnTo>
                <a:lnTo>
                  <a:pt x="177" y="99"/>
                </a:lnTo>
                <a:lnTo>
                  <a:pt x="193" y="97"/>
                </a:lnTo>
                <a:lnTo>
                  <a:pt x="195" y="101"/>
                </a:lnTo>
                <a:lnTo>
                  <a:pt x="204" y="110"/>
                </a:lnTo>
                <a:lnTo>
                  <a:pt x="234" y="126"/>
                </a:lnTo>
                <a:lnTo>
                  <a:pt x="249" y="130"/>
                </a:lnTo>
                <a:lnTo>
                  <a:pt x="278" y="148"/>
                </a:lnTo>
                <a:lnTo>
                  <a:pt x="286" y="168"/>
                </a:lnTo>
                <a:lnTo>
                  <a:pt x="294" y="187"/>
                </a:lnTo>
                <a:lnTo>
                  <a:pt x="317" y="190"/>
                </a:lnTo>
                <a:lnTo>
                  <a:pt x="341" y="194"/>
                </a:lnTo>
                <a:lnTo>
                  <a:pt x="370" y="203"/>
                </a:lnTo>
                <a:lnTo>
                  <a:pt x="401" y="212"/>
                </a:lnTo>
                <a:lnTo>
                  <a:pt x="419" y="231"/>
                </a:lnTo>
                <a:lnTo>
                  <a:pt x="436" y="249"/>
                </a:lnTo>
                <a:lnTo>
                  <a:pt x="465" y="249"/>
                </a:lnTo>
                <a:lnTo>
                  <a:pt x="495" y="251"/>
                </a:lnTo>
                <a:lnTo>
                  <a:pt x="524" y="253"/>
                </a:lnTo>
                <a:lnTo>
                  <a:pt x="551" y="254"/>
                </a:lnTo>
                <a:lnTo>
                  <a:pt x="559" y="260"/>
                </a:lnTo>
                <a:lnTo>
                  <a:pt x="584" y="265"/>
                </a:lnTo>
                <a:lnTo>
                  <a:pt x="609" y="269"/>
                </a:lnTo>
                <a:lnTo>
                  <a:pt x="627" y="276"/>
                </a:lnTo>
                <a:lnTo>
                  <a:pt x="641" y="267"/>
                </a:lnTo>
                <a:lnTo>
                  <a:pt x="656" y="258"/>
                </a:lnTo>
                <a:lnTo>
                  <a:pt x="682" y="256"/>
                </a:lnTo>
                <a:lnTo>
                  <a:pt x="705" y="254"/>
                </a:lnTo>
                <a:lnTo>
                  <a:pt x="724" y="240"/>
                </a:lnTo>
                <a:lnTo>
                  <a:pt x="742" y="227"/>
                </a:lnTo>
                <a:lnTo>
                  <a:pt x="728" y="214"/>
                </a:lnTo>
                <a:lnTo>
                  <a:pt x="726" y="192"/>
                </a:lnTo>
                <a:lnTo>
                  <a:pt x="756" y="199"/>
                </a:lnTo>
                <a:lnTo>
                  <a:pt x="773" y="189"/>
                </a:lnTo>
                <a:lnTo>
                  <a:pt x="794" y="185"/>
                </a:lnTo>
                <a:lnTo>
                  <a:pt x="798" y="168"/>
                </a:lnTo>
                <a:lnTo>
                  <a:pt x="822" y="157"/>
                </a:lnTo>
                <a:lnTo>
                  <a:pt x="857" y="157"/>
                </a:lnTo>
                <a:lnTo>
                  <a:pt x="851" y="145"/>
                </a:lnTo>
                <a:lnTo>
                  <a:pt x="806" y="125"/>
                </a:lnTo>
                <a:lnTo>
                  <a:pt x="796" y="134"/>
                </a:lnTo>
                <a:lnTo>
                  <a:pt x="789" y="130"/>
                </a:lnTo>
                <a:lnTo>
                  <a:pt x="767" y="130"/>
                </a:lnTo>
                <a:lnTo>
                  <a:pt x="750" y="121"/>
                </a:lnTo>
                <a:lnTo>
                  <a:pt x="756" y="119"/>
                </a:lnTo>
                <a:lnTo>
                  <a:pt x="754" y="101"/>
                </a:lnTo>
                <a:lnTo>
                  <a:pt x="750" y="82"/>
                </a:lnTo>
                <a:lnTo>
                  <a:pt x="779" y="88"/>
                </a:lnTo>
                <a:lnTo>
                  <a:pt x="794" y="72"/>
                </a:lnTo>
                <a:lnTo>
                  <a:pt x="789" y="55"/>
                </a:lnTo>
                <a:lnTo>
                  <a:pt x="787" y="26"/>
                </a:lnTo>
                <a:lnTo>
                  <a:pt x="773" y="18"/>
                </a:lnTo>
                <a:lnTo>
                  <a:pt x="763" y="15"/>
                </a:lnTo>
                <a:lnTo>
                  <a:pt x="779" y="2"/>
                </a:lnTo>
                <a:lnTo>
                  <a:pt x="804" y="0"/>
                </a:lnTo>
                <a:lnTo>
                  <a:pt x="828" y="0"/>
                </a:lnTo>
                <a:lnTo>
                  <a:pt x="878" y="15"/>
                </a:lnTo>
                <a:lnTo>
                  <a:pt x="900" y="31"/>
                </a:lnTo>
                <a:lnTo>
                  <a:pt x="919" y="48"/>
                </a:lnTo>
                <a:lnTo>
                  <a:pt x="941" y="64"/>
                </a:lnTo>
                <a:lnTo>
                  <a:pt x="960" y="79"/>
                </a:lnTo>
                <a:lnTo>
                  <a:pt x="983" y="88"/>
                </a:lnTo>
                <a:lnTo>
                  <a:pt x="1018" y="97"/>
                </a:lnTo>
                <a:lnTo>
                  <a:pt x="1040" y="106"/>
                </a:lnTo>
                <a:lnTo>
                  <a:pt x="1065" y="132"/>
                </a:lnTo>
                <a:lnTo>
                  <a:pt x="1096" y="128"/>
                </a:lnTo>
                <a:lnTo>
                  <a:pt x="1128" y="117"/>
                </a:lnTo>
                <a:lnTo>
                  <a:pt x="1139" y="137"/>
                </a:lnTo>
                <a:lnTo>
                  <a:pt x="1143" y="165"/>
                </a:lnTo>
                <a:lnTo>
                  <a:pt x="1147" y="194"/>
                </a:lnTo>
                <a:lnTo>
                  <a:pt x="1120" y="189"/>
                </a:lnTo>
                <a:lnTo>
                  <a:pt x="1116" y="201"/>
                </a:lnTo>
                <a:lnTo>
                  <a:pt x="1129" y="223"/>
                </a:lnTo>
                <a:lnTo>
                  <a:pt x="1143" y="243"/>
                </a:lnTo>
                <a:lnTo>
                  <a:pt x="1135" y="249"/>
                </a:lnTo>
                <a:lnTo>
                  <a:pt x="1141" y="256"/>
                </a:lnTo>
                <a:lnTo>
                  <a:pt x="1118" y="243"/>
                </a:lnTo>
                <a:lnTo>
                  <a:pt x="1118" y="254"/>
                </a:lnTo>
                <a:lnTo>
                  <a:pt x="1104" y="265"/>
                </a:lnTo>
                <a:lnTo>
                  <a:pt x="1096" y="267"/>
                </a:lnTo>
                <a:lnTo>
                  <a:pt x="1104" y="280"/>
                </a:lnTo>
                <a:lnTo>
                  <a:pt x="1079" y="273"/>
                </a:lnTo>
                <a:lnTo>
                  <a:pt x="1071" y="278"/>
                </a:lnTo>
                <a:lnTo>
                  <a:pt x="1059" y="298"/>
                </a:lnTo>
                <a:lnTo>
                  <a:pt x="1046" y="311"/>
                </a:lnTo>
                <a:lnTo>
                  <a:pt x="1036" y="316"/>
                </a:lnTo>
                <a:lnTo>
                  <a:pt x="1022" y="326"/>
                </a:lnTo>
                <a:lnTo>
                  <a:pt x="1011" y="335"/>
                </a:lnTo>
                <a:lnTo>
                  <a:pt x="993" y="340"/>
                </a:lnTo>
                <a:lnTo>
                  <a:pt x="1003" y="327"/>
                </a:lnTo>
                <a:lnTo>
                  <a:pt x="989" y="322"/>
                </a:lnTo>
                <a:lnTo>
                  <a:pt x="993" y="298"/>
                </a:lnTo>
                <a:lnTo>
                  <a:pt x="981" y="293"/>
                </a:lnTo>
                <a:lnTo>
                  <a:pt x="968" y="295"/>
                </a:lnTo>
                <a:lnTo>
                  <a:pt x="958" y="311"/>
                </a:lnTo>
                <a:lnTo>
                  <a:pt x="948" y="326"/>
                </a:lnTo>
                <a:lnTo>
                  <a:pt x="933" y="335"/>
                </a:lnTo>
                <a:lnTo>
                  <a:pt x="921" y="337"/>
                </a:lnTo>
                <a:lnTo>
                  <a:pt x="929" y="351"/>
                </a:lnTo>
                <a:lnTo>
                  <a:pt x="958" y="360"/>
                </a:lnTo>
                <a:lnTo>
                  <a:pt x="970" y="379"/>
                </a:lnTo>
                <a:lnTo>
                  <a:pt x="985" y="377"/>
                </a:lnTo>
                <a:lnTo>
                  <a:pt x="1001" y="364"/>
                </a:lnTo>
                <a:lnTo>
                  <a:pt x="1028" y="375"/>
                </a:lnTo>
                <a:lnTo>
                  <a:pt x="1042" y="377"/>
                </a:lnTo>
                <a:lnTo>
                  <a:pt x="1042" y="388"/>
                </a:lnTo>
                <a:lnTo>
                  <a:pt x="1030" y="388"/>
                </a:lnTo>
                <a:lnTo>
                  <a:pt x="1017" y="395"/>
                </a:lnTo>
                <a:lnTo>
                  <a:pt x="1009" y="406"/>
                </a:lnTo>
                <a:lnTo>
                  <a:pt x="1005" y="413"/>
                </a:lnTo>
                <a:lnTo>
                  <a:pt x="1001" y="437"/>
                </a:lnTo>
                <a:lnTo>
                  <a:pt x="1030" y="455"/>
                </a:lnTo>
                <a:lnTo>
                  <a:pt x="1046" y="474"/>
                </a:lnTo>
                <a:lnTo>
                  <a:pt x="1061" y="492"/>
                </a:lnTo>
                <a:lnTo>
                  <a:pt x="1085" y="512"/>
                </a:lnTo>
                <a:lnTo>
                  <a:pt x="1052" y="501"/>
                </a:lnTo>
                <a:lnTo>
                  <a:pt x="1052" y="505"/>
                </a:lnTo>
                <a:lnTo>
                  <a:pt x="1073" y="516"/>
                </a:lnTo>
                <a:lnTo>
                  <a:pt x="1092" y="529"/>
                </a:lnTo>
                <a:lnTo>
                  <a:pt x="1073" y="543"/>
                </a:lnTo>
                <a:lnTo>
                  <a:pt x="1065" y="547"/>
                </a:lnTo>
                <a:lnTo>
                  <a:pt x="1077" y="549"/>
                </a:lnTo>
                <a:lnTo>
                  <a:pt x="1091" y="547"/>
                </a:lnTo>
                <a:lnTo>
                  <a:pt x="1106" y="556"/>
                </a:lnTo>
                <a:lnTo>
                  <a:pt x="1098" y="563"/>
                </a:lnTo>
                <a:lnTo>
                  <a:pt x="1106" y="563"/>
                </a:lnTo>
                <a:lnTo>
                  <a:pt x="1106" y="567"/>
                </a:lnTo>
                <a:lnTo>
                  <a:pt x="1098" y="572"/>
                </a:lnTo>
                <a:lnTo>
                  <a:pt x="1102" y="576"/>
                </a:lnTo>
                <a:lnTo>
                  <a:pt x="1102" y="583"/>
                </a:lnTo>
                <a:lnTo>
                  <a:pt x="1098" y="583"/>
                </a:lnTo>
                <a:lnTo>
                  <a:pt x="1106" y="591"/>
                </a:lnTo>
                <a:lnTo>
                  <a:pt x="1100" y="593"/>
                </a:lnTo>
                <a:lnTo>
                  <a:pt x="1089" y="598"/>
                </a:lnTo>
                <a:lnTo>
                  <a:pt x="1092" y="605"/>
                </a:lnTo>
                <a:lnTo>
                  <a:pt x="1089" y="618"/>
                </a:lnTo>
                <a:lnTo>
                  <a:pt x="1081" y="635"/>
                </a:lnTo>
                <a:lnTo>
                  <a:pt x="1077" y="636"/>
                </a:lnTo>
                <a:lnTo>
                  <a:pt x="1083" y="640"/>
                </a:lnTo>
                <a:lnTo>
                  <a:pt x="1073" y="646"/>
                </a:lnTo>
                <a:lnTo>
                  <a:pt x="1071" y="646"/>
                </a:lnTo>
                <a:lnTo>
                  <a:pt x="1081" y="649"/>
                </a:lnTo>
                <a:lnTo>
                  <a:pt x="1083" y="662"/>
                </a:lnTo>
                <a:lnTo>
                  <a:pt x="1077" y="660"/>
                </a:lnTo>
                <a:lnTo>
                  <a:pt x="1075" y="666"/>
                </a:lnTo>
                <a:lnTo>
                  <a:pt x="1071" y="671"/>
                </a:lnTo>
                <a:lnTo>
                  <a:pt x="1069" y="673"/>
                </a:lnTo>
                <a:lnTo>
                  <a:pt x="1067" y="682"/>
                </a:lnTo>
                <a:lnTo>
                  <a:pt x="1055" y="682"/>
                </a:lnTo>
                <a:lnTo>
                  <a:pt x="1054" y="686"/>
                </a:lnTo>
                <a:lnTo>
                  <a:pt x="1055" y="689"/>
                </a:lnTo>
                <a:lnTo>
                  <a:pt x="1048" y="699"/>
                </a:lnTo>
                <a:lnTo>
                  <a:pt x="1030" y="711"/>
                </a:lnTo>
                <a:lnTo>
                  <a:pt x="1032" y="713"/>
                </a:lnTo>
                <a:lnTo>
                  <a:pt x="1024" y="721"/>
                </a:lnTo>
                <a:lnTo>
                  <a:pt x="1011" y="722"/>
                </a:lnTo>
                <a:lnTo>
                  <a:pt x="1009" y="722"/>
                </a:lnTo>
                <a:lnTo>
                  <a:pt x="1007" y="724"/>
                </a:lnTo>
                <a:lnTo>
                  <a:pt x="997" y="726"/>
                </a:lnTo>
                <a:lnTo>
                  <a:pt x="991" y="724"/>
                </a:lnTo>
                <a:lnTo>
                  <a:pt x="987" y="730"/>
                </a:lnTo>
                <a:lnTo>
                  <a:pt x="983" y="733"/>
                </a:lnTo>
                <a:lnTo>
                  <a:pt x="978" y="731"/>
                </a:lnTo>
                <a:lnTo>
                  <a:pt x="966" y="717"/>
                </a:lnTo>
                <a:lnTo>
                  <a:pt x="960" y="722"/>
                </a:lnTo>
                <a:lnTo>
                  <a:pt x="966" y="739"/>
                </a:lnTo>
                <a:lnTo>
                  <a:pt x="960" y="733"/>
                </a:lnTo>
                <a:lnTo>
                  <a:pt x="960" y="742"/>
                </a:lnTo>
                <a:lnTo>
                  <a:pt x="956" y="741"/>
                </a:lnTo>
                <a:lnTo>
                  <a:pt x="948" y="748"/>
                </a:lnTo>
                <a:lnTo>
                  <a:pt x="943" y="742"/>
                </a:lnTo>
                <a:lnTo>
                  <a:pt x="941" y="748"/>
                </a:lnTo>
                <a:lnTo>
                  <a:pt x="933" y="748"/>
                </a:lnTo>
                <a:lnTo>
                  <a:pt x="919" y="755"/>
                </a:lnTo>
                <a:lnTo>
                  <a:pt x="907" y="759"/>
                </a:lnTo>
                <a:lnTo>
                  <a:pt x="904" y="759"/>
                </a:lnTo>
                <a:lnTo>
                  <a:pt x="902" y="770"/>
                </a:lnTo>
                <a:lnTo>
                  <a:pt x="907" y="783"/>
                </a:lnTo>
                <a:lnTo>
                  <a:pt x="896" y="781"/>
                </a:lnTo>
                <a:lnTo>
                  <a:pt x="890" y="759"/>
                </a:lnTo>
                <a:lnTo>
                  <a:pt x="884" y="753"/>
                </a:lnTo>
                <a:lnTo>
                  <a:pt x="874" y="753"/>
                </a:lnTo>
                <a:lnTo>
                  <a:pt x="867" y="752"/>
                </a:lnTo>
                <a:lnTo>
                  <a:pt x="859" y="748"/>
                </a:lnTo>
                <a:lnTo>
                  <a:pt x="855" y="750"/>
                </a:lnTo>
                <a:lnTo>
                  <a:pt x="849" y="753"/>
                </a:lnTo>
                <a:lnTo>
                  <a:pt x="826" y="746"/>
                </a:lnTo>
                <a:lnTo>
                  <a:pt x="816" y="739"/>
                </a:lnTo>
                <a:lnTo>
                  <a:pt x="814" y="722"/>
                </a:lnTo>
                <a:lnTo>
                  <a:pt x="787" y="715"/>
                </a:lnTo>
                <a:lnTo>
                  <a:pt x="777" y="713"/>
                </a:lnTo>
                <a:lnTo>
                  <a:pt x="763" y="726"/>
                </a:lnTo>
                <a:lnTo>
                  <a:pt x="756" y="726"/>
                </a:lnTo>
                <a:lnTo>
                  <a:pt x="752" y="728"/>
                </a:lnTo>
                <a:lnTo>
                  <a:pt x="746" y="728"/>
                </a:lnTo>
                <a:lnTo>
                  <a:pt x="738" y="728"/>
                </a:lnTo>
                <a:lnTo>
                  <a:pt x="732" y="731"/>
                </a:lnTo>
                <a:lnTo>
                  <a:pt x="720" y="728"/>
                </a:lnTo>
                <a:lnTo>
                  <a:pt x="717" y="733"/>
                </a:lnTo>
                <a:lnTo>
                  <a:pt x="705" y="733"/>
                </a:lnTo>
                <a:lnTo>
                  <a:pt x="711" y="763"/>
                </a:lnTo>
                <a:lnTo>
                  <a:pt x="701" y="757"/>
                </a:lnTo>
                <a:lnTo>
                  <a:pt x="697" y="753"/>
                </a:lnTo>
                <a:lnTo>
                  <a:pt x="691" y="750"/>
                </a:lnTo>
                <a:lnTo>
                  <a:pt x="676" y="755"/>
                </a:lnTo>
                <a:lnTo>
                  <a:pt x="664" y="741"/>
                </a:lnTo>
                <a:lnTo>
                  <a:pt x="652" y="737"/>
                </a:lnTo>
                <a:lnTo>
                  <a:pt x="654" y="717"/>
                </a:lnTo>
                <a:lnTo>
                  <a:pt x="641" y="711"/>
                </a:lnTo>
                <a:lnTo>
                  <a:pt x="635" y="695"/>
                </a:lnTo>
                <a:lnTo>
                  <a:pt x="633" y="693"/>
                </a:lnTo>
                <a:lnTo>
                  <a:pt x="609" y="695"/>
                </a:lnTo>
                <a:lnTo>
                  <a:pt x="609" y="684"/>
                </a:lnTo>
                <a:lnTo>
                  <a:pt x="608" y="675"/>
                </a:lnTo>
                <a:lnTo>
                  <a:pt x="617" y="658"/>
                </a:lnTo>
                <a:lnTo>
                  <a:pt x="621" y="647"/>
                </a:lnTo>
                <a:lnTo>
                  <a:pt x="617" y="627"/>
                </a:lnTo>
                <a:lnTo>
                  <a:pt x="611" y="609"/>
                </a:lnTo>
                <a:lnTo>
                  <a:pt x="604" y="604"/>
                </a:lnTo>
                <a:lnTo>
                  <a:pt x="584" y="587"/>
                </a:lnTo>
                <a:lnTo>
                  <a:pt x="582" y="594"/>
                </a:lnTo>
                <a:lnTo>
                  <a:pt x="557" y="587"/>
                </a:lnTo>
                <a:lnTo>
                  <a:pt x="559" y="576"/>
                </a:lnTo>
                <a:lnTo>
                  <a:pt x="549" y="574"/>
                </a:lnTo>
                <a:lnTo>
                  <a:pt x="551" y="569"/>
                </a:lnTo>
                <a:lnTo>
                  <a:pt x="541" y="567"/>
                </a:lnTo>
                <a:lnTo>
                  <a:pt x="530" y="572"/>
                </a:lnTo>
                <a:lnTo>
                  <a:pt x="512" y="57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" name="Freeform 276"/>
          <p:cNvSpPr>
            <a:spLocks/>
          </p:cNvSpPr>
          <p:nvPr/>
        </p:nvSpPr>
        <p:spPr bwMode="auto">
          <a:xfrm>
            <a:off x="7663061" y="4620194"/>
            <a:ext cx="43758" cy="43042"/>
          </a:xfrm>
          <a:custGeom>
            <a:avLst/>
            <a:gdLst>
              <a:gd name="T0" fmla="*/ 37 w 51"/>
              <a:gd name="T1" fmla="*/ 0 h 42"/>
              <a:gd name="T2" fmla="*/ 16 w 51"/>
              <a:gd name="T3" fmla="*/ 4 h 42"/>
              <a:gd name="T4" fmla="*/ 0 w 51"/>
              <a:gd name="T5" fmla="*/ 15 h 42"/>
              <a:gd name="T6" fmla="*/ 2 w 51"/>
              <a:gd name="T7" fmla="*/ 33 h 42"/>
              <a:gd name="T8" fmla="*/ 20 w 51"/>
              <a:gd name="T9" fmla="*/ 42 h 42"/>
              <a:gd name="T10" fmla="*/ 28 w 51"/>
              <a:gd name="T11" fmla="*/ 40 h 42"/>
              <a:gd name="T12" fmla="*/ 41 w 51"/>
              <a:gd name="T13" fmla="*/ 26 h 42"/>
              <a:gd name="T14" fmla="*/ 51 w 51"/>
              <a:gd name="T15" fmla="*/ 9 h 42"/>
              <a:gd name="T16" fmla="*/ 47 w 51"/>
              <a:gd name="T17" fmla="*/ 2 h 42"/>
              <a:gd name="T18" fmla="*/ 37 w 51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42"/>
              <a:gd name="T32" fmla="*/ 51 w 5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42">
                <a:moveTo>
                  <a:pt x="37" y="0"/>
                </a:moveTo>
                <a:lnTo>
                  <a:pt x="16" y="4"/>
                </a:lnTo>
                <a:lnTo>
                  <a:pt x="0" y="15"/>
                </a:lnTo>
                <a:lnTo>
                  <a:pt x="2" y="33"/>
                </a:lnTo>
                <a:lnTo>
                  <a:pt x="20" y="42"/>
                </a:lnTo>
                <a:lnTo>
                  <a:pt x="28" y="40"/>
                </a:lnTo>
                <a:lnTo>
                  <a:pt x="41" y="26"/>
                </a:lnTo>
                <a:lnTo>
                  <a:pt x="51" y="9"/>
                </a:lnTo>
                <a:lnTo>
                  <a:pt x="47" y="2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7" name="Freeform 277"/>
          <p:cNvSpPr>
            <a:spLocks/>
          </p:cNvSpPr>
          <p:nvPr/>
        </p:nvSpPr>
        <p:spPr bwMode="auto">
          <a:xfrm>
            <a:off x="7998538" y="4100735"/>
            <a:ext cx="169727" cy="192942"/>
          </a:xfrm>
          <a:custGeom>
            <a:avLst/>
            <a:gdLst>
              <a:gd name="T0" fmla="*/ 177 w 191"/>
              <a:gd name="T1" fmla="*/ 143 h 190"/>
              <a:gd name="T2" fmla="*/ 173 w 191"/>
              <a:gd name="T3" fmla="*/ 139 h 190"/>
              <a:gd name="T4" fmla="*/ 173 w 191"/>
              <a:gd name="T5" fmla="*/ 148 h 190"/>
              <a:gd name="T6" fmla="*/ 164 w 191"/>
              <a:gd name="T7" fmla="*/ 152 h 190"/>
              <a:gd name="T8" fmla="*/ 162 w 191"/>
              <a:gd name="T9" fmla="*/ 161 h 190"/>
              <a:gd name="T10" fmla="*/ 156 w 191"/>
              <a:gd name="T11" fmla="*/ 152 h 190"/>
              <a:gd name="T12" fmla="*/ 152 w 191"/>
              <a:gd name="T13" fmla="*/ 165 h 190"/>
              <a:gd name="T14" fmla="*/ 129 w 191"/>
              <a:gd name="T15" fmla="*/ 163 h 190"/>
              <a:gd name="T16" fmla="*/ 121 w 191"/>
              <a:gd name="T17" fmla="*/ 159 h 190"/>
              <a:gd name="T18" fmla="*/ 115 w 191"/>
              <a:gd name="T19" fmla="*/ 154 h 190"/>
              <a:gd name="T20" fmla="*/ 119 w 191"/>
              <a:gd name="T21" fmla="*/ 165 h 190"/>
              <a:gd name="T22" fmla="*/ 123 w 191"/>
              <a:gd name="T23" fmla="*/ 172 h 190"/>
              <a:gd name="T24" fmla="*/ 113 w 191"/>
              <a:gd name="T25" fmla="*/ 181 h 190"/>
              <a:gd name="T26" fmla="*/ 111 w 191"/>
              <a:gd name="T27" fmla="*/ 190 h 190"/>
              <a:gd name="T28" fmla="*/ 90 w 191"/>
              <a:gd name="T29" fmla="*/ 176 h 190"/>
              <a:gd name="T30" fmla="*/ 88 w 191"/>
              <a:gd name="T31" fmla="*/ 161 h 190"/>
              <a:gd name="T32" fmla="*/ 62 w 191"/>
              <a:gd name="T33" fmla="*/ 165 h 190"/>
              <a:gd name="T34" fmla="*/ 33 w 191"/>
              <a:gd name="T35" fmla="*/ 170 h 190"/>
              <a:gd name="T36" fmla="*/ 25 w 191"/>
              <a:gd name="T37" fmla="*/ 179 h 190"/>
              <a:gd name="T38" fmla="*/ 0 w 191"/>
              <a:gd name="T39" fmla="*/ 176 h 190"/>
              <a:gd name="T40" fmla="*/ 4 w 191"/>
              <a:gd name="T41" fmla="*/ 168 h 190"/>
              <a:gd name="T42" fmla="*/ 20 w 191"/>
              <a:gd name="T43" fmla="*/ 154 h 190"/>
              <a:gd name="T44" fmla="*/ 33 w 191"/>
              <a:gd name="T45" fmla="*/ 141 h 190"/>
              <a:gd name="T46" fmla="*/ 55 w 191"/>
              <a:gd name="T47" fmla="*/ 139 h 190"/>
              <a:gd name="T48" fmla="*/ 76 w 191"/>
              <a:gd name="T49" fmla="*/ 139 h 190"/>
              <a:gd name="T50" fmla="*/ 80 w 191"/>
              <a:gd name="T51" fmla="*/ 141 h 190"/>
              <a:gd name="T52" fmla="*/ 92 w 191"/>
              <a:gd name="T53" fmla="*/ 135 h 190"/>
              <a:gd name="T54" fmla="*/ 90 w 191"/>
              <a:gd name="T55" fmla="*/ 123 h 190"/>
              <a:gd name="T56" fmla="*/ 86 w 191"/>
              <a:gd name="T57" fmla="*/ 102 h 190"/>
              <a:gd name="T58" fmla="*/ 96 w 191"/>
              <a:gd name="T59" fmla="*/ 97 h 190"/>
              <a:gd name="T60" fmla="*/ 96 w 191"/>
              <a:gd name="T61" fmla="*/ 104 h 190"/>
              <a:gd name="T62" fmla="*/ 103 w 191"/>
              <a:gd name="T63" fmla="*/ 112 h 190"/>
              <a:gd name="T64" fmla="*/ 113 w 191"/>
              <a:gd name="T65" fmla="*/ 102 h 190"/>
              <a:gd name="T66" fmla="*/ 123 w 191"/>
              <a:gd name="T67" fmla="*/ 92 h 190"/>
              <a:gd name="T68" fmla="*/ 127 w 191"/>
              <a:gd name="T69" fmla="*/ 75 h 190"/>
              <a:gd name="T70" fmla="*/ 129 w 191"/>
              <a:gd name="T71" fmla="*/ 57 h 190"/>
              <a:gd name="T72" fmla="*/ 117 w 191"/>
              <a:gd name="T73" fmla="*/ 38 h 190"/>
              <a:gd name="T74" fmla="*/ 109 w 191"/>
              <a:gd name="T75" fmla="*/ 17 h 190"/>
              <a:gd name="T76" fmla="*/ 111 w 191"/>
              <a:gd name="T77" fmla="*/ 6 h 190"/>
              <a:gd name="T78" fmla="*/ 121 w 191"/>
              <a:gd name="T79" fmla="*/ 13 h 190"/>
              <a:gd name="T80" fmla="*/ 127 w 191"/>
              <a:gd name="T81" fmla="*/ 9 h 190"/>
              <a:gd name="T82" fmla="*/ 125 w 191"/>
              <a:gd name="T83" fmla="*/ 6 h 190"/>
              <a:gd name="T84" fmla="*/ 115 w 191"/>
              <a:gd name="T85" fmla="*/ 6 h 190"/>
              <a:gd name="T86" fmla="*/ 117 w 191"/>
              <a:gd name="T87" fmla="*/ 0 h 190"/>
              <a:gd name="T88" fmla="*/ 127 w 191"/>
              <a:gd name="T89" fmla="*/ 4 h 190"/>
              <a:gd name="T90" fmla="*/ 146 w 191"/>
              <a:gd name="T91" fmla="*/ 24 h 190"/>
              <a:gd name="T92" fmla="*/ 168 w 191"/>
              <a:gd name="T93" fmla="*/ 46 h 190"/>
              <a:gd name="T94" fmla="*/ 170 w 191"/>
              <a:gd name="T95" fmla="*/ 73 h 190"/>
              <a:gd name="T96" fmla="*/ 164 w 191"/>
              <a:gd name="T97" fmla="*/ 82 h 190"/>
              <a:gd name="T98" fmla="*/ 177 w 191"/>
              <a:gd name="T99" fmla="*/ 112 h 190"/>
              <a:gd name="T100" fmla="*/ 191 w 191"/>
              <a:gd name="T101" fmla="*/ 135 h 190"/>
              <a:gd name="T102" fmla="*/ 183 w 191"/>
              <a:gd name="T103" fmla="*/ 155 h 190"/>
              <a:gd name="T104" fmla="*/ 177 w 191"/>
              <a:gd name="T105" fmla="*/ 143 h 1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1"/>
              <a:gd name="T160" fmla="*/ 0 h 190"/>
              <a:gd name="T161" fmla="*/ 191 w 191"/>
              <a:gd name="T162" fmla="*/ 190 h 1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1" h="190">
                <a:moveTo>
                  <a:pt x="177" y="143"/>
                </a:moveTo>
                <a:lnTo>
                  <a:pt x="173" y="139"/>
                </a:lnTo>
                <a:lnTo>
                  <a:pt x="173" y="148"/>
                </a:lnTo>
                <a:lnTo>
                  <a:pt x="164" y="152"/>
                </a:lnTo>
                <a:lnTo>
                  <a:pt x="162" y="161"/>
                </a:lnTo>
                <a:lnTo>
                  <a:pt x="156" y="152"/>
                </a:lnTo>
                <a:lnTo>
                  <a:pt x="152" y="165"/>
                </a:lnTo>
                <a:lnTo>
                  <a:pt x="129" y="163"/>
                </a:lnTo>
                <a:lnTo>
                  <a:pt x="121" y="159"/>
                </a:lnTo>
                <a:lnTo>
                  <a:pt x="115" y="154"/>
                </a:lnTo>
                <a:lnTo>
                  <a:pt x="119" y="165"/>
                </a:lnTo>
                <a:lnTo>
                  <a:pt x="123" y="172"/>
                </a:lnTo>
                <a:lnTo>
                  <a:pt x="113" y="181"/>
                </a:lnTo>
                <a:lnTo>
                  <a:pt x="111" y="190"/>
                </a:lnTo>
                <a:lnTo>
                  <a:pt x="90" y="176"/>
                </a:lnTo>
                <a:lnTo>
                  <a:pt x="88" y="161"/>
                </a:lnTo>
                <a:lnTo>
                  <a:pt x="62" y="165"/>
                </a:lnTo>
                <a:lnTo>
                  <a:pt x="33" y="170"/>
                </a:lnTo>
                <a:lnTo>
                  <a:pt x="25" y="179"/>
                </a:lnTo>
                <a:lnTo>
                  <a:pt x="0" y="176"/>
                </a:lnTo>
                <a:lnTo>
                  <a:pt x="4" y="168"/>
                </a:lnTo>
                <a:lnTo>
                  <a:pt x="20" y="154"/>
                </a:lnTo>
                <a:lnTo>
                  <a:pt x="33" y="141"/>
                </a:lnTo>
                <a:lnTo>
                  <a:pt x="55" y="139"/>
                </a:lnTo>
                <a:lnTo>
                  <a:pt x="76" y="139"/>
                </a:lnTo>
                <a:lnTo>
                  <a:pt x="80" y="141"/>
                </a:lnTo>
                <a:lnTo>
                  <a:pt x="92" y="135"/>
                </a:lnTo>
                <a:lnTo>
                  <a:pt x="90" y="123"/>
                </a:lnTo>
                <a:lnTo>
                  <a:pt x="86" y="102"/>
                </a:lnTo>
                <a:lnTo>
                  <a:pt x="96" y="97"/>
                </a:lnTo>
                <a:lnTo>
                  <a:pt x="96" y="104"/>
                </a:lnTo>
                <a:lnTo>
                  <a:pt x="103" y="112"/>
                </a:lnTo>
                <a:lnTo>
                  <a:pt x="113" y="102"/>
                </a:lnTo>
                <a:lnTo>
                  <a:pt x="123" y="92"/>
                </a:lnTo>
                <a:lnTo>
                  <a:pt x="127" y="75"/>
                </a:lnTo>
                <a:lnTo>
                  <a:pt x="129" y="57"/>
                </a:lnTo>
                <a:lnTo>
                  <a:pt x="117" y="38"/>
                </a:lnTo>
                <a:lnTo>
                  <a:pt x="109" y="17"/>
                </a:lnTo>
                <a:lnTo>
                  <a:pt x="111" y="6"/>
                </a:lnTo>
                <a:lnTo>
                  <a:pt x="121" y="13"/>
                </a:lnTo>
                <a:lnTo>
                  <a:pt x="127" y="9"/>
                </a:lnTo>
                <a:lnTo>
                  <a:pt x="125" y="6"/>
                </a:lnTo>
                <a:lnTo>
                  <a:pt x="115" y="6"/>
                </a:lnTo>
                <a:lnTo>
                  <a:pt x="117" y="0"/>
                </a:lnTo>
                <a:lnTo>
                  <a:pt x="127" y="4"/>
                </a:lnTo>
                <a:lnTo>
                  <a:pt x="146" y="24"/>
                </a:lnTo>
                <a:lnTo>
                  <a:pt x="168" y="46"/>
                </a:lnTo>
                <a:lnTo>
                  <a:pt x="170" y="73"/>
                </a:lnTo>
                <a:lnTo>
                  <a:pt x="164" y="82"/>
                </a:lnTo>
                <a:lnTo>
                  <a:pt x="177" y="112"/>
                </a:lnTo>
                <a:lnTo>
                  <a:pt x="191" y="135"/>
                </a:lnTo>
                <a:lnTo>
                  <a:pt x="183" y="155"/>
                </a:lnTo>
                <a:lnTo>
                  <a:pt x="177" y="14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8" name="Freeform 278"/>
          <p:cNvSpPr>
            <a:spLocks/>
          </p:cNvSpPr>
          <p:nvPr/>
        </p:nvSpPr>
        <p:spPr bwMode="auto">
          <a:xfrm>
            <a:off x="8058207" y="4002781"/>
            <a:ext cx="96798" cy="97956"/>
          </a:xfrm>
          <a:custGeom>
            <a:avLst/>
            <a:gdLst>
              <a:gd name="T0" fmla="*/ 86 w 109"/>
              <a:gd name="T1" fmla="*/ 37 h 95"/>
              <a:gd name="T2" fmla="*/ 65 w 109"/>
              <a:gd name="T3" fmla="*/ 31 h 95"/>
              <a:gd name="T4" fmla="*/ 33 w 109"/>
              <a:gd name="T5" fmla="*/ 16 h 95"/>
              <a:gd name="T6" fmla="*/ 0 w 109"/>
              <a:gd name="T7" fmla="*/ 0 h 95"/>
              <a:gd name="T8" fmla="*/ 6 w 109"/>
              <a:gd name="T9" fmla="*/ 13 h 95"/>
              <a:gd name="T10" fmla="*/ 16 w 109"/>
              <a:gd name="T11" fmla="*/ 33 h 95"/>
              <a:gd name="T12" fmla="*/ 26 w 109"/>
              <a:gd name="T13" fmla="*/ 51 h 95"/>
              <a:gd name="T14" fmla="*/ 12 w 109"/>
              <a:gd name="T15" fmla="*/ 53 h 95"/>
              <a:gd name="T16" fmla="*/ 8 w 109"/>
              <a:gd name="T17" fmla="*/ 55 h 95"/>
              <a:gd name="T18" fmla="*/ 8 w 109"/>
              <a:gd name="T19" fmla="*/ 64 h 95"/>
              <a:gd name="T20" fmla="*/ 12 w 109"/>
              <a:gd name="T21" fmla="*/ 79 h 95"/>
              <a:gd name="T22" fmla="*/ 28 w 109"/>
              <a:gd name="T23" fmla="*/ 95 h 95"/>
              <a:gd name="T24" fmla="*/ 33 w 109"/>
              <a:gd name="T25" fmla="*/ 91 h 95"/>
              <a:gd name="T26" fmla="*/ 43 w 109"/>
              <a:gd name="T27" fmla="*/ 90 h 95"/>
              <a:gd name="T28" fmla="*/ 18 w 109"/>
              <a:gd name="T29" fmla="*/ 73 h 95"/>
              <a:gd name="T30" fmla="*/ 30 w 109"/>
              <a:gd name="T31" fmla="*/ 71 h 95"/>
              <a:gd name="T32" fmla="*/ 39 w 109"/>
              <a:gd name="T33" fmla="*/ 70 h 95"/>
              <a:gd name="T34" fmla="*/ 82 w 109"/>
              <a:gd name="T35" fmla="*/ 82 h 95"/>
              <a:gd name="T36" fmla="*/ 82 w 109"/>
              <a:gd name="T37" fmla="*/ 75 h 95"/>
              <a:gd name="T38" fmla="*/ 92 w 109"/>
              <a:gd name="T39" fmla="*/ 60 h 95"/>
              <a:gd name="T40" fmla="*/ 109 w 109"/>
              <a:gd name="T41" fmla="*/ 53 h 95"/>
              <a:gd name="T42" fmla="*/ 100 w 109"/>
              <a:gd name="T43" fmla="*/ 46 h 95"/>
              <a:gd name="T44" fmla="*/ 92 w 109"/>
              <a:gd name="T45" fmla="*/ 29 h 95"/>
              <a:gd name="T46" fmla="*/ 86 w 109"/>
              <a:gd name="T47" fmla="*/ 3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9"/>
              <a:gd name="T73" fmla="*/ 0 h 95"/>
              <a:gd name="T74" fmla="*/ 109 w 109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9" h="95">
                <a:moveTo>
                  <a:pt x="86" y="37"/>
                </a:moveTo>
                <a:lnTo>
                  <a:pt x="65" y="31"/>
                </a:lnTo>
                <a:lnTo>
                  <a:pt x="33" y="16"/>
                </a:lnTo>
                <a:lnTo>
                  <a:pt x="0" y="0"/>
                </a:lnTo>
                <a:lnTo>
                  <a:pt x="6" y="13"/>
                </a:lnTo>
                <a:lnTo>
                  <a:pt x="16" y="33"/>
                </a:lnTo>
                <a:lnTo>
                  <a:pt x="26" y="51"/>
                </a:lnTo>
                <a:lnTo>
                  <a:pt x="12" y="53"/>
                </a:lnTo>
                <a:lnTo>
                  <a:pt x="8" y="55"/>
                </a:lnTo>
                <a:lnTo>
                  <a:pt x="8" y="64"/>
                </a:lnTo>
                <a:lnTo>
                  <a:pt x="12" y="79"/>
                </a:lnTo>
                <a:lnTo>
                  <a:pt x="28" y="95"/>
                </a:lnTo>
                <a:lnTo>
                  <a:pt x="33" y="91"/>
                </a:lnTo>
                <a:lnTo>
                  <a:pt x="43" y="90"/>
                </a:lnTo>
                <a:lnTo>
                  <a:pt x="18" y="73"/>
                </a:lnTo>
                <a:lnTo>
                  <a:pt x="30" y="71"/>
                </a:lnTo>
                <a:lnTo>
                  <a:pt x="39" y="70"/>
                </a:lnTo>
                <a:lnTo>
                  <a:pt x="82" y="82"/>
                </a:lnTo>
                <a:lnTo>
                  <a:pt x="82" y="75"/>
                </a:lnTo>
                <a:lnTo>
                  <a:pt x="92" y="60"/>
                </a:lnTo>
                <a:lnTo>
                  <a:pt x="109" y="53"/>
                </a:lnTo>
                <a:lnTo>
                  <a:pt x="100" y="46"/>
                </a:lnTo>
                <a:lnTo>
                  <a:pt x="92" y="29"/>
                </a:lnTo>
                <a:lnTo>
                  <a:pt x="86" y="3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9" name="Freeform 279"/>
          <p:cNvSpPr>
            <a:spLocks/>
          </p:cNvSpPr>
          <p:nvPr/>
        </p:nvSpPr>
        <p:spPr bwMode="auto">
          <a:xfrm>
            <a:off x="7982626" y="4283289"/>
            <a:ext cx="49062" cy="66788"/>
          </a:xfrm>
          <a:custGeom>
            <a:avLst/>
            <a:gdLst>
              <a:gd name="T0" fmla="*/ 54 w 54"/>
              <a:gd name="T1" fmla="*/ 22 h 66"/>
              <a:gd name="T2" fmla="*/ 52 w 54"/>
              <a:gd name="T3" fmla="*/ 40 h 66"/>
              <a:gd name="T4" fmla="*/ 50 w 54"/>
              <a:gd name="T5" fmla="*/ 57 h 66"/>
              <a:gd name="T6" fmla="*/ 44 w 54"/>
              <a:gd name="T7" fmla="*/ 66 h 66"/>
              <a:gd name="T8" fmla="*/ 37 w 54"/>
              <a:gd name="T9" fmla="*/ 51 h 66"/>
              <a:gd name="T10" fmla="*/ 39 w 54"/>
              <a:gd name="T11" fmla="*/ 62 h 66"/>
              <a:gd name="T12" fmla="*/ 33 w 54"/>
              <a:gd name="T13" fmla="*/ 59 h 66"/>
              <a:gd name="T14" fmla="*/ 25 w 54"/>
              <a:gd name="T15" fmla="*/ 40 h 66"/>
              <a:gd name="T16" fmla="*/ 27 w 54"/>
              <a:gd name="T17" fmla="*/ 29 h 66"/>
              <a:gd name="T18" fmla="*/ 11 w 54"/>
              <a:gd name="T19" fmla="*/ 18 h 66"/>
              <a:gd name="T20" fmla="*/ 19 w 54"/>
              <a:gd name="T21" fmla="*/ 29 h 66"/>
              <a:gd name="T22" fmla="*/ 11 w 54"/>
              <a:gd name="T23" fmla="*/ 29 h 66"/>
              <a:gd name="T24" fmla="*/ 5 w 54"/>
              <a:gd name="T25" fmla="*/ 22 h 66"/>
              <a:gd name="T26" fmla="*/ 9 w 54"/>
              <a:gd name="T27" fmla="*/ 22 h 66"/>
              <a:gd name="T28" fmla="*/ 0 w 54"/>
              <a:gd name="T29" fmla="*/ 13 h 66"/>
              <a:gd name="T30" fmla="*/ 21 w 54"/>
              <a:gd name="T31" fmla="*/ 0 h 66"/>
              <a:gd name="T32" fmla="*/ 35 w 54"/>
              <a:gd name="T33" fmla="*/ 7 h 66"/>
              <a:gd name="T34" fmla="*/ 42 w 54"/>
              <a:gd name="T35" fmla="*/ 11 h 66"/>
              <a:gd name="T36" fmla="*/ 44 w 54"/>
              <a:gd name="T37" fmla="*/ 15 h 66"/>
              <a:gd name="T38" fmla="*/ 54 w 54"/>
              <a:gd name="T39" fmla="*/ 22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"/>
              <a:gd name="T61" fmla="*/ 0 h 66"/>
              <a:gd name="T62" fmla="*/ 54 w 54"/>
              <a:gd name="T63" fmla="*/ 66 h 6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" h="66">
                <a:moveTo>
                  <a:pt x="54" y="22"/>
                </a:moveTo>
                <a:lnTo>
                  <a:pt x="52" y="40"/>
                </a:lnTo>
                <a:lnTo>
                  <a:pt x="50" y="57"/>
                </a:lnTo>
                <a:lnTo>
                  <a:pt x="44" y="66"/>
                </a:lnTo>
                <a:lnTo>
                  <a:pt x="37" y="51"/>
                </a:lnTo>
                <a:lnTo>
                  <a:pt x="39" y="62"/>
                </a:lnTo>
                <a:lnTo>
                  <a:pt x="33" y="59"/>
                </a:lnTo>
                <a:lnTo>
                  <a:pt x="25" y="40"/>
                </a:lnTo>
                <a:lnTo>
                  <a:pt x="27" y="29"/>
                </a:lnTo>
                <a:lnTo>
                  <a:pt x="11" y="18"/>
                </a:lnTo>
                <a:lnTo>
                  <a:pt x="19" y="29"/>
                </a:lnTo>
                <a:lnTo>
                  <a:pt x="11" y="29"/>
                </a:lnTo>
                <a:lnTo>
                  <a:pt x="5" y="22"/>
                </a:lnTo>
                <a:lnTo>
                  <a:pt x="9" y="22"/>
                </a:lnTo>
                <a:lnTo>
                  <a:pt x="0" y="13"/>
                </a:lnTo>
                <a:lnTo>
                  <a:pt x="21" y="0"/>
                </a:lnTo>
                <a:lnTo>
                  <a:pt x="35" y="7"/>
                </a:lnTo>
                <a:lnTo>
                  <a:pt x="42" y="11"/>
                </a:lnTo>
                <a:lnTo>
                  <a:pt x="44" y="15"/>
                </a:ln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0" name="Freeform 280"/>
          <p:cNvSpPr>
            <a:spLocks/>
          </p:cNvSpPr>
          <p:nvPr/>
        </p:nvSpPr>
        <p:spPr bwMode="auto">
          <a:xfrm>
            <a:off x="8030362" y="4272898"/>
            <a:ext cx="43758" cy="37104"/>
          </a:xfrm>
          <a:custGeom>
            <a:avLst/>
            <a:gdLst>
              <a:gd name="T0" fmla="*/ 41 w 51"/>
              <a:gd name="T1" fmla="*/ 24 h 37"/>
              <a:gd name="T2" fmla="*/ 24 w 51"/>
              <a:gd name="T3" fmla="*/ 24 h 37"/>
              <a:gd name="T4" fmla="*/ 22 w 51"/>
              <a:gd name="T5" fmla="*/ 37 h 37"/>
              <a:gd name="T6" fmla="*/ 8 w 51"/>
              <a:gd name="T7" fmla="*/ 28 h 37"/>
              <a:gd name="T8" fmla="*/ 2 w 51"/>
              <a:gd name="T9" fmla="*/ 20 h 37"/>
              <a:gd name="T10" fmla="*/ 0 w 51"/>
              <a:gd name="T11" fmla="*/ 22 h 37"/>
              <a:gd name="T12" fmla="*/ 12 w 51"/>
              <a:gd name="T13" fmla="*/ 7 h 37"/>
              <a:gd name="T14" fmla="*/ 24 w 51"/>
              <a:gd name="T15" fmla="*/ 6 h 37"/>
              <a:gd name="T16" fmla="*/ 35 w 51"/>
              <a:gd name="T17" fmla="*/ 0 h 37"/>
              <a:gd name="T18" fmla="*/ 45 w 51"/>
              <a:gd name="T19" fmla="*/ 6 h 37"/>
              <a:gd name="T20" fmla="*/ 51 w 51"/>
              <a:gd name="T21" fmla="*/ 13 h 37"/>
              <a:gd name="T22" fmla="*/ 41 w 51"/>
              <a:gd name="T23" fmla="*/ 24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"/>
              <a:gd name="T37" fmla="*/ 0 h 37"/>
              <a:gd name="T38" fmla="*/ 51 w 51"/>
              <a:gd name="T39" fmla="*/ 37 h 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" h="37">
                <a:moveTo>
                  <a:pt x="41" y="24"/>
                </a:moveTo>
                <a:lnTo>
                  <a:pt x="24" y="24"/>
                </a:lnTo>
                <a:lnTo>
                  <a:pt x="22" y="37"/>
                </a:lnTo>
                <a:lnTo>
                  <a:pt x="8" y="28"/>
                </a:lnTo>
                <a:lnTo>
                  <a:pt x="2" y="20"/>
                </a:lnTo>
                <a:lnTo>
                  <a:pt x="0" y="22"/>
                </a:lnTo>
                <a:lnTo>
                  <a:pt x="12" y="7"/>
                </a:lnTo>
                <a:lnTo>
                  <a:pt x="24" y="6"/>
                </a:lnTo>
                <a:lnTo>
                  <a:pt x="35" y="0"/>
                </a:lnTo>
                <a:lnTo>
                  <a:pt x="45" y="6"/>
                </a:lnTo>
                <a:lnTo>
                  <a:pt x="51" y="13"/>
                </a:lnTo>
                <a:lnTo>
                  <a:pt x="41" y="2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1" name="Freeform 281"/>
          <p:cNvSpPr>
            <a:spLocks/>
          </p:cNvSpPr>
          <p:nvPr/>
        </p:nvSpPr>
        <p:spPr bwMode="auto">
          <a:xfrm>
            <a:off x="7998538" y="4453967"/>
            <a:ext cx="10607" cy="13357"/>
          </a:xfrm>
          <a:custGeom>
            <a:avLst/>
            <a:gdLst>
              <a:gd name="T0" fmla="*/ 0 w 12"/>
              <a:gd name="T1" fmla="*/ 15 h 15"/>
              <a:gd name="T2" fmla="*/ 12 w 12"/>
              <a:gd name="T3" fmla="*/ 2 h 15"/>
              <a:gd name="T4" fmla="*/ 10 w 12"/>
              <a:gd name="T5" fmla="*/ 0 h 15"/>
              <a:gd name="T6" fmla="*/ 0 w 12"/>
              <a:gd name="T7" fmla="*/ 1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"/>
              <a:gd name="T14" fmla="*/ 12 w 1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">
                <a:moveTo>
                  <a:pt x="0" y="15"/>
                </a:moveTo>
                <a:lnTo>
                  <a:pt x="12" y="2"/>
                </a:lnTo>
                <a:lnTo>
                  <a:pt x="10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2" name="Freeform 282"/>
          <p:cNvSpPr>
            <a:spLocks/>
          </p:cNvSpPr>
          <p:nvPr/>
        </p:nvSpPr>
        <p:spPr bwMode="auto">
          <a:xfrm>
            <a:off x="8095335" y="4174945"/>
            <a:ext cx="5304" cy="8904"/>
          </a:xfrm>
          <a:custGeom>
            <a:avLst/>
            <a:gdLst>
              <a:gd name="T0" fmla="*/ 6 w 6"/>
              <a:gd name="T1" fmla="*/ 7 h 7"/>
              <a:gd name="T2" fmla="*/ 0 w 6"/>
              <a:gd name="T3" fmla="*/ 0 h 7"/>
              <a:gd name="T4" fmla="*/ 0 w 6"/>
              <a:gd name="T5" fmla="*/ 7 h 7"/>
              <a:gd name="T6" fmla="*/ 6 w 6"/>
              <a:gd name="T7" fmla="*/ 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7"/>
                </a:moveTo>
                <a:lnTo>
                  <a:pt x="0" y="0"/>
                </a:lnTo>
                <a:lnTo>
                  <a:pt x="0" y="7"/>
                </a:lnTo>
                <a:lnTo>
                  <a:pt x="6" y="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3" name="Freeform 283"/>
          <p:cNvSpPr>
            <a:spLocks/>
          </p:cNvSpPr>
          <p:nvPr/>
        </p:nvSpPr>
        <p:spPr bwMode="auto">
          <a:xfrm>
            <a:off x="7997212" y="4317425"/>
            <a:ext cx="5304" cy="1484"/>
          </a:xfrm>
          <a:custGeom>
            <a:avLst/>
            <a:gdLst>
              <a:gd name="T0" fmla="*/ 4 w 6"/>
              <a:gd name="T1" fmla="*/ 0 h 4"/>
              <a:gd name="T2" fmla="*/ 6 w 6"/>
              <a:gd name="T3" fmla="*/ 4 h 4"/>
              <a:gd name="T4" fmla="*/ 0 w 6"/>
              <a:gd name="T5" fmla="*/ 4 h 4"/>
              <a:gd name="T6" fmla="*/ 4 w 6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4"/>
              <a:gd name="T14" fmla="*/ 6 w 6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4">
                <a:moveTo>
                  <a:pt x="4" y="0"/>
                </a:moveTo>
                <a:lnTo>
                  <a:pt x="6" y="4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4" name="Freeform 284"/>
          <p:cNvSpPr>
            <a:spLocks/>
          </p:cNvSpPr>
          <p:nvPr/>
        </p:nvSpPr>
        <p:spPr bwMode="auto">
          <a:xfrm>
            <a:off x="7814225" y="4063632"/>
            <a:ext cx="90167" cy="123187"/>
          </a:xfrm>
          <a:custGeom>
            <a:avLst/>
            <a:gdLst>
              <a:gd name="T0" fmla="*/ 27 w 101"/>
              <a:gd name="T1" fmla="*/ 81 h 121"/>
              <a:gd name="T2" fmla="*/ 13 w 101"/>
              <a:gd name="T3" fmla="*/ 79 h 121"/>
              <a:gd name="T4" fmla="*/ 0 w 101"/>
              <a:gd name="T5" fmla="*/ 68 h 121"/>
              <a:gd name="T6" fmla="*/ 13 w 101"/>
              <a:gd name="T7" fmla="*/ 55 h 121"/>
              <a:gd name="T8" fmla="*/ 25 w 101"/>
              <a:gd name="T9" fmla="*/ 35 h 121"/>
              <a:gd name="T10" fmla="*/ 33 w 101"/>
              <a:gd name="T11" fmla="*/ 30 h 121"/>
              <a:gd name="T12" fmla="*/ 58 w 101"/>
              <a:gd name="T13" fmla="*/ 37 h 121"/>
              <a:gd name="T14" fmla="*/ 50 w 101"/>
              <a:gd name="T15" fmla="*/ 24 h 121"/>
              <a:gd name="T16" fmla="*/ 58 w 101"/>
              <a:gd name="T17" fmla="*/ 22 h 121"/>
              <a:gd name="T18" fmla="*/ 72 w 101"/>
              <a:gd name="T19" fmla="*/ 11 h 121"/>
              <a:gd name="T20" fmla="*/ 72 w 101"/>
              <a:gd name="T21" fmla="*/ 0 h 121"/>
              <a:gd name="T22" fmla="*/ 95 w 101"/>
              <a:gd name="T23" fmla="*/ 13 h 121"/>
              <a:gd name="T24" fmla="*/ 99 w 101"/>
              <a:gd name="T25" fmla="*/ 15 h 121"/>
              <a:gd name="T26" fmla="*/ 87 w 101"/>
              <a:gd name="T27" fmla="*/ 28 h 121"/>
              <a:gd name="T28" fmla="*/ 97 w 101"/>
              <a:gd name="T29" fmla="*/ 52 h 121"/>
              <a:gd name="T30" fmla="*/ 85 w 101"/>
              <a:gd name="T31" fmla="*/ 64 h 121"/>
              <a:gd name="T32" fmla="*/ 74 w 101"/>
              <a:gd name="T33" fmla="*/ 79 h 121"/>
              <a:gd name="T34" fmla="*/ 78 w 101"/>
              <a:gd name="T35" fmla="*/ 90 h 121"/>
              <a:gd name="T36" fmla="*/ 101 w 101"/>
              <a:gd name="T37" fmla="*/ 103 h 121"/>
              <a:gd name="T38" fmla="*/ 93 w 101"/>
              <a:gd name="T39" fmla="*/ 110 h 121"/>
              <a:gd name="T40" fmla="*/ 76 w 101"/>
              <a:gd name="T41" fmla="*/ 117 h 121"/>
              <a:gd name="T42" fmla="*/ 76 w 101"/>
              <a:gd name="T43" fmla="*/ 121 h 121"/>
              <a:gd name="T44" fmla="*/ 56 w 101"/>
              <a:gd name="T45" fmla="*/ 119 h 121"/>
              <a:gd name="T46" fmla="*/ 50 w 101"/>
              <a:gd name="T47" fmla="*/ 121 h 121"/>
              <a:gd name="T48" fmla="*/ 41 w 101"/>
              <a:gd name="T49" fmla="*/ 117 h 121"/>
              <a:gd name="T50" fmla="*/ 33 w 101"/>
              <a:gd name="T51" fmla="*/ 114 h 121"/>
              <a:gd name="T52" fmla="*/ 37 w 101"/>
              <a:gd name="T53" fmla="*/ 101 h 121"/>
              <a:gd name="T54" fmla="*/ 41 w 101"/>
              <a:gd name="T55" fmla="*/ 101 h 121"/>
              <a:gd name="T56" fmla="*/ 31 w 101"/>
              <a:gd name="T57" fmla="*/ 95 h 121"/>
              <a:gd name="T58" fmla="*/ 27 w 101"/>
              <a:gd name="T59" fmla="*/ 81 h 1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1"/>
              <a:gd name="T91" fmla="*/ 0 h 121"/>
              <a:gd name="T92" fmla="*/ 101 w 101"/>
              <a:gd name="T93" fmla="*/ 121 h 1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1" h="121">
                <a:moveTo>
                  <a:pt x="27" y="81"/>
                </a:moveTo>
                <a:lnTo>
                  <a:pt x="13" y="79"/>
                </a:lnTo>
                <a:lnTo>
                  <a:pt x="0" y="68"/>
                </a:lnTo>
                <a:lnTo>
                  <a:pt x="13" y="55"/>
                </a:lnTo>
                <a:lnTo>
                  <a:pt x="25" y="35"/>
                </a:lnTo>
                <a:lnTo>
                  <a:pt x="33" y="30"/>
                </a:lnTo>
                <a:lnTo>
                  <a:pt x="58" y="37"/>
                </a:lnTo>
                <a:lnTo>
                  <a:pt x="50" y="24"/>
                </a:lnTo>
                <a:lnTo>
                  <a:pt x="58" y="22"/>
                </a:lnTo>
                <a:lnTo>
                  <a:pt x="72" y="11"/>
                </a:lnTo>
                <a:lnTo>
                  <a:pt x="72" y="0"/>
                </a:lnTo>
                <a:lnTo>
                  <a:pt x="95" y="13"/>
                </a:lnTo>
                <a:lnTo>
                  <a:pt x="99" y="15"/>
                </a:lnTo>
                <a:lnTo>
                  <a:pt x="87" y="28"/>
                </a:lnTo>
                <a:lnTo>
                  <a:pt x="97" y="52"/>
                </a:lnTo>
                <a:lnTo>
                  <a:pt x="85" y="64"/>
                </a:lnTo>
                <a:lnTo>
                  <a:pt x="74" y="79"/>
                </a:lnTo>
                <a:lnTo>
                  <a:pt x="78" y="90"/>
                </a:lnTo>
                <a:lnTo>
                  <a:pt x="101" y="103"/>
                </a:lnTo>
                <a:lnTo>
                  <a:pt x="93" y="110"/>
                </a:lnTo>
                <a:lnTo>
                  <a:pt x="76" y="117"/>
                </a:lnTo>
                <a:lnTo>
                  <a:pt x="76" y="121"/>
                </a:lnTo>
                <a:lnTo>
                  <a:pt x="56" y="119"/>
                </a:lnTo>
                <a:lnTo>
                  <a:pt x="50" y="121"/>
                </a:lnTo>
                <a:lnTo>
                  <a:pt x="41" y="117"/>
                </a:lnTo>
                <a:lnTo>
                  <a:pt x="33" y="114"/>
                </a:lnTo>
                <a:lnTo>
                  <a:pt x="37" y="101"/>
                </a:lnTo>
                <a:lnTo>
                  <a:pt x="41" y="101"/>
                </a:lnTo>
                <a:lnTo>
                  <a:pt x="31" y="95"/>
                </a:lnTo>
                <a:lnTo>
                  <a:pt x="27" y="81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5" name="Freeform 285"/>
          <p:cNvSpPr>
            <a:spLocks/>
          </p:cNvSpPr>
          <p:nvPr/>
        </p:nvSpPr>
        <p:spPr bwMode="auto">
          <a:xfrm>
            <a:off x="7881850" y="4167523"/>
            <a:ext cx="75581" cy="103891"/>
          </a:xfrm>
          <a:custGeom>
            <a:avLst/>
            <a:gdLst>
              <a:gd name="T0" fmla="*/ 48 w 85"/>
              <a:gd name="T1" fmla="*/ 97 h 100"/>
              <a:gd name="T2" fmla="*/ 48 w 85"/>
              <a:gd name="T3" fmla="*/ 93 h 100"/>
              <a:gd name="T4" fmla="*/ 41 w 85"/>
              <a:gd name="T5" fmla="*/ 97 h 100"/>
              <a:gd name="T6" fmla="*/ 35 w 85"/>
              <a:gd name="T7" fmla="*/ 100 h 100"/>
              <a:gd name="T8" fmla="*/ 31 w 85"/>
              <a:gd name="T9" fmla="*/ 95 h 100"/>
              <a:gd name="T10" fmla="*/ 33 w 85"/>
              <a:gd name="T11" fmla="*/ 93 h 100"/>
              <a:gd name="T12" fmla="*/ 31 w 85"/>
              <a:gd name="T13" fmla="*/ 91 h 100"/>
              <a:gd name="T14" fmla="*/ 27 w 85"/>
              <a:gd name="T15" fmla="*/ 86 h 100"/>
              <a:gd name="T16" fmla="*/ 23 w 85"/>
              <a:gd name="T17" fmla="*/ 73 h 100"/>
              <a:gd name="T18" fmla="*/ 23 w 85"/>
              <a:gd name="T19" fmla="*/ 64 h 100"/>
              <a:gd name="T20" fmla="*/ 21 w 85"/>
              <a:gd name="T21" fmla="*/ 62 h 100"/>
              <a:gd name="T22" fmla="*/ 7 w 85"/>
              <a:gd name="T23" fmla="*/ 47 h 100"/>
              <a:gd name="T24" fmla="*/ 4 w 85"/>
              <a:gd name="T25" fmla="*/ 44 h 100"/>
              <a:gd name="T26" fmla="*/ 6 w 85"/>
              <a:gd name="T27" fmla="*/ 40 h 100"/>
              <a:gd name="T28" fmla="*/ 15 w 85"/>
              <a:gd name="T29" fmla="*/ 44 h 100"/>
              <a:gd name="T30" fmla="*/ 15 w 85"/>
              <a:gd name="T31" fmla="*/ 40 h 100"/>
              <a:gd name="T32" fmla="*/ 2 w 85"/>
              <a:gd name="T33" fmla="*/ 22 h 100"/>
              <a:gd name="T34" fmla="*/ 0 w 85"/>
              <a:gd name="T35" fmla="*/ 18 h 100"/>
              <a:gd name="T36" fmla="*/ 0 w 85"/>
              <a:gd name="T37" fmla="*/ 14 h 100"/>
              <a:gd name="T38" fmla="*/ 17 w 85"/>
              <a:gd name="T39" fmla="*/ 7 h 100"/>
              <a:gd name="T40" fmla="*/ 25 w 85"/>
              <a:gd name="T41" fmla="*/ 0 h 100"/>
              <a:gd name="T42" fmla="*/ 48 w 85"/>
              <a:gd name="T43" fmla="*/ 24 h 100"/>
              <a:gd name="T44" fmla="*/ 72 w 85"/>
              <a:gd name="T45" fmla="*/ 45 h 100"/>
              <a:gd name="T46" fmla="*/ 85 w 85"/>
              <a:gd name="T47" fmla="*/ 78 h 100"/>
              <a:gd name="T48" fmla="*/ 76 w 85"/>
              <a:gd name="T49" fmla="*/ 84 h 100"/>
              <a:gd name="T50" fmla="*/ 66 w 85"/>
              <a:gd name="T51" fmla="*/ 89 h 100"/>
              <a:gd name="T52" fmla="*/ 60 w 85"/>
              <a:gd name="T53" fmla="*/ 87 h 100"/>
              <a:gd name="T54" fmla="*/ 58 w 85"/>
              <a:gd name="T55" fmla="*/ 89 h 100"/>
              <a:gd name="T56" fmla="*/ 56 w 85"/>
              <a:gd name="T57" fmla="*/ 91 h 100"/>
              <a:gd name="T58" fmla="*/ 52 w 85"/>
              <a:gd name="T59" fmla="*/ 93 h 100"/>
              <a:gd name="T60" fmla="*/ 48 w 85"/>
              <a:gd name="T61" fmla="*/ 97 h 1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"/>
              <a:gd name="T94" fmla="*/ 0 h 100"/>
              <a:gd name="T95" fmla="*/ 85 w 85"/>
              <a:gd name="T96" fmla="*/ 100 h 1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" h="100">
                <a:moveTo>
                  <a:pt x="48" y="97"/>
                </a:moveTo>
                <a:lnTo>
                  <a:pt x="48" y="93"/>
                </a:lnTo>
                <a:lnTo>
                  <a:pt x="41" y="97"/>
                </a:lnTo>
                <a:lnTo>
                  <a:pt x="35" y="100"/>
                </a:lnTo>
                <a:lnTo>
                  <a:pt x="31" y="95"/>
                </a:lnTo>
                <a:lnTo>
                  <a:pt x="33" y="93"/>
                </a:lnTo>
                <a:lnTo>
                  <a:pt x="31" y="91"/>
                </a:lnTo>
                <a:lnTo>
                  <a:pt x="27" y="86"/>
                </a:lnTo>
                <a:lnTo>
                  <a:pt x="23" y="73"/>
                </a:lnTo>
                <a:lnTo>
                  <a:pt x="23" y="64"/>
                </a:lnTo>
                <a:lnTo>
                  <a:pt x="21" y="62"/>
                </a:lnTo>
                <a:lnTo>
                  <a:pt x="7" y="47"/>
                </a:lnTo>
                <a:lnTo>
                  <a:pt x="4" y="44"/>
                </a:lnTo>
                <a:lnTo>
                  <a:pt x="6" y="40"/>
                </a:lnTo>
                <a:lnTo>
                  <a:pt x="15" y="44"/>
                </a:lnTo>
                <a:lnTo>
                  <a:pt x="15" y="40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17" y="7"/>
                </a:lnTo>
                <a:lnTo>
                  <a:pt x="25" y="0"/>
                </a:lnTo>
                <a:lnTo>
                  <a:pt x="48" y="24"/>
                </a:lnTo>
                <a:lnTo>
                  <a:pt x="72" y="45"/>
                </a:lnTo>
                <a:lnTo>
                  <a:pt x="85" y="78"/>
                </a:lnTo>
                <a:lnTo>
                  <a:pt x="76" y="84"/>
                </a:lnTo>
                <a:lnTo>
                  <a:pt x="66" y="89"/>
                </a:lnTo>
                <a:lnTo>
                  <a:pt x="60" y="87"/>
                </a:lnTo>
                <a:lnTo>
                  <a:pt x="58" y="89"/>
                </a:lnTo>
                <a:lnTo>
                  <a:pt x="56" y="91"/>
                </a:lnTo>
                <a:lnTo>
                  <a:pt x="52" y="93"/>
                </a:lnTo>
                <a:lnTo>
                  <a:pt x="48" y="9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6" name="Freeform 286"/>
          <p:cNvSpPr>
            <a:spLocks/>
          </p:cNvSpPr>
          <p:nvPr/>
        </p:nvSpPr>
        <p:spPr bwMode="auto">
          <a:xfrm>
            <a:off x="7869917" y="4494040"/>
            <a:ext cx="27847" cy="77177"/>
          </a:xfrm>
          <a:custGeom>
            <a:avLst/>
            <a:gdLst>
              <a:gd name="T0" fmla="*/ 21 w 31"/>
              <a:gd name="T1" fmla="*/ 74 h 74"/>
              <a:gd name="T2" fmla="*/ 4 w 31"/>
              <a:gd name="T3" fmla="*/ 56 h 74"/>
              <a:gd name="T4" fmla="*/ 0 w 31"/>
              <a:gd name="T5" fmla="*/ 29 h 74"/>
              <a:gd name="T6" fmla="*/ 8 w 31"/>
              <a:gd name="T7" fmla="*/ 14 h 74"/>
              <a:gd name="T8" fmla="*/ 18 w 31"/>
              <a:gd name="T9" fmla="*/ 0 h 74"/>
              <a:gd name="T10" fmla="*/ 31 w 31"/>
              <a:gd name="T11" fmla="*/ 3 h 74"/>
              <a:gd name="T12" fmla="*/ 29 w 31"/>
              <a:gd name="T13" fmla="*/ 21 h 74"/>
              <a:gd name="T14" fmla="*/ 27 w 31"/>
              <a:gd name="T15" fmla="*/ 40 h 74"/>
              <a:gd name="T16" fmla="*/ 23 w 31"/>
              <a:gd name="T17" fmla="*/ 58 h 74"/>
              <a:gd name="T18" fmla="*/ 21 w 31"/>
              <a:gd name="T19" fmla="*/ 74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74"/>
              <a:gd name="T32" fmla="*/ 31 w 31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74">
                <a:moveTo>
                  <a:pt x="21" y="74"/>
                </a:moveTo>
                <a:lnTo>
                  <a:pt x="4" y="56"/>
                </a:lnTo>
                <a:lnTo>
                  <a:pt x="0" y="29"/>
                </a:lnTo>
                <a:lnTo>
                  <a:pt x="8" y="14"/>
                </a:lnTo>
                <a:lnTo>
                  <a:pt x="18" y="0"/>
                </a:lnTo>
                <a:lnTo>
                  <a:pt x="31" y="3"/>
                </a:lnTo>
                <a:lnTo>
                  <a:pt x="29" y="21"/>
                </a:lnTo>
                <a:lnTo>
                  <a:pt x="27" y="40"/>
                </a:lnTo>
                <a:lnTo>
                  <a:pt x="23" y="58"/>
                </a:lnTo>
                <a:lnTo>
                  <a:pt x="21" y="74"/>
                </a:lnTo>
                <a:close/>
              </a:path>
            </a:pathLst>
          </a:cu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7" name="Freeform 287"/>
          <p:cNvSpPr>
            <a:spLocks/>
          </p:cNvSpPr>
          <p:nvPr/>
        </p:nvSpPr>
        <p:spPr bwMode="auto">
          <a:xfrm>
            <a:off x="7059733" y="3848427"/>
            <a:ext cx="587417" cy="249340"/>
          </a:xfrm>
          <a:custGeom>
            <a:avLst/>
            <a:gdLst>
              <a:gd name="T0" fmla="*/ 391 w 664"/>
              <a:gd name="T1" fmla="*/ 234 h 245"/>
              <a:gd name="T2" fmla="*/ 358 w 664"/>
              <a:gd name="T3" fmla="*/ 223 h 245"/>
              <a:gd name="T4" fmla="*/ 302 w 664"/>
              <a:gd name="T5" fmla="*/ 220 h 245"/>
              <a:gd name="T6" fmla="*/ 243 w 664"/>
              <a:gd name="T7" fmla="*/ 218 h 245"/>
              <a:gd name="T8" fmla="*/ 208 w 664"/>
              <a:gd name="T9" fmla="*/ 181 h 245"/>
              <a:gd name="T10" fmla="*/ 148 w 664"/>
              <a:gd name="T11" fmla="*/ 163 h 245"/>
              <a:gd name="T12" fmla="*/ 101 w 664"/>
              <a:gd name="T13" fmla="*/ 156 h 245"/>
              <a:gd name="T14" fmla="*/ 85 w 664"/>
              <a:gd name="T15" fmla="*/ 117 h 245"/>
              <a:gd name="T16" fmla="*/ 41 w 664"/>
              <a:gd name="T17" fmla="*/ 95 h 245"/>
              <a:gd name="T18" fmla="*/ 2 w 664"/>
              <a:gd name="T19" fmla="*/ 70 h 245"/>
              <a:gd name="T20" fmla="*/ 11 w 664"/>
              <a:gd name="T21" fmla="*/ 59 h 245"/>
              <a:gd name="T22" fmla="*/ 48 w 664"/>
              <a:gd name="T23" fmla="*/ 41 h 245"/>
              <a:gd name="T24" fmla="*/ 109 w 664"/>
              <a:gd name="T25" fmla="*/ 33 h 245"/>
              <a:gd name="T26" fmla="*/ 146 w 664"/>
              <a:gd name="T27" fmla="*/ 46 h 245"/>
              <a:gd name="T28" fmla="*/ 191 w 664"/>
              <a:gd name="T29" fmla="*/ 41 h 245"/>
              <a:gd name="T30" fmla="*/ 177 w 664"/>
              <a:gd name="T31" fmla="*/ 0 h 245"/>
              <a:gd name="T32" fmla="*/ 245 w 664"/>
              <a:gd name="T33" fmla="*/ 15 h 245"/>
              <a:gd name="T34" fmla="*/ 290 w 664"/>
              <a:gd name="T35" fmla="*/ 42 h 245"/>
              <a:gd name="T36" fmla="*/ 352 w 664"/>
              <a:gd name="T37" fmla="*/ 42 h 245"/>
              <a:gd name="T38" fmla="*/ 391 w 664"/>
              <a:gd name="T39" fmla="*/ 55 h 245"/>
              <a:gd name="T40" fmla="*/ 455 w 664"/>
              <a:gd name="T41" fmla="*/ 62 h 245"/>
              <a:gd name="T42" fmla="*/ 502 w 664"/>
              <a:gd name="T43" fmla="*/ 41 h 245"/>
              <a:gd name="T44" fmla="*/ 557 w 664"/>
              <a:gd name="T45" fmla="*/ 51 h 245"/>
              <a:gd name="T46" fmla="*/ 563 w 664"/>
              <a:gd name="T47" fmla="*/ 88 h 245"/>
              <a:gd name="T48" fmla="*/ 574 w 664"/>
              <a:gd name="T49" fmla="*/ 99 h 245"/>
              <a:gd name="T50" fmla="*/ 603 w 664"/>
              <a:gd name="T51" fmla="*/ 103 h 245"/>
              <a:gd name="T52" fmla="*/ 658 w 664"/>
              <a:gd name="T53" fmla="*/ 114 h 245"/>
              <a:gd name="T54" fmla="*/ 629 w 664"/>
              <a:gd name="T55" fmla="*/ 126 h 245"/>
              <a:gd name="T56" fmla="*/ 601 w 664"/>
              <a:gd name="T57" fmla="*/ 154 h 245"/>
              <a:gd name="T58" fmla="*/ 563 w 664"/>
              <a:gd name="T59" fmla="*/ 168 h 245"/>
              <a:gd name="T60" fmla="*/ 535 w 664"/>
              <a:gd name="T61" fmla="*/ 183 h 245"/>
              <a:gd name="T62" fmla="*/ 531 w 664"/>
              <a:gd name="T63" fmla="*/ 209 h 245"/>
              <a:gd name="T64" fmla="*/ 489 w 664"/>
              <a:gd name="T65" fmla="*/ 225 h 245"/>
              <a:gd name="T66" fmla="*/ 448 w 664"/>
              <a:gd name="T67" fmla="*/ 236 h 245"/>
              <a:gd name="T68" fmla="*/ 416 w 664"/>
              <a:gd name="T69" fmla="*/ 238 h 2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4"/>
              <a:gd name="T106" fmla="*/ 0 h 245"/>
              <a:gd name="T107" fmla="*/ 664 w 664"/>
              <a:gd name="T108" fmla="*/ 245 h 24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4" h="245">
                <a:moveTo>
                  <a:pt x="416" y="238"/>
                </a:moveTo>
                <a:lnTo>
                  <a:pt x="391" y="234"/>
                </a:lnTo>
                <a:lnTo>
                  <a:pt x="366" y="229"/>
                </a:lnTo>
                <a:lnTo>
                  <a:pt x="358" y="223"/>
                </a:lnTo>
                <a:lnTo>
                  <a:pt x="331" y="222"/>
                </a:lnTo>
                <a:lnTo>
                  <a:pt x="302" y="220"/>
                </a:lnTo>
                <a:lnTo>
                  <a:pt x="272" y="218"/>
                </a:lnTo>
                <a:lnTo>
                  <a:pt x="243" y="218"/>
                </a:lnTo>
                <a:lnTo>
                  <a:pt x="226" y="200"/>
                </a:lnTo>
                <a:lnTo>
                  <a:pt x="208" y="181"/>
                </a:lnTo>
                <a:lnTo>
                  <a:pt x="177" y="172"/>
                </a:lnTo>
                <a:lnTo>
                  <a:pt x="148" y="163"/>
                </a:lnTo>
                <a:lnTo>
                  <a:pt x="124" y="159"/>
                </a:lnTo>
                <a:lnTo>
                  <a:pt x="101" y="156"/>
                </a:lnTo>
                <a:lnTo>
                  <a:pt x="93" y="137"/>
                </a:lnTo>
                <a:lnTo>
                  <a:pt x="85" y="117"/>
                </a:lnTo>
                <a:lnTo>
                  <a:pt x="56" y="99"/>
                </a:lnTo>
                <a:lnTo>
                  <a:pt x="41" y="95"/>
                </a:lnTo>
                <a:lnTo>
                  <a:pt x="11" y="79"/>
                </a:lnTo>
                <a:lnTo>
                  <a:pt x="2" y="70"/>
                </a:lnTo>
                <a:lnTo>
                  <a:pt x="0" y="66"/>
                </a:lnTo>
                <a:lnTo>
                  <a:pt x="11" y="59"/>
                </a:lnTo>
                <a:lnTo>
                  <a:pt x="29" y="51"/>
                </a:lnTo>
                <a:lnTo>
                  <a:pt x="48" y="41"/>
                </a:lnTo>
                <a:lnTo>
                  <a:pt x="68" y="30"/>
                </a:lnTo>
                <a:lnTo>
                  <a:pt x="109" y="33"/>
                </a:lnTo>
                <a:lnTo>
                  <a:pt x="115" y="42"/>
                </a:lnTo>
                <a:lnTo>
                  <a:pt x="146" y="46"/>
                </a:lnTo>
                <a:lnTo>
                  <a:pt x="175" y="51"/>
                </a:lnTo>
                <a:lnTo>
                  <a:pt x="191" y="41"/>
                </a:lnTo>
                <a:lnTo>
                  <a:pt x="171" y="24"/>
                </a:lnTo>
                <a:lnTo>
                  <a:pt x="177" y="0"/>
                </a:lnTo>
                <a:lnTo>
                  <a:pt x="210" y="8"/>
                </a:lnTo>
                <a:lnTo>
                  <a:pt x="245" y="15"/>
                </a:lnTo>
                <a:lnTo>
                  <a:pt x="259" y="28"/>
                </a:lnTo>
                <a:lnTo>
                  <a:pt x="290" y="42"/>
                </a:lnTo>
                <a:lnTo>
                  <a:pt x="325" y="37"/>
                </a:lnTo>
                <a:lnTo>
                  <a:pt x="352" y="42"/>
                </a:lnTo>
                <a:lnTo>
                  <a:pt x="379" y="48"/>
                </a:lnTo>
                <a:lnTo>
                  <a:pt x="391" y="55"/>
                </a:lnTo>
                <a:lnTo>
                  <a:pt x="432" y="66"/>
                </a:lnTo>
                <a:lnTo>
                  <a:pt x="455" y="62"/>
                </a:lnTo>
                <a:lnTo>
                  <a:pt x="479" y="57"/>
                </a:lnTo>
                <a:lnTo>
                  <a:pt x="502" y="41"/>
                </a:lnTo>
                <a:lnTo>
                  <a:pt x="539" y="50"/>
                </a:lnTo>
                <a:lnTo>
                  <a:pt x="557" y="51"/>
                </a:lnTo>
                <a:lnTo>
                  <a:pt x="561" y="70"/>
                </a:lnTo>
                <a:lnTo>
                  <a:pt x="563" y="88"/>
                </a:lnTo>
                <a:lnTo>
                  <a:pt x="557" y="90"/>
                </a:lnTo>
                <a:lnTo>
                  <a:pt x="574" y="99"/>
                </a:lnTo>
                <a:lnTo>
                  <a:pt x="596" y="99"/>
                </a:lnTo>
                <a:lnTo>
                  <a:pt x="603" y="103"/>
                </a:lnTo>
                <a:lnTo>
                  <a:pt x="613" y="94"/>
                </a:lnTo>
                <a:lnTo>
                  <a:pt x="658" y="114"/>
                </a:lnTo>
                <a:lnTo>
                  <a:pt x="664" y="126"/>
                </a:lnTo>
                <a:lnTo>
                  <a:pt x="629" y="126"/>
                </a:lnTo>
                <a:lnTo>
                  <a:pt x="605" y="137"/>
                </a:lnTo>
                <a:lnTo>
                  <a:pt x="601" y="154"/>
                </a:lnTo>
                <a:lnTo>
                  <a:pt x="580" y="158"/>
                </a:lnTo>
                <a:lnTo>
                  <a:pt x="563" y="168"/>
                </a:lnTo>
                <a:lnTo>
                  <a:pt x="533" y="161"/>
                </a:lnTo>
                <a:lnTo>
                  <a:pt x="535" y="183"/>
                </a:lnTo>
                <a:lnTo>
                  <a:pt x="549" y="196"/>
                </a:lnTo>
                <a:lnTo>
                  <a:pt x="531" y="209"/>
                </a:lnTo>
                <a:lnTo>
                  <a:pt x="512" y="223"/>
                </a:lnTo>
                <a:lnTo>
                  <a:pt x="489" y="225"/>
                </a:lnTo>
                <a:lnTo>
                  <a:pt x="463" y="227"/>
                </a:lnTo>
                <a:lnTo>
                  <a:pt x="448" y="236"/>
                </a:lnTo>
                <a:lnTo>
                  <a:pt x="434" y="245"/>
                </a:lnTo>
                <a:lnTo>
                  <a:pt x="416" y="238"/>
                </a:lnTo>
                <a:close/>
              </a:path>
            </a:pathLst>
          </a:custGeom>
          <a:solidFill>
            <a:srgbClr val="33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8" name="Freeform 288"/>
          <p:cNvSpPr>
            <a:spLocks/>
          </p:cNvSpPr>
          <p:nvPr/>
        </p:nvSpPr>
        <p:spPr bwMode="auto">
          <a:xfrm>
            <a:off x="6350325" y="3771250"/>
            <a:ext cx="697474" cy="330969"/>
          </a:xfrm>
          <a:custGeom>
            <a:avLst/>
            <a:gdLst>
              <a:gd name="T0" fmla="*/ 92 w 789"/>
              <a:gd name="T1" fmla="*/ 194 h 328"/>
              <a:gd name="T2" fmla="*/ 65 w 789"/>
              <a:gd name="T3" fmla="*/ 207 h 328"/>
              <a:gd name="T4" fmla="*/ 24 w 789"/>
              <a:gd name="T5" fmla="*/ 165 h 328"/>
              <a:gd name="T6" fmla="*/ 4 w 789"/>
              <a:gd name="T7" fmla="*/ 123 h 328"/>
              <a:gd name="T8" fmla="*/ 31 w 789"/>
              <a:gd name="T9" fmla="*/ 107 h 328"/>
              <a:gd name="T10" fmla="*/ 49 w 789"/>
              <a:gd name="T11" fmla="*/ 86 h 328"/>
              <a:gd name="T12" fmla="*/ 92 w 789"/>
              <a:gd name="T13" fmla="*/ 75 h 328"/>
              <a:gd name="T14" fmla="*/ 146 w 789"/>
              <a:gd name="T15" fmla="*/ 97 h 328"/>
              <a:gd name="T16" fmla="*/ 215 w 789"/>
              <a:gd name="T17" fmla="*/ 96 h 328"/>
              <a:gd name="T18" fmla="*/ 255 w 789"/>
              <a:gd name="T19" fmla="*/ 96 h 328"/>
              <a:gd name="T20" fmla="*/ 244 w 789"/>
              <a:gd name="T21" fmla="*/ 44 h 328"/>
              <a:gd name="T22" fmla="*/ 238 w 789"/>
              <a:gd name="T23" fmla="*/ 35 h 328"/>
              <a:gd name="T24" fmla="*/ 289 w 789"/>
              <a:gd name="T25" fmla="*/ 26 h 328"/>
              <a:gd name="T26" fmla="*/ 337 w 789"/>
              <a:gd name="T27" fmla="*/ 13 h 328"/>
              <a:gd name="T28" fmla="*/ 384 w 789"/>
              <a:gd name="T29" fmla="*/ 2 h 328"/>
              <a:gd name="T30" fmla="*/ 415 w 789"/>
              <a:gd name="T31" fmla="*/ 15 h 328"/>
              <a:gd name="T32" fmla="*/ 468 w 789"/>
              <a:gd name="T33" fmla="*/ 33 h 328"/>
              <a:gd name="T34" fmla="*/ 509 w 789"/>
              <a:gd name="T35" fmla="*/ 28 h 328"/>
              <a:gd name="T36" fmla="*/ 538 w 789"/>
              <a:gd name="T37" fmla="*/ 22 h 328"/>
              <a:gd name="T38" fmla="*/ 561 w 789"/>
              <a:gd name="T39" fmla="*/ 50 h 328"/>
              <a:gd name="T40" fmla="*/ 616 w 789"/>
              <a:gd name="T41" fmla="*/ 85 h 328"/>
              <a:gd name="T42" fmla="*/ 647 w 789"/>
              <a:gd name="T43" fmla="*/ 96 h 328"/>
              <a:gd name="T44" fmla="*/ 688 w 789"/>
              <a:gd name="T45" fmla="*/ 97 h 328"/>
              <a:gd name="T46" fmla="*/ 740 w 789"/>
              <a:gd name="T47" fmla="*/ 128 h 328"/>
              <a:gd name="T48" fmla="*/ 789 w 789"/>
              <a:gd name="T49" fmla="*/ 145 h 328"/>
              <a:gd name="T50" fmla="*/ 772 w 789"/>
              <a:gd name="T51" fmla="*/ 167 h 328"/>
              <a:gd name="T52" fmla="*/ 764 w 789"/>
              <a:gd name="T53" fmla="*/ 194 h 328"/>
              <a:gd name="T54" fmla="*/ 733 w 789"/>
              <a:gd name="T55" fmla="*/ 209 h 328"/>
              <a:gd name="T56" fmla="*/ 744 w 789"/>
              <a:gd name="T57" fmla="*/ 238 h 328"/>
              <a:gd name="T58" fmla="*/ 692 w 789"/>
              <a:gd name="T59" fmla="*/ 244 h 328"/>
              <a:gd name="T60" fmla="*/ 715 w 789"/>
              <a:gd name="T61" fmla="*/ 267 h 328"/>
              <a:gd name="T62" fmla="*/ 723 w 789"/>
              <a:gd name="T63" fmla="*/ 289 h 328"/>
              <a:gd name="T64" fmla="*/ 692 w 789"/>
              <a:gd name="T65" fmla="*/ 278 h 328"/>
              <a:gd name="T66" fmla="*/ 639 w 789"/>
              <a:gd name="T67" fmla="*/ 284 h 328"/>
              <a:gd name="T68" fmla="*/ 590 w 789"/>
              <a:gd name="T69" fmla="*/ 282 h 328"/>
              <a:gd name="T70" fmla="*/ 557 w 789"/>
              <a:gd name="T71" fmla="*/ 293 h 328"/>
              <a:gd name="T72" fmla="*/ 522 w 789"/>
              <a:gd name="T73" fmla="*/ 300 h 328"/>
              <a:gd name="T74" fmla="*/ 483 w 789"/>
              <a:gd name="T75" fmla="*/ 328 h 328"/>
              <a:gd name="T76" fmla="*/ 444 w 789"/>
              <a:gd name="T77" fmla="*/ 309 h 328"/>
              <a:gd name="T78" fmla="*/ 421 w 789"/>
              <a:gd name="T79" fmla="*/ 275 h 328"/>
              <a:gd name="T80" fmla="*/ 376 w 789"/>
              <a:gd name="T81" fmla="*/ 271 h 328"/>
              <a:gd name="T82" fmla="*/ 333 w 789"/>
              <a:gd name="T83" fmla="*/ 269 h 328"/>
              <a:gd name="T84" fmla="*/ 287 w 789"/>
              <a:gd name="T85" fmla="*/ 233 h 328"/>
              <a:gd name="T86" fmla="*/ 234 w 789"/>
              <a:gd name="T87" fmla="*/ 229 h 328"/>
              <a:gd name="T88" fmla="*/ 215 w 789"/>
              <a:gd name="T89" fmla="*/ 258 h 328"/>
              <a:gd name="T90" fmla="*/ 226 w 789"/>
              <a:gd name="T91" fmla="*/ 300 h 328"/>
              <a:gd name="T92" fmla="*/ 207 w 789"/>
              <a:gd name="T93" fmla="*/ 315 h 328"/>
              <a:gd name="T94" fmla="*/ 187 w 789"/>
              <a:gd name="T95" fmla="*/ 291 h 328"/>
              <a:gd name="T96" fmla="*/ 133 w 789"/>
              <a:gd name="T97" fmla="*/ 286 h 328"/>
              <a:gd name="T98" fmla="*/ 105 w 789"/>
              <a:gd name="T99" fmla="*/ 258 h 328"/>
              <a:gd name="T100" fmla="*/ 119 w 789"/>
              <a:gd name="T101" fmla="*/ 249 h 328"/>
              <a:gd name="T102" fmla="*/ 121 w 789"/>
              <a:gd name="T103" fmla="*/ 231 h 328"/>
              <a:gd name="T104" fmla="*/ 140 w 789"/>
              <a:gd name="T105" fmla="*/ 222 h 328"/>
              <a:gd name="T106" fmla="*/ 109 w 789"/>
              <a:gd name="T107" fmla="*/ 194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89"/>
              <a:gd name="T163" fmla="*/ 0 h 328"/>
              <a:gd name="T164" fmla="*/ 789 w 789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89" h="328">
                <a:moveTo>
                  <a:pt x="109" y="194"/>
                </a:moveTo>
                <a:lnTo>
                  <a:pt x="92" y="194"/>
                </a:lnTo>
                <a:lnTo>
                  <a:pt x="66" y="205"/>
                </a:lnTo>
                <a:lnTo>
                  <a:pt x="65" y="207"/>
                </a:lnTo>
                <a:lnTo>
                  <a:pt x="49" y="183"/>
                </a:lnTo>
                <a:lnTo>
                  <a:pt x="24" y="165"/>
                </a:lnTo>
                <a:lnTo>
                  <a:pt x="0" y="149"/>
                </a:lnTo>
                <a:lnTo>
                  <a:pt x="4" y="123"/>
                </a:lnTo>
                <a:lnTo>
                  <a:pt x="6" y="97"/>
                </a:lnTo>
                <a:lnTo>
                  <a:pt x="31" y="107"/>
                </a:lnTo>
                <a:lnTo>
                  <a:pt x="35" y="97"/>
                </a:lnTo>
                <a:lnTo>
                  <a:pt x="49" y="86"/>
                </a:lnTo>
                <a:lnTo>
                  <a:pt x="65" y="75"/>
                </a:lnTo>
                <a:lnTo>
                  <a:pt x="92" y="75"/>
                </a:lnTo>
                <a:lnTo>
                  <a:pt x="119" y="86"/>
                </a:lnTo>
                <a:lnTo>
                  <a:pt x="146" y="97"/>
                </a:lnTo>
                <a:lnTo>
                  <a:pt x="176" y="96"/>
                </a:lnTo>
                <a:lnTo>
                  <a:pt x="215" y="96"/>
                </a:lnTo>
                <a:lnTo>
                  <a:pt x="253" y="101"/>
                </a:lnTo>
                <a:lnTo>
                  <a:pt x="255" y="96"/>
                </a:lnTo>
                <a:lnTo>
                  <a:pt x="234" y="72"/>
                </a:lnTo>
                <a:lnTo>
                  <a:pt x="244" y="44"/>
                </a:lnTo>
                <a:lnTo>
                  <a:pt x="263" y="46"/>
                </a:lnTo>
                <a:lnTo>
                  <a:pt x="238" y="35"/>
                </a:lnTo>
                <a:lnTo>
                  <a:pt x="263" y="32"/>
                </a:lnTo>
                <a:lnTo>
                  <a:pt x="289" y="26"/>
                </a:lnTo>
                <a:lnTo>
                  <a:pt x="312" y="21"/>
                </a:lnTo>
                <a:lnTo>
                  <a:pt x="337" y="13"/>
                </a:lnTo>
                <a:lnTo>
                  <a:pt x="361" y="8"/>
                </a:lnTo>
                <a:lnTo>
                  <a:pt x="384" y="2"/>
                </a:lnTo>
                <a:lnTo>
                  <a:pt x="401" y="0"/>
                </a:lnTo>
                <a:lnTo>
                  <a:pt x="415" y="15"/>
                </a:lnTo>
                <a:lnTo>
                  <a:pt x="454" y="26"/>
                </a:lnTo>
                <a:lnTo>
                  <a:pt x="468" y="33"/>
                </a:lnTo>
                <a:lnTo>
                  <a:pt x="483" y="37"/>
                </a:lnTo>
                <a:lnTo>
                  <a:pt x="509" y="28"/>
                </a:lnTo>
                <a:lnTo>
                  <a:pt x="534" y="19"/>
                </a:lnTo>
                <a:lnTo>
                  <a:pt x="538" y="22"/>
                </a:lnTo>
                <a:lnTo>
                  <a:pt x="534" y="33"/>
                </a:lnTo>
                <a:lnTo>
                  <a:pt x="561" y="50"/>
                </a:lnTo>
                <a:lnTo>
                  <a:pt x="588" y="68"/>
                </a:lnTo>
                <a:lnTo>
                  <a:pt x="616" y="85"/>
                </a:lnTo>
                <a:lnTo>
                  <a:pt x="643" y="101"/>
                </a:lnTo>
                <a:lnTo>
                  <a:pt x="647" y="96"/>
                </a:lnTo>
                <a:lnTo>
                  <a:pt x="662" y="101"/>
                </a:lnTo>
                <a:lnTo>
                  <a:pt x="688" y="97"/>
                </a:lnTo>
                <a:lnTo>
                  <a:pt x="713" y="112"/>
                </a:lnTo>
                <a:lnTo>
                  <a:pt x="740" y="128"/>
                </a:lnTo>
                <a:lnTo>
                  <a:pt x="768" y="123"/>
                </a:lnTo>
                <a:lnTo>
                  <a:pt x="789" y="145"/>
                </a:lnTo>
                <a:lnTo>
                  <a:pt x="781" y="161"/>
                </a:lnTo>
                <a:lnTo>
                  <a:pt x="772" y="167"/>
                </a:lnTo>
                <a:lnTo>
                  <a:pt x="781" y="192"/>
                </a:lnTo>
                <a:lnTo>
                  <a:pt x="764" y="194"/>
                </a:lnTo>
                <a:lnTo>
                  <a:pt x="731" y="189"/>
                </a:lnTo>
                <a:lnTo>
                  <a:pt x="733" y="209"/>
                </a:lnTo>
                <a:lnTo>
                  <a:pt x="736" y="229"/>
                </a:lnTo>
                <a:lnTo>
                  <a:pt x="744" y="238"/>
                </a:lnTo>
                <a:lnTo>
                  <a:pt x="715" y="235"/>
                </a:lnTo>
                <a:lnTo>
                  <a:pt x="692" y="244"/>
                </a:lnTo>
                <a:lnTo>
                  <a:pt x="705" y="249"/>
                </a:lnTo>
                <a:lnTo>
                  <a:pt x="715" y="267"/>
                </a:lnTo>
                <a:lnTo>
                  <a:pt x="723" y="284"/>
                </a:lnTo>
                <a:lnTo>
                  <a:pt x="723" y="289"/>
                </a:lnTo>
                <a:lnTo>
                  <a:pt x="719" y="295"/>
                </a:lnTo>
                <a:lnTo>
                  <a:pt x="692" y="278"/>
                </a:lnTo>
                <a:lnTo>
                  <a:pt x="666" y="282"/>
                </a:lnTo>
                <a:lnTo>
                  <a:pt x="639" y="284"/>
                </a:lnTo>
                <a:lnTo>
                  <a:pt x="610" y="284"/>
                </a:lnTo>
                <a:lnTo>
                  <a:pt x="590" y="282"/>
                </a:lnTo>
                <a:lnTo>
                  <a:pt x="579" y="297"/>
                </a:lnTo>
                <a:lnTo>
                  <a:pt x="557" y="293"/>
                </a:lnTo>
                <a:lnTo>
                  <a:pt x="536" y="289"/>
                </a:lnTo>
                <a:lnTo>
                  <a:pt x="522" y="300"/>
                </a:lnTo>
                <a:lnTo>
                  <a:pt x="503" y="315"/>
                </a:lnTo>
                <a:lnTo>
                  <a:pt x="483" y="328"/>
                </a:lnTo>
                <a:lnTo>
                  <a:pt x="464" y="319"/>
                </a:lnTo>
                <a:lnTo>
                  <a:pt x="444" y="309"/>
                </a:lnTo>
                <a:lnTo>
                  <a:pt x="442" y="289"/>
                </a:lnTo>
                <a:lnTo>
                  <a:pt x="421" y="275"/>
                </a:lnTo>
                <a:lnTo>
                  <a:pt x="400" y="273"/>
                </a:lnTo>
                <a:lnTo>
                  <a:pt x="376" y="271"/>
                </a:lnTo>
                <a:lnTo>
                  <a:pt x="355" y="271"/>
                </a:lnTo>
                <a:lnTo>
                  <a:pt x="333" y="269"/>
                </a:lnTo>
                <a:lnTo>
                  <a:pt x="314" y="245"/>
                </a:lnTo>
                <a:lnTo>
                  <a:pt x="287" y="233"/>
                </a:lnTo>
                <a:lnTo>
                  <a:pt x="259" y="220"/>
                </a:lnTo>
                <a:lnTo>
                  <a:pt x="234" y="229"/>
                </a:lnTo>
                <a:lnTo>
                  <a:pt x="209" y="236"/>
                </a:lnTo>
                <a:lnTo>
                  <a:pt x="215" y="258"/>
                </a:lnTo>
                <a:lnTo>
                  <a:pt x="220" y="280"/>
                </a:lnTo>
                <a:lnTo>
                  <a:pt x="226" y="300"/>
                </a:lnTo>
                <a:lnTo>
                  <a:pt x="232" y="322"/>
                </a:lnTo>
                <a:lnTo>
                  <a:pt x="207" y="315"/>
                </a:lnTo>
                <a:lnTo>
                  <a:pt x="183" y="308"/>
                </a:lnTo>
                <a:lnTo>
                  <a:pt x="187" y="291"/>
                </a:lnTo>
                <a:lnTo>
                  <a:pt x="150" y="291"/>
                </a:lnTo>
                <a:lnTo>
                  <a:pt x="133" y="286"/>
                </a:lnTo>
                <a:lnTo>
                  <a:pt x="125" y="280"/>
                </a:lnTo>
                <a:lnTo>
                  <a:pt x="105" y="258"/>
                </a:lnTo>
                <a:lnTo>
                  <a:pt x="96" y="251"/>
                </a:lnTo>
                <a:lnTo>
                  <a:pt x="119" y="249"/>
                </a:lnTo>
                <a:lnTo>
                  <a:pt x="109" y="240"/>
                </a:lnTo>
                <a:lnTo>
                  <a:pt x="121" y="231"/>
                </a:lnTo>
                <a:lnTo>
                  <a:pt x="146" y="231"/>
                </a:lnTo>
                <a:lnTo>
                  <a:pt x="140" y="222"/>
                </a:lnTo>
                <a:lnTo>
                  <a:pt x="137" y="196"/>
                </a:lnTo>
                <a:lnTo>
                  <a:pt x="109" y="19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19" name="Freeform 289"/>
          <p:cNvSpPr>
            <a:spLocks/>
          </p:cNvSpPr>
          <p:nvPr/>
        </p:nvSpPr>
        <p:spPr bwMode="auto">
          <a:xfrm>
            <a:off x="6241593" y="4036916"/>
            <a:ext cx="151164" cy="63819"/>
          </a:xfrm>
          <a:custGeom>
            <a:avLst/>
            <a:gdLst>
              <a:gd name="T0" fmla="*/ 33 w 171"/>
              <a:gd name="T1" fmla="*/ 22 h 60"/>
              <a:gd name="T2" fmla="*/ 0 w 171"/>
              <a:gd name="T3" fmla="*/ 2 h 60"/>
              <a:gd name="T4" fmla="*/ 2 w 171"/>
              <a:gd name="T5" fmla="*/ 0 h 60"/>
              <a:gd name="T6" fmla="*/ 25 w 171"/>
              <a:gd name="T7" fmla="*/ 2 h 60"/>
              <a:gd name="T8" fmla="*/ 46 w 171"/>
              <a:gd name="T9" fmla="*/ 3 h 60"/>
              <a:gd name="T10" fmla="*/ 77 w 171"/>
              <a:gd name="T11" fmla="*/ 14 h 60"/>
              <a:gd name="T12" fmla="*/ 109 w 171"/>
              <a:gd name="T13" fmla="*/ 27 h 60"/>
              <a:gd name="T14" fmla="*/ 140 w 171"/>
              <a:gd name="T15" fmla="*/ 38 h 60"/>
              <a:gd name="T16" fmla="*/ 171 w 171"/>
              <a:gd name="T17" fmla="*/ 49 h 60"/>
              <a:gd name="T18" fmla="*/ 163 w 171"/>
              <a:gd name="T19" fmla="*/ 60 h 60"/>
              <a:gd name="T20" fmla="*/ 144 w 171"/>
              <a:gd name="T21" fmla="*/ 58 h 60"/>
              <a:gd name="T22" fmla="*/ 113 w 171"/>
              <a:gd name="T23" fmla="*/ 58 h 60"/>
              <a:gd name="T24" fmla="*/ 81 w 171"/>
              <a:gd name="T25" fmla="*/ 56 h 60"/>
              <a:gd name="T26" fmla="*/ 56 w 171"/>
              <a:gd name="T27" fmla="*/ 60 h 60"/>
              <a:gd name="T28" fmla="*/ 54 w 171"/>
              <a:gd name="T29" fmla="*/ 42 h 60"/>
              <a:gd name="T30" fmla="*/ 33 w 171"/>
              <a:gd name="T31" fmla="*/ 22 h 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1"/>
              <a:gd name="T49" fmla="*/ 0 h 60"/>
              <a:gd name="T50" fmla="*/ 171 w 171"/>
              <a:gd name="T51" fmla="*/ 60 h 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1" h="60">
                <a:moveTo>
                  <a:pt x="33" y="22"/>
                </a:moveTo>
                <a:lnTo>
                  <a:pt x="0" y="2"/>
                </a:lnTo>
                <a:lnTo>
                  <a:pt x="2" y="0"/>
                </a:lnTo>
                <a:lnTo>
                  <a:pt x="25" y="2"/>
                </a:lnTo>
                <a:lnTo>
                  <a:pt x="46" y="3"/>
                </a:lnTo>
                <a:lnTo>
                  <a:pt x="77" y="14"/>
                </a:lnTo>
                <a:lnTo>
                  <a:pt x="109" y="27"/>
                </a:lnTo>
                <a:lnTo>
                  <a:pt x="140" y="38"/>
                </a:lnTo>
                <a:lnTo>
                  <a:pt x="171" y="49"/>
                </a:lnTo>
                <a:lnTo>
                  <a:pt x="163" y="60"/>
                </a:lnTo>
                <a:lnTo>
                  <a:pt x="144" y="58"/>
                </a:lnTo>
                <a:lnTo>
                  <a:pt x="113" y="58"/>
                </a:lnTo>
                <a:lnTo>
                  <a:pt x="81" y="56"/>
                </a:lnTo>
                <a:lnTo>
                  <a:pt x="56" y="60"/>
                </a:lnTo>
                <a:lnTo>
                  <a:pt x="54" y="42"/>
                </a:lnTo>
                <a:lnTo>
                  <a:pt x="33" y="22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0" name="Freeform 290"/>
          <p:cNvSpPr>
            <a:spLocks/>
          </p:cNvSpPr>
          <p:nvPr/>
        </p:nvSpPr>
        <p:spPr bwMode="auto">
          <a:xfrm>
            <a:off x="6810446" y="4053241"/>
            <a:ext cx="179010" cy="94987"/>
          </a:xfrm>
          <a:custGeom>
            <a:avLst/>
            <a:gdLst>
              <a:gd name="T0" fmla="*/ 68 w 203"/>
              <a:gd name="T1" fmla="*/ 57 h 95"/>
              <a:gd name="T2" fmla="*/ 45 w 203"/>
              <a:gd name="T3" fmla="*/ 42 h 95"/>
              <a:gd name="T4" fmla="*/ 16 w 203"/>
              <a:gd name="T5" fmla="*/ 41 h 95"/>
              <a:gd name="T6" fmla="*/ 0 w 203"/>
              <a:gd name="T7" fmla="*/ 22 h 95"/>
              <a:gd name="T8" fmla="*/ 14 w 203"/>
              <a:gd name="T9" fmla="*/ 11 h 95"/>
              <a:gd name="T10" fmla="*/ 35 w 203"/>
              <a:gd name="T11" fmla="*/ 15 h 95"/>
              <a:gd name="T12" fmla="*/ 57 w 203"/>
              <a:gd name="T13" fmla="*/ 19 h 95"/>
              <a:gd name="T14" fmla="*/ 68 w 203"/>
              <a:gd name="T15" fmla="*/ 4 h 95"/>
              <a:gd name="T16" fmla="*/ 88 w 203"/>
              <a:gd name="T17" fmla="*/ 6 h 95"/>
              <a:gd name="T18" fmla="*/ 117 w 203"/>
              <a:gd name="T19" fmla="*/ 6 h 95"/>
              <a:gd name="T20" fmla="*/ 144 w 203"/>
              <a:gd name="T21" fmla="*/ 4 h 95"/>
              <a:gd name="T22" fmla="*/ 170 w 203"/>
              <a:gd name="T23" fmla="*/ 0 h 95"/>
              <a:gd name="T24" fmla="*/ 197 w 203"/>
              <a:gd name="T25" fmla="*/ 17 h 95"/>
              <a:gd name="T26" fmla="*/ 203 w 203"/>
              <a:gd name="T27" fmla="*/ 28 h 95"/>
              <a:gd name="T28" fmla="*/ 187 w 203"/>
              <a:gd name="T29" fmla="*/ 39 h 95"/>
              <a:gd name="T30" fmla="*/ 170 w 203"/>
              <a:gd name="T31" fmla="*/ 52 h 95"/>
              <a:gd name="T32" fmla="*/ 148 w 203"/>
              <a:gd name="T33" fmla="*/ 57 h 95"/>
              <a:gd name="T34" fmla="*/ 135 w 203"/>
              <a:gd name="T35" fmla="*/ 72 h 95"/>
              <a:gd name="T36" fmla="*/ 123 w 203"/>
              <a:gd name="T37" fmla="*/ 70 h 95"/>
              <a:gd name="T38" fmla="*/ 113 w 203"/>
              <a:gd name="T39" fmla="*/ 70 h 95"/>
              <a:gd name="T40" fmla="*/ 98 w 203"/>
              <a:gd name="T41" fmla="*/ 79 h 95"/>
              <a:gd name="T42" fmla="*/ 90 w 203"/>
              <a:gd name="T43" fmla="*/ 95 h 95"/>
              <a:gd name="T44" fmla="*/ 55 w 203"/>
              <a:gd name="T45" fmla="*/ 92 h 95"/>
              <a:gd name="T46" fmla="*/ 18 w 203"/>
              <a:gd name="T47" fmla="*/ 88 h 95"/>
              <a:gd name="T48" fmla="*/ 16 w 203"/>
              <a:gd name="T49" fmla="*/ 72 h 95"/>
              <a:gd name="T50" fmla="*/ 41 w 203"/>
              <a:gd name="T51" fmla="*/ 64 h 95"/>
              <a:gd name="T52" fmla="*/ 68 w 203"/>
              <a:gd name="T53" fmla="*/ 57 h 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3"/>
              <a:gd name="T82" fmla="*/ 0 h 95"/>
              <a:gd name="T83" fmla="*/ 203 w 203"/>
              <a:gd name="T84" fmla="*/ 95 h 9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3" h="95">
                <a:moveTo>
                  <a:pt x="68" y="57"/>
                </a:moveTo>
                <a:lnTo>
                  <a:pt x="45" y="42"/>
                </a:lnTo>
                <a:lnTo>
                  <a:pt x="16" y="41"/>
                </a:lnTo>
                <a:lnTo>
                  <a:pt x="0" y="22"/>
                </a:lnTo>
                <a:lnTo>
                  <a:pt x="14" y="11"/>
                </a:lnTo>
                <a:lnTo>
                  <a:pt x="35" y="15"/>
                </a:lnTo>
                <a:lnTo>
                  <a:pt x="57" y="19"/>
                </a:lnTo>
                <a:lnTo>
                  <a:pt x="68" y="4"/>
                </a:lnTo>
                <a:lnTo>
                  <a:pt x="88" y="6"/>
                </a:lnTo>
                <a:lnTo>
                  <a:pt x="117" y="6"/>
                </a:lnTo>
                <a:lnTo>
                  <a:pt x="144" y="4"/>
                </a:lnTo>
                <a:lnTo>
                  <a:pt x="170" y="0"/>
                </a:lnTo>
                <a:lnTo>
                  <a:pt x="197" y="17"/>
                </a:lnTo>
                <a:lnTo>
                  <a:pt x="203" y="28"/>
                </a:lnTo>
                <a:lnTo>
                  <a:pt x="187" y="39"/>
                </a:lnTo>
                <a:lnTo>
                  <a:pt x="170" y="52"/>
                </a:lnTo>
                <a:lnTo>
                  <a:pt x="148" y="57"/>
                </a:lnTo>
                <a:lnTo>
                  <a:pt x="135" y="72"/>
                </a:lnTo>
                <a:lnTo>
                  <a:pt x="123" y="70"/>
                </a:lnTo>
                <a:lnTo>
                  <a:pt x="113" y="70"/>
                </a:lnTo>
                <a:lnTo>
                  <a:pt x="98" y="79"/>
                </a:lnTo>
                <a:lnTo>
                  <a:pt x="90" y="95"/>
                </a:lnTo>
                <a:lnTo>
                  <a:pt x="55" y="92"/>
                </a:lnTo>
                <a:lnTo>
                  <a:pt x="18" y="88"/>
                </a:lnTo>
                <a:lnTo>
                  <a:pt x="16" y="72"/>
                </a:lnTo>
                <a:lnTo>
                  <a:pt x="41" y="64"/>
                </a:lnTo>
                <a:lnTo>
                  <a:pt x="68" y="57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1" name="Freeform 291"/>
          <p:cNvSpPr>
            <a:spLocks/>
          </p:cNvSpPr>
          <p:nvPr/>
        </p:nvSpPr>
        <p:spPr bwMode="auto">
          <a:xfrm>
            <a:off x="6482926" y="4065116"/>
            <a:ext cx="271829" cy="185521"/>
          </a:xfrm>
          <a:custGeom>
            <a:avLst/>
            <a:gdLst>
              <a:gd name="T0" fmla="*/ 292 w 308"/>
              <a:gd name="T1" fmla="*/ 141 h 181"/>
              <a:gd name="T2" fmla="*/ 285 w 308"/>
              <a:gd name="T3" fmla="*/ 159 h 181"/>
              <a:gd name="T4" fmla="*/ 265 w 308"/>
              <a:gd name="T5" fmla="*/ 168 h 181"/>
              <a:gd name="T6" fmla="*/ 259 w 308"/>
              <a:gd name="T7" fmla="*/ 181 h 181"/>
              <a:gd name="T8" fmla="*/ 246 w 308"/>
              <a:gd name="T9" fmla="*/ 179 h 181"/>
              <a:gd name="T10" fmla="*/ 226 w 308"/>
              <a:gd name="T11" fmla="*/ 172 h 181"/>
              <a:gd name="T12" fmla="*/ 218 w 308"/>
              <a:gd name="T13" fmla="*/ 148 h 181"/>
              <a:gd name="T14" fmla="*/ 199 w 308"/>
              <a:gd name="T15" fmla="*/ 145 h 181"/>
              <a:gd name="T16" fmla="*/ 179 w 308"/>
              <a:gd name="T17" fmla="*/ 134 h 181"/>
              <a:gd name="T18" fmla="*/ 162 w 308"/>
              <a:gd name="T19" fmla="*/ 123 h 181"/>
              <a:gd name="T20" fmla="*/ 127 w 308"/>
              <a:gd name="T21" fmla="*/ 112 h 181"/>
              <a:gd name="T22" fmla="*/ 107 w 308"/>
              <a:gd name="T23" fmla="*/ 114 h 181"/>
              <a:gd name="T24" fmla="*/ 84 w 308"/>
              <a:gd name="T25" fmla="*/ 117 h 181"/>
              <a:gd name="T26" fmla="*/ 68 w 308"/>
              <a:gd name="T27" fmla="*/ 132 h 181"/>
              <a:gd name="T28" fmla="*/ 61 w 308"/>
              <a:gd name="T29" fmla="*/ 130 h 181"/>
              <a:gd name="T30" fmla="*/ 55 w 308"/>
              <a:gd name="T31" fmla="*/ 112 h 181"/>
              <a:gd name="T32" fmla="*/ 49 w 308"/>
              <a:gd name="T33" fmla="*/ 92 h 181"/>
              <a:gd name="T34" fmla="*/ 37 w 308"/>
              <a:gd name="T35" fmla="*/ 82 h 181"/>
              <a:gd name="T36" fmla="*/ 35 w 308"/>
              <a:gd name="T37" fmla="*/ 84 h 181"/>
              <a:gd name="T38" fmla="*/ 39 w 308"/>
              <a:gd name="T39" fmla="*/ 79 h 181"/>
              <a:gd name="T40" fmla="*/ 43 w 308"/>
              <a:gd name="T41" fmla="*/ 77 h 181"/>
              <a:gd name="T42" fmla="*/ 37 w 308"/>
              <a:gd name="T43" fmla="*/ 68 h 181"/>
              <a:gd name="T44" fmla="*/ 27 w 308"/>
              <a:gd name="T45" fmla="*/ 70 h 181"/>
              <a:gd name="T46" fmla="*/ 27 w 308"/>
              <a:gd name="T47" fmla="*/ 71 h 181"/>
              <a:gd name="T48" fmla="*/ 22 w 308"/>
              <a:gd name="T49" fmla="*/ 48 h 181"/>
              <a:gd name="T50" fmla="*/ 24 w 308"/>
              <a:gd name="T51" fmla="*/ 46 h 181"/>
              <a:gd name="T52" fmla="*/ 35 w 308"/>
              <a:gd name="T53" fmla="*/ 48 h 181"/>
              <a:gd name="T54" fmla="*/ 47 w 308"/>
              <a:gd name="T55" fmla="*/ 53 h 181"/>
              <a:gd name="T56" fmla="*/ 51 w 308"/>
              <a:gd name="T57" fmla="*/ 51 h 181"/>
              <a:gd name="T58" fmla="*/ 53 w 308"/>
              <a:gd name="T59" fmla="*/ 48 h 181"/>
              <a:gd name="T60" fmla="*/ 55 w 308"/>
              <a:gd name="T61" fmla="*/ 40 h 181"/>
              <a:gd name="T62" fmla="*/ 35 w 308"/>
              <a:gd name="T63" fmla="*/ 20 h 181"/>
              <a:gd name="T64" fmla="*/ 18 w 308"/>
              <a:gd name="T65" fmla="*/ 20 h 181"/>
              <a:gd name="T66" fmla="*/ 18 w 308"/>
              <a:gd name="T67" fmla="*/ 39 h 181"/>
              <a:gd name="T68" fmla="*/ 20 w 308"/>
              <a:gd name="T69" fmla="*/ 40 h 181"/>
              <a:gd name="T70" fmla="*/ 4 w 308"/>
              <a:gd name="T71" fmla="*/ 17 h 181"/>
              <a:gd name="T72" fmla="*/ 6 w 308"/>
              <a:gd name="T73" fmla="*/ 6 h 181"/>
              <a:gd name="T74" fmla="*/ 0 w 308"/>
              <a:gd name="T75" fmla="*/ 0 h 181"/>
              <a:gd name="T76" fmla="*/ 37 w 308"/>
              <a:gd name="T77" fmla="*/ 0 h 181"/>
              <a:gd name="T78" fmla="*/ 33 w 308"/>
              <a:gd name="T79" fmla="*/ 17 h 181"/>
              <a:gd name="T80" fmla="*/ 57 w 308"/>
              <a:gd name="T81" fmla="*/ 24 h 181"/>
              <a:gd name="T82" fmla="*/ 82 w 308"/>
              <a:gd name="T83" fmla="*/ 31 h 181"/>
              <a:gd name="T84" fmla="*/ 111 w 308"/>
              <a:gd name="T85" fmla="*/ 37 h 181"/>
              <a:gd name="T86" fmla="*/ 105 w 308"/>
              <a:gd name="T87" fmla="*/ 24 h 181"/>
              <a:gd name="T88" fmla="*/ 117 w 308"/>
              <a:gd name="T89" fmla="*/ 18 h 181"/>
              <a:gd name="T90" fmla="*/ 133 w 308"/>
              <a:gd name="T91" fmla="*/ 0 h 181"/>
              <a:gd name="T92" fmla="*/ 160 w 308"/>
              <a:gd name="T93" fmla="*/ 18 h 181"/>
              <a:gd name="T94" fmla="*/ 177 w 308"/>
              <a:gd name="T95" fmla="*/ 42 h 181"/>
              <a:gd name="T96" fmla="*/ 205 w 308"/>
              <a:gd name="T97" fmla="*/ 53 h 181"/>
              <a:gd name="T98" fmla="*/ 222 w 308"/>
              <a:gd name="T99" fmla="*/ 61 h 181"/>
              <a:gd name="T100" fmla="*/ 259 w 308"/>
              <a:gd name="T101" fmla="*/ 82 h 181"/>
              <a:gd name="T102" fmla="*/ 294 w 308"/>
              <a:gd name="T103" fmla="*/ 104 h 181"/>
              <a:gd name="T104" fmla="*/ 308 w 308"/>
              <a:gd name="T105" fmla="*/ 126 h 181"/>
              <a:gd name="T106" fmla="*/ 300 w 308"/>
              <a:gd name="T107" fmla="*/ 134 h 181"/>
              <a:gd name="T108" fmla="*/ 292 w 308"/>
              <a:gd name="T109" fmla="*/ 141 h 18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8"/>
              <a:gd name="T166" fmla="*/ 0 h 181"/>
              <a:gd name="T167" fmla="*/ 308 w 308"/>
              <a:gd name="T168" fmla="*/ 181 h 18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8" h="181">
                <a:moveTo>
                  <a:pt x="292" y="141"/>
                </a:moveTo>
                <a:lnTo>
                  <a:pt x="285" y="159"/>
                </a:lnTo>
                <a:lnTo>
                  <a:pt x="265" y="168"/>
                </a:lnTo>
                <a:lnTo>
                  <a:pt x="259" y="181"/>
                </a:lnTo>
                <a:lnTo>
                  <a:pt x="246" y="179"/>
                </a:lnTo>
                <a:lnTo>
                  <a:pt x="226" y="172"/>
                </a:lnTo>
                <a:lnTo>
                  <a:pt x="218" y="148"/>
                </a:lnTo>
                <a:lnTo>
                  <a:pt x="199" y="145"/>
                </a:lnTo>
                <a:lnTo>
                  <a:pt x="179" y="134"/>
                </a:lnTo>
                <a:lnTo>
                  <a:pt x="162" y="123"/>
                </a:lnTo>
                <a:lnTo>
                  <a:pt x="127" y="112"/>
                </a:lnTo>
                <a:lnTo>
                  <a:pt x="107" y="114"/>
                </a:lnTo>
                <a:lnTo>
                  <a:pt x="84" y="117"/>
                </a:lnTo>
                <a:lnTo>
                  <a:pt x="68" y="132"/>
                </a:lnTo>
                <a:lnTo>
                  <a:pt x="61" y="130"/>
                </a:lnTo>
                <a:lnTo>
                  <a:pt x="55" y="112"/>
                </a:lnTo>
                <a:lnTo>
                  <a:pt x="49" y="92"/>
                </a:lnTo>
                <a:lnTo>
                  <a:pt x="37" y="82"/>
                </a:lnTo>
                <a:lnTo>
                  <a:pt x="35" y="84"/>
                </a:lnTo>
                <a:lnTo>
                  <a:pt x="39" y="79"/>
                </a:lnTo>
                <a:lnTo>
                  <a:pt x="43" y="77"/>
                </a:lnTo>
                <a:lnTo>
                  <a:pt x="37" y="68"/>
                </a:lnTo>
                <a:lnTo>
                  <a:pt x="27" y="70"/>
                </a:lnTo>
                <a:lnTo>
                  <a:pt x="27" y="71"/>
                </a:lnTo>
                <a:lnTo>
                  <a:pt x="22" y="48"/>
                </a:lnTo>
                <a:lnTo>
                  <a:pt x="24" y="46"/>
                </a:lnTo>
                <a:lnTo>
                  <a:pt x="35" y="48"/>
                </a:lnTo>
                <a:lnTo>
                  <a:pt x="47" y="53"/>
                </a:lnTo>
                <a:lnTo>
                  <a:pt x="51" y="51"/>
                </a:lnTo>
                <a:lnTo>
                  <a:pt x="53" y="48"/>
                </a:lnTo>
                <a:lnTo>
                  <a:pt x="55" y="40"/>
                </a:lnTo>
                <a:lnTo>
                  <a:pt x="35" y="20"/>
                </a:lnTo>
                <a:lnTo>
                  <a:pt x="18" y="20"/>
                </a:lnTo>
                <a:lnTo>
                  <a:pt x="18" y="39"/>
                </a:lnTo>
                <a:lnTo>
                  <a:pt x="20" y="40"/>
                </a:lnTo>
                <a:lnTo>
                  <a:pt x="4" y="17"/>
                </a:lnTo>
                <a:lnTo>
                  <a:pt x="6" y="6"/>
                </a:lnTo>
                <a:lnTo>
                  <a:pt x="0" y="0"/>
                </a:lnTo>
                <a:lnTo>
                  <a:pt x="37" y="0"/>
                </a:lnTo>
                <a:lnTo>
                  <a:pt x="33" y="17"/>
                </a:lnTo>
                <a:lnTo>
                  <a:pt x="57" y="24"/>
                </a:lnTo>
                <a:lnTo>
                  <a:pt x="82" y="31"/>
                </a:lnTo>
                <a:lnTo>
                  <a:pt x="111" y="37"/>
                </a:lnTo>
                <a:lnTo>
                  <a:pt x="105" y="24"/>
                </a:lnTo>
                <a:lnTo>
                  <a:pt x="117" y="18"/>
                </a:lnTo>
                <a:lnTo>
                  <a:pt x="133" y="0"/>
                </a:lnTo>
                <a:lnTo>
                  <a:pt x="160" y="18"/>
                </a:lnTo>
                <a:lnTo>
                  <a:pt x="177" y="42"/>
                </a:lnTo>
                <a:lnTo>
                  <a:pt x="205" y="53"/>
                </a:lnTo>
                <a:lnTo>
                  <a:pt x="222" y="61"/>
                </a:lnTo>
                <a:lnTo>
                  <a:pt x="259" y="82"/>
                </a:lnTo>
                <a:lnTo>
                  <a:pt x="294" y="104"/>
                </a:lnTo>
                <a:lnTo>
                  <a:pt x="308" y="126"/>
                </a:lnTo>
                <a:lnTo>
                  <a:pt x="300" y="134"/>
                </a:lnTo>
                <a:lnTo>
                  <a:pt x="292" y="141"/>
                </a:lnTo>
                <a:close/>
              </a:path>
            </a:pathLst>
          </a:custGeom>
          <a:solidFill>
            <a:srgbClr val="0099FF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2" name="Freeform 292"/>
          <p:cNvSpPr>
            <a:spLocks/>
          </p:cNvSpPr>
          <p:nvPr/>
        </p:nvSpPr>
        <p:spPr bwMode="auto">
          <a:xfrm>
            <a:off x="6676520" y="4173460"/>
            <a:ext cx="249286" cy="216689"/>
          </a:xfrm>
          <a:custGeom>
            <a:avLst/>
            <a:gdLst>
              <a:gd name="T0" fmla="*/ 2 w 283"/>
              <a:gd name="T1" fmla="*/ 93 h 214"/>
              <a:gd name="T2" fmla="*/ 0 w 283"/>
              <a:gd name="T3" fmla="*/ 97 h 214"/>
              <a:gd name="T4" fmla="*/ 0 w 283"/>
              <a:gd name="T5" fmla="*/ 110 h 214"/>
              <a:gd name="T6" fmla="*/ 8 w 283"/>
              <a:gd name="T7" fmla="*/ 115 h 214"/>
              <a:gd name="T8" fmla="*/ 6 w 283"/>
              <a:gd name="T9" fmla="*/ 121 h 214"/>
              <a:gd name="T10" fmla="*/ 12 w 283"/>
              <a:gd name="T11" fmla="*/ 141 h 214"/>
              <a:gd name="T12" fmla="*/ 16 w 283"/>
              <a:gd name="T13" fmla="*/ 161 h 214"/>
              <a:gd name="T14" fmla="*/ 37 w 283"/>
              <a:gd name="T15" fmla="*/ 167 h 214"/>
              <a:gd name="T16" fmla="*/ 41 w 283"/>
              <a:gd name="T17" fmla="*/ 176 h 214"/>
              <a:gd name="T18" fmla="*/ 26 w 283"/>
              <a:gd name="T19" fmla="*/ 203 h 214"/>
              <a:gd name="T20" fmla="*/ 43 w 283"/>
              <a:gd name="T21" fmla="*/ 209 h 214"/>
              <a:gd name="T22" fmla="*/ 63 w 283"/>
              <a:gd name="T23" fmla="*/ 214 h 214"/>
              <a:gd name="T24" fmla="*/ 96 w 283"/>
              <a:gd name="T25" fmla="*/ 214 h 214"/>
              <a:gd name="T26" fmla="*/ 119 w 283"/>
              <a:gd name="T27" fmla="*/ 209 h 214"/>
              <a:gd name="T28" fmla="*/ 143 w 283"/>
              <a:gd name="T29" fmla="*/ 205 h 214"/>
              <a:gd name="T30" fmla="*/ 141 w 283"/>
              <a:gd name="T31" fmla="*/ 194 h 214"/>
              <a:gd name="T32" fmla="*/ 144 w 283"/>
              <a:gd name="T33" fmla="*/ 174 h 214"/>
              <a:gd name="T34" fmla="*/ 166 w 283"/>
              <a:gd name="T35" fmla="*/ 167 h 214"/>
              <a:gd name="T36" fmla="*/ 172 w 283"/>
              <a:gd name="T37" fmla="*/ 159 h 214"/>
              <a:gd name="T38" fmla="*/ 193 w 283"/>
              <a:gd name="T39" fmla="*/ 161 h 214"/>
              <a:gd name="T40" fmla="*/ 195 w 283"/>
              <a:gd name="T41" fmla="*/ 134 h 214"/>
              <a:gd name="T42" fmla="*/ 211 w 283"/>
              <a:gd name="T43" fmla="*/ 121 h 214"/>
              <a:gd name="T44" fmla="*/ 199 w 283"/>
              <a:gd name="T45" fmla="*/ 108 h 214"/>
              <a:gd name="T46" fmla="*/ 217 w 283"/>
              <a:gd name="T47" fmla="*/ 106 h 214"/>
              <a:gd name="T48" fmla="*/ 220 w 283"/>
              <a:gd name="T49" fmla="*/ 95 h 214"/>
              <a:gd name="T50" fmla="*/ 228 w 283"/>
              <a:gd name="T51" fmla="*/ 79 h 214"/>
              <a:gd name="T52" fmla="*/ 217 w 283"/>
              <a:gd name="T53" fmla="*/ 59 h 214"/>
              <a:gd name="T54" fmla="*/ 226 w 283"/>
              <a:gd name="T55" fmla="*/ 42 h 214"/>
              <a:gd name="T56" fmla="*/ 252 w 283"/>
              <a:gd name="T57" fmla="*/ 39 h 214"/>
              <a:gd name="T58" fmla="*/ 277 w 283"/>
              <a:gd name="T59" fmla="*/ 33 h 214"/>
              <a:gd name="T60" fmla="*/ 277 w 283"/>
              <a:gd name="T61" fmla="*/ 28 h 214"/>
              <a:gd name="T62" fmla="*/ 283 w 283"/>
              <a:gd name="T63" fmla="*/ 28 h 214"/>
              <a:gd name="T64" fmla="*/ 265 w 283"/>
              <a:gd name="T65" fmla="*/ 26 h 214"/>
              <a:gd name="T66" fmla="*/ 259 w 283"/>
              <a:gd name="T67" fmla="*/ 26 h 214"/>
              <a:gd name="T68" fmla="*/ 242 w 283"/>
              <a:gd name="T69" fmla="*/ 26 h 214"/>
              <a:gd name="T70" fmla="*/ 217 w 283"/>
              <a:gd name="T71" fmla="*/ 39 h 214"/>
              <a:gd name="T72" fmla="*/ 207 w 283"/>
              <a:gd name="T73" fmla="*/ 11 h 214"/>
              <a:gd name="T74" fmla="*/ 201 w 283"/>
              <a:gd name="T75" fmla="*/ 9 h 214"/>
              <a:gd name="T76" fmla="*/ 195 w 283"/>
              <a:gd name="T77" fmla="*/ 0 h 214"/>
              <a:gd name="T78" fmla="*/ 185 w 283"/>
              <a:gd name="T79" fmla="*/ 4 h 214"/>
              <a:gd name="T80" fmla="*/ 183 w 283"/>
              <a:gd name="T81" fmla="*/ 19 h 214"/>
              <a:gd name="T82" fmla="*/ 166 w 283"/>
              <a:gd name="T83" fmla="*/ 24 h 214"/>
              <a:gd name="T84" fmla="*/ 162 w 283"/>
              <a:gd name="T85" fmla="*/ 29 h 214"/>
              <a:gd name="T86" fmla="*/ 146 w 283"/>
              <a:gd name="T87" fmla="*/ 29 h 214"/>
              <a:gd name="T88" fmla="*/ 137 w 283"/>
              <a:gd name="T89" fmla="*/ 31 h 214"/>
              <a:gd name="T90" fmla="*/ 129 w 283"/>
              <a:gd name="T91" fmla="*/ 28 h 214"/>
              <a:gd name="T92" fmla="*/ 109 w 283"/>
              <a:gd name="T93" fmla="*/ 24 h 214"/>
              <a:gd name="T94" fmla="*/ 88 w 283"/>
              <a:gd name="T95" fmla="*/ 20 h 214"/>
              <a:gd name="T96" fmla="*/ 80 w 283"/>
              <a:gd name="T97" fmla="*/ 28 h 214"/>
              <a:gd name="T98" fmla="*/ 72 w 283"/>
              <a:gd name="T99" fmla="*/ 35 h 214"/>
              <a:gd name="T100" fmla="*/ 65 w 283"/>
              <a:gd name="T101" fmla="*/ 53 h 214"/>
              <a:gd name="T102" fmla="*/ 45 w 283"/>
              <a:gd name="T103" fmla="*/ 62 h 214"/>
              <a:gd name="T104" fmla="*/ 39 w 283"/>
              <a:gd name="T105" fmla="*/ 75 h 214"/>
              <a:gd name="T106" fmla="*/ 26 w 283"/>
              <a:gd name="T107" fmla="*/ 73 h 214"/>
              <a:gd name="T108" fmla="*/ 6 w 283"/>
              <a:gd name="T109" fmla="*/ 66 h 214"/>
              <a:gd name="T110" fmla="*/ 2 w 283"/>
              <a:gd name="T111" fmla="*/ 93 h 2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3"/>
              <a:gd name="T169" fmla="*/ 0 h 214"/>
              <a:gd name="T170" fmla="*/ 283 w 283"/>
              <a:gd name="T171" fmla="*/ 214 h 2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3" h="214">
                <a:moveTo>
                  <a:pt x="2" y="93"/>
                </a:moveTo>
                <a:lnTo>
                  <a:pt x="0" y="97"/>
                </a:lnTo>
                <a:lnTo>
                  <a:pt x="0" y="110"/>
                </a:lnTo>
                <a:lnTo>
                  <a:pt x="8" y="115"/>
                </a:lnTo>
                <a:lnTo>
                  <a:pt x="6" y="121"/>
                </a:lnTo>
                <a:lnTo>
                  <a:pt x="12" y="141"/>
                </a:lnTo>
                <a:lnTo>
                  <a:pt x="16" y="161"/>
                </a:lnTo>
                <a:lnTo>
                  <a:pt x="37" y="167"/>
                </a:lnTo>
                <a:lnTo>
                  <a:pt x="41" y="176"/>
                </a:lnTo>
                <a:lnTo>
                  <a:pt x="26" y="203"/>
                </a:lnTo>
                <a:lnTo>
                  <a:pt x="43" y="209"/>
                </a:lnTo>
                <a:lnTo>
                  <a:pt x="63" y="214"/>
                </a:lnTo>
                <a:lnTo>
                  <a:pt x="96" y="214"/>
                </a:lnTo>
                <a:lnTo>
                  <a:pt x="119" y="209"/>
                </a:lnTo>
                <a:lnTo>
                  <a:pt x="143" y="205"/>
                </a:lnTo>
                <a:lnTo>
                  <a:pt x="141" y="194"/>
                </a:lnTo>
                <a:lnTo>
                  <a:pt x="144" y="174"/>
                </a:lnTo>
                <a:lnTo>
                  <a:pt x="166" y="167"/>
                </a:lnTo>
                <a:lnTo>
                  <a:pt x="172" y="159"/>
                </a:lnTo>
                <a:lnTo>
                  <a:pt x="193" y="161"/>
                </a:lnTo>
                <a:lnTo>
                  <a:pt x="195" y="134"/>
                </a:lnTo>
                <a:lnTo>
                  <a:pt x="211" y="121"/>
                </a:lnTo>
                <a:lnTo>
                  <a:pt x="199" y="108"/>
                </a:lnTo>
                <a:lnTo>
                  <a:pt x="217" y="106"/>
                </a:lnTo>
                <a:lnTo>
                  <a:pt x="220" y="95"/>
                </a:lnTo>
                <a:lnTo>
                  <a:pt x="228" y="79"/>
                </a:lnTo>
                <a:lnTo>
                  <a:pt x="217" y="59"/>
                </a:lnTo>
                <a:lnTo>
                  <a:pt x="226" y="42"/>
                </a:lnTo>
                <a:lnTo>
                  <a:pt x="252" y="39"/>
                </a:lnTo>
                <a:lnTo>
                  <a:pt x="277" y="33"/>
                </a:lnTo>
                <a:lnTo>
                  <a:pt x="277" y="28"/>
                </a:lnTo>
                <a:lnTo>
                  <a:pt x="283" y="28"/>
                </a:lnTo>
                <a:lnTo>
                  <a:pt x="265" y="26"/>
                </a:lnTo>
                <a:lnTo>
                  <a:pt x="259" y="26"/>
                </a:lnTo>
                <a:lnTo>
                  <a:pt x="242" y="26"/>
                </a:lnTo>
                <a:lnTo>
                  <a:pt x="217" y="39"/>
                </a:lnTo>
                <a:lnTo>
                  <a:pt x="207" y="11"/>
                </a:lnTo>
                <a:lnTo>
                  <a:pt x="201" y="9"/>
                </a:lnTo>
                <a:lnTo>
                  <a:pt x="195" y="0"/>
                </a:lnTo>
                <a:lnTo>
                  <a:pt x="185" y="4"/>
                </a:lnTo>
                <a:lnTo>
                  <a:pt x="183" y="19"/>
                </a:lnTo>
                <a:lnTo>
                  <a:pt x="166" y="24"/>
                </a:lnTo>
                <a:lnTo>
                  <a:pt x="162" y="29"/>
                </a:lnTo>
                <a:lnTo>
                  <a:pt x="146" y="29"/>
                </a:lnTo>
                <a:lnTo>
                  <a:pt x="137" y="31"/>
                </a:lnTo>
                <a:lnTo>
                  <a:pt x="129" y="28"/>
                </a:lnTo>
                <a:lnTo>
                  <a:pt x="109" y="24"/>
                </a:lnTo>
                <a:lnTo>
                  <a:pt x="88" y="20"/>
                </a:lnTo>
                <a:lnTo>
                  <a:pt x="80" y="28"/>
                </a:lnTo>
                <a:lnTo>
                  <a:pt x="72" y="35"/>
                </a:lnTo>
                <a:lnTo>
                  <a:pt x="65" y="53"/>
                </a:lnTo>
                <a:lnTo>
                  <a:pt x="45" y="62"/>
                </a:lnTo>
                <a:lnTo>
                  <a:pt x="39" y="75"/>
                </a:lnTo>
                <a:lnTo>
                  <a:pt x="26" y="73"/>
                </a:lnTo>
                <a:lnTo>
                  <a:pt x="6" y="66"/>
                </a:lnTo>
                <a:lnTo>
                  <a:pt x="2" y="93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3" name="Freeform 293"/>
          <p:cNvSpPr>
            <a:spLocks/>
          </p:cNvSpPr>
          <p:nvPr/>
        </p:nvSpPr>
        <p:spPr bwMode="auto">
          <a:xfrm>
            <a:off x="6143470" y="4238764"/>
            <a:ext cx="39779" cy="25230"/>
          </a:xfrm>
          <a:custGeom>
            <a:avLst/>
            <a:gdLst>
              <a:gd name="T0" fmla="*/ 44 w 44"/>
              <a:gd name="T1" fmla="*/ 0 h 26"/>
              <a:gd name="T2" fmla="*/ 17 w 44"/>
              <a:gd name="T3" fmla="*/ 9 h 26"/>
              <a:gd name="T4" fmla="*/ 0 w 44"/>
              <a:gd name="T5" fmla="*/ 15 h 26"/>
              <a:gd name="T6" fmla="*/ 7 w 44"/>
              <a:gd name="T7" fmla="*/ 26 h 26"/>
              <a:gd name="T8" fmla="*/ 31 w 44"/>
              <a:gd name="T9" fmla="*/ 18 h 26"/>
              <a:gd name="T10" fmla="*/ 31 w 44"/>
              <a:gd name="T11" fmla="*/ 13 h 26"/>
              <a:gd name="T12" fmla="*/ 44 w 44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26"/>
              <a:gd name="T23" fmla="*/ 44 w 44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26">
                <a:moveTo>
                  <a:pt x="44" y="0"/>
                </a:moveTo>
                <a:lnTo>
                  <a:pt x="17" y="9"/>
                </a:lnTo>
                <a:lnTo>
                  <a:pt x="0" y="15"/>
                </a:lnTo>
                <a:lnTo>
                  <a:pt x="7" y="26"/>
                </a:lnTo>
                <a:lnTo>
                  <a:pt x="31" y="18"/>
                </a:lnTo>
                <a:lnTo>
                  <a:pt x="31" y="13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4" name="Line 294"/>
          <p:cNvSpPr>
            <a:spLocks noChangeShapeType="1"/>
          </p:cNvSpPr>
          <p:nvPr/>
        </p:nvSpPr>
        <p:spPr bwMode="auto">
          <a:xfrm>
            <a:off x="6915199" y="4207596"/>
            <a:ext cx="3979" cy="4453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25" name="Line 295"/>
          <p:cNvSpPr>
            <a:spLocks noChangeShapeType="1"/>
          </p:cNvSpPr>
          <p:nvPr/>
        </p:nvSpPr>
        <p:spPr bwMode="auto">
          <a:xfrm flipH="1">
            <a:off x="6915199" y="4209080"/>
            <a:ext cx="1326" cy="7421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26" name="Line 296"/>
          <p:cNvSpPr>
            <a:spLocks noChangeShapeType="1"/>
          </p:cNvSpPr>
          <p:nvPr/>
        </p:nvSpPr>
        <p:spPr bwMode="auto">
          <a:xfrm flipH="1">
            <a:off x="6911222" y="4213532"/>
            <a:ext cx="5304" cy="593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27" name="Line 297"/>
          <p:cNvSpPr>
            <a:spLocks noChangeShapeType="1"/>
          </p:cNvSpPr>
          <p:nvPr/>
        </p:nvSpPr>
        <p:spPr bwMode="auto">
          <a:xfrm flipH="1">
            <a:off x="6905917" y="4217984"/>
            <a:ext cx="7956" cy="593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28" name="Line 298"/>
          <p:cNvSpPr>
            <a:spLocks noChangeShapeType="1"/>
          </p:cNvSpPr>
          <p:nvPr/>
        </p:nvSpPr>
        <p:spPr bwMode="auto">
          <a:xfrm flipH="1">
            <a:off x="6903265" y="4222438"/>
            <a:ext cx="5304" cy="593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29" name="Line 299"/>
          <p:cNvSpPr>
            <a:spLocks noChangeShapeType="1"/>
          </p:cNvSpPr>
          <p:nvPr/>
        </p:nvSpPr>
        <p:spPr bwMode="auto">
          <a:xfrm flipH="1">
            <a:off x="6899288" y="4225406"/>
            <a:ext cx="5304" cy="4453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0" name="Line 300"/>
          <p:cNvSpPr>
            <a:spLocks noChangeShapeType="1"/>
          </p:cNvSpPr>
          <p:nvPr/>
        </p:nvSpPr>
        <p:spPr bwMode="auto">
          <a:xfrm>
            <a:off x="6900613" y="4229859"/>
            <a:ext cx="2652" cy="8904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1" name="Line 301"/>
          <p:cNvSpPr>
            <a:spLocks noChangeShapeType="1"/>
          </p:cNvSpPr>
          <p:nvPr/>
        </p:nvSpPr>
        <p:spPr bwMode="auto">
          <a:xfrm>
            <a:off x="6900613" y="4235796"/>
            <a:ext cx="2652" cy="1038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2" name="Line 302"/>
          <p:cNvSpPr>
            <a:spLocks noChangeShapeType="1"/>
          </p:cNvSpPr>
          <p:nvPr/>
        </p:nvSpPr>
        <p:spPr bwMode="auto">
          <a:xfrm>
            <a:off x="6903265" y="4244700"/>
            <a:ext cx="1326" cy="7421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3" name="Line 303"/>
          <p:cNvSpPr>
            <a:spLocks noChangeShapeType="1"/>
          </p:cNvSpPr>
          <p:nvPr/>
        </p:nvSpPr>
        <p:spPr bwMode="auto">
          <a:xfrm>
            <a:off x="6904592" y="4250636"/>
            <a:ext cx="5304" cy="593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4" name="Line 304"/>
          <p:cNvSpPr>
            <a:spLocks noChangeShapeType="1"/>
          </p:cNvSpPr>
          <p:nvPr/>
        </p:nvSpPr>
        <p:spPr bwMode="auto">
          <a:xfrm>
            <a:off x="6908570" y="4255089"/>
            <a:ext cx="1326" cy="593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5" name="Line 305"/>
          <p:cNvSpPr>
            <a:spLocks noChangeShapeType="1"/>
          </p:cNvSpPr>
          <p:nvPr/>
        </p:nvSpPr>
        <p:spPr bwMode="auto">
          <a:xfrm>
            <a:off x="6927134" y="4286257"/>
            <a:ext cx="2652" cy="296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6" name="Line 306"/>
          <p:cNvSpPr>
            <a:spLocks noChangeShapeType="1"/>
          </p:cNvSpPr>
          <p:nvPr/>
        </p:nvSpPr>
        <p:spPr bwMode="auto">
          <a:xfrm>
            <a:off x="6925808" y="4284773"/>
            <a:ext cx="1326" cy="1038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7" name="Line 307"/>
          <p:cNvSpPr>
            <a:spLocks noChangeShapeType="1"/>
          </p:cNvSpPr>
          <p:nvPr/>
        </p:nvSpPr>
        <p:spPr bwMode="auto">
          <a:xfrm>
            <a:off x="6925808" y="4293677"/>
            <a:ext cx="1326" cy="7421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8" name="Line 308"/>
          <p:cNvSpPr>
            <a:spLocks noChangeShapeType="1"/>
          </p:cNvSpPr>
          <p:nvPr/>
        </p:nvSpPr>
        <p:spPr bwMode="auto">
          <a:xfrm>
            <a:off x="6925808" y="4299614"/>
            <a:ext cx="10607" cy="296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39" name="Line 309"/>
          <p:cNvSpPr>
            <a:spLocks noChangeShapeType="1"/>
          </p:cNvSpPr>
          <p:nvPr/>
        </p:nvSpPr>
        <p:spPr bwMode="auto">
          <a:xfrm>
            <a:off x="6935089" y="4302583"/>
            <a:ext cx="5304" cy="296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0" name="Line 310"/>
          <p:cNvSpPr>
            <a:spLocks noChangeShapeType="1"/>
          </p:cNvSpPr>
          <p:nvPr/>
        </p:nvSpPr>
        <p:spPr bwMode="auto">
          <a:xfrm flipV="1">
            <a:off x="7025256" y="4274382"/>
            <a:ext cx="10607" cy="4453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1" name="Line 311"/>
          <p:cNvSpPr>
            <a:spLocks noChangeShapeType="1"/>
          </p:cNvSpPr>
          <p:nvPr/>
        </p:nvSpPr>
        <p:spPr bwMode="auto">
          <a:xfrm flipV="1">
            <a:off x="7033213" y="4261026"/>
            <a:ext cx="3979" cy="13357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2" name="Line 312"/>
          <p:cNvSpPr>
            <a:spLocks noChangeShapeType="1"/>
          </p:cNvSpPr>
          <p:nvPr/>
        </p:nvSpPr>
        <p:spPr bwMode="auto">
          <a:xfrm flipV="1">
            <a:off x="7037191" y="4241731"/>
            <a:ext cx="1326" cy="20779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3" name="Line 313"/>
          <p:cNvSpPr>
            <a:spLocks noChangeShapeType="1"/>
          </p:cNvSpPr>
          <p:nvPr/>
        </p:nvSpPr>
        <p:spPr bwMode="auto">
          <a:xfrm flipH="1" flipV="1">
            <a:off x="7022605" y="4234311"/>
            <a:ext cx="15912" cy="10388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4" name="Line 314"/>
          <p:cNvSpPr>
            <a:spLocks noChangeShapeType="1"/>
          </p:cNvSpPr>
          <p:nvPr/>
        </p:nvSpPr>
        <p:spPr bwMode="auto">
          <a:xfrm flipH="1" flipV="1">
            <a:off x="7014649" y="4234311"/>
            <a:ext cx="10607" cy="1484"/>
          </a:xfrm>
          <a:prstGeom prst="line">
            <a:avLst/>
          </a:prstGeom>
          <a:noFill/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45" name="Freeform 315"/>
          <p:cNvSpPr>
            <a:spLocks/>
          </p:cNvSpPr>
          <p:nvPr/>
        </p:nvSpPr>
        <p:spPr bwMode="auto">
          <a:xfrm>
            <a:off x="6197835" y="4263994"/>
            <a:ext cx="25193" cy="37104"/>
          </a:xfrm>
          <a:custGeom>
            <a:avLst/>
            <a:gdLst>
              <a:gd name="T0" fmla="*/ 25 w 27"/>
              <a:gd name="T1" fmla="*/ 18 h 36"/>
              <a:gd name="T2" fmla="*/ 12 w 27"/>
              <a:gd name="T3" fmla="*/ 33 h 36"/>
              <a:gd name="T4" fmla="*/ 0 w 27"/>
              <a:gd name="T5" fmla="*/ 36 h 36"/>
              <a:gd name="T6" fmla="*/ 8 w 27"/>
              <a:gd name="T7" fmla="*/ 18 h 36"/>
              <a:gd name="T8" fmla="*/ 13 w 27"/>
              <a:gd name="T9" fmla="*/ 0 h 36"/>
              <a:gd name="T10" fmla="*/ 27 w 27"/>
              <a:gd name="T11" fmla="*/ 5 h 36"/>
              <a:gd name="T12" fmla="*/ 25 w 27"/>
              <a:gd name="T13" fmla="*/ 18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6"/>
              <a:gd name="T23" fmla="*/ 27 w 27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6">
                <a:moveTo>
                  <a:pt x="25" y="18"/>
                </a:moveTo>
                <a:lnTo>
                  <a:pt x="12" y="33"/>
                </a:lnTo>
                <a:lnTo>
                  <a:pt x="0" y="36"/>
                </a:lnTo>
                <a:lnTo>
                  <a:pt x="8" y="18"/>
                </a:lnTo>
                <a:lnTo>
                  <a:pt x="13" y="0"/>
                </a:lnTo>
                <a:lnTo>
                  <a:pt x="27" y="5"/>
                </a:lnTo>
                <a:lnTo>
                  <a:pt x="25" y="18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46" name="Freeform 316"/>
          <p:cNvSpPr>
            <a:spLocks/>
          </p:cNvSpPr>
          <p:nvPr/>
        </p:nvSpPr>
        <p:spPr bwMode="auto">
          <a:xfrm>
            <a:off x="6207118" y="4203143"/>
            <a:ext cx="116688" cy="115765"/>
          </a:xfrm>
          <a:custGeom>
            <a:avLst/>
            <a:gdLst>
              <a:gd name="T0" fmla="*/ 81 w 130"/>
              <a:gd name="T1" fmla="*/ 8 h 116"/>
              <a:gd name="T2" fmla="*/ 50 w 130"/>
              <a:gd name="T3" fmla="*/ 8 h 116"/>
              <a:gd name="T4" fmla="*/ 19 w 130"/>
              <a:gd name="T5" fmla="*/ 10 h 116"/>
              <a:gd name="T6" fmla="*/ 11 w 130"/>
              <a:gd name="T7" fmla="*/ 13 h 116"/>
              <a:gd name="T8" fmla="*/ 9 w 130"/>
              <a:gd name="T9" fmla="*/ 22 h 116"/>
              <a:gd name="T10" fmla="*/ 2 w 130"/>
              <a:gd name="T11" fmla="*/ 32 h 116"/>
              <a:gd name="T12" fmla="*/ 0 w 130"/>
              <a:gd name="T13" fmla="*/ 30 h 116"/>
              <a:gd name="T14" fmla="*/ 3 w 130"/>
              <a:gd name="T15" fmla="*/ 61 h 116"/>
              <a:gd name="T16" fmla="*/ 17 w 130"/>
              <a:gd name="T17" fmla="*/ 66 h 116"/>
              <a:gd name="T18" fmla="*/ 15 w 130"/>
              <a:gd name="T19" fmla="*/ 79 h 116"/>
              <a:gd name="T20" fmla="*/ 2 w 130"/>
              <a:gd name="T21" fmla="*/ 94 h 116"/>
              <a:gd name="T22" fmla="*/ 3 w 130"/>
              <a:gd name="T23" fmla="*/ 107 h 116"/>
              <a:gd name="T24" fmla="*/ 29 w 130"/>
              <a:gd name="T25" fmla="*/ 116 h 116"/>
              <a:gd name="T26" fmla="*/ 48 w 130"/>
              <a:gd name="T27" fmla="*/ 103 h 116"/>
              <a:gd name="T28" fmla="*/ 68 w 130"/>
              <a:gd name="T29" fmla="*/ 90 h 116"/>
              <a:gd name="T30" fmla="*/ 91 w 130"/>
              <a:gd name="T31" fmla="*/ 79 h 116"/>
              <a:gd name="T32" fmla="*/ 113 w 130"/>
              <a:gd name="T33" fmla="*/ 66 h 116"/>
              <a:gd name="T34" fmla="*/ 113 w 130"/>
              <a:gd name="T35" fmla="*/ 43 h 116"/>
              <a:gd name="T36" fmla="*/ 111 w 130"/>
              <a:gd name="T37" fmla="*/ 21 h 116"/>
              <a:gd name="T38" fmla="*/ 130 w 130"/>
              <a:gd name="T39" fmla="*/ 2 h 116"/>
              <a:gd name="T40" fmla="*/ 124 w 130"/>
              <a:gd name="T41" fmla="*/ 0 h 116"/>
              <a:gd name="T42" fmla="*/ 103 w 130"/>
              <a:gd name="T43" fmla="*/ 4 h 116"/>
              <a:gd name="T44" fmla="*/ 81 w 130"/>
              <a:gd name="T45" fmla="*/ 8 h 1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"/>
              <a:gd name="T70" fmla="*/ 0 h 116"/>
              <a:gd name="T71" fmla="*/ 130 w 130"/>
              <a:gd name="T72" fmla="*/ 116 h 1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" h="116">
                <a:moveTo>
                  <a:pt x="81" y="8"/>
                </a:moveTo>
                <a:lnTo>
                  <a:pt x="50" y="8"/>
                </a:lnTo>
                <a:lnTo>
                  <a:pt x="19" y="10"/>
                </a:lnTo>
                <a:lnTo>
                  <a:pt x="11" y="13"/>
                </a:lnTo>
                <a:lnTo>
                  <a:pt x="9" y="22"/>
                </a:lnTo>
                <a:lnTo>
                  <a:pt x="2" y="32"/>
                </a:lnTo>
                <a:lnTo>
                  <a:pt x="0" y="30"/>
                </a:lnTo>
                <a:lnTo>
                  <a:pt x="3" y="61"/>
                </a:lnTo>
                <a:lnTo>
                  <a:pt x="17" y="66"/>
                </a:lnTo>
                <a:lnTo>
                  <a:pt x="15" y="79"/>
                </a:lnTo>
                <a:lnTo>
                  <a:pt x="2" y="94"/>
                </a:lnTo>
                <a:lnTo>
                  <a:pt x="3" y="107"/>
                </a:lnTo>
                <a:lnTo>
                  <a:pt x="29" y="116"/>
                </a:lnTo>
                <a:lnTo>
                  <a:pt x="48" y="103"/>
                </a:lnTo>
                <a:lnTo>
                  <a:pt x="68" y="90"/>
                </a:lnTo>
                <a:lnTo>
                  <a:pt x="91" y="79"/>
                </a:lnTo>
                <a:lnTo>
                  <a:pt x="113" y="66"/>
                </a:lnTo>
                <a:lnTo>
                  <a:pt x="113" y="43"/>
                </a:lnTo>
                <a:lnTo>
                  <a:pt x="111" y="21"/>
                </a:lnTo>
                <a:lnTo>
                  <a:pt x="130" y="2"/>
                </a:lnTo>
                <a:lnTo>
                  <a:pt x="124" y="0"/>
                </a:lnTo>
                <a:lnTo>
                  <a:pt x="103" y="4"/>
                </a:lnTo>
                <a:lnTo>
                  <a:pt x="81" y="8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47" name="Freeform 317"/>
          <p:cNvSpPr>
            <a:spLocks/>
          </p:cNvSpPr>
          <p:nvPr/>
        </p:nvSpPr>
        <p:spPr bwMode="auto">
          <a:xfrm>
            <a:off x="6773319" y="4093315"/>
            <a:ext cx="156467" cy="118732"/>
          </a:xfrm>
          <a:custGeom>
            <a:avLst/>
            <a:gdLst>
              <a:gd name="T0" fmla="*/ 150 w 178"/>
              <a:gd name="T1" fmla="*/ 104 h 117"/>
              <a:gd name="T2" fmla="*/ 133 w 178"/>
              <a:gd name="T3" fmla="*/ 104 h 117"/>
              <a:gd name="T4" fmla="*/ 108 w 178"/>
              <a:gd name="T5" fmla="*/ 117 h 117"/>
              <a:gd name="T6" fmla="*/ 98 w 178"/>
              <a:gd name="T7" fmla="*/ 89 h 117"/>
              <a:gd name="T8" fmla="*/ 92 w 178"/>
              <a:gd name="T9" fmla="*/ 87 h 117"/>
              <a:gd name="T10" fmla="*/ 86 w 178"/>
              <a:gd name="T11" fmla="*/ 78 h 117"/>
              <a:gd name="T12" fmla="*/ 76 w 178"/>
              <a:gd name="T13" fmla="*/ 82 h 117"/>
              <a:gd name="T14" fmla="*/ 74 w 178"/>
              <a:gd name="T15" fmla="*/ 97 h 117"/>
              <a:gd name="T16" fmla="*/ 57 w 178"/>
              <a:gd name="T17" fmla="*/ 102 h 117"/>
              <a:gd name="T18" fmla="*/ 53 w 178"/>
              <a:gd name="T19" fmla="*/ 107 h 117"/>
              <a:gd name="T20" fmla="*/ 37 w 178"/>
              <a:gd name="T21" fmla="*/ 107 h 117"/>
              <a:gd name="T22" fmla="*/ 28 w 178"/>
              <a:gd name="T23" fmla="*/ 109 h 117"/>
              <a:gd name="T24" fmla="*/ 20 w 178"/>
              <a:gd name="T25" fmla="*/ 106 h 117"/>
              <a:gd name="T26" fmla="*/ 26 w 178"/>
              <a:gd name="T27" fmla="*/ 89 h 117"/>
              <a:gd name="T28" fmla="*/ 30 w 178"/>
              <a:gd name="T29" fmla="*/ 75 h 117"/>
              <a:gd name="T30" fmla="*/ 26 w 178"/>
              <a:gd name="T31" fmla="*/ 65 h 117"/>
              <a:gd name="T32" fmla="*/ 10 w 178"/>
              <a:gd name="T33" fmla="*/ 58 h 117"/>
              <a:gd name="T34" fmla="*/ 0 w 178"/>
              <a:gd name="T35" fmla="*/ 47 h 117"/>
              <a:gd name="T36" fmla="*/ 22 w 178"/>
              <a:gd name="T37" fmla="*/ 31 h 117"/>
              <a:gd name="T38" fmla="*/ 43 w 178"/>
              <a:gd name="T39" fmla="*/ 12 h 117"/>
              <a:gd name="T40" fmla="*/ 59 w 178"/>
              <a:gd name="T41" fmla="*/ 0 h 117"/>
              <a:gd name="T42" fmla="*/ 88 w 178"/>
              <a:gd name="T43" fmla="*/ 1 h 117"/>
              <a:gd name="T44" fmla="*/ 111 w 178"/>
              <a:gd name="T45" fmla="*/ 16 h 117"/>
              <a:gd name="T46" fmla="*/ 84 w 178"/>
              <a:gd name="T47" fmla="*/ 23 h 117"/>
              <a:gd name="T48" fmla="*/ 59 w 178"/>
              <a:gd name="T49" fmla="*/ 31 h 117"/>
              <a:gd name="T50" fmla="*/ 61 w 178"/>
              <a:gd name="T51" fmla="*/ 47 h 117"/>
              <a:gd name="T52" fmla="*/ 98 w 178"/>
              <a:gd name="T53" fmla="*/ 51 h 117"/>
              <a:gd name="T54" fmla="*/ 133 w 178"/>
              <a:gd name="T55" fmla="*/ 54 h 117"/>
              <a:gd name="T56" fmla="*/ 145 w 178"/>
              <a:gd name="T57" fmla="*/ 75 h 117"/>
              <a:gd name="T58" fmla="*/ 164 w 178"/>
              <a:gd name="T59" fmla="*/ 76 h 117"/>
              <a:gd name="T60" fmla="*/ 178 w 178"/>
              <a:gd name="T61" fmla="*/ 104 h 117"/>
              <a:gd name="T62" fmla="*/ 174 w 178"/>
              <a:gd name="T63" fmla="*/ 106 h 117"/>
              <a:gd name="T64" fmla="*/ 156 w 178"/>
              <a:gd name="T65" fmla="*/ 104 h 117"/>
              <a:gd name="T66" fmla="*/ 150 w 178"/>
              <a:gd name="T67" fmla="*/ 104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117"/>
              <a:gd name="T104" fmla="*/ 178 w 178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117">
                <a:moveTo>
                  <a:pt x="150" y="104"/>
                </a:moveTo>
                <a:lnTo>
                  <a:pt x="133" y="104"/>
                </a:lnTo>
                <a:lnTo>
                  <a:pt x="108" y="117"/>
                </a:lnTo>
                <a:lnTo>
                  <a:pt x="98" y="89"/>
                </a:lnTo>
                <a:lnTo>
                  <a:pt x="92" y="87"/>
                </a:lnTo>
                <a:lnTo>
                  <a:pt x="86" y="78"/>
                </a:lnTo>
                <a:lnTo>
                  <a:pt x="76" y="82"/>
                </a:lnTo>
                <a:lnTo>
                  <a:pt x="74" y="97"/>
                </a:lnTo>
                <a:lnTo>
                  <a:pt x="57" y="102"/>
                </a:lnTo>
                <a:lnTo>
                  <a:pt x="53" y="107"/>
                </a:lnTo>
                <a:lnTo>
                  <a:pt x="37" y="107"/>
                </a:lnTo>
                <a:lnTo>
                  <a:pt x="28" y="109"/>
                </a:lnTo>
                <a:lnTo>
                  <a:pt x="20" y="106"/>
                </a:lnTo>
                <a:lnTo>
                  <a:pt x="26" y="89"/>
                </a:lnTo>
                <a:lnTo>
                  <a:pt x="30" y="75"/>
                </a:lnTo>
                <a:lnTo>
                  <a:pt x="26" y="65"/>
                </a:lnTo>
                <a:lnTo>
                  <a:pt x="10" y="58"/>
                </a:lnTo>
                <a:lnTo>
                  <a:pt x="0" y="47"/>
                </a:lnTo>
                <a:lnTo>
                  <a:pt x="22" y="31"/>
                </a:lnTo>
                <a:lnTo>
                  <a:pt x="43" y="12"/>
                </a:lnTo>
                <a:lnTo>
                  <a:pt x="59" y="0"/>
                </a:lnTo>
                <a:lnTo>
                  <a:pt x="88" y="1"/>
                </a:lnTo>
                <a:lnTo>
                  <a:pt x="111" y="16"/>
                </a:lnTo>
                <a:lnTo>
                  <a:pt x="84" y="23"/>
                </a:lnTo>
                <a:lnTo>
                  <a:pt x="59" y="31"/>
                </a:lnTo>
                <a:lnTo>
                  <a:pt x="61" y="47"/>
                </a:lnTo>
                <a:lnTo>
                  <a:pt x="98" y="51"/>
                </a:lnTo>
                <a:lnTo>
                  <a:pt x="133" y="54"/>
                </a:lnTo>
                <a:lnTo>
                  <a:pt x="145" y="75"/>
                </a:lnTo>
                <a:lnTo>
                  <a:pt x="164" y="76"/>
                </a:lnTo>
                <a:lnTo>
                  <a:pt x="178" y="104"/>
                </a:lnTo>
                <a:lnTo>
                  <a:pt x="174" y="106"/>
                </a:lnTo>
                <a:lnTo>
                  <a:pt x="156" y="104"/>
                </a:lnTo>
                <a:lnTo>
                  <a:pt x="150" y="104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48" name="Freeform 318"/>
          <p:cNvSpPr>
            <a:spLocks/>
          </p:cNvSpPr>
          <p:nvPr/>
        </p:nvSpPr>
        <p:spPr bwMode="auto">
          <a:xfrm>
            <a:off x="6533313" y="3992391"/>
            <a:ext cx="291719" cy="209269"/>
          </a:xfrm>
          <a:custGeom>
            <a:avLst/>
            <a:gdLst>
              <a:gd name="T0" fmla="*/ 235 w 329"/>
              <a:gd name="T1" fmla="*/ 175 h 205"/>
              <a:gd name="T2" fmla="*/ 200 w 329"/>
              <a:gd name="T3" fmla="*/ 153 h 205"/>
              <a:gd name="T4" fmla="*/ 163 w 329"/>
              <a:gd name="T5" fmla="*/ 132 h 205"/>
              <a:gd name="T6" fmla="*/ 146 w 329"/>
              <a:gd name="T7" fmla="*/ 124 h 205"/>
              <a:gd name="T8" fmla="*/ 118 w 329"/>
              <a:gd name="T9" fmla="*/ 113 h 205"/>
              <a:gd name="T10" fmla="*/ 101 w 329"/>
              <a:gd name="T11" fmla="*/ 89 h 205"/>
              <a:gd name="T12" fmla="*/ 74 w 329"/>
              <a:gd name="T13" fmla="*/ 71 h 205"/>
              <a:gd name="T14" fmla="*/ 58 w 329"/>
              <a:gd name="T15" fmla="*/ 89 h 205"/>
              <a:gd name="T16" fmla="*/ 46 w 329"/>
              <a:gd name="T17" fmla="*/ 95 h 205"/>
              <a:gd name="T18" fmla="*/ 52 w 329"/>
              <a:gd name="T19" fmla="*/ 108 h 205"/>
              <a:gd name="T20" fmla="*/ 23 w 329"/>
              <a:gd name="T21" fmla="*/ 102 h 205"/>
              <a:gd name="T22" fmla="*/ 17 w 329"/>
              <a:gd name="T23" fmla="*/ 80 h 205"/>
              <a:gd name="T24" fmla="*/ 11 w 329"/>
              <a:gd name="T25" fmla="*/ 60 h 205"/>
              <a:gd name="T26" fmla="*/ 6 w 329"/>
              <a:gd name="T27" fmla="*/ 38 h 205"/>
              <a:gd name="T28" fmla="*/ 0 w 329"/>
              <a:gd name="T29" fmla="*/ 16 h 205"/>
              <a:gd name="T30" fmla="*/ 25 w 329"/>
              <a:gd name="T31" fmla="*/ 9 h 205"/>
              <a:gd name="T32" fmla="*/ 50 w 329"/>
              <a:gd name="T33" fmla="*/ 0 h 205"/>
              <a:gd name="T34" fmla="*/ 78 w 329"/>
              <a:gd name="T35" fmla="*/ 13 h 205"/>
              <a:gd name="T36" fmla="*/ 105 w 329"/>
              <a:gd name="T37" fmla="*/ 25 h 205"/>
              <a:gd name="T38" fmla="*/ 124 w 329"/>
              <a:gd name="T39" fmla="*/ 49 h 205"/>
              <a:gd name="T40" fmla="*/ 146 w 329"/>
              <a:gd name="T41" fmla="*/ 51 h 205"/>
              <a:gd name="T42" fmla="*/ 167 w 329"/>
              <a:gd name="T43" fmla="*/ 51 h 205"/>
              <a:gd name="T44" fmla="*/ 191 w 329"/>
              <a:gd name="T45" fmla="*/ 53 h 205"/>
              <a:gd name="T46" fmla="*/ 212 w 329"/>
              <a:gd name="T47" fmla="*/ 55 h 205"/>
              <a:gd name="T48" fmla="*/ 233 w 329"/>
              <a:gd name="T49" fmla="*/ 69 h 205"/>
              <a:gd name="T50" fmla="*/ 235 w 329"/>
              <a:gd name="T51" fmla="*/ 89 h 205"/>
              <a:gd name="T52" fmla="*/ 255 w 329"/>
              <a:gd name="T53" fmla="*/ 99 h 205"/>
              <a:gd name="T54" fmla="*/ 274 w 329"/>
              <a:gd name="T55" fmla="*/ 108 h 205"/>
              <a:gd name="T56" fmla="*/ 294 w 329"/>
              <a:gd name="T57" fmla="*/ 95 h 205"/>
              <a:gd name="T58" fmla="*/ 313 w 329"/>
              <a:gd name="T59" fmla="*/ 80 h 205"/>
              <a:gd name="T60" fmla="*/ 329 w 329"/>
              <a:gd name="T61" fmla="*/ 99 h 205"/>
              <a:gd name="T62" fmla="*/ 313 w 329"/>
              <a:gd name="T63" fmla="*/ 111 h 205"/>
              <a:gd name="T64" fmla="*/ 292 w 329"/>
              <a:gd name="T65" fmla="*/ 130 h 205"/>
              <a:gd name="T66" fmla="*/ 270 w 329"/>
              <a:gd name="T67" fmla="*/ 146 h 205"/>
              <a:gd name="T68" fmla="*/ 280 w 329"/>
              <a:gd name="T69" fmla="*/ 157 h 205"/>
              <a:gd name="T70" fmla="*/ 296 w 329"/>
              <a:gd name="T71" fmla="*/ 164 h 205"/>
              <a:gd name="T72" fmla="*/ 300 w 329"/>
              <a:gd name="T73" fmla="*/ 174 h 205"/>
              <a:gd name="T74" fmla="*/ 296 w 329"/>
              <a:gd name="T75" fmla="*/ 188 h 205"/>
              <a:gd name="T76" fmla="*/ 290 w 329"/>
              <a:gd name="T77" fmla="*/ 205 h 205"/>
              <a:gd name="T78" fmla="*/ 270 w 329"/>
              <a:gd name="T79" fmla="*/ 201 h 205"/>
              <a:gd name="T80" fmla="*/ 249 w 329"/>
              <a:gd name="T81" fmla="*/ 197 h 205"/>
              <a:gd name="T82" fmla="*/ 235 w 329"/>
              <a:gd name="T83" fmla="*/ 175 h 20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9"/>
              <a:gd name="T127" fmla="*/ 0 h 205"/>
              <a:gd name="T128" fmla="*/ 329 w 329"/>
              <a:gd name="T129" fmla="*/ 205 h 20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9" h="205">
                <a:moveTo>
                  <a:pt x="235" y="175"/>
                </a:moveTo>
                <a:lnTo>
                  <a:pt x="200" y="153"/>
                </a:lnTo>
                <a:lnTo>
                  <a:pt x="163" y="132"/>
                </a:lnTo>
                <a:lnTo>
                  <a:pt x="146" y="124"/>
                </a:lnTo>
                <a:lnTo>
                  <a:pt x="118" y="113"/>
                </a:lnTo>
                <a:lnTo>
                  <a:pt x="101" y="89"/>
                </a:lnTo>
                <a:lnTo>
                  <a:pt x="74" y="71"/>
                </a:lnTo>
                <a:lnTo>
                  <a:pt x="58" y="89"/>
                </a:lnTo>
                <a:lnTo>
                  <a:pt x="46" y="95"/>
                </a:lnTo>
                <a:lnTo>
                  <a:pt x="52" y="108"/>
                </a:lnTo>
                <a:lnTo>
                  <a:pt x="23" y="102"/>
                </a:lnTo>
                <a:lnTo>
                  <a:pt x="17" y="80"/>
                </a:lnTo>
                <a:lnTo>
                  <a:pt x="11" y="60"/>
                </a:lnTo>
                <a:lnTo>
                  <a:pt x="6" y="38"/>
                </a:lnTo>
                <a:lnTo>
                  <a:pt x="0" y="16"/>
                </a:lnTo>
                <a:lnTo>
                  <a:pt x="25" y="9"/>
                </a:lnTo>
                <a:lnTo>
                  <a:pt x="50" y="0"/>
                </a:lnTo>
                <a:lnTo>
                  <a:pt x="78" y="13"/>
                </a:lnTo>
                <a:lnTo>
                  <a:pt x="105" y="25"/>
                </a:lnTo>
                <a:lnTo>
                  <a:pt x="124" y="49"/>
                </a:lnTo>
                <a:lnTo>
                  <a:pt x="146" y="51"/>
                </a:lnTo>
                <a:lnTo>
                  <a:pt x="167" y="51"/>
                </a:lnTo>
                <a:lnTo>
                  <a:pt x="191" y="53"/>
                </a:lnTo>
                <a:lnTo>
                  <a:pt x="212" y="55"/>
                </a:lnTo>
                <a:lnTo>
                  <a:pt x="233" y="69"/>
                </a:lnTo>
                <a:lnTo>
                  <a:pt x="235" y="89"/>
                </a:lnTo>
                <a:lnTo>
                  <a:pt x="255" y="99"/>
                </a:lnTo>
                <a:lnTo>
                  <a:pt x="274" y="108"/>
                </a:lnTo>
                <a:lnTo>
                  <a:pt x="294" y="95"/>
                </a:lnTo>
                <a:lnTo>
                  <a:pt x="313" y="80"/>
                </a:lnTo>
                <a:lnTo>
                  <a:pt x="329" y="99"/>
                </a:lnTo>
                <a:lnTo>
                  <a:pt x="313" y="111"/>
                </a:lnTo>
                <a:lnTo>
                  <a:pt x="292" y="130"/>
                </a:lnTo>
                <a:lnTo>
                  <a:pt x="270" y="146"/>
                </a:lnTo>
                <a:lnTo>
                  <a:pt x="280" y="157"/>
                </a:lnTo>
                <a:lnTo>
                  <a:pt x="296" y="164"/>
                </a:lnTo>
                <a:lnTo>
                  <a:pt x="300" y="174"/>
                </a:lnTo>
                <a:lnTo>
                  <a:pt x="296" y="188"/>
                </a:lnTo>
                <a:lnTo>
                  <a:pt x="290" y="205"/>
                </a:lnTo>
                <a:lnTo>
                  <a:pt x="270" y="201"/>
                </a:lnTo>
                <a:lnTo>
                  <a:pt x="249" y="197"/>
                </a:lnTo>
                <a:lnTo>
                  <a:pt x="235" y="175"/>
                </a:lnTo>
                <a:close/>
              </a:path>
            </a:pathLst>
          </a:custGeom>
          <a:solidFill>
            <a:srgbClr val="CC0066"/>
          </a:solidFill>
          <a:ln w="1651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49" name="Freeform 319"/>
          <p:cNvSpPr>
            <a:spLocks/>
          </p:cNvSpPr>
          <p:nvPr/>
        </p:nvSpPr>
        <p:spPr bwMode="auto">
          <a:xfrm>
            <a:off x="5908770" y="4078473"/>
            <a:ext cx="43758" cy="35620"/>
          </a:xfrm>
          <a:custGeom>
            <a:avLst/>
            <a:gdLst>
              <a:gd name="T0" fmla="*/ 13 w 50"/>
              <a:gd name="T1" fmla="*/ 35 h 35"/>
              <a:gd name="T2" fmla="*/ 0 w 50"/>
              <a:gd name="T3" fmla="*/ 9 h 35"/>
              <a:gd name="T4" fmla="*/ 4 w 50"/>
              <a:gd name="T5" fmla="*/ 9 h 35"/>
              <a:gd name="T6" fmla="*/ 4 w 50"/>
              <a:gd name="T7" fmla="*/ 7 h 35"/>
              <a:gd name="T8" fmla="*/ 9 w 50"/>
              <a:gd name="T9" fmla="*/ 4 h 35"/>
              <a:gd name="T10" fmla="*/ 15 w 50"/>
              <a:gd name="T11" fmla="*/ 5 h 35"/>
              <a:gd name="T12" fmla="*/ 17 w 50"/>
              <a:gd name="T13" fmla="*/ 2 h 35"/>
              <a:gd name="T14" fmla="*/ 21 w 50"/>
              <a:gd name="T15" fmla="*/ 2 h 35"/>
              <a:gd name="T16" fmla="*/ 25 w 50"/>
              <a:gd name="T17" fmla="*/ 2 h 35"/>
              <a:gd name="T18" fmla="*/ 27 w 50"/>
              <a:gd name="T19" fmla="*/ 2 h 35"/>
              <a:gd name="T20" fmla="*/ 35 w 50"/>
              <a:gd name="T21" fmla="*/ 0 h 35"/>
              <a:gd name="T22" fmla="*/ 41 w 50"/>
              <a:gd name="T23" fmla="*/ 5 h 35"/>
              <a:gd name="T24" fmla="*/ 44 w 50"/>
              <a:gd name="T25" fmla="*/ 2 h 35"/>
              <a:gd name="T26" fmla="*/ 46 w 50"/>
              <a:gd name="T27" fmla="*/ 7 h 35"/>
              <a:gd name="T28" fmla="*/ 50 w 50"/>
              <a:gd name="T29" fmla="*/ 24 h 35"/>
              <a:gd name="T30" fmla="*/ 13 w 50"/>
              <a:gd name="T31" fmla="*/ 35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35"/>
              <a:gd name="T50" fmla="*/ 50 w 50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35">
                <a:moveTo>
                  <a:pt x="13" y="35"/>
                </a:moveTo>
                <a:lnTo>
                  <a:pt x="0" y="9"/>
                </a:lnTo>
                <a:lnTo>
                  <a:pt x="4" y="9"/>
                </a:lnTo>
                <a:lnTo>
                  <a:pt x="4" y="7"/>
                </a:lnTo>
                <a:lnTo>
                  <a:pt x="9" y="4"/>
                </a:lnTo>
                <a:lnTo>
                  <a:pt x="15" y="5"/>
                </a:lnTo>
                <a:lnTo>
                  <a:pt x="17" y="2"/>
                </a:lnTo>
                <a:lnTo>
                  <a:pt x="21" y="2"/>
                </a:lnTo>
                <a:lnTo>
                  <a:pt x="25" y="2"/>
                </a:lnTo>
                <a:lnTo>
                  <a:pt x="27" y="2"/>
                </a:lnTo>
                <a:lnTo>
                  <a:pt x="35" y="0"/>
                </a:lnTo>
                <a:lnTo>
                  <a:pt x="41" y="5"/>
                </a:lnTo>
                <a:lnTo>
                  <a:pt x="44" y="2"/>
                </a:lnTo>
                <a:lnTo>
                  <a:pt x="46" y="7"/>
                </a:lnTo>
                <a:lnTo>
                  <a:pt x="50" y="24"/>
                </a:lnTo>
                <a:lnTo>
                  <a:pt x="13" y="3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0" name="Freeform 320"/>
          <p:cNvSpPr>
            <a:spLocks/>
          </p:cNvSpPr>
          <p:nvPr/>
        </p:nvSpPr>
        <p:spPr bwMode="auto">
          <a:xfrm>
            <a:off x="5939267" y="4032464"/>
            <a:ext cx="110057" cy="69757"/>
          </a:xfrm>
          <a:custGeom>
            <a:avLst/>
            <a:gdLst>
              <a:gd name="T0" fmla="*/ 6 w 122"/>
              <a:gd name="T1" fmla="*/ 6 h 70"/>
              <a:gd name="T2" fmla="*/ 2 w 122"/>
              <a:gd name="T3" fmla="*/ 0 h 70"/>
              <a:gd name="T4" fmla="*/ 0 w 122"/>
              <a:gd name="T5" fmla="*/ 15 h 70"/>
              <a:gd name="T6" fmla="*/ 9 w 122"/>
              <a:gd name="T7" fmla="*/ 28 h 70"/>
              <a:gd name="T8" fmla="*/ 0 w 122"/>
              <a:gd name="T9" fmla="*/ 41 h 70"/>
              <a:gd name="T10" fmla="*/ 7 w 122"/>
              <a:gd name="T11" fmla="*/ 48 h 70"/>
              <a:gd name="T12" fmla="*/ 9 w 122"/>
              <a:gd name="T13" fmla="*/ 53 h 70"/>
              <a:gd name="T14" fmla="*/ 13 w 122"/>
              <a:gd name="T15" fmla="*/ 70 h 70"/>
              <a:gd name="T16" fmla="*/ 37 w 122"/>
              <a:gd name="T17" fmla="*/ 66 h 70"/>
              <a:gd name="T18" fmla="*/ 72 w 122"/>
              <a:gd name="T19" fmla="*/ 70 h 70"/>
              <a:gd name="T20" fmla="*/ 80 w 122"/>
              <a:gd name="T21" fmla="*/ 64 h 70"/>
              <a:gd name="T22" fmla="*/ 83 w 122"/>
              <a:gd name="T23" fmla="*/ 61 h 70"/>
              <a:gd name="T24" fmla="*/ 87 w 122"/>
              <a:gd name="T25" fmla="*/ 55 h 70"/>
              <a:gd name="T26" fmla="*/ 117 w 122"/>
              <a:gd name="T27" fmla="*/ 53 h 70"/>
              <a:gd name="T28" fmla="*/ 109 w 122"/>
              <a:gd name="T29" fmla="*/ 44 h 70"/>
              <a:gd name="T30" fmla="*/ 113 w 122"/>
              <a:gd name="T31" fmla="*/ 35 h 70"/>
              <a:gd name="T32" fmla="*/ 117 w 122"/>
              <a:gd name="T33" fmla="*/ 20 h 70"/>
              <a:gd name="T34" fmla="*/ 122 w 122"/>
              <a:gd name="T35" fmla="*/ 11 h 70"/>
              <a:gd name="T36" fmla="*/ 83 w 122"/>
              <a:gd name="T37" fmla="*/ 4 h 70"/>
              <a:gd name="T38" fmla="*/ 52 w 122"/>
              <a:gd name="T39" fmla="*/ 13 h 70"/>
              <a:gd name="T40" fmla="*/ 29 w 122"/>
              <a:gd name="T41" fmla="*/ 9 h 70"/>
              <a:gd name="T42" fmla="*/ 6 w 122"/>
              <a:gd name="T43" fmla="*/ 6 h 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2"/>
              <a:gd name="T67" fmla="*/ 0 h 70"/>
              <a:gd name="T68" fmla="*/ 122 w 122"/>
              <a:gd name="T69" fmla="*/ 70 h 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2" h="70">
                <a:moveTo>
                  <a:pt x="6" y="6"/>
                </a:moveTo>
                <a:lnTo>
                  <a:pt x="2" y="0"/>
                </a:lnTo>
                <a:lnTo>
                  <a:pt x="0" y="15"/>
                </a:lnTo>
                <a:lnTo>
                  <a:pt x="9" y="28"/>
                </a:lnTo>
                <a:lnTo>
                  <a:pt x="0" y="41"/>
                </a:lnTo>
                <a:lnTo>
                  <a:pt x="7" y="48"/>
                </a:lnTo>
                <a:lnTo>
                  <a:pt x="9" y="53"/>
                </a:lnTo>
                <a:lnTo>
                  <a:pt x="13" y="70"/>
                </a:lnTo>
                <a:lnTo>
                  <a:pt x="37" y="66"/>
                </a:lnTo>
                <a:lnTo>
                  <a:pt x="72" y="70"/>
                </a:lnTo>
                <a:lnTo>
                  <a:pt x="80" y="64"/>
                </a:lnTo>
                <a:lnTo>
                  <a:pt x="83" y="61"/>
                </a:lnTo>
                <a:lnTo>
                  <a:pt x="87" y="55"/>
                </a:lnTo>
                <a:lnTo>
                  <a:pt x="117" y="53"/>
                </a:lnTo>
                <a:lnTo>
                  <a:pt x="109" y="44"/>
                </a:lnTo>
                <a:lnTo>
                  <a:pt x="113" y="35"/>
                </a:lnTo>
                <a:lnTo>
                  <a:pt x="117" y="20"/>
                </a:lnTo>
                <a:lnTo>
                  <a:pt x="122" y="11"/>
                </a:lnTo>
                <a:lnTo>
                  <a:pt x="83" y="4"/>
                </a:lnTo>
                <a:lnTo>
                  <a:pt x="52" y="13"/>
                </a:lnTo>
                <a:lnTo>
                  <a:pt x="29" y="9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1" name="Freeform 321"/>
          <p:cNvSpPr>
            <a:spLocks/>
          </p:cNvSpPr>
          <p:nvPr/>
        </p:nvSpPr>
        <p:spPr bwMode="auto">
          <a:xfrm>
            <a:off x="5887554" y="4074021"/>
            <a:ext cx="33151" cy="68272"/>
          </a:xfrm>
          <a:custGeom>
            <a:avLst/>
            <a:gdLst>
              <a:gd name="T0" fmla="*/ 0 w 37"/>
              <a:gd name="T1" fmla="*/ 16 h 67"/>
              <a:gd name="T2" fmla="*/ 6 w 37"/>
              <a:gd name="T3" fmla="*/ 47 h 67"/>
              <a:gd name="T4" fmla="*/ 20 w 37"/>
              <a:gd name="T5" fmla="*/ 67 h 67"/>
              <a:gd name="T6" fmla="*/ 26 w 37"/>
              <a:gd name="T7" fmla="*/ 62 h 67"/>
              <a:gd name="T8" fmla="*/ 37 w 37"/>
              <a:gd name="T9" fmla="*/ 42 h 67"/>
              <a:gd name="T10" fmla="*/ 37 w 37"/>
              <a:gd name="T11" fmla="*/ 40 h 67"/>
              <a:gd name="T12" fmla="*/ 24 w 37"/>
              <a:gd name="T13" fmla="*/ 14 h 67"/>
              <a:gd name="T14" fmla="*/ 18 w 37"/>
              <a:gd name="T15" fmla="*/ 3 h 67"/>
              <a:gd name="T16" fmla="*/ 4 w 37"/>
              <a:gd name="T17" fmla="*/ 0 h 67"/>
              <a:gd name="T18" fmla="*/ 0 w 37"/>
              <a:gd name="T19" fmla="*/ 16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67"/>
              <a:gd name="T32" fmla="*/ 37 w 37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67">
                <a:moveTo>
                  <a:pt x="0" y="16"/>
                </a:moveTo>
                <a:lnTo>
                  <a:pt x="6" y="47"/>
                </a:lnTo>
                <a:lnTo>
                  <a:pt x="20" y="67"/>
                </a:lnTo>
                <a:lnTo>
                  <a:pt x="26" y="62"/>
                </a:lnTo>
                <a:lnTo>
                  <a:pt x="37" y="42"/>
                </a:lnTo>
                <a:lnTo>
                  <a:pt x="37" y="40"/>
                </a:lnTo>
                <a:lnTo>
                  <a:pt x="24" y="14"/>
                </a:lnTo>
                <a:lnTo>
                  <a:pt x="18" y="3"/>
                </a:lnTo>
                <a:lnTo>
                  <a:pt x="4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2" name="Freeform 322"/>
          <p:cNvSpPr>
            <a:spLocks/>
          </p:cNvSpPr>
          <p:nvPr/>
        </p:nvSpPr>
        <p:spPr bwMode="auto">
          <a:xfrm>
            <a:off x="6314523" y="4096284"/>
            <a:ext cx="84864" cy="62335"/>
          </a:xfrm>
          <a:custGeom>
            <a:avLst/>
            <a:gdLst>
              <a:gd name="T0" fmla="*/ 14 w 98"/>
              <a:gd name="T1" fmla="*/ 10 h 63"/>
              <a:gd name="T2" fmla="*/ 0 w 98"/>
              <a:gd name="T3" fmla="*/ 0 h 63"/>
              <a:gd name="T4" fmla="*/ 32 w 98"/>
              <a:gd name="T5" fmla="*/ 2 h 63"/>
              <a:gd name="T6" fmla="*/ 63 w 98"/>
              <a:gd name="T7" fmla="*/ 2 h 63"/>
              <a:gd name="T8" fmla="*/ 82 w 98"/>
              <a:gd name="T9" fmla="*/ 4 h 63"/>
              <a:gd name="T10" fmla="*/ 80 w 98"/>
              <a:gd name="T11" fmla="*/ 26 h 63"/>
              <a:gd name="T12" fmla="*/ 90 w 98"/>
              <a:gd name="T13" fmla="*/ 30 h 63"/>
              <a:gd name="T14" fmla="*/ 82 w 98"/>
              <a:gd name="T15" fmla="*/ 39 h 63"/>
              <a:gd name="T16" fmla="*/ 98 w 98"/>
              <a:gd name="T17" fmla="*/ 59 h 63"/>
              <a:gd name="T18" fmla="*/ 88 w 98"/>
              <a:gd name="T19" fmla="*/ 63 h 63"/>
              <a:gd name="T20" fmla="*/ 82 w 98"/>
              <a:gd name="T21" fmla="*/ 57 h 63"/>
              <a:gd name="T22" fmla="*/ 80 w 98"/>
              <a:gd name="T23" fmla="*/ 55 h 63"/>
              <a:gd name="T24" fmla="*/ 74 w 98"/>
              <a:gd name="T25" fmla="*/ 52 h 63"/>
              <a:gd name="T26" fmla="*/ 70 w 98"/>
              <a:gd name="T27" fmla="*/ 50 h 63"/>
              <a:gd name="T28" fmla="*/ 65 w 98"/>
              <a:gd name="T29" fmla="*/ 50 h 63"/>
              <a:gd name="T30" fmla="*/ 57 w 98"/>
              <a:gd name="T31" fmla="*/ 46 h 63"/>
              <a:gd name="T32" fmla="*/ 49 w 98"/>
              <a:gd name="T33" fmla="*/ 46 h 63"/>
              <a:gd name="T34" fmla="*/ 32 w 98"/>
              <a:gd name="T35" fmla="*/ 39 h 63"/>
              <a:gd name="T36" fmla="*/ 24 w 98"/>
              <a:gd name="T37" fmla="*/ 26 h 63"/>
              <a:gd name="T38" fmla="*/ 14 w 98"/>
              <a:gd name="T39" fmla="*/ 10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63"/>
              <a:gd name="T62" fmla="*/ 98 w 98"/>
              <a:gd name="T63" fmla="*/ 63 h 6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63">
                <a:moveTo>
                  <a:pt x="14" y="10"/>
                </a:moveTo>
                <a:lnTo>
                  <a:pt x="0" y="0"/>
                </a:lnTo>
                <a:lnTo>
                  <a:pt x="32" y="2"/>
                </a:lnTo>
                <a:lnTo>
                  <a:pt x="63" y="2"/>
                </a:lnTo>
                <a:lnTo>
                  <a:pt x="82" y="4"/>
                </a:lnTo>
                <a:lnTo>
                  <a:pt x="80" y="26"/>
                </a:lnTo>
                <a:lnTo>
                  <a:pt x="90" y="30"/>
                </a:lnTo>
                <a:lnTo>
                  <a:pt x="82" y="39"/>
                </a:lnTo>
                <a:lnTo>
                  <a:pt x="98" y="59"/>
                </a:lnTo>
                <a:lnTo>
                  <a:pt x="88" y="63"/>
                </a:lnTo>
                <a:lnTo>
                  <a:pt x="82" y="57"/>
                </a:lnTo>
                <a:lnTo>
                  <a:pt x="80" y="55"/>
                </a:lnTo>
                <a:lnTo>
                  <a:pt x="74" y="52"/>
                </a:lnTo>
                <a:lnTo>
                  <a:pt x="70" y="50"/>
                </a:lnTo>
                <a:lnTo>
                  <a:pt x="65" y="50"/>
                </a:lnTo>
                <a:lnTo>
                  <a:pt x="57" y="46"/>
                </a:lnTo>
                <a:lnTo>
                  <a:pt x="49" y="46"/>
                </a:lnTo>
                <a:lnTo>
                  <a:pt x="32" y="39"/>
                </a:lnTo>
                <a:lnTo>
                  <a:pt x="24" y="26"/>
                </a:lnTo>
                <a:lnTo>
                  <a:pt x="14" y="10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3" name="Freeform 323"/>
          <p:cNvSpPr>
            <a:spLocks/>
          </p:cNvSpPr>
          <p:nvPr/>
        </p:nvSpPr>
        <p:spPr bwMode="auto">
          <a:xfrm>
            <a:off x="6384801" y="4087378"/>
            <a:ext cx="72930" cy="83114"/>
          </a:xfrm>
          <a:custGeom>
            <a:avLst/>
            <a:gdLst>
              <a:gd name="T0" fmla="*/ 18 w 84"/>
              <a:gd name="T1" fmla="*/ 66 h 82"/>
              <a:gd name="T2" fmla="*/ 2 w 84"/>
              <a:gd name="T3" fmla="*/ 46 h 82"/>
              <a:gd name="T4" fmla="*/ 10 w 84"/>
              <a:gd name="T5" fmla="*/ 37 h 82"/>
              <a:gd name="T6" fmla="*/ 0 w 84"/>
              <a:gd name="T7" fmla="*/ 33 h 82"/>
              <a:gd name="T8" fmla="*/ 2 w 84"/>
              <a:gd name="T9" fmla="*/ 11 h 82"/>
              <a:gd name="T10" fmla="*/ 10 w 84"/>
              <a:gd name="T11" fmla="*/ 0 h 82"/>
              <a:gd name="T12" fmla="*/ 43 w 84"/>
              <a:gd name="T13" fmla="*/ 6 h 82"/>
              <a:gd name="T14" fmla="*/ 55 w 84"/>
              <a:gd name="T15" fmla="*/ 22 h 82"/>
              <a:gd name="T16" fmla="*/ 84 w 84"/>
              <a:gd name="T17" fmla="*/ 37 h 82"/>
              <a:gd name="T18" fmla="*/ 70 w 84"/>
              <a:gd name="T19" fmla="*/ 39 h 82"/>
              <a:gd name="T20" fmla="*/ 64 w 84"/>
              <a:gd name="T21" fmla="*/ 68 h 82"/>
              <a:gd name="T22" fmla="*/ 63 w 84"/>
              <a:gd name="T23" fmla="*/ 82 h 82"/>
              <a:gd name="T24" fmla="*/ 43 w 84"/>
              <a:gd name="T25" fmla="*/ 71 h 82"/>
              <a:gd name="T26" fmla="*/ 45 w 84"/>
              <a:gd name="T27" fmla="*/ 66 h 82"/>
              <a:gd name="T28" fmla="*/ 39 w 84"/>
              <a:gd name="T29" fmla="*/ 53 h 82"/>
              <a:gd name="T30" fmla="*/ 18 w 84"/>
              <a:gd name="T31" fmla="*/ 66 h 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"/>
              <a:gd name="T49" fmla="*/ 0 h 82"/>
              <a:gd name="T50" fmla="*/ 84 w 84"/>
              <a:gd name="T51" fmla="*/ 82 h 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" h="82">
                <a:moveTo>
                  <a:pt x="18" y="66"/>
                </a:moveTo>
                <a:lnTo>
                  <a:pt x="2" y="46"/>
                </a:lnTo>
                <a:lnTo>
                  <a:pt x="10" y="37"/>
                </a:lnTo>
                <a:lnTo>
                  <a:pt x="0" y="33"/>
                </a:lnTo>
                <a:lnTo>
                  <a:pt x="2" y="11"/>
                </a:lnTo>
                <a:lnTo>
                  <a:pt x="10" y="0"/>
                </a:lnTo>
                <a:lnTo>
                  <a:pt x="43" y="6"/>
                </a:lnTo>
                <a:lnTo>
                  <a:pt x="55" y="22"/>
                </a:lnTo>
                <a:lnTo>
                  <a:pt x="84" y="37"/>
                </a:lnTo>
                <a:lnTo>
                  <a:pt x="70" y="39"/>
                </a:lnTo>
                <a:lnTo>
                  <a:pt x="64" y="68"/>
                </a:lnTo>
                <a:lnTo>
                  <a:pt x="63" y="82"/>
                </a:lnTo>
                <a:lnTo>
                  <a:pt x="43" y="71"/>
                </a:lnTo>
                <a:lnTo>
                  <a:pt x="45" y="66"/>
                </a:lnTo>
                <a:lnTo>
                  <a:pt x="39" y="53"/>
                </a:lnTo>
                <a:lnTo>
                  <a:pt x="18" y="66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4" name="Freeform 324"/>
          <p:cNvSpPr>
            <a:spLocks/>
          </p:cNvSpPr>
          <p:nvPr/>
        </p:nvSpPr>
        <p:spPr bwMode="auto">
          <a:xfrm>
            <a:off x="6358281" y="4142293"/>
            <a:ext cx="34476" cy="19294"/>
          </a:xfrm>
          <a:custGeom>
            <a:avLst/>
            <a:gdLst>
              <a:gd name="T0" fmla="*/ 37 w 37"/>
              <a:gd name="T1" fmla="*/ 17 h 18"/>
              <a:gd name="T2" fmla="*/ 29 w 37"/>
              <a:gd name="T3" fmla="*/ 18 h 18"/>
              <a:gd name="T4" fmla="*/ 4 w 37"/>
              <a:gd name="T5" fmla="*/ 6 h 18"/>
              <a:gd name="T6" fmla="*/ 0 w 37"/>
              <a:gd name="T7" fmla="*/ 2 h 18"/>
              <a:gd name="T8" fmla="*/ 0 w 37"/>
              <a:gd name="T9" fmla="*/ 0 h 18"/>
              <a:gd name="T10" fmla="*/ 6 w 37"/>
              <a:gd name="T11" fmla="*/ 0 h 18"/>
              <a:gd name="T12" fmla="*/ 14 w 37"/>
              <a:gd name="T13" fmla="*/ 4 h 18"/>
              <a:gd name="T14" fmla="*/ 19 w 37"/>
              <a:gd name="T15" fmla="*/ 4 h 18"/>
              <a:gd name="T16" fmla="*/ 23 w 37"/>
              <a:gd name="T17" fmla="*/ 4 h 18"/>
              <a:gd name="T18" fmla="*/ 29 w 37"/>
              <a:gd name="T19" fmla="*/ 9 h 18"/>
              <a:gd name="T20" fmla="*/ 31 w 37"/>
              <a:gd name="T21" fmla="*/ 11 h 18"/>
              <a:gd name="T22" fmla="*/ 37 w 37"/>
              <a:gd name="T23" fmla="*/ 1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"/>
              <a:gd name="T37" fmla="*/ 0 h 18"/>
              <a:gd name="T38" fmla="*/ 37 w 37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" h="18">
                <a:moveTo>
                  <a:pt x="37" y="17"/>
                </a:moveTo>
                <a:lnTo>
                  <a:pt x="29" y="18"/>
                </a:lnTo>
                <a:lnTo>
                  <a:pt x="4" y="6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4" y="4"/>
                </a:lnTo>
                <a:lnTo>
                  <a:pt x="19" y="4"/>
                </a:lnTo>
                <a:lnTo>
                  <a:pt x="23" y="4"/>
                </a:lnTo>
                <a:lnTo>
                  <a:pt x="29" y="9"/>
                </a:lnTo>
                <a:lnTo>
                  <a:pt x="31" y="11"/>
                </a:lnTo>
                <a:lnTo>
                  <a:pt x="37" y="1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5" name="Freeform 325"/>
          <p:cNvSpPr>
            <a:spLocks/>
          </p:cNvSpPr>
          <p:nvPr/>
        </p:nvSpPr>
        <p:spPr bwMode="auto">
          <a:xfrm>
            <a:off x="5904791" y="4093315"/>
            <a:ext cx="114036" cy="124671"/>
          </a:xfrm>
          <a:custGeom>
            <a:avLst/>
            <a:gdLst>
              <a:gd name="T0" fmla="*/ 25 w 130"/>
              <a:gd name="T1" fmla="*/ 64 h 122"/>
              <a:gd name="T2" fmla="*/ 10 w 130"/>
              <a:gd name="T3" fmla="*/ 58 h 122"/>
              <a:gd name="T4" fmla="*/ 0 w 130"/>
              <a:gd name="T5" fmla="*/ 47 h 122"/>
              <a:gd name="T6" fmla="*/ 6 w 130"/>
              <a:gd name="T7" fmla="*/ 42 h 122"/>
              <a:gd name="T8" fmla="*/ 17 w 130"/>
              <a:gd name="T9" fmla="*/ 22 h 122"/>
              <a:gd name="T10" fmla="*/ 17 w 130"/>
              <a:gd name="T11" fmla="*/ 20 h 122"/>
              <a:gd name="T12" fmla="*/ 54 w 130"/>
              <a:gd name="T13" fmla="*/ 9 h 122"/>
              <a:gd name="T14" fmla="*/ 78 w 130"/>
              <a:gd name="T15" fmla="*/ 5 h 122"/>
              <a:gd name="T16" fmla="*/ 113 w 130"/>
              <a:gd name="T17" fmla="*/ 9 h 122"/>
              <a:gd name="T18" fmla="*/ 121 w 130"/>
              <a:gd name="T19" fmla="*/ 3 h 122"/>
              <a:gd name="T20" fmla="*/ 124 w 130"/>
              <a:gd name="T21" fmla="*/ 0 h 122"/>
              <a:gd name="T22" fmla="*/ 130 w 130"/>
              <a:gd name="T23" fmla="*/ 7 h 122"/>
              <a:gd name="T24" fmla="*/ 121 w 130"/>
              <a:gd name="T25" fmla="*/ 22 h 122"/>
              <a:gd name="T26" fmla="*/ 97 w 130"/>
              <a:gd name="T27" fmla="*/ 18 h 122"/>
              <a:gd name="T28" fmla="*/ 74 w 130"/>
              <a:gd name="T29" fmla="*/ 25 h 122"/>
              <a:gd name="T30" fmla="*/ 86 w 130"/>
              <a:gd name="T31" fmla="*/ 34 h 122"/>
              <a:gd name="T32" fmla="*/ 76 w 130"/>
              <a:gd name="T33" fmla="*/ 34 h 122"/>
              <a:gd name="T34" fmla="*/ 78 w 130"/>
              <a:gd name="T35" fmla="*/ 40 h 122"/>
              <a:gd name="T36" fmla="*/ 68 w 130"/>
              <a:gd name="T37" fmla="*/ 36 h 122"/>
              <a:gd name="T38" fmla="*/ 74 w 130"/>
              <a:gd name="T39" fmla="*/ 42 h 122"/>
              <a:gd name="T40" fmla="*/ 58 w 130"/>
              <a:gd name="T41" fmla="*/ 27 h 122"/>
              <a:gd name="T42" fmla="*/ 52 w 130"/>
              <a:gd name="T43" fmla="*/ 31 h 122"/>
              <a:gd name="T44" fmla="*/ 62 w 130"/>
              <a:gd name="T45" fmla="*/ 51 h 122"/>
              <a:gd name="T46" fmla="*/ 66 w 130"/>
              <a:gd name="T47" fmla="*/ 62 h 122"/>
              <a:gd name="T48" fmla="*/ 58 w 130"/>
              <a:gd name="T49" fmla="*/ 56 h 122"/>
              <a:gd name="T50" fmla="*/ 60 w 130"/>
              <a:gd name="T51" fmla="*/ 65 h 122"/>
              <a:gd name="T52" fmla="*/ 56 w 130"/>
              <a:gd name="T53" fmla="*/ 67 h 122"/>
              <a:gd name="T54" fmla="*/ 86 w 130"/>
              <a:gd name="T55" fmla="*/ 86 h 122"/>
              <a:gd name="T56" fmla="*/ 84 w 130"/>
              <a:gd name="T57" fmla="*/ 93 h 122"/>
              <a:gd name="T58" fmla="*/ 74 w 130"/>
              <a:gd name="T59" fmla="*/ 87 h 122"/>
              <a:gd name="T60" fmla="*/ 68 w 130"/>
              <a:gd name="T61" fmla="*/ 91 h 122"/>
              <a:gd name="T62" fmla="*/ 74 w 130"/>
              <a:gd name="T63" fmla="*/ 102 h 122"/>
              <a:gd name="T64" fmla="*/ 60 w 130"/>
              <a:gd name="T65" fmla="*/ 102 h 122"/>
              <a:gd name="T66" fmla="*/ 68 w 130"/>
              <a:gd name="T67" fmla="*/ 122 h 122"/>
              <a:gd name="T68" fmla="*/ 58 w 130"/>
              <a:gd name="T69" fmla="*/ 118 h 122"/>
              <a:gd name="T70" fmla="*/ 54 w 130"/>
              <a:gd name="T71" fmla="*/ 122 h 122"/>
              <a:gd name="T72" fmla="*/ 45 w 130"/>
              <a:gd name="T73" fmla="*/ 111 h 122"/>
              <a:gd name="T74" fmla="*/ 41 w 130"/>
              <a:gd name="T75" fmla="*/ 117 h 122"/>
              <a:gd name="T76" fmla="*/ 31 w 130"/>
              <a:gd name="T77" fmla="*/ 97 h 122"/>
              <a:gd name="T78" fmla="*/ 29 w 130"/>
              <a:gd name="T79" fmla="*/ 87 h 122"/>
              <a:gd name="T80" fmla="*/ 47 w 130"/>
              <a:gd name="T81" fmla="*/ 82 h 122"/>
              <a:gd name="T82" fmla="*/ 66 w 130"/>
              <a:gd name="T83" fmla="*/ 86 h 122"/>
              <a:gd name="T84" fmla="*/ 64 w 130"/>
              <a:gd name="T85" fmla="*/ 82 h 122"/>
              <a:gd name="T86" fmla="*/ 52 w 130"/>
              <a:gd name="T87" fmla="*/ 78 h 122"/>
              <a:gd name="T88" fmla="*/ 29 w 130"/>
              <a:gd name="T89" fmla="*/ 76 h 122"/>
              <a:gd name="T90" fmla="*/ 23 w 130"/>
              <a:gd name="T91" fmla="*/ 76 h 122"/>
              <a:gd name="T92" fmla="*/ 19 w 130"/>
              <a:gd name="T93" fmla="*/ 65 h 122"/>
              <a:gd name="T94" fmla="*/ 25 w 130"/>
              <a:gd name="T95" fmla="*/ 64 h 1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0"/>
              <a:gd name="T145" fmla="*/ 0 h 122"/>
              <a:gd name="T146" fmla="*/ 130 w 130"/>
              <a:gd name="T147" fmla="*/ 122 h 1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0" h="122">
                <a:moveTo>
                  <a:pt x="25" y="64"/>
                </a:moveTo>
                <a:lnTo>
                  <a:pt x="10" y="58"/>
                </a:lnTo>
                <a:lnTo>
                  <a:pt x="0" y="47"/>
                </a:lnTo>
                <a:lnTo>
                  <a:pt x="6" y="42"/>
                </a:lnTo>
                <a:lnTo>
                  <a:pt x="17" y="22"/>
                </a:lnTo>
                <a:lnTo>
                  <a:pt x="17" y="20"/>
                </a:lnTo>
                <a:lnTo>
                  <a:pt x="54" y="9"/>
                </a:lnTo>
                <a:lnTo>
                  <a:pt x="78" y="5"/>
                </a:lnTo>
                <a:lnTo>
                  <a:pt x="113" y="9"/>
                </a:lnTo>
                <a:lnTo>
                  <a:pt x="121" y="3"/>
                </a:lnTo>
                <a:lnTo>
                  <a:pt x="124" y="0"/>
                </a:lnTo>
                <a:lnTo>
                  <a:pt x="130" y="7"/>
                </a:lnTo>
                <a:lnTo>
                  <a:pt x="121" y="22"/>
                </a:lnTo>
                <a:lnTo>
                  <a:pt x="97" y="18"/>
                </a:lnTo>
                <a:lnTo>
                  <a:pt x="74" y="25"/>
                </a:lnTo>
                <a:lnTo>
                  <a:pt x="86" y="34"/>
                </a:lnTo>
                <a:lnTo>
                  <a:pt x="76" y="34"/>
                </a:lnTo>
                <a:lnTo>
                  <a:pt x="78" y="40"/>
                </a:lnTo>
                <a:lnTo>
                  <a:pt x="68" y="36"/>
                </a:lnTo>
                <a:lnTo>
                  <a:pt x="74" y="42"/>
                </a:lnTo>
                <a:lnTo>
                  <a:pt x="58" y="27"/>
                </a:lnTo>
                <a:lnTo>
                  <a:pt x="52" y="31"/>
                </a:lnTo>
                <a:lnTo>
                  <a:pt x="62" y="51"/>
                </a:lnTo>
                <a:lnTo>
                  <a:pt x="66" y="62"/>
                </a:lnTo>
                <a:lnTo>
                  <a:pt x="58" y="56"/>
                </a:lnTo>
                <a:lnTo>
                  <a:pt x="60" y="65"/>
                </a:lnTo>
                <a:lnTo>
                  <a:pt x="56" y="67"/>
                </a:lnTo>
                <a:lnTo>
                  <a:pt x="86" y="86"/>
                </a:lnTo>
                <a:lnTo>
                  <a:pt x="84" y="93"/>
                </a:lnTo>
                <a:lnTo>
                  <a:pt x="74" y="87"/>
                </a:lnTo>
                <a:lnTo>
                  <a:pt x="68" y="91"/>
                </a:lnTo>
                <a:lnTo>
                  <a:pt x="74" y="102"/>
                </a:lnTo>
                <a:lnTo>
                  <a:pt x="60" y="102"/>
                </a:lnTo>
                <a:lnTo>
                  <a:pt x="68" y="122"/>
                </a:lnTo>
                <a:lnTo>
                  <a:pt x="58" y="118"/>
                </a:lnTo>
                <a:lnTo>
                  <a:pt x="54" y="122"/>
                </a:lnTo>
                <a:lnTo>
                  <a:pt x="45" y="111"/>
                </a:lnTo>
                <a:lnTo>
                  <a:pt x="41" y="117"/>
                </a:lnTo>
                <a:lnTo>
                  <a:pt x="31" y="97"/>
                </a:lnTo>
                <a:lnTo>
                  <a:pt x="29" y="87"/>
                </a:lnTo>
                <a:lnTo>
                  <a:pt x="47" y="82"/>
                </a:lnTo>
                <a:lnTo>
                  <a:pt x="66" y="86"/>
                </a:lnTo>
                <a:lnTo>
                  <a:pt x="64" y="82"/>
                </a:lnTo>
                <a:lnTo>
                  <a:pt x="52" y="78"/>
                </a:lnTo>
                <a:lnTo>
                  <a:pt x="29" y="76"/>
                </a:lnTo>
                <a:lnTo>
                  <a:pt x="23" y="76"/>
                </a:lnTo>
                <a:lnTo>
                  <a:pt x="19" y="65"/>
                </a:lnTo>
                <a:lnTo>
                  <a:pt x="25" y="6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6" name="Freeform 326"/>
          <p:cNvSpPr>
            <a:spLocks/>
          </p:cNvSpPr>
          <p:nvPr/>
        </p:nvSpPr>
        <p:spPr bwMode="auto">
          <a:xfrm>
            <a:off x="5979046" y="4241731"/>
            <a:ext cx="50388" cy="13357"/>
          </a:xfrm>
          <a:custGeom>
            <a:avLst/>
            <a:gdLst>
              <a:gd name="T0" fmla="*/ 44 w 58"/>
              <a:gd name="T1" fmla="*/ 7 h 13"/>
              <a:gd name="T2" fmla="*/ 11 w 58"/>
              <a:gd name="T3" fmla="*/ 0 h 13"/>
              <a:gd name="T4" fmla="*/ 2 w 58"/>
              <a:gd name="T5" fmla="*/ 0 h 13"/>
              <a:gd name="T6" fmla="*/ 0 w 58"/>
              <a:gd name="T7" fmla="*/ 7 h 13"/>
              <a:gd name="T8" fmla="*/ 19 w 58"/>
              <a:gd name="T9" fmla="*/ 11 h 13"/>
              <a:gd name="T10" fmla="*/ 40 w 58"/>
              <a:gd name="T11" fmla="*/ 13 h 13"/>
              <a:gd name="T12" fmla="*/ 58 w 58"/>
              <a:gd name="T13" fmla="*/ 9 h 13"/>
              <a:gd name="T14" fmla="*/ 44 w 58"/>
              <a:gd name="T15" fmla="*/ 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13"/>
              <a:gd name="T26" fmla="*/ 58 w 5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13">
                <a:moveTo>
                  <a:pt x="44" y="7"/>
                </a:moveTo>
                <a:lnTo>
                  <a:pt x="11" y="0"/>
                </a:lnTo>
                <a:lnTo>
                  <a:pt x="2" y="0"/>
                </a:lnTo>
                <a:lnTo>
                  <a:pt x="0" y="7"/>
                </a:lnTo>
                <a:lnTo>
                  <a:pt x="19" y="11"/>
                </a:lnTo>
                <a:lnTo>
                  <a:pt x="40" y="13"/>
                </a:lnTo>
                <a:lnTo>
                  <a:pt x="58" y="9"/>
                </a:lnTo>
                <a:lnTo>
                  <a:pt x="44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7" name="Freeform 327"/>
          <p:cNvSpPr>
            <a:spLocks/>
          </p:cNvSpPr>
          <p:nvPr/>
        </p:nvSpPr>
        <p:spPr bwMode="auto">
          <a:xfrm>
            <a:off x="5960483" y="4158619"/>
            <a:ext cx="30498" cy="22263"/>
          </a:xfrm>
          <a:custGeom>
            <a:avLst/>
            <a:gdLst>
              <a:gd name="T0" fmla="*/ 33 w 33"/>
              <a:gd name="T1" fmla="*/ 22 h 22"/>
              <a:gd name="T2" fmla="*/ 16 w 33"/>
              <a:gd name="T3" fmla="*/ 5 h 22"/>
              <a:gd name="T4" fmla="*/ 0 w 33"/>
              <a:gd name="T5" fmla="*/ 0 h 22"/>
              <a:gd name="T6" fmla="*/ 16 w 33"/>
              <a:gd name="T7" fmla="*/ 11 h 22"/>
              <a:gd name="T8" fmla="*/ 33 w 33"/>
              <a:gd name="T9" fmla="*/ 22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2"/>
              <a:gd name="T17" fmla="*/ 33 w 33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2">
                <a:moveTo>
                  <a:pt x="33" y="22"/>
                </a:moveTo>
                <a:lnTo>
                  <a:pt x="16" y="5"/>
                </a:lnTo>
                <a:lnTo>
                  <a:pt x="0" y="0"/>
                </a:lnTo>
                <a:lnTo>
                  <a:pt x="16" y="11"/>
                </a:lnTo>
                <a:lnTo>
                  <a:pt x="33" y="2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8" name="Freeform 328"/>
          <p:cNvSpPr>
            <a:spLocks/>
          </p:cNvSpPr>
          <p:nvPr/>
        </p:nvSpPr>
        <p:spPr bwMode="auto">
          <a:xfrm>
            <a:off x="6012197" y="4151198"/>
            <a:ext cx="11934" cy="5937"/>
          </a:xfrm>
          <a:custGeom>
            <a:avLst/>
            <a:gdLst>
              <a:gd name="T0" fmla="*/ 13 w 13"/>
              <a:gd name="T1" fmla="*/ 6 h 6"/>
              <a:gd name="T2" fmla="*/ 5 w 13"/>
              <a:gd name="T3" fmla="*/ 4 h 6"/>
              <a:gd name="T4" fmla="*/ 0 w 13"/>
              <a:gd name="T5" fmla="*/ 0 h 6"/>
              <a:gd name="T6" fmla="*/ 11 w 13"/>
              <a:gd name="T7" fmla="*/ 2 h 6"/>
              <a:gd name="T8" fmla="*/ 13 w 1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6"/>
              <a:gd name="T17" fmla="*/ 13 w 1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6">
                <a:moveTo>
                  <a:pt x="13" y="6"/>
                </a:moveTo>
                <a:lnTo>
                  <a:pt x="5" y="4"/>
                </a:lnTo>
                <a:lnTo>
                  <a:pt x="0" y="0"/>
                </a:lnTo>
                <a:lnTo>
                  <a:pt x="11" y="2"/>
                </a:lnTo>
                <a:lnTo>
                  <a:pt x="13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9" name="Freeform 329"/>
          <p:cNvSpPr>
            <a:spLocks/>
          </p:cNvSpPr>
          <p:nvPr/>
        </p:nvSpPr>
        <p:spPr bwMode="auto">
          <a:xfrm>
            <a:off x="5915399" y="4173460"/>
            <a:ext cx="5304" cy="5937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0" name="Freeform 330"/>
          <p:cNvSpPr>
            <a:spLocks/>
          </p:cNvSpPr>
          <p:nvPr/>
        </p:nvSpPr>
        <p:spPr bwMode="auto">
          <a:xfrm>
            <a:off x="6013523" y="4167523"/>
            <a:ext cx="3979" cy="7421"/>
          </a:xfrm>
          <a:custGeom>
            <a:avLst/>
            <a:gdLst>
              <a:gd name="T0" fmla="*/ 4 w 4"/>
              <a:gd name="T1" fmla="*/ 0 h 7"/>
              <a:gd name="T2" fmla="*/ 4 w 4"/>
              <a:gd name="T3" fmla="*/ 7 h 7"/>
              <a:gd name="T4" fmla="*/ 0 w 4"/>
              <a:gd name="T5" fmla="*/ 3 h 7"/>
              <a:gd name="T6" fmla="*/ 4 w 4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4" y="0"/>
                </a:moveTo>
                <a:lnTo>
                  <a:pt x="4" y="7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1" name="Freeform 331"/>
          <p:cNvSpPr>
            <a:spLocks/>
          </p:cNvSpPr>
          <p:nvPr/>
        </p:nvSpPr>
        <p:spPr bwMode="auto">
          <a:xfrm>
            <a:off x="5659481" y="3970129"/>
            <a:ext cx="213485" cy="215205"/>
          </a:xfrm>
          <a:custGeom>
            <a:avLst/>
            <a:gdLst>
              <a:gd name="T0" fmla="*/ 137 w 244"/>
              <a:gd name="T1" fmla="*/ 9 h 212"/>
              <a:gd name="T2" fmla="*/ 104 w 244"/>
              <a:gd name="T3" fmla="*/ 0 h 212"/>
              <a:gd name="T4" fmla="*/ 82 w 244"/>
              <a:gd name="T5" fmla="*/ 2 h 212"/>
              <a:gd name="T6" fmla="*/ 70 w 244"/>
              <a:gd name="T7" fmla="*/ 0 h 212"/>
              <a:gd name="T8" fmla="*/ 70 w 244"/>
              <a:gd name="T9" fmla="*/ 2 h 212"/>
              <a:gd name="T10" fmla="*/ 67 w 244"/>
              <a:gd name="T11" fmla="*/ 7 h 212"/>
              <a:gd name="T12" fmla="*/ 63 w 244"/>
              <a:gd name="T13" fmla="*/ 13 h 212"/>
              <a:gd name="T14" fmla="*/ 49 w 244"/>
              <a:gd name="T15" fmla="*/ 13 h 212"/>
              <a:gd name="T16" fmla="*/ 41 w 244"/>
              <a:gd name="T17" fmla="*/ 22 h 212"/>
              <a:gd name="T18" fmla="*/ 28 w 244"/>
              <a:gd name="T19" fmla="*/ 13 h 212"/>
              <a:gd name="T20" fmla="*/ 16 w 244"/>
              <a:gd name="T21" fmla="*/ 22 h 212"/>
              <a:gd name="T22" fmla="*/ 2 w 244"/>
              <a:gd name="T23" fmla="*/ 22 h 212"/>
              <a:gd name="T24" fmla="*/ 2 w 244"/>
              <a:gd name="T25" fmla="*/ 33 h 212"/>
              <a:gd name="T26" fmla="*/ 0 w 244"/>
              <a:gd name="T27" fmla="*/ 42 h 212"/>
              <a:gd name="T28" fmla="*/ 0 w 244"/>
              <a:gd name="T29" fmla="*/ 48 h 212"/>
              <a:gd name="T30" fmla="*/ 0 w 244"/>
              <a:gd name="T31" fmla="*/ 57 h 212"/>
              <a:gd name="T32" fmla="*/ 16 w 244"/>
              <a:gd name="T33" fmla="*/ 64 h 212"/>
              <a:gd name="T34" fmla="*/ 16 w 244"/>
              <a:gd name="T35" fmla="*/ 73 h 212"/>
              <a:gd name="T36" fmla="*/ 33 w 244"/>
              <a:gd name="T37" fmla="*/ 60 h 212"/>
              <a:gd name="T38" fmla="*/ 61 w 244"/>
              <a:gd name="T39" fmla="*/ 66 h 212"/>
              <a:gd name="T40" fmla="*/ 76 w 244"/>
              <a:gd name="T41" fmla="*/ 90 h 212"/>
              <a:gd name="T42" fmla="*/ 96 w 244"/>
              <a:gd name="T43" fmla="*/ 106 h 212"/>
              <a:gd name="T44" fmla="*/ 113 w 244"/>
              <a:gd name="T45" fmla="*/ 123 h 212"/>
              <a:gd name="T46" fmla="*/ 119 w 244"/>
              <a:gd name="T47" fmla="*/ 124 h 212"/>
              <a:gd name="T48" fmla="*/ 121 w 244"/>
              <a:gd name="T49" fmla="*/ 124 h 212"/>
              <a:gd name="T50" fmla="*/ 137 w 244"/>
              <a:gd name="T51" fmla="*/ 132 h 212"/>
              <a:gd name="T52" fmla="*/ 160 w 244"/>
              <a:gd name="T53" fmla="*/ 148 h 212"/>
              <a:gd name="T54" fmla="*/ 172 w 244"/>
              <a:gd name="T55" fmla="*/ 154 h 212"/>
              <a:gd name="T56" fmla="*/ 183 w 244"/>
              <a:gd name="T57" fmla="*/ 161 h 212"/>
              <a:gd name="T58" fmla="*/ 197 w 244"/>
              <a:gd name="T59" fmla="*/ 187 h 212"/>
              <a:gd name="T60" fmla="*/ 189 w 244"/>
              <a:gd name="T61" fmla="*/ 207 h 212"/>
              <a:gd name="T62" fmla="*/ 199 w 244"/>
              <a:gd name="T63" fmla="*/ 212 h 212"/>
              <a:gd name="T64" fmla="*/ 209 w 244"/>
              <a:gd name="T65" fmla="*/ 198 h 212"/>
              <a:gd name="T66" fmla="*/ 216 w 244"/>
              <a:gd name="T67" fmla="*/ 188 h 212"/>
              <a:gd name="T68" fmla="*/ 218 w 244"/>
              <a:gd name="T69" fmla="*/ 181 h 212"/>
              <a:gd name="T70" fmla="*/ 209 w 244"/>
              <a:gd name="T71" fmla="*/ 172 h 212"/>
              <a:gd name="T72" fmla="*/ 213 w 244"/>
              <a:gd name="T73" fmla="*/ 152 h 212"/>
              <a:gd name="T74" fmla="*/ 224 w 244"/>
              <a:gd name="T75" fmla="*/ 156 h 212"/>
              <a:gd name="T76" fmla="*/ 240 w 244"/>
              <a:gd name="T77" fmla="*/ 166 h 212"/>
              <a:gd name="T78" fmla="*/ 244 w 244"/>
              <a:gd name="T79" fmla="*/ 156 h 212"/>
              <a:gd name="T80" fmla="*/ 216 w 244"/>
              <a:gd name="T81" fmla="*/ 143 h 212"/>
              <a:gd name="T82" fmla="*/ 191 w 244"/>
              <a:gd name="T83" fmla="*/ 128 h 212"/>
              <a:gd name="T84" fmla="*/ 195 w 244"/>
              <a:gd name="T85" fmla="*/ 121 h 212"/>
              <a:gd name="T86" fmla="*/ 187 w 244"/>
              <a:gd name="T87" fmla="*/ 117 h 212"/>
              <a:gd name="T88" fmla="*/ 160 w 244"/>
              <a:gd name="T89" fmla="*/ 110 h 212"/>
              <a:gd name="T90" fmla="*/ 150 w 244"/>
              <a:gd name="T91" fmla="*/ 95 h 212"/>
              <a:gd name="T92" fmla="*/ 139 w 244"/>
              <a:gd name="T93" fmla="*/ 81 h 212"/>
              <a:gd name="T94" fmla="*/ 119 w 244"/>
              <a:gd name="T95" fmla="*/ 68 h 212"/>
              <a:gd name="T96" fmla="*/ 111 w 244"/>
              <a:gd name="T97" fmla="*/ 49 h 212"/>
              <a:gd name="T98" fmla="*/ 107 w 244"/>
              <a:gd name="T99" fmla="*/ 39 h 212"/>
              <a:gd name="T100" fmla="*/ 127 w 244"/>
              <a:gd name="T101" fmla="*/ 28 h 212"/>
              <a:gd name="T102" fmla="*/ 137 w 244"/>
              <a:gd name="T103" fmla="*/ 31 h 212"/>
              <a:gd name="T104" fmla="*/ 133 w 244"/>
              <a:gd name="T105" fmla="*/ 17 h 212"/>
              <a:gd name="T106" fmla="*/ 137 w 244"/>
              <a:gd name="T107" fmla="*/ 9 h 212"/>
              <a:gd name="T108" fmla="*/ 115 w 244"/>
              <a:gd name="T109" fmla="*/ 70 h 212"/>
              <a:gd name="T110" fmla="*/ 115 w 244"/>
              <a:gd name="T111" fmla="*/ 68 h 212"/>
              <a:gd name="T112" fmla="*/ 113 w 244"/>
              <a:gd name="T113" fmla="*/ 70 h 212"/>
              <a:gd name="T114" fmla="*/ 115 w 244"/>
              <a:gd name="T115" fmla="*/ 70 h 212"/>
              <a:gd name="T116" fmla="*/ 137 w 244"/>
              <a:gd name="T117" fmla="*/ 9 h 212"/>
              <a:gd name="T118" fmla="*/ 121 w 244"/>
              <a:gd name="T119" fmla="*/ 123 h 212"/>
              <a:gd name="T120" fmla="*/ 137 w 244"/>
              <a:gd name="T121" fmla="*/ 9 h 2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4"/>
              <a:gd name="T184" fmla="*/ 0 h 212"/>
              <a:gd name="T185" fmla="*/ 244 w 244"/>
              <a:gd name="T186" fmla="*/ 212 h 2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4" h="212">
                <a:moveTo>
                  <a:pt x="137" y="9"/>
                </a:moveTo>
                <a:lnTo>
                  <a:pt x="104" y="0"/>
                </a:lnTo>
                <a:lnTo>
                  <a:pt x="82" y="2"/>
                </a:lnTo>
                <a:lnTo>
                  <a:pt x="70" y="0"/>
                </a:lnTo>
                <a:lnTo>
                  <a:pt x="70" y="2"/>
                </a:lnTo>
                <a:lnTo>
                  <a:pt x="67" y="7"/>
                </a:lnTo>
                <a:lnTo>
                  <a:pt x="63" y="13"/>
                </a:lnTo>
                <a:lnTo>
                  <a:pt x="49" y="13"/>
                </a:lnTo>
                <a:lnTo>
                  <a:pt x="41" y="22"/>
                </a:lnTo>
                <a:lnTo>
                  <a:pt x="28" y="13"/>
                </a:lnTo>
                <a:lnTo>
                  <a:pt x="16" y="22"/>
                </a:lnTo>
                <a:lnTo>
                  <a:pt x="2" y="22"/>
                </a:lnTo>
                <a:lnTo>
                  <a:pt x="2" y="33"/>
                </a:lnTo>
                <a:lnTo>
                  <a:pt x="0" y="42"/>
                </a:lnTo>
                <a:lnTo>
                  <a:pt x="0" y="48"/>
                </a:lnTo>
                <a:lnTo>
                  <a:pt x="0" y="57"/>
                </a:lnTo>
                <a:lnTo>
                  <a:pt x="16" y="64"/>
                </a:lnTo>
                <a:lnTo>
                  <a:pt x="16" y="73"/>
                </a:lnTo>
                <a:lnTo>
                  <a:pt x="33" y="60"/>
                </a:lnTo>
                <a:lnTo>
                  <a:pt x="61" y="66"/>
                </a:lnTo>
                <a:lnTo>
                  <a:pt x="76" y="90"/>
                </a:lnTo>
                <a:lnTo>
                  <a:pt x="96" y="106"/>
                </a:lnTo>
                <a:lnTo>
                  <a:pt x="113" y="123"/>
                </a:lnTo>
                <a:lnTo>
                  <a:pt x="119" y="124"/>
                </a:lnTo>
                <a:lnTo>
                  <a:pt x="121" y="124"/>
                </a:lnTo>
                <a:lnTo>
                  <a:pt x="137" y="132"/>
                </a:lnTo>
                <a:lnTo>
                  <a:pt x="160" y="148"/>
                </a:lnTo>
                <a:lnTo>
                  <a:pt x="172" y="154"/>
                </a:lnTo>
                <a:lnTo>
                  <a:pt x="183" y="161"/>
                </a:lnTo>
                <a:lnTo>
                  <a:pt x="197" y="187"/>
                </a:lnTo>
                <a:lnTo>
                  <a:pt x="189" y="207"/>
                </a:lnTo>
                <a:lnTo>
                  <a:pt x="199" y="212"/>
                </a:lnTo>
                <a:lnTo>
                  <a:pt x="209" y="198"/>
                </a:lnTo>
                <a:lnTo>
                  <a:pt x="216" y="188"/>
                </a:lnTo>
                <a:lnTo>
                  <a:pt x="218" y="181"/>
                </a:lnTo>
                <a:lnTo>
                  <a:pt x="209" y="172"/>
                </a:lnTo>
                <a:lnTo>
                  <a:pt x="213" y="152"/>
                </a:lnTo>
                <a:lnTo>
                  <a:pt x="224" y="156"/>
                </a:lnTo>
                <a:lnTo>
                  <a:pt x="240" y="166"/>
                </a:lnTo>
                <a:lnTo>
                  <a:pt x="244" y="156"/>
                </a:lnTo>
                <a:lnTo>
                  <a:pt x="216" y="143"/>
                </a:lnTo>
                <a:lnTo>
                  <a:pt x="191" y="128"/>
                </a:lnTo>
                <a:lnTo>
                  <a:pt x="195" y="121"/>
                </a:lnTo>
                <a:lnTo>
                  <a:pt x="187" y="117"/>
                </a:lnTo>
                <a:lnTo>
                  <a:pt x="160" y="110"/>
                </a:lnTo>
                <a:lnTo>
                  <a:pt x="150" y="95"/>
                </a:lnTo>
                <a:lnTo>
                  <a:pt x="139" y="81"/>
                </a:lnTo>
                <a:lnTo>
                  <a:pt x="119" y="68"/>
                </a:lnTo>
                <a:lnTo>
                  <a:pt x="111" y="49"/>
                </a:lnTo>
                <a:lnTo>
                  <a:pt x="107" y="39"/>
                </a:lnTo>
                <a:lnTo>
                  <a:pt x="127" y="28"/>
                </a:lnTo>
                <a:lnTo>
                  <a:pt x="137" y="31"/>
                </a:lnTo>
                <a:lnTo>
                  <a:pt x="133" y="17"/>
                </a:lnTo>
                <a:lnTo>
                  <a:pt x="137" y="9"/>
                </a:lnTo>
                <a:lnTo>
                  <a:pt x="115" y="70"/>
                </a:lnTo>
                <a:lnTo>
                  <a:pt x="115" y="68"/>
                </a:lnTo>
                <a:lnTo>
                  <a:pt x="113" y="70"/>
                </a:lnTo>
                <a:lnTo>
                  <a:pt x="115" y="70"/>
                </a:lnTo>
                <a:lnTo>
                  <a:pt x="137" y="9"/>
                </a:lnTo>
                <a:lnTo>
                  <a:pt x="121" y="123"/>
                </a:lnTo>
                <a:lnTo>
                  <a:pt x="137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2" name="Freeform 332"/>
          <p:cNvSpPr>
            <a:spLocks/>
          </p:cNvSpPr>
          <p:nvPr/>
        </p:nvSpPr>
        <p:spPr bwMode="auto">
          <a:xfrm>
            <a:off x="5659481" y="3970129"/>
            <a:ext cx="213485" cy="215205"/>
          </a:xfrm>
          <a:custGeom>
            <a:avLst/>
            <a:gdLst>
              <a:gd name="T0" fmla="*/ 137 w 244"/>
              <a:gd name="T1" fmla="*/ 9 h 212"/>
              <a:gd name="T2" fmla="*/ 104 w 244"/>
              <a:gd name="T3" fmla="*/ 0 h 212"/>
              <a:gd name="T4" fmla="*/ 82 w 244"/>
              <a:gd name="T5" fmla="*/ 2 h 212"/>
              <a:gd name="T6" fmla="*/ 70 w 244"/>
              <a:gd name="T7" fmla="*/ 0 h 212"/>
              <a:gd name="T8" fmla="*/ 70 w 244"/>
              <a:gd name="T9" fmla="*/ 2 h 212"/>
              <a:gd name="T10" fmla="*/ 67 w 244"/>
              <a:gd name="T11" fmla="*/ 7 h 212"/>
              <a:gd name="T12" fmla="*/ 63 w 244"/>
              <a:gd name="T13" fmla="*/ 13 h 212"/>
              <a:gd name="T14" fmla="*/ 49 w 244"/>
              <a:gd name="T15" fmla="*/ 13 h 212"/>
              <a:gd name="T16" fmla="*/ 41 w 244"/>
              <a:gd name="T17" fmla="*/ 22 h 212"/>
              <a:gd name="T18" fmla="*/ 28 w 244"/>
              <a:gd name="T19" fmla="*/ 13 h 212"/>
              <a:gd name="T20" fmla="*/ 16 w 244"/>
              <a:gd name="T21" fmla="*/ 22 h 212"/>
              <a:gd name="T22" fmla="*/ 2 w 244"/>
              <a:gd name="T23" fmla="*/ 22 h 212"/>
              <a:gd name="T24" fmla="*/ 2 w 244"/>
              <a:gd name="T25" fmla="*/ 33 h 212"/>
              <a:gd name="T26" fmla="*/ 0 w 244"/>
              <a:gd name="T27" fmla="*/ 42 h 212"/>
              <a:gd name="T28" fmla="*/ 0 w 244"/>
              <a:gd name="T29" fmla="*/ 48 h 212"/>
              <a:gd name="T30" fmla="*/ 0 w 244"/>
              <a:gd name="T31" fmla="*/ 57 h 212"/>
              <a:gd name="T32" fmla="*/ 16 w 244"/>
              <a:gd name="T33" fmla="*/ 64 h 212"/>
              <a:gd name="T34" fmla="*/ 16 w 244"/>
              <a:gd name="T35" fmla="*/ 73 h 212"/>
              <a:gd name="T36" fmla="*/ 33 w 244"/>
              <a:gd name="T37" fmla="*/ 60 h 212"/>
              <a:gd name="T38" fmla="*/ 61 w 244"/>
              <a:gd name="T39" fmla="*/ 66 h 212"/>
              <a:gd name="T40" fmla="*/ 76 w 244"/>
              <a:gd name="T41" fmla="*/ 90 h 212"/>
              <a:gd name="T42" fmla="*/ 96 w 244"/>
              <a:gd name="T43" fmla="*/ 106 h 212"/>
              <a:gd name="T44" fmla="*/ 113 w 244"/>
              <a:gd name="T45" fmla="*/ 123 h 212"/>
              <a:gd name="T46" fmla="*/ 119 w 244"/>
              <a:gd name="T47" fmla="*/ 124 h 212"/>
              <a:gd name="T48" fmla="*/ 121 w 244"/>
              <a:gd name="T49" fmla="*/ 124 h 212"/>
              <a:gd name="T50" fmla="*/ 137 w 244"/>
              <a:gd name="T51" fmla="*/ 132 h 212"/>
              <a:gd name="T52" fmla="*/ 160 w 244"/>
              <a:gd name="T53" fmla="*/ 148 h 212"/>
              <a:gd name="T54" fmla="*/ 172 w 244"/>
              <a:gd name="T55" fmla="*/ 154 h 212"/>
              <a:gd name="T56" fmla="*/ 183 w 244"/>
              <a:gd name="T57" fmla="*/ 161 h 212"/>
              <a:gd name="T58" fmla="*/ 197 w 244"/>
              <a:gd name="T59" fmla="*/ 187 h 212"/>
              <a:gd name="T60" fmla="*/ 189 w 244"/>
              <a:gd name="T61" fmla="*/ 207 h 212"/>
              <a:gd name="T62" fmla="*/ 199 w 244"/>
              <a:gd name="T63" fmla="*/ 212 h 212"/>
              <a:gd name="T64" fmla="*/ 209 w 244"/>
              <a:gd name="T65" fmla="*/ 198 h 212"/>
              <a:gd name="T66" fmla="*/ 216 w 244"/>
              <a:gd name="T67" fmla="*/ 188 h 212"/>
              <a:gd name="T68" fmla="*/ 218 w 244"/>
              <a:gd name="T69" fmla="*/ 181 h 212"/>
              <a:gd name="T70" fmla="*/ 209 w 244"/>
              <a:gd name="T71" fmla="*/ 172 h 212"/>
              <a:gd name="T72" fmla="*/ 213 w 244"/>
              <a:gd name="T73" fmla="*/ 152 h 212"/>
              <a:gd name="T74" fmla="*/ 224 w 244"/>
              <a:gd name="T75" fmla="*/ 156 h 212"/>
              <a:gd name="T76" fmla="*/ 240 w 244"/>
              <a:gd name="T77" fmla="*/ 166 h 212"/>
              <a:gd name="T78" fmla="*/ 244 w 244"/>
              <a:gd name="T79" fmla="*/ 156 h 212"/>
              <a:gd name="T80" fmla="*/ 216 w 244"/>
              <a:gd name="T81" fmla="*/ 143 h 212"/>
              <a:gd name="T82" fmla="*/ 191 w 244"/>
              <a:gd name="T83" fmla="*/ 128 h 212"/>
              <a:gd name="T84" fmla="*/ 195 w 244"/>
              <a:gd name="T85" fmla="*/ 121 h 212"/>
              <a:gd name="T86" fmla="*/ 187 w 244"/>
              <a:gd name="T87" fmla="*/ 117 h 212"/>
              <a:gd name="T88" fmla="*/ 160 w 244"/>
              <a:gd name="T89" fmla="*/ 110 h 212"/>
              <a:gd name="T90" fmla="*/ 150 w 244"/>
              <a:gd name="T91" fmla="*/ 95 h 212"/>
              <a:gd name="T92" fmla="*/ 139 w 244"/>
              <a:gd name="T93" fmla="*/ 81 h 212"/>
              <a:gd name="T94" fmla="*/ 119 w 244"/>
              <a:gd name="T95" fmla="*/ 68 h 212"/>
              <a:gd name="T96" fmla="*/ 111 w 244"/>
              <a:gd name="T97" fmla="*/ 49 h 212"/>
              <a:gd name="T98" fmla="*/ 107 w 244"/>
              <a:gd name="T99" fmla="*/ 39 h 212"/>
              <a:gd name="T100" fmla="*/ 127 w 244"/>
              <a:gd name="T101" fmla="*/ 28 h 212"/>
              <a:gd name="T102" fmla="*/ 137 w 244"/>
              <a:gd name="T103" fmla="*/ 31 h 212"/>
              <a:gd name="T104" fmla="*/ 133 w 244"/>
              <a:gd name="T105" fmla="*/ 17 h 212"/>
              <a:gd name="T106" fmla="*/ 137 w 244"/>
              <a:gd name="T107" fmla="*/ 9 h 2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4"/>
              <a:gd name="T163" fmla="*/ 0 h 212"/>
              <a:gd name="T164" fmla="*/ 244 w 244"/>
              <a:gd name="T165" fmla="*/ 212 h 2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4" h="212">
                <a:moveTo>
                  <a:pt x="137" y="9"/>
                </a:moveTo>
                <a:lnTo>
                  <a:pt x="104" y="0"/>
                </a:lnTo>
                <a:lnTo>
                  <a:pt x="82" y="2"/>
                </a:lnTo>
                <a:lnTo>
                  <a:pt x="70" y="0"/>
                </a:lnTo>
                <a:lnTo>
                  <a:pt x="70" y="2"/>
                </a:lnTo>
                <a:lnTo>
                  <a:pt x="67" y="7"/>
                </a:lnTo>
                <a:lnTo>
                  <a:pt x="63" y="13"/>
                </a:lnTo>
                <a:lnTo>
                  <a:pt x="49" y="13"/>
                </a:lnTo>
                <a:lnTo>
                  <a:pt x="41" y="22"/>
                </a:lnTo>
                <a:lnTo>
                  <a:pt x="28" y="13"/>
                </a:lnTo>
                <a:lnTo>
                  <a:pt x="16" y="22"/>
                </a:lnTo>
                <a:lnTo>
                  <a:pt x="2" y="22"/>
                </a:lnTo>
                <a:lnTo>
                  <a:pt x="2" y="33"/>
                </a:lnTo>
                <a:lnTo>
                  <a:pt x="0" y="42"/>
                </a:lnTo>
                <a:lnTo>
                  <a:pt x="0" y="48"/>
                </a:lnTo>
                <a:lnTo>
                  <a:pt x="0" y="57"/>
                </a:lnTo>
                <a:lnTo>
                  <a:pt x="16" y="64"/>
                </a:lnTo>
                <a:lnTo>
                  <a:pt x="16" y="73"/>
                </a:lnTo>
                <a:lnTo>
                  <a:pt x="33" y="60"/>
                </a:lnTo>
                <a:lnTo>
                  <a:pt x="61" y="66"/>
                </a:lnTo>
                <a:lnTo>
                  <a:pt x="76" y="90"/>
                </a:lnTo>
                <a:lnTo>
                  <a:pt x="96" y="106"/>
                </a:lnTo>
                <a:lnTo>
                  <a:pt x="113" y="123"/>
                </a:lnTo>
                <a:lnTo>
                  <a:pt x="119" y="124"/>
                </a:lnTo>
                <a:lnTo>
                  <a:pt x="121" y="124"/>
                </a:lnTo>
                <a:lnTo>
                  <a:pt x="137" y="132"/>
                </a:lnTo>
                <a:lnTo>
                  <a:pt x="160" y="148"/>
                </a:lnTo>
                <a:lnTo>
                  <a:pt x="172" y="154"/>
                </a:lnTo>
                <a:lnTo>
                  <a:pt x="183" y="161"/>
                </a:lnTo>
                <a:lnTo>
                  <a:pt x="197" y="187"/>
                </a:lnTo>
                <a:lnTo>
                  <a:pt x="189" y="207"/>
                </a:lnTo>
                <a:lnTo>
                  <a:pt x="199" y="212"/>
                </a:lnTo>
                <a:lnTo>
                  <a:pt x="209" y="198"/>
                </a:lnTo>
                <a:lnTo>
                  <a:pt x="216" y="188"/>
                </a:lnTo>
                <a:lnTo>
                  <a:pt x="218" y="181"/>
                </a:lnTo>
                <a:lnTo>
                  <a:pt x="209" y="172"/>
                </a:lnTo>
                <a:lnTo>
                  <a:pt x="213" y="152"/>
                </a:lnTo>
                <a:lnTo>
                  <a:pt x="224" y="156"/>
                </a:lnTo>
                <a:lnTo>
                  <a:pt x="240" y="166"/>
                </a:lnTo>
                <a:lnTo>
                  <a:pt x="244" y="156"/>
                </a:lnTo>
                <a:lnTo>
                  <a:pt x="216" y="143"/>
                </a:lnTo>
                <a:lnTo>
                  <a:pt x="191" y="128"/>
                </a:lnTo>
                <a:lnTo>
                  <a:pt x="195" y="121"/>
                </a:lnTo>
                <a:lnTo>
                  <a:pt x="187" y="117"/>
                </a:lnTo>
                <a:lnTo>
                  <a:pt x="160" y="110"/>
                </a:lnTo>
                <a:lnTo>
                  <a:pt x="150" y="95"/>
                </a:lnTo>
                <a:lnTo>
                  <a:pt x="139" y="81"/>
                </a:lnTo>
                <a:lnTo>
                  <a:pt x="119" y="68"/>
                </a:lnTo>
                <a:lnTo>
                  <a:pt x="111" y="49"/>
                </a:lnTo>
                <a:lnTo>
                  <a:pt x="107" y="39"/>
                </a:lnTo>
                <a:lnTo>
                  <a:pt x="127" y="28"/>
                </a:lnTo>
                <a:lnTo>
                  <a:pt x="137" y="31"/>
                </a:lnTo>
                <a:lnTo>
                  <a:pt x="133" y="17"/>
                </a:lnTo>
                <a:lnTo>
                  <a:pt x="137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3" name="Freeform 333"/>
          <p:cNvSpPr>
            <a:spLocks/>
          </p:cNvSpPr>
          <p:nvPr/>
        </p:nvSpPr>
        <p:spPr bwMode="auto">
          <a:xfrm>
            <a:off x="5757605" y="4036916"/>
            <a:ext cx="2652" cy="2968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4" name="Freeform 334"/>
          <p:cNvSpPr>
            <a:spLocks/>
          </p:cNvSpPr>
          <p:nvPr/>
        </p:nvSpPr>
        <p:spPr bwMode="auto">
          <a:xfrm>
            <a:off x="5766887" y="4177913"/>
            <a:ext cx="58344" cy="35620"/>
          </a:xfrm>
          <a:custGeom>
            <a:avLst/>
            <a:gdLst>
              <a:gd name="T0" fmla="*/ 58 w 66"/>
              <a:gd name="T1" fmla="*/ 22 h 36"/>
              <a:gd name="T2" fmla="*/ 58 w 66"/>
              <a:gd name="T3" fmla="*/ 36 h 36"/>
              <a:gd name="T4" fmla="*/ 31 w 66"/>
              <a:gd name="T5" fmla="*/ 27 h 36"/>
              <a:gd name="T6" fmla="*/ 6 w 66"/>
              <a:gd name="T7" fmla="*/ 16 h 36"/>
              <a:gd name="T8" fmla="*/ 0 w 66"/>
              <a:gd name="T9" fmla="*/ 5 h 36"/>
              <a:gd name="T10" fmla="*/ 19 w 66"/>
              <a:gd name="T11" fmla="*/ 4 h 36"/>
              <a:gd name="T12" fmla="*/ 43 w 66"/>
              <a:gd name="T13" fmla="*/ 2 h 36"/>
              <a:gd name="T14" fmla="*/ 66 w 66"/>
              <a:gd name="T15" fmla="*/ 0 h 36"/>
              <a:gd name="T16" fmla="*/ 58 w 66"/>
              <a:gd name="T17" fmla="*/ 22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36"/>
              <a:gd name="T29" fmla="*/ 66 w 66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36">
                <a:moveTo>
                  <a:pt x="58" y="22"/>
                </a:moveTo>
                <a:lnTo>
                  <a:pt x="58" y="36"/>
                </a:lnTo>
                <a:lnTo>
                  <a:pt x="31" y="27"/>
                </a:lnTo>
                <a:lnTo>
                  <a:pt x="6" y="16"/>
                </a:lnTo>
                <a:lnTo>
                  <a:pt x="0" y="5"/>
                </a:lnTo>
                <a:lnTo>
                  <a:pt x="19" y="4"/>
                </a:lnTo>
                <a:lnTo>
                  <a:pt x="43" y="2"/>
                </a:lnTo>
                <a:lnTo>
                  <a:pt x="66" y="0"/>
                </a:lnTo>
                <a:lnTo>
                  <a:pt x="58" y="2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5" name="Freeform 335"/>
          <p:cNvSpPr>
            <a:spLocks/>
          </p:cNvSpPr>
          <p:nvPr/>
        </p:nvSpPr>
        <p:spPr bwMode="auto">
          <a:xfrm>
            <a:off x="5686002" y="4103704"/>
            <a:ext cx="29172" cy="57882"/>
          </a:xfrm>
          <a:custGeom>
            <a:avLst/>
            <a:gdLst>
              <a:gd name="T0" fmla="*/ 20 w 34"/>
              <a:gd name="T1" fmla="*/ 47 h 54"/>
              <a:gd name="T2" fmla="*/ 12 w 34"/>
              <a:gd name="T3" fmla="*/ 54 h 54"/>
              <a:gd name="T4" fmla="*/ 6 w 34"/>
              <a:gd name="T5" fmla="*/ 42 h 54"/>
              <a:gd name="T6" fmla="*/ 4 w 34"/>
              <a:gd name="T7" fmla="*/ 25 h 54"/>
              <a:gd name="T8" fmla="*/ 0 w 34"/>
              <a:gd name="T9" fmla="*/ 7 h 54"/>
              <a:gd name="T10" fmla="*/ 22 w 34"/>
              <a:gd name="T11" fmla="*/ 0 h 54"/>
              <a:gd name="T12" fmla="*/ 34 w 34"/>
              <a:gd name="T13" fmla="*/ 16 h 54"/>
              <a:gd name="T14" fmla="*/ 32 w 34"/>
              <a:gd name="T15" fmla="*/ 45 h 54"/>
              <a:gd name="T16" fmla="*/ 20 w 34"/>
              <a:gd name="T17" fmla="*/ 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4"/>
              <a:gd name="T29" fmla="*/ 34 w 34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4">
                <a:moveTo>
                  <a:pt x="20" y="47"/>
                </a:moveTo>
                <a:lnTo>
                  <a:pt x="12" y="54"/>
                </a:lnTo>
                <a:lnTo>
                  <a:pt x="6" y="42"/>
                </a:lnTo>
                <a:lnTo>
                  <a:pt x="4" y="25"/>
                </a:lnTo>
                <a:lnTo>
                  <a:pt x="0" y="7"/>
                </a:lnTo>
                <a:lnTo>
                  <a:pt x="22" y="0"/>
                </a:lnTo>
                <a:lnTo>
                  <a:pt x="34" y="16"/>
                </a:lnTo>
                <a:lnTo>
                  <a:pt x="32" y="45"/>
                </a:lnTo>
                <a:lnTo>
                  <a:pt x="20" y="4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6" name="Freeform 336"/>
          <p:cNvSpPr>
            <a:spLocks/>
          </p:cNvSpPr>
          <p:nvPr/>
        </p:nvSpPr>
        <p:spPr bwMode="auto">
          <a:xfrm>
            <a:off x="5667437" y="4042853"/>
            <a:ext cx="2652" cy="2968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7" name="Freeform 337"/>
          <p:cNvSpPr>
            <a:spLocks/>
          </p:cNvSpPr>
          <p:nvPr/>
        </p:nvSpPr>
        <p:spPr bwMode="auto">
          <a:xfrm>
            <a:off x="6018827" y="4085893"/>
            <a:ext cx="350063" cy="148417"/>
          </a:xfrm>
          <a:custGeom>
            <a:avLst/>
            <a:gdLst>
              <a:gd name="T0" fmla="*/ 263 w 396"/>
              <a:gd name="T1" fmla="*/ 123 h 147"/>
              <a:gd name="T2" fmla="*/ 224 w 396"/>
              <a:gd name="T3" fmla="*/ 128 h 147"/>
              <a:gd name="T4" fmla="*/ 215 w 396"/>
              <a:gd name="T5" fmla="*/ 147 h 147"/>
              <a:gd name="T6" fmla="*/ 213 w 396"/>
              <a:gd name="T7" fmla="*/ 141 h 147"/>
              <a:gd name="T8" fmla="*/ 205 w 396"/>
              <a:gd name="T9" fmla="*/ 126 h 147"/>
              <a:gd name="T10" fmla="*/ 174 w 396"/>
              <a:gd name="T11" fmla="*/ 132 h 147"/>
              <a:gd name="T12" fmla="*/ 135 w 396"/>
              <a:gd name="T13" fmla="*/ 136 h 147"/>
              <a:gd name="T14" fmla="*/ 96 w 396"/>
              <a:gd name="T15" fmla="*/ 132 h 147"/>
              <a:gd name="T16" fmla="*/ 67 w 396"/>
              <a:gd name="T17" fmla="*/ 132 h 147"/>
              <a:gd name="T18" fmla="*/ 45 w 396"/>
              <a:gd name="T19" fmla="*/ 126 h 147"/>
              <a:gd name="T20" fmla="*/ 47 w 396"/>
              <a:gd name="T21" fmla="*/ 121 h 147"/>
              <a:gd name="T22" fmla="*/ 31 w 396"/>
              <a:gd name="T23" fmla="*/ 114 h 147"/>
              <a:gd name="T24" fmla="*/ 24 w 396"/>
              <a:gd name="T25" fmla="*/ 99 h 147"/>
              <a:gd name="T26" fmla="*/ 4 w 396"/>
              <a:gd name="T27" fmla="*/ 83 h 147"/>
              <a:gd name="T28" fmla="*/ 18 w 396"/>
              <a:gd name="T29" fmla="*/ 86 h 147"/>
              <a:gd name="T30" fmla="*/ 12 w 396"/>
              <a:gd name="T31" fmla="*/ 73 h 147"/>
              <a:gd name="T32" fmla="*/ 0 w 396"/>
              <a:gd name="T33" fmla="*/ 61 h 147"/>
              <a:gd name="T34" fmla="*/ 22 w 396"/>
              <a:gd name="T35" fmla="*/ 41 h 147"/>
              <a:gd name="T36" fmla="*/ 53 w 396"/>
              <a:gd name="T37" fmla="*/ 37 h 147"/>
              <a:gd name="T38" fmla="*/ 63 w 396"/>
              <a:gd name="T39" fmla="*/ 30 h 147"/>
              <a:gd name="T40" fmla="*/ 92 w 396"/>
              <a:gd name="T41" fmla="*/ 22 h 147"/>
              <a:gd name="T42" fmla="*/ 141 w 396"/>
              <a:gd name="T43" fmla="*/ 4 h 147"/>
              <a:gd name="T44" fmla="*/ 174 w 396"/>
              <a:gd name="T45" fmla="*/ 2 h 147"/>
              <a:gd name="T46" fmla="*/ 197 w 396"/>
              <a:gd name="T47" fmla="*/ 13 h 147"/>
              <a:gd name="T48" fmla="*/ 250 w 396"/>
              <a:gd name="T49" fmla="*/ 24 h 147"/>
              <a:gd name="T50" fmla="*/ 308 w 396"/>
              <a:gd name="T51" fmla="*/ 13 h 147"/>
              <a:gd name="T52" fmla="*/ 347 w 396"/>
              <a:gd name="T53" fmla="*/ 19 h 147"/>
              <a:gd name="T54" fmla="*/ 365 w 396"/>
              <a:gd name="T55" fmla="*/ 48 h 147"/>
              <a:gd name="T56" fmla="*/ 374 w 396"/>
              <a:gd name="T57" fmla="*/ 62 h 147"/>
              <a:gd name="T58" fmla="*/ 380 w 396"/>
              <a:gd name="T59" fmla="*/ 99 h 147"/>
              <a:gd name="T60" fmla="*/ 382 w 396"/>
              <a:gd name="T61" fmla="*/ 117 h 147"/>
              <a:gd name="T62" fmla="*/ 349 w 396"/>
              <a:gd name="T63" fmla="*/ 114 h 147"/>
              <a:gd name="T64" fmla="*/ 337 w 396"/>
              <a:gd name="T65" fmla="*/ 115 h 147"/>
              <a:gd name="T66" fmla="*/ 294 w 396"/>
              <a:gd name="T67" fmla="*/ 123 h 1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6"/>
              <a:gd name="T103" fmla="*/ 0 h 147"/>
              <a:gd name="T104" fmla="*/ 396 w 396"/>
              <a:gd name="T105" fmla="*/ 147 h 14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6" h="147">
                <a:moveTo>
                  <a:pt x="294" y="123"/>
                </a:moveTo>
                <a:lnTo>
                  <a:pt x="263" y="123"/>
                </a:lnTo>
                <a:lnTo>
                  <a:pt x="232" y="125"/>
                </a:lnTo>
                <a:lnTo>
                  <a:pt x="224" y="128"/>
                </a:lnTo>
                <a:lnTo>
                  <a:pt x="222" y="137"/>
                </a:lnTo>
                <a:lnTo>
                  <a:pt x="215" y="147"/>
                </a:lnTo>
                <a:lnTo>
                  <a:pt x="213" y="145"/>
                </a:lnTo>
                <a:lnTo>
                  <a:pt x="213" y="141"/>
                </a:lnTo>
                <a:lnTo>
                  <a:pt x="213" y="123"/>
                </a:lnTo>
                <a:lnTo>
                  <a:pt x="205" y="126"/>
                </a:lnTo>
                <a:lnTo>
                  <a:pt x="189" y="126"/>
                </a:lnTo>
                <a:lnTo>
                  <a:pt x="174" y="132"/>
                </a:lnTo>
                <a:lnTo>
                  <a:pt x="152" y="141"/>
                </a:lnTo>
                <a:lnTo>
                  <a:pt x="135" y="136"/>
                </a:lnTo>
                <a:lnTo>
                  <a:pt x="100" y="123"/>
                </a:lnTo>
                <a:lnTo>
                  <a:pt x="96" y="132"/>
                </a:lnTo>
                <a:lnTo>
                  <a:pt x="86" y="137"/>
                </a:lnTo>
                <a:lnTo>
                  <a:pt x="67" y="132"/>
                </a:lnTo>
                <a:lnTo>
                  <a:pt x="55" y="126"/>
                </a:lnTo>
                <a:lnTo>
                  <a:pt x="45" y="126"/>
                </a:lnTo>
                <a:lnTo>
                  <a:pt x="33" y="126"/>
                </a:lnTo>
                <a:lnTo>
                  <a:pt x="47" y="121"/>
                </a:lnTo>
                <a:lnTo>
                  <a:pt x="30" y="119"/>
                </a:lnTo>
                <a:lnTo>
                  <a:pt x="31" y="114"/>
                </a:lnTo>
                <a:lnTo>
                  <a:pt x="22" y="105"/>
                </a:lnTo>
                <a:lnTo>
                  <a:pt x="24" y="99"/>
                </a:lnTo>
                <a:lnTo>
                  <a:pt x="8" y="92"/>
                </a:lnTo>
                <a:lnTo>
                  <a:pt x="4" y="83"/>
                </a:lnTo>
                <a:lnTo>
                  <a:pt x="10" y="84"/>
                </a:lnTo>
                <a:lnTo>
                  <a:pt x="18" y="86"/>
                </a:lnTo>
                <a:lnTo>
                  <a:pt x="14" y="77"/>
                </a:lnTo>
                <a:lnTo>
                  <a:pt x="12" y="73"/>
                </a:lnTo>
                <a:lnTo>
                  <a:pt x="10" y="61"/>
                </a:lnTo>
                <a:lnTo>
                  <a:pt x="0" y="61"/>
                </a:lnTo>
                <a:lnTo>
                  <a:pt x="0" y="42"/>
                </a:lnTo>
                <a:lnTo>
                  <a:pt x="22" y="41"/>
                </a:lnTo>
                <a:lnTo>
                  <a:pt x="28" y="35"/>
                </a:lnTo>
                <a:lnTo>
                  <a:pt x="53" y="37"/>
                </a:lnTo>
                <a:lnTo>
                  <a:pt x="68" y="30"/>
                </a:lnTo>
                <a:lnTo>
                  <a:pt x="63" y="30"/>
                </a:lnTo>
                <a:lnTo>
                  <a:pt x="53" y="20"/>
                </a:lnTo>
                <a:lnTo>
                  <a:pt x="92" y="22"/>
                </a:lnTo>
                <a:lnTo>
                  <a:pt x="119" y="6"/>
                </a:lnTo>
                <a:lnTo>
                  <a:pt x="141" y="4"/>
                </a:lnTo>
                <a:lnTo>
                  <a:pt x="160" y="0"/>
                </a:lnTo>
                <a:lnTo>
                  <a:pt x="174" y="2"/>
                </a:lnTo>
                <a:lnTo>
                  <a:pt x="189" y="8"/>
                </a:lnTo>
                <a:lnTo>
                  <a:pt x="197" y="13"/>
                </a:lnTo>
                <a:lnTo>
                  <a:pt x="224" y="19"/>
                </a:lnTo>
                <a:lnTo>
                  <a:pt x="250" y="24"/>
                </a:lnTo>
                <a:lnTo>
                  <a:pt x="277" y="26"/>
                </a:lnTo>
                <a:lnTo>
                  <a:pt x="308" y="13"/>
                </a:lnTo>
                <a:lnTo>
                  <a:pt x="333" y="9"/>
                </a:lnTo>
                <a:lnTo>
                  <a:pt x="347" y="19"/>
                </a:lnTo>
                <a:lnTo>
                  <a:pt x="357" y="35"/>
                </a:lnTo>
                <a:lnTo>
                  <a:pt x="365" y="48"/>
                </a:lnTo>
                <a:lnTo>
                  <a:pt x="382" y="55"/>
                </a:lnTo>
                <a:lnTo>
                  <a:pt x="374" y="62"/>
                </a:lnTo>
                <a:lnTo>
                  <a:pt x="376" y="75"/>
                </a:lnTo>
                <a:lnTo>
                  <a:pt x="380" y="99"/>
                </a:lnTo>
                <a:lnTo>
                  <a:pt x="396" y="115"/>
                </a:lnTo>
                <a:lnTo>
                  <a:pt x="382" y="117"/>
                </a:lnTo>
                <a:lnTo>
                  <a:pt x="376" y="112"/>
                </a:lnTo>
                <a:lnTo>
                  <a:pt x="349" y="114"/>
                </a:lnTo>
                <a:lnTo>
                  <a:pt x="343" y="117"/>
                </a:lnTo>
                <a:lnTo>
                  <a:pt x="337" y="115"/>
                </a:lnTo>
                <a:lnTo>
                  <a:pt x="316" y="119"/>
                </a:lnTo>
                <a:lnTo>
                  <a:pt x="294" y="12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8" name="Freeform 338"/>
          <p:cNvSpPr>
            <a:spLocks/>
          </p:cNvSpPr>
          <p:nvPr/>
        </p:nvSpPr>
        <p:spPr bwMode="auto">
          <a:xfrm>
            <a:off x="6010871" y="4085893"/>
            <a:ext cx="54365" cy="44526"/>
          </a:xfrm>
          <a:custGeom>
            <a:avLst/>
            <a:gdLst>
              <a:gd name="T0" fmla="*/ 7 w 62"/>
              <a:gd name="T1" fmla="*/ 2 h 44"/>
              <a:gd name="T2" fmla="*/ 3 w 62"/>
              <a:gd name="T3" fmla="*/ 8 h 44"/>
              <a:gd name="T4" fmla="*/ 9 w 62"/>
              <a:gd name="T5" fmla="*/ 15 h 44"/>
              <a:gd name="T6" fmla="*/ 0 w 62"/>
              <a:gd name="T7" fmla="*/ 30 h 44"/>
              <a:gd name="T8" fmla="*/ 13 w 62"/>
              <a:gd name="T9" fmla="*/ 33 h 44"/>
              <a:gd name="T10" fmla="*/ 5 w 62"/>
              <a:gd name="T11" fmla="*/ 44 h 44"/>
              <a:gd name="T12" fmla="*/ 29 w 62"/>
              <a:gd name="T13" fmla="*/ 28 h 44"/>
              <a:gd name="T14" fmla="*/ 62 w 62"/>
              <a:gd name="T15" fmla="*/ 22 h 44"/>
              <a:gd name="T16" fmla="*/ 52 w 62"/>
              <a:gd name="T17" fmla="*/ 15 h 44"/>
              <a:gd name="T18" fmla="*/ 37 w 62"/>
              <a:gd name="T19" fmla="*/ 0 h 44"/>
              <a:gd name="T20" fmla="*/ 7 w 62"/>
              <a:gd name="T21" fmla="*/ 2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44"/>
              <a:gd name="T35" fmla="*/ 62 w 62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44">
                <a:moveTo>
                  <a:pt x="7" y="2"/>
                </a:moveTo>
                <a:lnTo>
                  <a:pt x="3" y="8"/>
                </a:lnTo>
                <a:lnTo>
                  <a:pt x="9" y="15"/>
                </a:lnTo>
                <a:lnTo>
                  <a:pt x="0" y="30"/>
                </a:lnTo>
                <a:lnTo>
                  <a:pt x="13" y="33"/>
                </a:lnTo>
                <a:lnTo>
                  <a:pt x="5" y="44"/>
                </a:lnTo>
                <a:lnTo>
                  <a:pt x="29" y="28"/>
                </a:lnTo>
                <a:lnTo>
                  <a:pt x="62" y="22"/>
                </a:lnTo>
                <a:lnTo>
                  <a:pt x="52" y="15"/>
                </a:lnTo>
                <a:lnTo>
                  <a:pt x="37" y="0"/>
                </a:lnTo>
                <a:lnTo>
                  <a:pt x="7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69" name="Freeform 339"/>
          <p:cNvSpPr>
            <a:spLocks/>
          </p:cNvSpPr>
          <p:nvPr/>
        </p:nvSpPr>
        <p:spPr bwMode="auto">
          <a:xfrm>
            <a:off x="5927333" y="3756408"/>
            <a:ext cx="152490" cy="105375"/>
          </a:xfrm>
          <a:custGeom>
            <a:avLst/>
            <a:gdLst>
              <a:gd name="T0" fmla="*/ 173 w 173"/>
              <a:gd name="T1" fmla="*/ 56 h 102"/>
              <a:gd name="T2" fmla="*/ 166 w 173"/>
              <a:gd name="T3" fmla="*/ 62 h 102"/>
              <a:gd name="T4" fmla="*/ 172 w 173"/>
              <a:gd name="T5" fmla="*/ 82 h 102"/>
              <a:gd name="T6" fmla="*/ 148 w 173"/>
              <a:gd name="T7" fmla="*/ 95 h 102"/>
              <a:gd name="T8" fmla="*/ 148 w 173"/>
              <a:gd name="T9" fmla="*/ 102 h 102"/>
              <a:gd name="T10" fmla="*/ 115 w 173"/>
              <a:gd name="T11" fmla="*/ 97 h 102"/>
              <a:gd name="T12" fmla="*/ 82 w 173"/>
              <a:gd name="T13" fmla="*/ 91 h 102"/>
              <a:gd name="T14" fmla="*/ 47 w 173"/>
              <a:gd name="T15" fmla="*/ 91 h 102"/>
              <a:gd name="T16" fmla="*/ 14 w 173"/>
              <a:gd name="T17" fmla="*/ 91 h 102"/>
              <a:gd name="T18" fmla="*/ 2 w 173"/>
              <a:gd name="T19" fmla="*/ 84 h 102"/>
              <a:gd name="T20" fmla="*/ 16 w 173"/>
              <a:gd name="T21" fmla="*/ 67 h 102"/>
              <a:gd name="T22" fmla="*/ 0 w 173"/>
              <a:gd name="T23" fmla="*/ 38 h 102"/>
              <a:gd name="T24" fmla="*/ 29 w 173"/>
              <a:gd name="T25" fmla="*/ 20 h 102"/>
              <a:gd name="T26" fmla="*/ 57 w 173"/>
              <a:gd name="T27" fmla="*/ 2 h 102"/>
              <a:gd name="T28" fmla="*/ 84 w 173"/>
              <a:gd name="T29" fmla="*/ 0 h 102"/>
              <a:gd name="T30" fmla="*/ 113 w 173"/>
              <a:gd name="T31" fmla="*/ 3 h 102"/>
              <a:gd name="T32" fmla="*/ 144 w 173"/>
              <a:gd name="T33" fmla="*/ 9 h 102"/>
              <a:gd name="T34" fmla="*/ 148 w 173"/>
              <a:gd name="T35" fmla="*/ 34 h 102"/>
              <a:gd name="T36" fmla="*/ 173 w 173"/>
              <a:gd name="T37" fmla="*/ 56 h 1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3"/>
              <a:gd name="T58" fmla="*/ 0 h 102"/>
              <a:gd name="T59" fmla="*/ 173 w 173"/>
              <a:gd name="T60" fmla="*/ 102 h 1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3" h="102">
                <a:moveTo>
                  <a:pt x="173" y="56"/>
                </a:moveTo>
                <a:lnTo>
                  <a:pt x="166" y="62"/>
                </a:lnTo>
                <a:lnTo>
                  <a:pt x="172" y="82"/>
                </a:lnTo>
                <a:lnTo>
                  <a:pt x="148" y="95"/>
                </a:lnTo>
                <a:lnTo>
                  <a:pt x="148" y="102"/>
                </a:lnTo>
                <a:lnTo>
                  <a:pt x="115" y="97"/>
                </a:lnTo>
                <a:lnTo>
                  <a:pt x="82" y="91"/>
                </a:lnTo>
                <a:lnTo>
                  <a:pt x="47" y="91"/>
                </a:lnTo>
                <a:lnTo>
                  <a:pt x="14" y="91"/>
                </a:lnTo>
                <a:lnTo>
                  <a:pt x="2" y="84"/>
                </a:lnTo>
                <a:lnTo>
                  <a:pt x="16" y="67"/>
                </a:lnTo>
                <a:lnTo>
                  <a:pt x="0" y="38"/>
                </a:lnTo>
                <a:lnTo>
                  <a:pt x="29" y="20"/>
                </a:lnTo>
                <a:lnTo>
                  <a:pt x="57" y="2"/>
                </a:lnTo>
                <a:lnTo>
                  <a:pt x="84" y="0"/>
                </a:lnTo>
                <a:lnTo>
                  <a:pt x="113" y="3"/>
                </a:lnTo>
                <a:lnTo>
                  <a:pt x="144" y="9"/>
                </a:lnTo>
                <a:lnTo>
                  <a:pt x="148" y="34"/>
                </a:lnTo>
                <a:lnTo>
                  <a:pt x="173" y="5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0" name="Freeform 340"/>
          <p:cNvSpPr>
            <a:spLocks/>
          </p:cNvSpPr>
          <p:nvPr/>
        </p:nvSpPr>
        <p:spPr bwMode="auto">
          <a:xfrm>
            <a:off x="5671416" y="3734145"/>
            <a:ext cx="42433" cy="48978"/>
          </a:xfrm>
          <a:custGeom>
            <a:avLst/>
            <a:gdLst>
              <a:gd name="T0" fmla="*/ 25 w 47"/>
              <a:gd name="T1" fmla="*/ 42 h 47"/>
              <a:gd name="T2" fmla="*/ 23 w 47"/>
              <a:gd name="T3" fmla="*/ 47 h 47"/>
              <a:gd name="T4" fmla="*/ 10 w 47"/>
              <a:gd name="T5" fmla="*/ 45 h 47"/>
              <a:gd name="T6" fmla="*/ 6 w 47"/>
              <a:gd name="T7" fmla="*/ 42 h 47"/>
              <a:gd name="T8" fmla="*/ 2 w 47"/>
              <a:gd name="T9" fmla="*/ 31 h 47"/>
              <a:gd name="T10" fmla="*/ 0 w 47"/>
              <a:gd name="T11" fmla="*/ 9 h 47"/>
              <a:gd name="T12" fmla="*/ 12 w 47"/>
              <a:gd name="T13" fmla="*/ 5 h 47"/>
              <a:gd name="T14" fmla="*/ 15 w 47"/>
              <a:gd name="T15" fmla="*/ 9 h 47"/>
              <a:gd name="T16" fmla="*/ 15 w 47"/>
              <a:gd name="T17" fmla="*/ 3 h 47"/>
              <a:gd name="T18" fmla="*/ 29 w 47"/>
              <a:gd name="T19" fmla="*/ 0 h 47"/>
              <a:gd name="T20" fmla="*/ 35 w 47"/>
              <a:gd name="T21" fmla="*/ 9 h 47"/>
              <a:gd name="T22" fmla="*/ 47 w 47"/>
              <a:gd name="T23" fmla="*/ 9 h 47"/>
              <a:gd name="T24" fmla="*/ 41 w 47"/>
              <a:gd name="T25" fmla="*/ 18 h 47"/>
              <a:gd name="T26" fmla="*/ 27 w 47"/>
              <a:gd name="T27" fmla="*/ 29 h 47"/>
              <a:gd name="T28" fmla="*/ 29 w 47"/>
              <a:gd name="T29" fmla="*/ 31 h 47"/>
              <a:gd name="T30" fmla="*/ 25 w 47"/>
              <a:gd name="T31" fmla="*/ 42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"/>
              <a:gd name="T49" fmla="*/ 0 h 47"/>
              <a:gd name="T50" fmla="*/ 47 w 47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" h="47">
                <a:moveTo>
                  <a:pt x="25" y="42"/>
                </a:moveTo>
                <a:lnTo>
                  <a:pt x="23" y="47"/>
                </a:lnTo>
                <a:lnTo>
                  <a:pt x="10" y="45"/>
                </a:lnTo>
                <a:lnTo>
                  <a:pt x="6" y="42"/>
                </a:lnTo>
                <a:lnTo>
                  <a:pt x="2" y="31"/>
                </a:lnTo>
                <a:lnTo>
                  <a:pt x="0" y="9"/>
                </a:lnTo>
                <a:lnTo>
                  <a:pt x="12" y="5"/>
                </a:lnTo>
                <a:lnTo>
                  <a:pt x="15" y="9"/>
                </a:lnTo>
                <a:lnTo>
                  <a:pt x="15" y="3"/>
                </a:lnTo>
                <a:lnTo>
                  <a:pt x="29" y="0"/>
                </a:lnTo>
                <a:lnTo>
                  <a:pt x="35" y="9"/>
                </a:lnTo>
                <a:lnTo>
                  <a:pt x="47" y="9"/>
                </a:lnTo>
                <a:lnTo>
                  <a:pt x="41" y="18"/>
                </a:lnTo>
                <a:lnTo>
                  <a:pt x="27" y="29"/>
                </a:lnTo>
                <a:lnTo>
                  <a:pt x="29" y="31"/>
                </a:lnTo>
                <a:lnTo>
                  <a:pt x="25" y="4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1" name="Freeform 341"/>
          <p:cNvSpPr>
            <a:spLocks/>
          </p:cNvSpPr>
          <p:nvPr/>
        </p:nvSpPr>
        <p:spPr bwMode="auto">
          <a:xfrm>
            <a:off x="5719153" y="3754925"/>
            <a:ext cx="25193" cy="23746"/>
          </a:xfrm>
          <a:custGeom>
            <a:avLst/>
            <a:gdLst>
              <a:gd name="T0" fmla="*/ 30 w 30"/>
              <a:gd name="T1" fmla="*/ 7 h 24"/>
              <a:gd name="T2" fmla="*/ 28 w 30"/>
              <a:gd name="T3" fmla="*/ 4 h 24"/>
              <a:gd name="T4" fmla="*/ 20 w 30"/>
              <a:gd name="T5" fmla="*/ 0 h 24"/>
              <a:gd name="T6" fmla="*/ 20 w 30"/>
              <a:gd name="T7" fmla="*/ 7 h 24"/>
              <a:gd name="T8" fmla="*/ 12 w 30"/>
              <a:gd name="T9" fmla="*/ 5 h 24"/>
              <a:gd name="T10" fmla="*/ 4 w 30"/>
              <a:gd name="T11" fmla="*/ 2 h 24"/>
              <a:gd name="T12" fmla="*/ 2 w 30"/>
              <a:gd name="T13" fmla="*/ 7 h 24"/>
              <a:gd name="T14" fmla="*/ 0 w 30"/>
              <a:gd name="T15" fmla="*/ 11 h 24"/>
              <a:gd name="T16" fmla="*/ 16 w 30"/>
              <a:gd name="T17" fmla="*/ 24 h 24"/>
              <a:gd name="T18" fmla="*/ 22 w 30"/>
              <a:gd name="T19" fmla="*/ 18 h 24"/>
              <a:gd name="T20" fmla="*/ 22 w 30"/>
              <a:gd name="T21" fmla="*/ 14 h 24"/>
              <a:gd name="T22" fmla="*/ 30 w 30"/>
              <a:gd name="T23" fmla="*/ 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24"/>
              <a:gd name="T38" fmla="*/ 30 w 30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24">
                <a:moveTo>
                  <a:pt x="30" y="7"/>
                </a:moveTo>
                <a:lnTo>
                  <a:pt x="28" y="4"/>
                </a:lnTo>
                <a:lnTo>
                  <a:pt x="20" y="0"/>
                </a:lnTo>
                <a:lnTo>
                  <a:pt x="20" y="7"/>
                </a:lnTo>
                <a:lnTo>
                  <a:pt x="12" y="5"/>
                </a:lnTo>
                <a:lnTo>
                  <a:pt x="4" y="2"/>
                </a:lnTo>
                <a:lnTo>
                  <a:pt x="2" y="7"/>
                </a:lnTo>
                <a:lnTo>
                  <a:pt x="0" y="11"/>
                </a:lnTo>
                <a:lnTo>
                  <a:pt x="16" y="24"/>
                </a:lnTo>
                <a:lnTo>
                  <a:pt x="22" y="18"/>
                </a:lnTo>
                <a:lnTo>
                  <a:pt x="22" y="14"/>
                </a:lnTo>
                <a:lnTo>
                  <a:pt x="30" y="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2" name="Freeform 342"/>
          <p:cNvSpPr>
            <a:spLocks/>
          </p:cNvSpPr>
          <p:nvPr/>
        </p:nvSpPr>
        <p:spPr bwMode="auto">
          <a:xfrm>
            <a:off x="5675395" y="3717820"/>
            <a:ext cx="33151" cy="25230"/>
          </a:xfrm>
          <a:custGeom>
            <a:avLst/>
            <a:gdLst>
              <a:gd name="T0" fmla="*/ 31 w 37"/>
              <a:gd name="T1" fmla="*/ 17 h 24"/>
              <a:gd name="T2" fmla="*/ 2 w 37"/>
              <a:gd name="T3" fmla="*/ 17 h 24"/>
              <a:gd name="T4" fmla="*/ 0 w 37"/>
              <a:gd name="T5" fmla="*/ 24 h 24"/>
              <a:gd name="T6" fmla="*/ 0 w 37"/>
              <a:gd name="T7" fmla="*/ 13 h 24"/>
              <a:gd name="T8" fmla="*/ 19 w 37"/>
              <a:gd name="T9" fmla="*/ 11 h 24"/>
              <a:gd name="T10" fmla="*/ 37 w 37"/>
              <a:gd name="T11" fmla="*/ 0 h 24"/>
              <a:gd name="T12" fmla="*/ 31 w 37"/>
              <a:gd name="T13" fmla="*/ 1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4"/>
              <a:gd name="T23" fmla="*/ 37 w 37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4">
                <a:moveTo>
                  <a:pt x="31" y="17"/>
                </a:moveTo>
                <a:lnTo>
                  <a:pt x="2" y="17"/>
                </a:lnTo>
                <a:lnTo>
                  <a:pt x="0" y="24"/>
                </a:lnTo>
                <a:lnTo>
                  <a:pt x="0" y="13"/>
                </a:lnTo>
                <a:lnTo>
                  <a:pt x="19" y="11"/>
                </a:lnTo>
                <a:lnTo>
                  <a:pt x="37" y="0"/>
                </a:lnTo>
                <a:lnTo>
                  <a:pt x="31" y="1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3" name="Freeform 343"/>
          <p:cNvSpPr>
            <a:spLocks/>
          </p:cNvSpPr>
          <p:nvPr/>
        </p:nvSpPr>
        <p:spPr bwMode="auto">
          <a:xfrm>
            <a:off x="5697936" y="3769767"/>
            <a:ext cx="17237" cy="7421"/>
          </a:xfrm>
          <a:custGeom>
            <a:avLst/>
            <a:gdLst>
              <a:gd name="T0" fmla="*/ 20 w 20"/>
              <a:gd name="T1" fmla="*/ 3 h 9"/>
              <a:gd name="T2" fmla="*/ 14 w 20"/>
              <a:gd name="T3" fmla="*/ 0 h 9"/>
              <a:gd name="T4" fmla="*/ 0 w 20"/>
              <a:gd name="T5" fmla="*/ 1 h 9"/>
              <a:gd name="T6" fmla="*/ 14 w 20"/>
              <a:gd name="T7" fmla="*/ 9 h 9"/>
              <a:gd name="T8" fmla="*/ 20 w 20"/>
              <a:gd name="T9" fmla="*/ 3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9"/>
              <a:gd name="T17" fmla="*/ 20 w 2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9">
                <a:moveTo>
                  <a:pt x="20" y="3"/>
                </a:moveTo>
                <a:lnTo>
                  <a:pt x="14" y="0"/>
                </a:lnTo>
                <a:lnTo>
                  <a:pt x="0" y="1"/>
                </a:lnTo>
                <a:lnTo>
                  <a:pt x="14" y="9"/>
                </a:lnTo>
                <a:lnTo>
                  <a:pt x="20" y="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4" name="Freeform 344"/>
          <p:cNvSpPr>
            <a:spLocks/>
          </p:cNvSpPr>
          <p:nvPr/>
        </p:nvSpPr>
        <p:spPr bwMode="auto">
          <a:xfrm>
            <a:off x="5733738" y="3781639"/>
            <a:ext cx="2652" cy="2968"/>
          </a:xfrm>
          <a:custGeom>
            <a:avLst/>
            <a:gdLst>
              <a:gd name="T0" fmla="*/ 4 w 4"/>
              <a:gd name="T1" fmla="*/ 2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2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4" y="2"/>
                </a:moveTo>
                <a:lnTo>
                  <a:pt x="0" y="0"/>
                </a:lnTo>
                <a:lnTo>
                  <a:pt x="0" y="4"/>
                </a:lnTo>
                <a:lnTo>
                  <a:pt x="4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5" name="Freeform 345"/>
          <p:cNvSpPr>
            <a:spLocks/>
          </p:cNvSpPr>
          <p:nvPr/>
        </p:nvSpPr>
        <p:spPr bwMode="auto">
          <a:xfrm>
            <a:off x="5914073" y="3677747"/>
            <a:ext cx="72930" cy="37104"/>
          </a:xfrm>
          <a:custGeom>
            <a:avLst/>
            <a:gdLst>
              <a:gd name="T0" fmla="*/ 83 w 83"/>
              <a:gd name="T1" fmla="*/ 22 h 37"/>
              <a:gd name="T2" fmla="*/ 77 w 83"/>
              <a:gd name="T3" fmla="*/ 2 h 37"/>
              <a:gd name="T4" fmla="*/ 33 w 83"/>
              <a:gd name="T5" fmla="*/ 0 h 37"/>
              <a:gd name="T6" fmla="*/ 0 w 83"/>
              <a:gd name="T7" fmla="*/ 9 h 37"/>
              <a:gd name="T8" fmla="*/ 1 w 83"/>
              <a:gd name="T9" fmla="*/ 17 h 37"/>
              <a:gd name="T10" fmla="*/ 13 w 83"/>
              <a:gd name="T11" fmla="*/ 29 h 37"/>
              <a:gd name="T12" fmla="*/ 19 w 83"/>
              <a:gd name="T13" fmla="*/ 28 h 37"/>
              <a:gd name="T14" fmla="*/ 46 w 83"/>
              <a:gd name="T15" fmla="*/ 33 h 37"/>
              <a:gd name="T16" fmla="*/ 74 w 83"/>
              <a:gd name="T17" fmla="*/ 37 h 37"/>
              <a:gd name="T18" fmla="*/ 83 w 83"/>
              <a:gd name="T19" fmla="*/ 22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37"/>
              <a:gd name="T32" fmla="*/ 83 w 83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37">
                <a:moveTo>
                  <a:pt x="83" y="22"/>
                </a:moveTo>
                <a:lnTo>
                  <a:pt x="77" y="2"/>
                </a:lnTo>
                <a:lnTo>
                  <a:pt x="33" y="0"/>
                </a:lnTo>
                <a:lnTo>
                  <a:pt x="0" y="9"/>
                </a:lnTo>
                <a:lnTo>
                  <a:pt x="1" y="17"/>
                </a:lnTo>
                <a:lnTo>
                  <a:pt x="13" y="29"/>
                </a:lnTo>
                <a:lnTo>
                  <a:pt x="19" y="28"/>
                </a:lnTo>
                <a:lnTo>
                  <a:pt x="46" y="33"/>
                </a:lnTo>
                <a:lnTo>
                  <a:pt x="74" y="37"/>
                </a:lnTo>
                <a:lnTo>
                  <a:pt x="83" y="2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6" name="Freeform 346"/>
          <p:cNvSpPr>
            <a:spLocks/>
          </p:cNvSpPr>
          <p:nvPr/>
        </p:nvSpPr>
        <p:spPr bwMode="auto">
          <a:xfrm>
            <a:off x="5879598" y="3705947"/>
            <a:ext cx="120666" cy="53431"/>
          </a:xfrm>
          <a:custGeom>
            <a:avLst/>
            <a:gdLst>
              <a:gd name="T0" fmla="*/ 70 w 136"/>
              <a:gd name="T1" fmla="*/ 36 h 53"/>
              <a:gd name="T2" fmla="*/ 38 w 136"/>
              <a:gd name="T3" fmla="*/ 40 h 53"/>
              <a:gd name="T4" fmla="*/ 5 w 136"/>
              <a:gd name="T5" fmla="*/ 43 h 53"/>
              <a:gd name="T6" fmla="*/ 0 w 136"/>
              <a:gd name="T7" fmla="*/ 45 h 53"/>
              <a:gd name="T8" fmla="*/ 9 w 136"/>
              <a:gd name="T9" fmla="*/ 16 h 53"/>
              <a:gd name="T10" fmla="*/ 27 w 136"/>
              <a:gd name="T11" fmla="*/ 14 h 53"/>
              <a:gd name="T12" fmla="*/ 50 w 136"/>
              <a:gd name="T13" fmla="*/ 29 h 53"/>
              <a:gd name="T14" fmla="*/ 60 w 136"/>
              <a:gd name="T15" fmla="*/ 20 h 53"/>
              <a:gd name="T16" fmla="*/ 56 w 136"/>
              <a:gd name="T17" fmla="*/ 0 h 53"/>
              <a:gd name="T18" fmla="*/ 83 w 136"/>
              <a:gd name="T19" fmla="*/ 5 h 53"/>
              <a:gd name="T20" fmla="*/ 111 w 136"/>
              <a:gd name="T21" fmla="*/ 9 h 53"/>
              <a:gd name="T22" fmla="*/ 122 w 136"/>
              <a:gd name="T23" fmla="*/ 25 h 53"/>
              <a:gd name="T24" fmla="*/ 136 w 136"/>
              <a:gd name="T25" fmla="*/ 51 h 53"/>
              <a:gd name="T26" fmla="*/ 109 w 136"/>
              <a:gd name="T27" fmla="*/ 53 h 53"/>
              <a:gd name="T28" fmla="*/ 70 w 136"/>
              <a:gd name="T29" fmla="*/ 36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6"/>
              <a:gd name="T46" fmla="*/ 0 h 53"/>
              <a:gd name="T47" fmla="*/ 136 w 136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6" h="53">
                <a:moveTo>
                  <a:pt x="70" y="36"/>
                </a:moveTo>
                <a:lnTo>
                  <a:pt x="38" y="40"/>
                </a:lnTo>
                <a:lnTo>
                  <a:pt x="5" y="43"/>
                </a:lnTo>
                <a:lnTo>
                  <a:pt x="0" y="45"/>
                </a:lnTo>
                <a:lnTo>
                  <a:pt x="9" y="16"/>
                </a:lnTo>
                <a:lnTo>
                  <a:pt x="27" y="14"/>
                </a:lnTo>
                <a:lnTo>
                  <a:pt x="50" y="29"/>
                </a:lnTo>
                <a:lnTo>
                  <a:pt x="60" y="20"/>
                </a:lnTo>
                <a:lnTo>
                  <a:pt x="56" y="0"/>
                </a:lnTo>
                <a:lnTo>
                  <a:pt x="83" y="5"/>
                </a:lnTo>
                <a:lnTo>
                  <a:pt x="111" y="9"/>
                </a:lnTo>
                <a:lnTo>
                  <a:pt x="122" y="25"/>
                </a:lnTo>
                <a:lnTo>
                  <a:pt x="136" y="51"/>
                </a:lnTo>
                <a:lnTo>
                  <a:pt x="109" y="53"/>
                </a:lnTo>
                <a:lnTo>
                  <a:pt x="70" y="3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7" name="Freeform 347"/>
          <p:cNvSpPr>
            <a:spLocks/>
          </p:cNvSpPr>
          <p:nvPr/>
        </p:nvSpPr>
        <p:spPr bwMode="auto">
          <a:xfrm>
            <a:off x="5879598" y="3743052"/>
            <a:ext cx="96798" cy="54915"/>
          </a:xfrm>
          <a:custGeom>
            <a:avLst/>
            <a:gdLst>
              <a:gd name="T0" fmla="*/ 5 w 109"/>
              <a:gd name="T1" fmla="*/ 38 h 53"/>
              <a:gd name="T2" fmla="*/ 0 w 109"/>
              <a:gd name="T3" fmla="*/ 9 h 53"/>
              <a:gd name="T4" fmla="*/ 5 w 109"/>
              <a:gd name="T5" fmla="*/ 7 h 53"/>
              <a:gd name="T6" fmla="*/ 38 w 109"/>
              <a:gd name="T7" fmla="*/ 4 h 53"/>
              <a:gd name="T8" fmla="*/ 70 w 109"/>
              <a:gd name="T9" fmla="*/ 0 h 53"/>
              <a:gd name="T10" fmla="*/ 109 w 109"/>
              <a:gd name="T11" fmla="*/ 17 h 53"/>
              <a:gd name="T12" fmla="*/ 81 w 109"/>
              <a:gd name="T13" fmla="*/ 35 h 53"/>
              <a:gd name="T14" fmla="*/ 52 w 109"/>
              <a:gd name="T15" fmla="*/ 53 h 53"/>
              <a:gd name="T16" fmla="*/ 35 w 109"/>
              <a:gd name="T17" fmla="*/ 53 h 53"/>
              <a:gd name="T18" fmla="*/ 33 w 109"/>
              <a:gd name="T19" fmla="*/ 44 h 53"/>
              <a:gd name="T20" fmla="*/ 17 w 109"/>
              <a:gd name="T21" fmla="*/ 40 h 53"/>
              <a:gd name="T22" fmla="*/ 5 w 109"/>
              <a:gd name="T23" fmla="*/ 38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9"/>
              <a:gd name="T37" fmla="*/ 0 h 53"/>
              <a:gd name="T38" fmla="*/ 109 w 109"/>
              <a:gd name="T39" fmla="*/ 53 h 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9" h="53">
                <a:moveTo>
                  <a:pt x="5" y="38"/>
                </a:moveTo>
                <a:lnTo>
                  <a:pt x="0" y="9"/>
                </a:lnTo>
                <a:lnTo>
                  <a:pt x="5" y="7"/>
                </a:lnTo>
                <a:lnTo>
                  <a:pt x="38" y="4"/>
                </a:lnTo>
                <a:lnTo>
                  <a:pt x="70" y="0"/>
                </a:lnTo>
                <a:lnTo>
                  <a:pt x="109" y="17"/>
                </a:lnTo>
                <a:lnTo>
                  <a:pt x="81" y="35"/>
                </a:lnTo>
                <a:lnTo>
                  <a:pt x="52" y="53"/>
                </a:lnTo>
                <a:lnTo>
                  <a:pt x="35" y="53"/>
                </a:lnTo>
                <a:lnTo>
                  <a:pt x="33" y="44"/>
                </a:lnTo>
                <a:lnTo>
                  <a:pt x="17" y="40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8" name="Freeform 348"/>
          <p:cNvSpPr>
            <a:spLocks/>
          </p:cNvSpPr>
          <p:nvPr/>
        </p:nvSpPr>
        <p:spPr bwMode="auto">
          <a:xfrm>
            <a:off x="5593182" y="3817259"/>
            <a:ext cx="66299" cy="60851"/>
          </a:xfrm>
          <a:custGeom>
            <a:avLst/>
            <a:gdLst>
              <a:gd name="T0" fmla="*/ 55 w 74"/>
              <a:gd name="T1" fmla="*/ 35 h 61"/>
              <a:gd name="T2" fmla="*/ 72 w 74"/>
              <a:gd name="T3" fmla="*/ 26 h 61"/>
              <a:gd name="T4" fmla="*/ 66 w 74"/>
              <a:gd name="T5" fmla="*/ 17 h 61"/>
              <a:gd name="T6" fmla="*/ 74 w 74"/>
              <a:gd name="T7" fmla="*/ 4 h 61"/>
              <a:gd name="T8" fmla="*/ 49 w 74"/>
              <a:gd name="T9" fmla="*/ 0 h 61"/>
              <a:gd name="T10" fmla="*/ 26 w 74"/>
              <a:gd name="T11" fmla="*/ 15 h 61"/>
              <a:gd name="T12" fmla="*/ 8 w 74"/>
              <a:gd name="T13" fmla="*/ 39 h 61"/>
              <a:gd name="T14" fmla="*/ 0 w 74"/>
              <a:gd name="T15" fmla="*/ 46 h 61"/>
              <a:gd name="T16" fmla="*/ 18 w 74"/>
              <a:gd name="T17" fmla="*/ 46 h 61"/>
              <a:gd name="T18" fmla="*/ 43 w 74"/>
              <a:gd name="T19" fmla="*/ 48 h 61"/>
              <a:gd name="T20" fmla="*/ 47 w 74"/>
              <a:gd name="T21" fmla="*/ 55 h 61"/>
              <a:gd name="T22" fmla="*/ 53 w 74"/>
              <a:gd name="T23" fmla="*/ 61 h 61"/>
              <a:gd name="T24" fmla="*/ 55 w 74"/>
              <a:gd name="T25" fmla="*/ 35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61"/>
              <a:gd name="T41" fmla="*/ 74 w 74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61">
                <a:moveTo>
                  <a:pt x="55" y="35"/>
                </a:moveTo>
                <a:lnTo>
                  <a:pt x="72" y="26"/>
                </a:lnTo>
                <a:lnTo>
                  <a:pt x="66" y="17"/>
                </a:lnTo>
                <a:lnTo>
                  <a:pt x="74" y="4"/>
                </a:lnTo>
                <a:lnTo>
                  <a:pt x="49" y="0"/>
                </a:lnTo>
                <a:lnTo>
                  <a:pt x="26" y="15"/>
                </a:lnTo>
                <a:lnTo>
                  <a:pt x="8" y="39"/>
                </a:lnTo>
                <a:lnTo>
                  <a:pt x="0" y="46"/>
                </a:lnTo>
                <a:lnTo>
                  <a:pt x="18" y="46"/>
                </a:lnTo>
                <a:lnTo>
                  <a:pt x="43" y="48"/>
                </a:lnTo>
                <a:lnTo>
                  <a:pt x="47" y="55"/>
                </a:lnTo>
                <a:lnTo>
                  <a:pt x="53" y="61"/>
                </a:lnTo>
                <a:lnTo>
                  <a:pt x="55" y="3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79" name="Freeform 349"/>
          <p:cNvSpPr>
            <a:spLocks/>
          </p:cNvSpPr>
          <p:nvPr/>
        </p:nvSpPr>
        <p:spPr bwMode="auto">
          <a:xfrm>
            <a:off x="5773518" y="3784608"/>
            <a:ext cx="173705" cy="132092"/>
          </a:xfrm>
          <a:custGeom>
            <a:avLst/>
            <a:gdLst>
              <a:gd name="T0" fmla="*/ 82 w 196"/>
              <a:gd name="T1" fmla="*/ 7 h 130"/>
              <a:gd name="T2" fmla="*/ 78 w 196"/>
              <a:gd name="T3" fmla="*/ 0 h 130"/>
              <a:gd name="T4" fmla="*/ 52 w 196"/>
              <a:gd name="T5" fmla="*/ 2 h 130"/>
              <a:gd name="T6" fmla="*/ 27 w 196"/>
              <a:gd name="T7" fmla="*/ 11 h 130"/>
              <a:gd name="T8" fmla="*/ 0 w 196"/>
              <a:gd name="T9" fmla="*/ 17 h 130"/>
              <a:gd name="T10" fmla="*/ 8 w 196"/>
              <a:gd name="T11" fmla="*/ 22 h 130"/>
              <a:gd name="T12" fmla="*/ 2 w 196"/>
              <a:gd name="T13" fmla="*/ 24 h 130"/>
              <a:gd name="T14" fmla="*/ 4 w 196"/>
              <a:gd name="T15" fmla="*/ 46 h 130"/>
              <a:gd name="T16" fmla="*/ 15 w 196"/>
              <a:gd name="T17" fmla="*/ 71 h 130"/>
              <a:gd name="T18" fmla="*/ 19 w 196"/>
              <a:gd name="T19" fmla="*/ 90 h 130"/>
              <a:gd name="T20" fmla="*/ 21 w 196"/>
              <a:gd name="T21" fmla="*/ 88 h 130"/>
              <a:gd name="T22" fmla="*/ 48 w 196"/>
              <a:gd name="T23" fmla="*/ 97 h 130"/>
              <a:gd name="T24" fmla="*/ 52 w 196"/>
              <a:gd name="T25" fmla="*/ 104 h 130"/>
              <a:gd name="T26" fmla="*/ 62 w 196"/>
              <a:gd name="T27" fmla="*/ 103 h 130"/>
              <a:gd name="T28" fmla="*/ 78 w 196"/>
              <a:gd name="T29" fmla="*/ 103 h 130"/>
              <a:gd name="T30" fmla="*/ 101 w 196"/>
              <a:gd name="T31" fmla="*/ 119 h 130"/>
              <a:gd name="T32" fmla="*/ 122 w 196"/>
              <a:gd name="T33" fmla="*/ 121 h 130"/>
              <a:gd name="T34" fmla="*/ 126 w 196"/>
              <a:gd name="T35" fmla="*/ 124 h 130"/>
              <a:gd name="T36" fmla="*/ 144 w 196"/>
              <a:gd name="T37" fmla="*/ 124 h 130"/>
              <a:gd name="T38" fmla="*/ 175 w 196"/>
              <a:gd name="T39" fmla="*/ 130 h 130"/>
              <a:gd name="T40" fmla="*/ 177 w 196"/>
              <a:gd name="T41" fmla="*/ 123 h 130"/>
              <a:gd name="T42" fmla="*/ 195 w 196"/>
              <a:gd name="T43" fmla="*/ 99 h 130"/>
              <a:gd name="T44" fmla="*/ 196 w 196"/>
              <a:gd name="T45" fmla="*/ 88 h 130"/>
              <a:gd name="T46" fmla="*/ 187 w 196"/>
              <a:gd name="T47" fmla="*/ 64 h 130"/>
              <a:gd name="T48" fmla="*/ 175 w 196"/>
              <a:gd name="T49" fmla="*/ 57 h 130"/>
              <a:gd name="T50" fmla="*/ 189 w 196"/>
              <a:gd name="T51" fmla="*/ 40 h 130"/>
              <a:gd name="T52" fmla="*/ 173 w 196"/>
              <a:gd name="T53" fmla="*/ 11 h 130"/>
              <a:gd name="T54" fmla="*/ 136 w 196"/>
              <a:gd name="T55" fmla="*/ 9 h 130"/>
              <a:gd name="T56" fmla="*/ 101 w 196"/>
              <a:gd name="T57" fmla="*/ 7 h 130"/>
              <a:gd name="T58" fmla="*/ 82 w 196"/>
              <a:gd name="T59" fmla="*/ 7 h 1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6"/>
              <a:gd name="T91" fmla="*/ 0 h 130"/>
              <a:gd name="T92" fmla="*/ 196 w 196"/>
              <a:gd name="T93" fmla="*/ 130 h 1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6" h="130">
                <a:moveTo>
                  <a:pt x="82" y="7"/>
                </a:moveTo>
                <a:lnTo>
                  <a:pt x="78" y="0"/>
                </a:lnTo>
                <a:lnTo>
                  <a:pt x="52" y="2"/>
                </a:lnTo>
                <a:lnTo>
                  <a:pt x="27" y="11"/>
                </a:lnTo>
                <a:lnTo>
                  <a:pt x="0" y="17"/>
                </a:lnTo>
                <a:lnTo>
                  <a:pt x="8" y="22"/>
                </a:lnTo>
                <a:lnTo>
                  <a:pt x="2" y="24"/>
                </a:lnTo>
                <a:lnTo>
                  <a:pt x="4" y="46"/>
                </a:lnTo>
                <a:lnTo>
                  <a:pt x="15" y="71"/>
                </a:lnTo>
                <a:lnTo>
                  <a:pt x="19" y="90"/>
                </a:lnTo>
                <a:lnTo>
                  <a:pt x="21" y="88"/>
                </a:lnTo>
                <a:lnTo>
                  <a:pt x="48" y="97"/>
                </a:lnTo>
                <a:lnTo>
                  <a:pt x="52" y="104"/>
                </a:lnTo>
                <a:lnTo>
                  <a:pt x="62" y="103"/>
                </a:lnTo>
                <a:lnTo>
                  <a:pt x="78" y="103"/>
                </a:lnTo>
                <a:lnTo>
                  <a:pt x="101" y="119"/>
                </a:lnTo>
                <a:lnTo>
                  <a:pt x="122" y="121"/>
                </a:lnTo>
                <a:lnTo>
                  <a:pt x="126" y="124"/>
                </a:lnTo>
                <a:lnTo>
                  <a:pt x="144" y="124"/>
                </a:lnTo>
                <a:lnTo>
                  <a:pt x="175" y="130"/>
                </a:lnTo>
                <a:lnTo>
                  <a:pt x="177" y="123"/>
                </a:lnTo>
                <a:lnTo>
                  <a:pt x="195" y="99"/>
                </a:lnTo>
                <a:lnTo>
                  <a:pt x="196" y="88"/>
                </a:lnTo>
                <a:lnTo>
                  <a:pt x="187" y="64"/>
                </a:lnTo>
                <a:lnTo>
                  <a:pt x="175" y="57"/>
                </a:lnTo>
                <a:lnTo>
                  <a:pt x="189" y="40"/>
                </a:lnTo>
                <a:lnTo>
                  <a:pt x="173" y="11"/>
                </a:lnTo>
                <a:lnTo>
                  <a:pt x="136" y="9"/>
                </a:lnTo>
                <a:lnTo>
                  <a:pt x="101" y="7"/>
                </a:lnTo>
                <a:lnTo>
                  <a:pt x="82" y="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0" name="Freeform 350"/>
          <p:cNvSpPr>
            <a:spLocks/>
          </p:cNvSpPr>
          <p:nvPr/>
        </p:nvSpPr>
        <p:spPr bwMode="auto">
          <a:xfrm>
            <a:off x="5895509" y="3937477"/>
            <a:ext cx="168401" cy="108344"/>
          </a:xfrm>
          <a:custGeom>
            <a:avLst/>
            <a:gdLst>
              <a:gd name="T0" fmla="*/ 175 w 191"/>
              <a:gd name="T1" fmla="*/ 88 h 106"/>
              <a:gd name="T2" fmla="*/ 173 w 191"/>
              <a:gd name="T3" fmla="*/ 104 h 106"/>
              <a:gd name="T4" fmla="*/ 134 w 191"/>
              <a:gd name="T5" fmla="*/ 97 h 106"/>
              <a:gd name="T6" fmla="*/ 103 w 191"/>
              <a:gd name="T7" fmla="*/ 106 h 106"/>
              <a:gd name="T8" fmla="*/ 80 w 191"/>
              <a:gd name="T9" fmla="*/ 102 h 106"/>
              <a:gd name="T10" fmla="*/ 57 w 191"/>
              <a:gd name="T11" fmla="*/ 99 h 106"/>
              <a:gd name="T12" fmla="*/ 53 w 191"/>
              <a:gd name="T13" fmla="*/ 93 h 106"/>
              <a:gd name="T14" fmla="*/ 51 w 191"/>
              <a:gd name="T15" fmla="*/ 86 h 106"/>
              <a:gd name="T16" fmla="*/ 45 w 191"/>
              <a:gd name="T17" fmla="*/ 84 h 106"/>
              <a:gd name="T18" fmla="*/ 37 w 191"/>
              <a:gd name="T19" fmla="*/ 82 h 106"/>
              <a:gd name="T20" fmla="*/ 29 w 191"/>
              <a:gd name="T21" fmla="*/ 79 h 106"/>
              <a:gd name="T22" fmla="*/ 0 w 191"/>
              <a:gd name="T23" fmla="*/ 49 h 106"/>
              <a:gd name="T24" fmla="*/ 10 w 191"/>
              <a:gd name="T25" fmla="*/ 46 h 106"/>
              <a:gd name="T26" fmla="*/ 27 w 191"/>
              <a:gd name="T27" fmla="*/ 26 h 106"/>
              <a:gd name="T28" fmla="*/ 47 w 191"/>
              <a:gd name="T29" fmla="*/ 7 h 106"/>
              <a:gd name="T30" fmla="*/ 47 w 191"/>
              <a:gd name="T31" fmla="*/ 6 h 106"/>
              <a:gd name="T32" fmla="*/ 86 w 191"/>
              <a:gd name="T33" fmla="*/ 9 h 106"/>
              <a:gd name="T34" fmla="*/ 119 w 191"/>
              <a:gd name="T35" fmla="*/ 0 h 106"/>
              <a:gd name="T36" fmla="*/ 121 w 191"/>
              <a:gd name="T37" fmla="*/ 0 h 106"/>
              <a:gd name="T38" fmla="*/ 134 w 191"/>
              <a:gd name="T39" fmla="*/ 13 h 106"/>
              <a:gd name="T40" fmla="*/ 150 w 191"/>
              <a:gd name="T41" fmla="*/ 27 h 106"/>
              <a:gd name="T42" fmla="*/ 156 w 191"/>
              <a:gd name="T43" fmla="*/ 48 h 106"/>
              <a:gd name="T44" fmla="*/ 162 w 191"/>
              <a:gd name="T45" fmla="*/ 66 h 106"/>
              <a:gd name="T46" fmla="*/ 179 w 191"/>
              <a:gd name="T47" fmla="*/ 68 h 106"/>
              <a:gd name="T48" fmla="*/ 191 w 191"/>
              <a:gd name="T49" fmla="*/ 70 h 106"/>
              <a:gd name="T50" fmla="*/ 191 w 191"/>
              <a:gd name="T51" fmla="*/ 75 h 106"/>
              <a:gd name="T52" fmla="*/ 183 w 191"/>
              <a:gd name="T53" fmla="*/ 80 h 106"/>
              <a:gd name="T54" fmla="*/ 179 w 191"/>
              <a:gd name="T55" fmla="*/ 79 h 106"/>
              <a:gd name="T56" fmla="*/ 175 w 191"/>
              <a:gd name="T57" fmla="*/ 88 h 1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1"/>
              <a:gd name="T88" fmla="*/ 0 h 106"/>
              <a:gd name="T89" fmla="*/ 191 w 191"/>
              <a:gd name="T90" fmla="*/ 106 h 1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1" h="106">
                <a:moveTo>
                  <a:pt x="175" y="88"/>
                </a:moveTo>
                <a:lnTo>
                  <a:pt x="173" y="104"/>
                </a:lnTo>
                <a:lnTo>
                  <a:pt x="134" y="97"/>
                </a:lnTo>
                <a:lnTo>
                  <a:pt x="103" y="106"/>
                </a:lnTo>
                <a:lnTo>
                  <a:pt x="80" y="102"/>
                </a:lnTo>
                <a:lnTo>
                  <a:pt x="57" y="99"/>
                </a:lnTo>
                <a:lnTo>
                  <a:pt x="53" y="93"/>
                </a:lnTo>
                <a:lnTo>
                  <a:pt x="51" y="86"/>
                </a:lnTo>
                <a:lnTo>
                  <a:pt x="45" y="84"/>
                </a:lnTo>
                <a:lnTo>
                  <a:pt x="37" y="82"/>
                </a:lnTo>
                <a:lnTo>
                  <a:pt x="29" y="79"/>
                </a:lnTo>
                <a:lnTo>
                  <a:pt x="0" y="49"/>
                </a:lnTo>
                <a:lnTo>
                  <a:pt x="10" y="46"/>
                </a:lnTo>
                <a:lnTo>
                  <a:pt x="27" y="26"/>
                </a:lnTo>
                <a:lnTo>
                  <a:pt x="47" y="7"/>
                </a:lnTo>
                <a:lnTo>
                  <a:pt x="47" y="6"/>
                </a:lnTo>
                <a:lnTo>
                  <a:pt x="86" y="9"/>
                </a:lnTo>
                <a:lnTo>
                  <a:pt x="119" y="0"/>
                </a:lnTo>
                <a:lnTo>
                  <a:pt x="121" y="0"/>
                </a:lnTo>
                <a:lnTo>
                  <a:pt x="134" y="13"/>
                </a:lnTo>
                <a:lnTo>
                  <a:pt x="150" y="27"/>
                </a:lnTo>
                <a:lnTo>
                  <a:pt x="156" y="48"/>
                </a:lnTo>
                <a:lnTo>
                  <a:pt x="162" y="66"/>
                </a:lnTo>
                <a:lnTo>
                  <a:pt x="179" y="68"/>
                </a:lnTo>
                <a:lnTo>
                  <a:pt x="191" y="70"/>
                </a:lnTo>
                <a:lnTo>
                  <a:pt x="191" y="75"/>
                </a:lnTo>
                <a:lnTo>
                  <a:pt x="183" y="80"/>
                </a:lnTo>
                <a:lnTo>
                  <a:pt x="179" y="79"/>
                </a:lnTo>
                <a:lnTo>
                  <a:pt x="175" y="8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1" name="Freeform 351"/>
          <p:cNvSpPr>
            <a:spLocks/>
          </p:cNvSpPr>
          <p:nvPr/>
        </p:nvSpPr>
        <p:spPr bwMode="auto">
          <a:xfrm>
            <a:off x="5746997" y="3872173"/>
            <a:ext cx="116688" cy="57882"/>
          </a:xfrm>
          <a:custGeom>
            <a:avLst/>
            <a:gdLst>
              <a:gd name="T0" fmla="*/ 107 w 130"/>
              <a:gd name="T1" fmla="*/ 17 h 57"/>
              <a:gd name="T2" fmla="*/ 130 w 130"/>
              <a:gd name="T3" fmla="*/ 33 h 57"/>
              <a:gd name="T4" fmla="*/ 128 w 130"/>
              <a:gd name="T5" fmla="*/ 35 h 57"/>
              <a:gd name="T6" fmla="*/ 122 w 130"/>
              <a:gd name="T7" fmla="*/ 40 h 57"/>
              <a:gd name="T8" fmla="*/ 118 w 130"/>
              <a:gd name="T9" fmla="*/ 42 h 57"/>
              <a:gd name="T10" fmla="*/ 118 w 130"/>
              <a:gd name="T11" fmla="*/ 44 h 57"/>
              <a:gd name="T12" fmla="*/ 111 w 130"/>
              <a:gd name="T13" fmla="*/ 49 h 57"/>
              <a:gd name="T14" fmla="*/ 99 w 130"/>
              <a:gd name="T15" fmla="*/ 53 h 57"/>
              <a:gd name="T16" fmla="*/ 93 w 130"/>
              <a:gd name="T17" fmla="*/ 53 h 57"/>
              <a:gd name="T18" fmla="*/ 87 w 130"/>
              <a:gd name="T19" fmla="*/ 51 h 57"/>
              <a:gd name="T20" fmla="*/ 56 w 130"/>
              <a:gd name="T21" fmla="*/ 48 h 57"/>
              <a:gd name="T22" fmla="*/ 44 w 130"/>
              <a:gd name="T23" fmla="*/ 57 h 57"/>
              <a:gd name="T24" fmla="*/ 33 w 130"/>
              <a:gd name="T25" fmla="*/ 51 h 57"/>
              <a:gd name="T26" fmla="*/ 3 w 130"/>
              <a:gd name="T27" fmla="*/ 27 h 57"/>
              <a:gd name="T28" fmla="*/ 0 w 130"/>
              <a:gd name="T29" fmla="*/ 18 h 57"/>
              <a:gd name="T30" fmla="*/ 42 w 130"/>
              <a:gd name="T31" fmla="*/ 0 h 57"/>
              <a:gd name="T32" fmla="*/ 48 w 130"/>
              <a:gd name="T33" fmla="*/ 4 h 57"/>
              <a:gd name="T34" fmla="*/ 50 w 130"/>
              <a:gd name="T35" fmla="*/ 2 h 57"/>
              <a:gd name="T36" fmla="*/ 77 w 130"/>
              <a:gd name="T37" fmla="*/ 11 h 57"/>
              <a:gd name="T38" fmla="*/ 81 w 130"/>
              <a:gd name="T39" fmla="*/ 18 h 57"/>
              <a:gd name="T40" fmla="*/ 91 w 130"/>
              <a:gd name="T41" fmla="*/ 17 h 57"/>
              <a:gd name="T42" fmla="*/ 107 w 130"/>
              <a:gd name="T43" fmla="*/ 17 h 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0"/>
              <a:gd name="T67" fmla="*/ 0 h 57"/>
              <a:gd name="T68" fmla="*/ 130 w 130"/>
              <a:gd name="T69" fmla="*/ 57 h 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0" h="57">
                <a:moveTo>
                  <a:pt x="107" y="17"/>
                </a:moveTo>
                <a:lnTo>
                  <a:pt x="130" y="33"/>
                </a:lnTo>
                <a:lnTo>
                  <a:pt x="128" y="35"/>
                </a:lnTo>
                <a:lnTo>
                  <a:pt x="122" y="40"/>
                </a:lnTo>
                <a:lnTo>
                  <a:pt x="118" y="42"/>
                </a:lnTo>
                <a:lnTo>
                  <a:pt x="118" y="44"/>
                </a:lnTo>
                <a:lnTo>
                  <a:pt x="111" y="49"/>
                </a:lnTo>
                <a:lnTo>
                  <a:pt x="99" y="53"/>
                </a:lnTo>
                <a:lnTo>
                  <a:pt x="93" y="53"/>
                </a:lnTo>
                <a:lnTo>
                  <a:pt x="87" y="51"/>
                </a:lnTo>
                <a:lnTo>
                  <a:pt x="56" y="48"/>
                </a:lnTo>
                <a:lnTo>
                  <a:pt x="44" y="57"/>
                </a:lnTo>
                <a:lnTo>
                  <a:pt x="33" y="51"/>
                </a:lnTo>
                <a:lnTo>
                  <a:pt x="3" y="27"/>
                </a:lnTo>
                <a:lnTo>
                  <a:pt x="0" y="18"/>
                </a:lnTo>
                <a:lnTo>
                  <a:pt x="42" y="0"/>
                </a:lnTo>
                <a:lnTo>
                  <a:pt x="48" y="4"/>
                </a:lnTo>
                <a:lnTo>
                  <a:pt x="50" y="2"/>
                </a:lnTo>
                <a:lnTo>
                  <a:pt x="77" y="11"/>
                </a:lnTo>
                <a:lnTo>
                  <a:pt x="81" y="18"/>
                </a:lnTo>
                <a:lnTo>
                  <a:pt x="91" y="17"/>
                </a:lnTo>
                <a:lnTo>
                  <a:pt x="107" y="1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2" name="Freeform 352"/>
          <p:cNvSpPr>
            <a:spLocks/>
          </p:cNvSpPr>
          <p:nvPr/>
        </p:nvSpPr>
        <p:spPr bwMode="auto">
          <a:xfrm>
            <a:off x="5579921" y="3861785"/>
            <a:ext cx="63648" cy="43042"/>
          </a:xfrm>
          <a:custGeom>
            <a:avLst/>
            <a:gdLst>
              <a:gd name="T0" fmla="*/ 15 w 72"/>
              <a:gd name="T1" fmla="*/ 0 h 42"/>
              <a:gd name="T2" fmla="*/ 0 w 72"/>
              <a:gd name="T3" fmla="*/ 7 h 42"/>
              <a:gd name="T4" fmla="*/ 7 w 72"/>
              <a:gd name="T5" fmla="*/ 15 h 42"/>
              <a:gd name="T6" fmla="*/ 33 w 72"/>
              <a:gd name="T7" fmla="*/ 31 h 42"/>
              <a:gd name="T8" fmla="*/ 43 w 72"/>
              <a:gd name="T9" fmla="*/ 29 h 42"/>
              <a:gd name="T10" fmla="*/ 44 w 72"/>
              <a:gd name="T11" fmla="*/ 33 h 42"/>
              <a:gd name="T12" fmla="*/ 64 w 72"/>
              <a:gd name="T13" fmla="*/ 42 h 42"/>
              <a:gd name="T14" fmla="*/ 66 w 72"/>
              <a:gd name="T15" fmla="*/ 42 h 42"/>
              <a:gd name="T16" fmla="*/ 66 w 72"/>
              <a:gd name="T17" fmla="*/ 38 h 42"/>
              <a:gd name="T18" fmla="*/ 70 w 72"/>
              <a:gd name="T19" fmla="*/ 29 h 42"/>
              <a:gd name="T20" fmla="*/ 72 w 72"/>
              <a:gd name="T21" fmla="*/ 16 h 42"/>
              <a:gd name="T22" fmla="*/ 68 w 72"/>
              <a:gd name="T23" fmla="*/ 15 h 42"/>
              <a:gd name="T24" fmla="*/ 62 w 72"/>
              <a:gd name="T25" fmla="*/ 9 h 42"/>
              <a:gd name="T26" fmla="*/ 58 w 72"/>
              <a:gd name="T27" fmla="*/ 2 h 42"/>
              <a:gd name="T28" fmla="*/ 33 w 72"/>
              <a:gd name="T29" fmla="*/ 0 h 42"/>
              <a:gd name="T30" fmla="*/ 15 w 72"/>
              <a:gd name="T31" fmla="*/ 0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"/>
              <a:gd name="T49" fmla="*/ 0 h 42"/>
              <a:gd name="T50" fmla="*/ 72 w 72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" h="42">
                <a:moveTo>
                  <a:pt x="15" y="0"/>
                </a:moveTo>
                <a:lnTo>
                  <a:pt x="0" y="7"/>
                </a:lnTo>
                <a:lnTo>
                  <a:pt x="7" y="15"/>
                </a:lnTo>
                <a:lnTo>
                  <a:pt x="33" y="31"/>
                </a:lnTo>
                <a:lnTo>
                  <a:pt x="43" y="29"/>
                </a:lnTo>
                <a:lnTo>
                  <a:pt x="44" y="33"/>
                </a:lnTo>
                <a:lnTo>
                  <a:pt x="64" y="42"/>
                </a:lnTo>
                <a:lnTo>
                  <a:pt x="66" y="42"/>
                </a:lnTo>
                <a:lnTo>
                  <a:pt x="66" y="38"/>
                </a:lnTo>
                <a:lnTo>
                  <a:pt x="70" y="29"/>
                </a:lnTo>
                <a:lnTo>
                  <a:pt x="72" y="16"/>
                </a:lnTo>
                <a:lnTo>
                  <a:pt x="68" y="15"/>
                </a:lnTo>
                <a:lnTo>
                  <a:pt x="62" y="9"/>
                </a:lnTo>
                <a:lnTo>
                  <a:pt x="58" y="2"/>
                </a:lnTo>
                <a:lnTo>
                  <a:pt x="33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3" name="Freeform 353"/>
          <p:cNvSpPr>
            <a:spLocks/>
          </p:cNvSpPr>
          <p:nvPr/>
        </p:nvSpPr>
        <p:spPr bwMode="auto">
          <a:xfrm>
            <a:off x="5639592" y="3781639"/>
            <a:ext cx="152490" cy="176617"/>
          </a:xfrm>
          <a:custGeom>
            <a:avLst/>
            <a:gdLst>
              <a:gd name="T0" fmla="*/ 41 w 171"/>
              <a:gd name="T1" fmla="*/ 32 h 174"/>
              <a:gd name="T2" fmla="*/ 45 w 171"/>
              <a:gd name="T3" fmla="*/ 33 h 174"/>
              <a:gd name="T4" fmla="*/ 45 w 171"/>
              <a:gd name="T5" fmla="*/ 30 h 174"/>
              <a:gd name="T6" fmla="*/ 52 w 171"/>
              <a:gd name="T7" fmla="*/ 24 h 174"/>
              <a:gd name="T8" fmla="*/ 64 w 171"/>
              <a:gd name="T9" fmla="*/ 32 h 174"/>
              <a:gd name="T10" fmla="*/ 58 w 171"/>
              <a:gd name="T11" fmla="*/ 24 h 174"/>
              <a:gd name="T12" fmla="*/ 51 w 171"/>
              <a:gd name="T13" fmla="*/ 15 h 174"/>
              <a:gd name="T14" fmla="*/ 51 w 171"/>
              <a:gd name="T15" fmla="*/ 11 h 174"/>
              <a:gd name="T16" fmla="*/ 47 w 171"/>
              <a:gd name="T17" fmla="*/ 0 h 174"/>
              <a:gd name="T18" fmla="*/ 60 w 171"/>
              <a:gd name="T19" fmla="*/ 2 h 174"/>
              <a:gd name="T20" fmla="*/ 66 w 171"/>
              <a:gd name="T21" fmla="*/ 2 h 174"/>
              <a:gd name="T22" fmla="*/ 68 w 171"/>
              <a:gd name="T23" fmla="*/ 10 h 174"/>
              <a:gd name="T24" fmla="*/ 89 w 171"/>
              <a:gd name="T25" fmla="*/ 13 h 174"/>
              <a:gd name="T26" fmla="*/ 89 w 171"/>
              <a:gd name="T27" fmla="*/ 19 h 174"/>
              <a:gd name="T28" fmla="*/ 95 w 171"/>
              <a:gd name="T29" fmla="*/ 22 h 174"/>
              <a:gd name="T30" fmla="*/ 123 w 171"/>
              <a:gd name="T31" fmla="*/ 11 h 174"/>
              <a:gd name="T32" fmla="*/ 121 w 171"/>
              <a:gd name="T33" fmla="*/ 13 h 174"/>
              <a:gd name="T34" fmla="*/ 144 w 171"/>
              <a:gd name="T35" fmla="*/ 21 h 174"/>
              <a:gd name="T36" fmla="*/ 152 w 171"/>
              <a:gd name="T37" fmla="*/ 21 h 174"/>
              <a:gd name="T38" fmla="*/ 160 w 171"/>
              <a:gd name="T39" fmla="*/ 26 h 174"/>
              <a:gd name="T40" fmla="*/ 154 w 171"/>
              <a:gd name="T41" fmla="*/ 28 h 174"/>
              <a:gd name="T42" fmla="*/ 156 w 171"/>
              <a:gd name="T43" fmla="*/ 50 h 174"/>
              <a:gd name="T44" fmla="*/ 167 w 171"/>
              <a:gd name="T45" fmla="*/ 75 h 174"/>
              <a:gd name="T46" fmla="*/ 171 w 171"/>
              <a:gd name="T47" fmla="*/ 94 h 174"/>
              <a:gd name="T48" fmla="*/ 165 w 171"/>
              <a:gd name="T49" fmla="*/ 90 h 174"/>
              <a:gd name="T50" fmla="*/ 123 w 171"/>
              <a:gd name="T51" fmla="*/ 108 h 174"/>
              <a:gd name="T52" fmla="*/ 126 w 171"/>
              <a:gd name="T53" fmla="*/ 117 h 174"/>
              <a:gd name="T54" fmla="*/ 156 w 171"/>
              <a:gd name="T55" fmla="*/ 141 h 174"/>
              <a:gd name="T56" fmla="*/ 140 w 171"/>
              <a:gd name="T57" fmla="*/ 154 h 174"/>
              <a:gd name="T58" fmla="*/ 142 w 171"/>
              <a:gd name="T59" fmla="*/ 167 h 174"/>
              <a:gd name="T60" fmla="*/ 136 w 171"/>
              <a:gd name="T61" fmla="*/ 169 h 174"/>
              <a:gd name="T62" fmla="*/ 113 w 171"/>
              <a:gd name="T63" fmla="*/ 169 h 174"/>
              <a:gd name="T64" fmla="*/ 97 w 171"/>
              <a:gd name="T65" fmla="*/ 170 h 174"/>
              <a:gd name="T66" fmla="*/ 89 w 171"/>
              <a:gd name="T67" fmla="*/ 174 h 174"/>
              <a:gd name="T68" fmla="*/ 74 w 171"/>
              <a:gd name="T69" fmla="*/ 170 h 174"/>
              <a:gd name="T70" fmla="*/ 54 w 171"/>
              <a:gd name="T71" fmla="*/ 167 h 174"/>
              <a:gd name="T72" fmla="*/ 33 w 171"/>
              <a:gd name="T73" fmla="*/ 169 h 174"/>
              <a:gd name="T74" fmla="*/ 43 w 171"/>
              <a:gd name="T75" fmla="*/ 136 h 174"/>
              <a:gd name="T76" fmla="*/ 12 w 171"/>
              <a:gd name="T77" fmla="*/ 127 h 174"/>
              <a:gd name="T78" fmla="*/ 8 w 171"/>
              <a:gd name="T79" fmla="*/ 125 h 174"/>
              <a:gd name="T80" fmla="*/ 8 w 171"/>
              <a:gd name="T81" fmla="*/ 123 h 174"/>
              <a:gd name="T82" fmla="*/ 2 w 171"/>
              <a:gd name="T83" fmla="*/ 110 h 174"/>
              <a:gd name="T84" fmla="*/ 4 w 171"/>
              <a:gd name="T85" fmla="*/ 97 h 174"/>
              <a:gd name="T86" fmla="*/ 0 w 171"/>
              <a:gd name="T87" fmla="*/ 96 h 174"/>
              <a:gd name="T88" fmla="*/ 2 w 171"/>
              <a:gd name="T89" fmla="*/ 70 h 174"/>
              <a:gd name="T90" fmla="*/ 19 w 171"/>
              <a:gd name="T91" fmla="*/ 61 h 174"/>
              <a:gd name="T92" fmla="*/ 13 w 171"/>
              <a:gd name="T93" fmla="*/ 52 h 174"/>
              <a:gd name="T94" fmla="*/ 21 w 171"/>
              <a:gd name="T95" fmla="*/ 39 h 174"/>
              <a:gd name="T96" fmla="*/ 17 w 171"/>
              <a:gd name="T97" fmla="*/ 37 h 174"/>
              <a:gd name="T98" fmla="*/ 21 w 171"/>
              <a:gd name="T99" fmla="*/ 30 h 174"/>
              <a:gd name="T100" fmla="*/ 41 w 171"/>
              <a:gd name="T101" fmla="*/ 32 h 1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1"/>
              <a:gd name="T154" fmla="*/ 0 h 174"/>
              <a:gd name="T155" fmla="*/ 171 w 171"/>
              <a:gd name="T156" fmla="*/ 174 h 1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1" h="174">
                <a:moveTo>
                  <a:pt x="41" y="32"/>
                </a:moveTo>
                <a:lnTo>
                  <a:pt x="45" y="33"/>
                </a:lnTo>
                <a:lnTo>
                  <a:pt x="45" y="30"/>
                </a:lnTo>
                <a:lnTo>
                  <a:pt x="52" y="24"/>
                </a:lnTo>
                <a:lnTo>
                  <a:pt x="64" y="32"/>
                </a:lnTo>
                <a:lnTo>
                  <a:pt x="58" y="24"/>
                </a:lnTo>
                <a:lnTo>
                  <a:pt x="51" y="15"/>
                </a:lnTo>
                <a:lnTo>
                  <a:pt x="51" y="11"/>
                </a:lnTo>
                <a:lnTo>
                  <a:pt x="47" y="0"/>
                </a:lnTo>
                <a:lnTo>
                  <a:pt x="60" y="2"/>
                </a:lnTo>
                <a:lnTo>
                  <a:pt x="66" y="2"/>
                </a:lnTo>
                <a:lnTo>
                  <a:pt x="68" y="10"/>
                </a:lnTo>
                <a:lnTo>
                  <a:pt x="89" y="13"/>
                </a:lnTo>
                <a:lnTo>
                  <a:pt x="89" y="19"/>
                </a:lnTo>
                <a:lnTo>
                  <a:pt x="95" y="22"/>
                </a:lnTo>
                <a:lnTo>
                  <a:pt x="123" y="11"/>
                </a:lnTo>
                <a:lnTo>
                  <a:pt x="121" y="13"/>
                </a:lnTo>
                <a:lnTo>
                  <a:pt x="144" y="21"/>
                </a:lnTo>
                <a:lnTo>
                  <a:pt x="152" y="21"/>
                </a:lnTo>
                <a:lnTo>
                  <a:pt x="160" y="26"/>
                </a:lnTo>
                <a:lnTo>
                  <a:pt x="154" y="28"/>
                </a:lnTo>
                <a:lnTo>
                  <a:pt x="156" y="50"/>
                </a:lnTo>
                <a:lnTo>
                  <a:pt x="167" y="75"/>
                </a:lnTo>
                <a:lnTo>
                  <a:pt x="171" y="94"/>
                </a:lnTo>
                <a:lnTo>
                  <a:pt x="165" y="90"/>
                </a:lnTo>
                <a:lnTo>
                  <a:pt x="123" y="108"/>
                </a:lnTo>
                <a:lnTo>
                  <a:pt x="126" y="117"/>
                </a:lnTo>
                <a:lnTo>
                  <a:pt x="156" y="141"/>
                </a:lnTo>
                <a:lnTo>
                  <a:pt x="140" y="154"/>
                </a:lnTo>
                <a:lnTo>
                  <a:pt x="142" y="167"/>
                </a:lnTo>
                <a:lnTo>
                  <a:pt x="136" y="169"/>
                </a:lnTo>
                <a:lnTo>
                  <a:pt x="113" y="169"/>
                </a:lnTo>
                <a:lnTo>
                  <a:pt x="97" y="170"/>
                </a:lnTo>
                <a:lnTo>
                  <a:pt x="89" y="174"/>
                </a:lnTo>
                <a:lnTo>
                  <a:pt x="74" y="170"/>
                </a:lnTo>
                <a:lnTo>
                  <a:pt x="54" y="167"/>
                </a:lnTo>
                <a:lnTo>
                  <a:pt x="33" y="169"/>
                </a:lnTo>
                <a:lnTo>
                  <a:pt x="43" y="136"/>
                </a:lnTo>
                <a:lnTo>
                  <a:pt x="12" y="127"/>
                </a:lnTo>
                <a:lnTo>
                  <a:pt x="8" y="125"/>
                </a:lnTo>
                <a:lnTo>
                  <a:pt x="8" y="123"/>
                </a:lnTo>
                <a:lnTo>
                  <a:pt x="2" y="110"/>
                </a:lnTo>
                <a:lnTo>
                  <a:pt x="4" y="97"/>
                </a:lnTo>
                <a:lnTo>
                  <a:pt x="0" y="96"/>
                </a:lnTo>
                <a:lnTo>
                  <a:pt x="2" y="70"/>
                </a:lnTo>
                <a:lnTo>
                  <a:pt x="19" y="61"/>
                </a:lnTo>
                <a:lnTo>
                  <a:pt x="13" y="52"/>
                </a:lnTo>
                <a:lnTo>
                  <a:pt x="21" y="39"/>
                </a:lnTo>
                <a:lnTo>
                  <a:pt x="17" y="37"/>
                </a:lnTo>
                <a:lnTo>
                  <a:pt x="21" y="30"/>
                </a:ln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4" name="Freeform 354"/>
          <p:cNvSpPr>
            <a:spLocks/>
          </p:cNvSpPr>
          <p:nvPr/>
        </p:nvSpPr>
        <p:spPr bwMode="auto">
          <a:xfrm>
            <a:off x="5754953" y="3792028"/>
            <a:ext cx="11934" cy="2968"/>
          </a:xfrm>
          <a:custGeom>
            <a:avLst/>
            <a:gdLst>
              <a:gd name="T0" fmla="*/ 0 w 14"/>
              <a:gd name="T1" fmla="*/ 3 h 3"/>
              <a:gd name="T2" fmla="*/ 14 w 14"/>
              <a:gd name="T3" fmla="*/ 3 h 3"/>
              <a:gd name="T4" fmla="*/ 6 w 14"/>
              <a:gd name="T5" fmla="*/ 0 h 3"/>
              <a:gd name="T6" fmla="*/ 0 w 14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"/>
              <a:gd name="T14" fmla="*/ 14 w 1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">
                <a:moveTo>
                  <a:pt x="0" y="3"/>
                </a:moveTo>
                <a:lnTo>
                  <a:pt x="14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5" name="Freeform 355"/>
          <p:cNvSpPr>
            <a:spLocks/>
          </p:cNvSpPr>
          <p:nvPr/>
        </p:nvSpPr>
        <p:spPr bwMode="auto">
          <a:xfrm>
            <a:off x="5635614" y="3892952"/>
            <a:ext cx="10607" cy="14842"/>
          </a:xfrm>
          <a:custGeom>
            <a:avLst/>
            <a:gdLst>
              <a:gd name="T0" fmla="*/ 6 w 12"/>
              <a:gd name="T1" fmla="*/ 0 h 15"/>
              <a:gd name="T2" fmla="*/ 2 w 12"/>
              <a:gd name="T3" fmla="*/ 9 h 15"/>
              <a:gd name="T4" fmla="*/ 2 w 12"/>
              <a:gd name="T5" fmla="*/ 13 h 15"/>
              <a:gd name="T6" fmla="*/ 0 w 12"/>
              <a:gd name="T7" fmla="*/ 13 h 15"/>
              <a:gd name="T8" fmla="*/ 12 w 12"/>
              <a:gd name="T9" fmla="*/ 15 h 15"/>
              <a:gd name="T10" fmla="*/ 12 w 12"/>
              <a:gd name="T11" fmla="*/ 13 h 15"/>
              <a:gd name="T12" fmla="*/ 6 w 12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5"/>
              <a:gd name="T23" fmla="*/ 12 w 12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5">
                <a:moveTo>
                  <a:pt x="6" y="0"/>
                </a:moveTo>
                <a:lnTo>
                  <a:pt x="2" y="9"/>
                </a:lnTo>
                <a:lnTo>
                  <a:pt x="2" y="13"/>
                </a:lnTo>
                <a:lnTo>
                  <a:pt x="0" y="13"/>
                </a:lnTo>
                <a:lnTo>
                  <a:pt x="12" y="15"/>
                </a:lnTo>
                <a:lnTo>
                  <a:pt x="12" y="13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6" name="Freeform 356"/>
          <p:cNvSpPr>
            <a:spLocks/>
          </p:cNvSpPr>
          <p:nvPr/>
        </p:nvSpPr>
        <p:spPr bwMode="auto">
          <a:xfrm>
            <a:off x="6000262" y="3925604"/>
            <a:ext cx="76909" cy="83114"/>
          </a:xfrm>
          <a:custGeom>
            <a:avLst/>
            <a:gdLst>
              <a:gd name="T0" fmla="*/ 17 w 88"/>
              <a:gd name="T1" fmla="*/ 0 h 83"/>
              <a:gd name="T2" fmla="*/ 0 w 88"/>
              <a:gd name="T3" fmla="*/ 13 h 83"/>
              <a:gd name="T4" fmla="*/ 2 w 88"/>
              <a:gd name="T5" fmla="*/ 13 h 83"/>
              <a:gd name="T6" fmla="*/ 15 w 88"/>
              <a:gd name="T7" fmla="*/ 26 h 83"/>
              <a:gd name="T8" fmla="*/ 31 w 88"/>
              <a:gd name="T9" fmla="*/ 40 h 83"/>
              <a:gd name="T10" fmla="*/ 37 w 88"/>
              <a:gd name="T11" fmla="*/ 61 h 83"/>
              <a:gd name="T12" fmla="*/ 43 w 88"/>
              <a:gd name="T13" fmla="*/ 79 h 83"/>
              <a:gd name="T14" fmla="*/ 60 w 88"/>
              <a:gd name="T15" fmla="*/ 81 h 83"/>
              <a:gd name="T16" fmla="*/ 72 w 88"/>
              <a:gd name="T17" fmla="*/ 83 h 83"/>
              <a:gd name="T18" fmla="*/ 70 w 88"/>
              <a:gd name="T19" fmla="*/ 72 h 83"/>
              <a:gd name="T20" fmla="*/ 88 w 88"/>
              <a:gd name="T21" fmla="*/ 57 h 83"/>
              <a:gd name="T22" fmla="*/ 72 w 88"/>
              <a:gd name="T23" fmla="*/ 42 h 83"/>
              <a:gd name="T24" fmla="*/ 54 w 88"/>
              <a:gd name="T25" fmla="*/ 29 h 83"/>
              <a:gd name="T26" fmla="*/ 39 w 88"/>
              <a:gd name="T27" fmla="*/ 15 h 83"/>
              <a:gd name="T28" fmla="*/ 23 w 88"/>
              <a:gd name="T29" fmla="*/ 2 h 83"/>
              <a:gd name="T30" fmla="*/ 17 w 88"/>
              <a:gd name="T31" fmla="*/ 0 h 8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"/>
              <a:gd name="T49" fmla="*/ 0 h 83"/>
              <a:gd name="T50" fmla="*/ 88 w 88"/>
              <a:gd name="T51" fmla="*/ 83 h 8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" h="83">
                <a:moveTo>
                  <a:pt x="17" y="0"/>
                </a:moveTo>
                <a:lnTo>
                  <a:pt x="0" y="13"/>
                </a:lnTo>
                <a:lnTo>
                  <a:pt x="2" y="13"/>
                </a:lnTo>
                <a:lnTo>
                  <a:pt x="15" y="26"/>
                </a:lnTo>
                <a:lnTo>
                  <a:pt x="31" y="40"/>
                </a:lnTo>
                <a:lnTo>
                  <a:pt x="37" y="61"/>
                </a:lnTo>
                <a:lnTo>
                  <a:pt x="43" y="79"/>
                </a:lnTo>
                <a:lnTo>
                  <a:pt x="60" y="81"/>
                </a:lnTo>
                <a:lnTo>
                  <a:pt x="72" y="83"/>
                </a:lnTo>
                <a:lnTo>
                  <a:pt x="70" y="72"/>
                </a:lnTo>
                <a:lnTo>
                  <a:pt x="88" y="57"/>
                </a:lnTo>
                <a:lnTo>
                  <a:pt x="72" y="42"/>
                </a:lnTo>
                <a:lnTo>
                  <a:pt x="54" y="29"/>
                </a:lnTo>
                <a:lnTo>
                  <a:pt x="39" y="15"/>
                </a:lnTo>
                <a:lnTo>
                  <a:pt x="23" y="2"/>
                </a:lnTo>
                <a:lnTo>
                  <a:pt x="17" y="0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7" name="Freeform 357"/>
          <p:cNvSpPr>
            <a:spLocks/>
          </p:cNvSpPr>
          <p:nvPr/>
        </p:nvSpPr>
        <p:spPr bwMode="auto">
          <a:xfrm>
            <a:off x="5617051" y="3431376"/>
            <a:ext cx="361997" cy="279023"/>
          </a:xfrm>
          <a:custGeom>
            <a:avLst/>
            <a:gdLst>
              <a:gd name="T0" fmla="*/ 233 w 409"/>
              <a:gd name="T1" fmla="*/ 34 h 272"/>
              <a:gd name="T2" fmla="*/ 227 w 409"/>
              <a:gd name="T3" fmla="*/ 31 h 272"/>
              <a:gd name="T4" fmla="*/ 224 w 409"/>
              <a:gd name="T5" fmla="*/ 33 h 272"/>
              <a:gd name="T6" fmla="*/ 204 w 409"/>
              <a:gd name="T7" fmla="*/ 33 h 272"/>
              <a:gd name="T8" fmla="*/ 198 w 409"/>
              <a:gd name="T9" fmla="*/ 47 h 272"/>
              <a:gd name="T10" fmla="*/ 194 w 409"/>
              <a:gd name="T11" fmla="*/ 56 h 272"/>
              <a:gd name="T12" fmla="*/ 177 w 409"/>
              <a:gd name="T13" fmla="*/ 64 h 272"/>
              <a:gd name="T14" fmla="*/ 153 w 409"/>
              <a:gd name="T15" fmla="*/ 69 h 272"/>
              <a:gd name="T16" fmla="*/ 167 w 409"/>
              <a:gd name="T17" fmla="*/ 73 h 272"/>
              <a:gd name="T18" fmla="*/ 167 w 409"/>
              <a:gd name="T19" fmla="*/ 80 h 272"/>
              <a:gd name="T20" fmla="*/ 132 w 409"/>
              <a:gd name="T21" fmla="*/ 91 h 272"/>
              <a:gd name="T22" fmla="*/ 142 w 409"/>
              <a:gd name="T23" fmla="*/ 98 h 272"/>
              <a:gd name="T24" fmla="*/ 122 w 409"/>
              <a:gd name="T25" fmla="*/ 113 h 272"/>
              <a:gd name="T26" fmla="*/ 107 w 409"/>
              <a:gd name="T27" fmla="*/ 126 h 272"/>
              <a:gd name="T28" fmla="*/ 101 w 409"/>
              <a:gd name="T29" fmla="*/ 133 h 272"/>
              <a:gd name="T30" fmla="*/ 79 w 409"/>
              <a:gd name="T31" fmla="*/ 150 h 272"/>
              <a:gd name="T32" fmla="*/ 103 w 409"/>
              <a:gd name="T33" fmla="*/ 144 h 272"/>
              <a:gd name="T34" fmla="*/ 81 w 409"/>
              <a:gd name="T35" fmla="*/ 157 h 272"/>
              <a:gd name="T36" fmla="*/ 58 w 409"/>
              <a:gd name="T37" fmla="*/ 161 h 272"/>
              <a:gd name="T38" fmla="*/ 50 w 409"/>
              <a:gd name="T39" fmla="*/ 166 h 272"/>
              <a:gd name="T40" fmla="*/ 31 w 409"/>
              <a:gd name="T41" fmla="*/ 172 h 272"/>
              <a:gd name="T42" fmla="*/ 37 w 409"/>
              <a:gd name="T43" fmla="*/ 173 h 272"/>
              <a:gd name="T44" fmla="*/ 31 w 409"/>
              <a:gd name="T45" fmla="*/ 183 h 272"/>
              <a:gd name="T46" fmla="*/ 11 w 409"/>
              <a:gd name="T47" fmla="*/ 183 h 272"/>
              <a:gd name="T48" fmla="*/ 0 w 409"/>
              <a:gd name="T49" fmla="*/ 184 h 272"/>
              <a:gd name="T50" fmla="*/ 0 w 409"/>
              <a:gd name="T51" fmla="*/ 192 h 272"/>
              <a:gd name="T52" fmla="*/ 3 w 409"/>
              <a:gd name="T53" fmla="*/ 201 h 272"/>
              <a:gd name="T54" fmla="*/ 37 w 409"/>
              <a:gd name="T55" fmla="*/ 203 h 272"/>
              <a:gd name="T56" fmla="*/ 37 w 409"/>
              <a:gd name="T57" fmla="*/ 210 h 272"/>
              <a:gd name="T58" fmla="*/ 1 w 409"/>
              <a:gd name="T59" fmla="*/ 214 h 272"/>
              <a:gd name="T60" fmla="*/ 9 w 409"/>
              <a:gd name="T61" fmla="*/ 217 h 272"/>
              <a:gd name="T62" fmla="*/ 9 w 409"/>
              <a:gd name="T63" fmla="*/ 225 h 272"/>
              <a:gd name="T64" fmla="*/ 31 w 409"/>
              <a:gd name="T65" fmla="*/ 221 h 272"/>
              <a:gd name="T66" fmla="*/ 15 w 409"/>
              <a:gd name="T67" fmla="*/ 236 h 272"/>
              <a:gd name="T68" fmla="*/ 5 w 409"/>
              <a:gd name="T69" fmla="*/ 247 h 272"/>
              <a:gd name="T70" fmla="*/ 21 w 409"/>
              <a:gd name="T71" fmla="*/ 247 h 272"/>
              <a:gd name="T72" fmla="*/ 13 w 409"/>
              <a:gd name="T73" fmla="*/ 263 h 272"/>
              <a:gd name="T74" fmla="*/ 83 w 409"/>
              <a:gd name="T75" fmla="*/ 250 h 272"/>
              <a:gd name="T76" fmla="*/ 103 w 409"/>
              <a:gd name="T77" fmla="*/ 234 h 272"/>
              <a:gd name="T78" fmla="*/ 126 w 409"/>
              <a:gd name="T79" fmla="*/ 232 h 272"/>
              <a:gd name="T80" fmla="*/ 136 w 409"/>
              <a:gd name="T81" fmla="*/ 201 h 272"/>
              <a:gd name="T82" fmla="*/ 120 w 409"/>
              <a:gd name="T83" fmla="*/ 152 h 272"/>
              <a:gd name="T84" fmla="*/ 144 w 409"/>
              <a:gd name="T85" fmla="*/ 131 h 272"/>
              <a:gd name="T86" fmla="*/ 169 w 409"/>
              <a:gd name="T87" fmla="*/ 97 h 272"/>
              <a:gd name="T88" fmla="*/ 208 w 409"/>
              <a:gd name="T89" fmla="*/ 58 h 272"/>
              <a:gd name="T90" fmla="*/ 237 w 409"/>
              <a:gd name="T91" fmla="*/ 40 h 272"/>
              <a:gd name="T92" fmla="*/ 274 w 409"/>
              <a:gd name="T93" fmla="*/ 44 h 272"/>
              <a:gd name="T94" fmla="*/ 325 w 409"/>
              <a:gd name="T95" fmla="*/ 44 h 272"/>
              <a:gd name="T96" fmla="*/ 381 w 409"/>
              <a:gd name="T97" fmla="*/ 25 h 272"/>
              <a:gd name="T98" fmla="*/ 409 w 409"/>
              <a:gd name="T99" fmla="*/ 29 h 272"/>
              <a:gd name="T100" fmla="*/ 389 w 409"/>
              <a:gd name="T101" fmla="*/ 25 h 272"/>
              <a:gd name="T102" fmla="*/ 393 w 409"/>
              <a:gd name="T103" fmla="*/ 7 h 272"/>
              <a:gd name="T104" fmla="*/ 364 w 409"/>
              <a:gd name="T105" fmla="*/ 18 h 272"/>
              <a:gd name="T106" fmla="*/ 358 w 409"/>
              <a:gd name="T107" fmla="*/ 7 h 272"/>
              <a:gd name="T108" fmla="*/ 336 w 409"/>
              <a:gd name="T109" fmla="*/ 13 h 272"/>
              <a:gd name="T110" fmla="*/ 319 w 409"/>
              <a:gd name="T111" fmla="*/ 5 h 272"/>
              <a:gd name="T112" fmla="*/ 301 w 409"/>
              <a:gd name="T113" fmla="*/ 7 h 272"/>
              <a:gd name="T114" fmla="*/ 272 w 409"/>
              <a:gd name="T115" fmla="*/ 16 h 272"/>
              <a:gd name="T116" fmla="*/ 262 w 409"/>
              <a:gd name="T117" fmla="*/ 24 h 2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09"/>
              <a:gd name="T178" fmla="*/ 0 h 272"/>
              <a:gd name="T179" fmla="*/ 409 w 409"/>
              <a:gd name="T180" fmla="*/ 272 h 2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09" h="272">
                <a:moveTo>
                  <a:pt x="241" y="27"/>
                </a:moveTo>
                <a:lnTo>
                  <a:pt x="241" y="29"/>
                </a:lnTo>
                <a:lnTo>
                  <a:pt x="233" y="34"/>
                </a:lnTo>
                <a:lnTo>
                  <a:pt x="235" y="22"/>
                </a:lnTo>
                <a:lnTo>
                  <a:pt x="233" y="29"/>
                </a:lnTo>
                <a:lnTo>
                  <a:pt x="227" y="31"/>
                </a:lnTo>
                <a:lnTo>
                  <a:pt x="225" y="24"/>
                </a:lnTo>
                <a:lnTo>
                  <a:pt x="222" y="29"/>
                </a:lnTo>
                <a:lnTo>
                  <a:pt x="224" y="33"/>
                </a:lnTo>
                <a:lnTo>
                  <a:pt x="210" y="31"/>
                </a:lnTo>
                <a:lnTo>
                  <a:pt x="212" y="34"/>
                </a:lnTo>
                <a:lnTo>
                  <a:pt x="204" y="33"/>
                </a:lnTo>
                <a:lnTo>
                  <a:pt x="200" y="38"/>
                </a:lnTo>
                <a:lnTo>
                  <a:pt x="200" y="45"/>
                </a:lnTo>
                <a:lnTo>
                  <a:pt x="198" y="47"/>
                </a:lnTo>
                <a:lnTo>
                  <a:pt x="179" y="51"/>
                </a:lnTo>
                <a:lnTo>
                  <a:pt x="198" y="53"/>
                </a:lnTo>
                <a:lnTo>
                  <a:pt x="194" y="56"/>
                </a:lnTo>
                <a:lnTo>
                  <a:pt x="181" y="56"/>
                </a:lnTo>
                <a:lnTo>
                  <a:pt x="177" y="62"/>
                </a:lnTo>
                <a:lnTo>
                  <a:pt x="177" y="64"/>
                </a:lnTo>
                <a:lnTo>
                  <a:pt x="171" y="58"/>
                </a:lnTo>
                <a:lnTo>
                  <a:pt x="167" y="60"/>
                </a:lnTo>
                <a:lnTo>
                  <a:pt x="153" y="69"/>
                </a:lnTo>
                <a:lnTo>
                  <a:pt x="171" y="67"/>
                </a:lnTo>
                <a:lnTo>
                  <a:pt x="165" y="69"/>
                </a:lnTo>
                <a:lnTo>
                  <a:pt x="167" y="73"/>
                </a:lnTo>
                <a:lnTo>
                  <a:pt x="155" y="73"/>
                </a:lnTo>
                <a:lnTo>
                  <a:pt x="155" y="77"/>
                </a:lnTo>
                <a:lnTo>
                  <a:pt x="167" y="80"/>
                </a:lnTo>
                <a:lnTo>
                  <a:pt x="151" y="80"/>
                </a:lnTo>
                <a:lnTo>
                  <a:pt x="140" y="86"/>
                </a:lnTo>
                <a:lnTo>
                  <a:pt x="132" y="91"/>
                </a:lnTo>
                <a:lnTo>
                  <a:pt x="128" y="95"/>
                </a:lnTo>
                <a:lnTo>
                  <a:pt x="130" y="97"/>
                </a:lnTo>
                <a:lnTo>
                  <a:pt x="142" y="98"/>
                </a:lnTo>
                <a:lnTo>
                  <a:pt x="126" y="102"/>
                </a:lnTo>
                <a:lnTo>
                  <a:pt x="122" y="108"/>
                </a:lnTo>
                <a:lnTo>
                  <a:pt x="122" y="113"/>
                </a:lnTo>
                <a:lnTo>
                  <a:pt x="122" y="117"/>
                </a:lnTo>
                <a:lnTo>
                  <a:pt x="126" y="119"/>
                </a:lnTo>
                <a:lnTo>
                  <a:pt x="107" y="126"/>
                </a:lnTo>
                <a:lnTo>
                  <a:pt x="113" y="124"/>
                </a:lnTo>
                <a:lnTo>
                  <a:pt x="109" y="131"/>
                </a:lnTo>
                <a:lnTo>
                  <a:pt x="101" y="133"/>
                </a:lnTo>
                <a:lnTo>
                  <a:pt x="93" y="135"/>
                </a:lnTo>
                <a:lnTo>
                  <a:pt x="83" y="144"/>
                </a:lnTo>
                <a:lnTo>
                  <a:pt x="79" y="150"/>
                </a:lnTo>
                <a:lnTo>
                  <a:pt x="85" y="153"/>
                </a:lnTo>
                <a:lnTo>
                  <a:pt x="95" y="148"/>
                </a:lnTo>
                <a:lnTo>
                  <a:pt x="103" y="144"/>
                </a:lnTo>
                <a:lnTo>
                  <a:pt x="101" y="152"/>
                </a:lnTo>
                <a:lnTo>
                  <a:pt x="87" y="157"/>
                </a:lnTo>
                <a:lnTo>
                  <a:pt x="81" y="157"/>
                </a:lnTo>
                <a:lnTo>
                  <a:pt x="68" y="155"/>
                </a:lnTo>
                <a:lnTo>
                  <a:pt x="66" y="157"/>
                </a:lnTo>
                <a:lnTo>
                  <a:pt x="58" y="161"/>
                </a:lnTo>
                <a:lnTo>
                  <a:pt x="54" y="166"/>
                </a:lnTo>
                <a:lnTo>
                  <a:pt x="54" y="168"/>
                </a:lnTo>
                <a:lnTo>
                  <a:pt x="50" y="166"/>
                </a:lnTo>
                <a:lnTo>
                  <a:pt x="56" y="172"/>
                </a:lnTo>
                <a:lnTo>
                  <a:pt x="33" y="166"/>
                </a:lnTo>
                <a:lnTo>
                  <a:pt x="31" y="172"/>
                </a:lnTo>
                <a:lnTo>
                  <a:pt x="38" y="172"/>
                </a:lnTo>
                <a:lnTo>
                  <a:pt x="44" y="172"/>
                </a:lnTo>
                <a:lnTo>
                  <a:pt x="37" y="173"/>
                </a:lnTo>
                <a:lnTo>
                  <a:pt x="23" y="177"/>
                </a:lnTo>
                <a:lnTo>
                  <a:pt x="33" y="181"/>
                </a:lnTo>
                <a:lnTo>
                  <a:pt x="31" y="183"/>
                </a:lnTo>
                <a:lnTo>
                  <a:pt x="21" y="179"/>
                </a:lnTo>
                <a:lnTo>
                  <a:pt x="21" y="183"/>
                </a:lnTo>
                <a:lnTo>
                  <a:pt x="11" y="183"/>
                </a:lnTo>
                <a:lnTo>
                  <a:pt x="15" y="184"/>
                </a:lnTo>
                <a:lnTo>
                  <a:pt x="5" y="186"/>
                </a:lnTo>
                <a:lnTo>
                  <a:pt x="0" y="184"/>
                </a:lnTo>
                <a:lnTo>
                  <a:pt x="0" y="190"/>
                </a:lnTo>
                <a:lnTo>
                  <a:pt x="23" y="192"/>
                </a:lnTo>
                <a:lnTo>
                  <a:pt x="0" y="192"/>
                </a:lnTo>
                <a:lnTo>
                  <a:pt x="7" y="199"/>
                </a:lnTo>
                <a:lnTo>
                  <a:pt x="1" y="201"/>
                </a:lnTo>
                <a:lnTo>
                  <a:pt x="3" y="201"/>
                </a:lnTo>
                <a:lnTo>
                  <a:pt x="0" y="205"/>
                </a:lnTo>
                <a:lnTo>
                  <a:pt x="25" y="203"/>
                </a:lnTo>
                <a:lnTo>
                  <a:pt x="37" y="203"/>
                </a:lnTo>
                <a:lnTo>
                  <a:pt x="38" y="201"/>
                </a:lnTo>
                <a:lnTo>
                  <a:pt x="40" y="206"/>
                </a:lnTo>
                <a:lnTo>
                  <a:pt x="37" y="210"/>
                </a:lnTo>
                <a:lnTo>
                  <a:pt x="21" y="206"/>
                </a:lnTo>
                <a:lnTo>
                  <a:pt x="0" y="210"/>
                </a:lnTo>
                <a:lnTo>
                  <a:pt x="1" y="214"/>
                </a:lnTo>
                <a:lnTo>
                  <a:pt x="1" y="215"/>
                </a:lnTo>
                <a:lnTo>
                  <a:pt x="0" y="215"/>
                </a:lnTo>
                <a:lnTo>
                  <a:pt x="9" y="217"/>
                </a:lnTo>
                <a:lnTo>
                  <a:pt x="7" y="221"/>
                </a:lnTo>
                <a:lnTo>
                  <a:pt x="1" y="226"/>
                </a:lnTo>
                <a:lnTo>
                  <a:pt x="9" y="225"/>
                </a:lnTo>
                <a:lnTo>
                  <a:pt x="13" y="230"/>
                </a:lnTo>
                <a:lnTo>
                  <a:pt x="23" y="221"/>
                </a:lnTo>
                <a:lnTo>
                  <a:pt x="31" y="221"/>
                </a:lnTo>
                <a:lnTo>
                  <a:pt x="25" y="228"/>
                </a:lnTo>
                <a:lnTo>
                  <a:pt x="23" y="221"/>
                </a:lnTo>
                <a:lnTo>
                  <a:pt x="15" y="236"/>
                </a:lnTo>
                <a:lnTo>
                  <a:pt x="17" y="236"/>
                </a:lnTo>
                <a:lnTo>
                  <a:pt x="7" y="239"/>
                </a:lnTo>
                <a:lnTo>
                  <a:pt x="5" y="247"/>
                </a:lnTo>
                <a:lnTo>
                  <a:pt x="15" y="243"/>
                </a:lnTo>
                <a:lnTo>
                  <a:pt x="21" y="241"/>
                </a:lnTo>
                <a:lnTo>
                  <a:pt x="21" y="247"/>
                </a:lnTo>
                <a:lnTo>
                  <a:pt x="19" y="252"/>
                </a:lnTo>
                <a:lnTo>
                  <a:pt x="11" y="254"/>
                </a:lnTo>
                <a:lnTo>
                  <a:pt x="13" y="263"/>
                </a:lnTo>
                <a:lnTo>
                  <a:pt x="29" y="270"/>
                </a:lnTo>
                <a:lnTo>
                  <a:pt x="54" y="272"/>
                </a:lnTo>
                <a:lnTo>
                  <a:pt x="83" y="250"/>
                </a:lnTo>
                <a:lnTo>
                  <a:pt x="95" y="250"/>
                </a:lnTo>
                <a:lnTo>
                  <a:pt x="95" y="237"/>
                </a:lnTo>
                <a:lnTo>
                  <a:pt x="103" y="234"/>
                </a:lnTo>
                <a:lnTo>
                  <a:pt x="107" y="248"/>
                </a:lnTo>
                <a:lnTo>
                  <a:pt x="116" y="252"/>
                </a:lnTo>
                <a:lnTo>
                  <a:pt x="126" y="232"/>
                </a:lnTo>
                <a:lnTo>
                  <a:pt x="128" y="214"/>
                </a:lnTo>
                <a:lnTo>
                  <a:pt x="128" y="208"/>
                </a:lnTo>
                <a:lnTo>
                  <a:pt x="136" y="201"/>
                </a:lnTo>
                <a:lnTo>
                  <a:pt x="122" y="194"/>
                </a:lnTo>
                <a:lnTo>
                  <a:pt x="122" y="172"/>
                </a:lnTo>
                <a:lnTo>
                  <a:pt x="120" y="152"/>
                </a:lnTo>
                <a:lnTo>
                  <a:pt x="136" y="142"/>
                </a:lnTo>
                <a:lnTo>
                  <a:pt x="151" y="141"/>
                </a:lnTo>
                <a:lnTo>
                  <a:pt x="144" y="131"/>
                </a:lnTo>
                <a:lnTo>
                  <a:pt x="155" y="106"/>
                </a:lnTo>
                <a:lnTo>
                  <a:pt x="153" y="100"/>
                </a:lnTo>
                <a:lnTo>
                  <a:pt x="169" y="97"/>
                </a:lnTo>
                <a:lnTo>
                  <a:pt x="177" y="84"/>
                </a:lnTo>
                <a:lnTo>
                  <a:pt x="185" y="64"/>
                </a:lnTo>
                <a:lnTo>
                  <a:pt x="208" y="58"/>
                </a:lnTo>
                <a:lnTo>
                  <a:pt x="210" y="51"/>
                </a:lnTo>
                <a:lnTo>
                  <a:pt x="239" y="51"/>
                </a:lnTo>
                <a:lnTo>
                  <a:pt x="237" y="40"/>
                </a:lnTo>
                <a:lnTo>
                  <a:pt x="245" y="40"/>
                </a:lnTo>
                <a:lnTo>
                  <a:pt x="255" y="34"/>
                </a:lnTo>
                <a:lnTo>
                  <a:pt x="274" y="44"/>
                </a:lnTo>
                <a:lnTo>
                  <a:pt x="294" y="47"/>
                </a:lnTo>
                <a:lnTo>
                  <a:pt x="315" y="47"/>
                </a:lnTo>
                <a:lnTo>
                  <a:pt x="325" y="44"/>
                </a:lnTo>
                <a:lnTo>
                  <a:pt x="331" y="27"/>
                </a:lnTo>
                <a:lnTo>
                  <a:pt x="354" y="20"/>
                </a:lnTo>
                <a:lnTo>
                  <a:pt x="381" y="25"/>
                </a:lnTo>
                <a:lnTo>
                  <a:pt x="381" y="40"/>
                </a:lnTo>
                <a:lnTo>
                  <a:pt x="397" y="31"/>
                </a:lnTo>
                <a:lnTo>
                  <a:pt x="409" y="29"/>
                </a:lnTo>
                <a:lnTo>
                  <a:pt x="409" y="24"/>
                </a:lnTo>
                <a:lnTo>
                  <a:pt x="399" y="24"/>
                </a:lnTo>
                <a:lnTo>
                  <a:pt x="389" y="25"/>
                </a:lnTo>
                <a:lnTo>
                  <a:pt x="377" y="18"/>
                </a:lnTo>
                <a:lnTo>
                  <a:pt x="409" y="14"/>
                </a:lnTo>
                <a:lnTo>
                  <a:pt x="393" y="7"/>
                </a:lnTo>
                <a:lnTo>
                  <a:pt x="377" y="5"/>
                </a:lnTo>
                <a:lnTo>
                  <a:pt x="366" y="7"/>
                </a:lnTo>
                <a:lnTo>
                  <a:pt x="364" y="18"/>
                </a:lnTo>
                <a:lnTo>
                  <a:pt x="362" y="11"/>
                </a:lnTo>
                <a:lnTo>
                  <a:pt x="360" y="7"/>
                </a:lnTo>
                <a:lnTo>
                  <a:pt x="358" y="7"/>
                </a:lnTo>
                <a:lnTo>
                  <a:pt x="356" y="0"/>
                </a:lnTo>
                <a:lnTo>
                  <a:pt x="346" y="3"/>
                </a:lnTo>
                <a:lnTo>
                  <a:pt x="336" y="13"/>
                </a:lnTo>
                <a:lnTo>
                  <a:pt x="331" y="3"/>
                </a:lnTo>
                <a:lnTo>
                  <a:pt x="311" y="18"/>
                </a:lnTo>
                <a:lnTo>
                  <a:pt x="319" y="5"/>
                </a:lnTo>
                <a:lnTo>
                  <a:pt x="313" y="3"/>
                </a:lnTo>
                <a:lnTo>
                  <a:pt x="301" y="3"/>
                </a:lnTo>
                <a:lnTo>
                  <a:pt x="301" y="7"/>
                </a:lnTo>
                <a:lnTo>
                  <a:pt x="282" y="18"/>
                </a:lnTo>
                <a:lnTo>
                  <a:pt x="270" y="18"/>
                </a:lnTo>
                <a:lnTo>
                  <a:pt x="272" y="16"/>
                </a:lnTo>
                <a:lnTo>
                  <a:pt x="255" y="18"/>
                </a:lnTo>
                <a:lnTo>
                  <a:pt x="264" y="20"/>
                </a:lnTo>
                <a:lnTo>
                  <a:pt x="262" y="24"/>
                </a:lnTo>
                <a:lnTo>
                  <a:pt x="253" y="24"/>
                </a:lnTo>
                <a:lnTo>
                  <a:pt x="241" y="2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8" name="Freeform 358"/>
          <p:cNvSpPr>
            <a:spLocks/>
          </p:cNvSpPr>
          <p:nvPr/>
        </p:nvSpPr>
        <p:spPr bwMode="auto">
          <a:xfrm>
            <a:off x="5672742" y="3265149"/>
            <a:ext cx="135252" cy="60851"/>
          </a:xfrm>
          <a:custGeom>
            <a:avLst/>
            <a:gdLst>
              <a:gd name="T0" fmla="*/ 35 w 152"/>
              <a:gd name="T1" fmla="*/ 6 h 61"/>
              <a:gd name="T2" fmla="*/ 15 w 152"/>
              <a:gd name="T3" fmla="*/ 6 h 61"/>
              <a:gd name="T4" fmla="*/ 0 w 152"/>
              <a:gd name="T5" fmla="*/ 6 h 61"/>
              <a:gd name="T6" fmla="*/ 2 w 152"/>
              <a:gd name="T7" fmla="*/ 13 h 61"/>
              <a:gd name="T8" fmla="*/ 13 w 152"/>
              <a:gd name="T9" fmla="*/ 13 h 61"/>
              <a:gd name="T10" fmla="*/ 15 w 152"/>
              <a:gd name="T11" fmla="*/ 17 h 61"/>
              <a:gd name="T12" fmla="*/ 6 w 152"/>
              <a:gd name="T13" fmla="*/ 19 h 61"/>
              <a:gd name="T14" fmla="*/ 23 w 152"/>
              <a:gd name="T15" fmla="*/ 26 h 61"/>
              <a:gd name="T16" fmla="*/ 41 w 152"/>
              <a:gd name="T17" fmla="*/ 31 h 61"/>
              <a:gd name="T18" fmla="*/ 50 w 152"/>
              <a:gd name="T19" fmla="*/ 28 h 61"/>
              <a:gd name="T20" fmla="*/ 62 w 152"/>
              <a:gd name="T21" fmla="*/ 22 h 61"/>
              <a:gd name="T22" fmla="*/ 62 w 152"/>
              <a:gd name="T23" fmla="*/ 26 h 61"/>
              <a:gd name="T24" fmla="*/ 80 w 152"/>
              <a:gd name="T25" fmla="*/ 22 h 61"/>
              <a:gd name="T26" fmla="*/ 82 w 152"/>
              <a:gd name="T27" fmla="*/ 28 h 61"/>
              <a:gd name="T28" fmla="*/ 47 w 152"/>
              <a:gd name="T29" fmla="*/ 33 h 61"/>
              <a:gd name="T30" fmla="*/ 43 w 152"/>
              <a:gd name="T31" fmla="*/ 39 h 61"/>
              <a:gd name="T32" fmla="*/ 86 w 152"/>
              <a:gd name="T33" fmla="*/ 39 h 61"/>
              <a:gd name="T34" fmla="*/ 68 w 152"/>
              <a:gd name="T35" fmla="*/ 40 h 61"/>
              <a:gd name="T36" fmla="*/ 76 w 152"/>
              <a:gd name="T37" fmla="*/ 42 h 61"/>
              <a:gd name="T38" fmla="*/ 49 w 152"/>
              <a:gd name="T39" fmla="*/ 46 h 61"/>
              <a:gd name="T40" fmla="*/ 78 w 152"/>
              <a:gd name="T41" fmla="*/ 53 h 61"/>
              <a:gd name="T42" fmla="*/ 89 w 152"/>
              <a:gd name="T43" fmla="*/ 61 h 61"/>
              <a:gd name="T44" fmla="*/ 93 w 152"/>
              <a:gd name="T45" fmla="*/ 57 h 61"/>
              <a:gd name="T46" fmla="*/ 107 w 152"/>
              <a:gd name="T47" fmla="*/ 44 h 61"/>
              <a:gd name="T48" fmla="*/ 115 w 152"/>
              <a:gd name="T49" fmla="*/ 35 h 61"/>
              <a:gd name="T50" fmla="*/ 119 w 152"/>
              <a:gd name="T51" fmla="*/ 29 h 61"/>
              <a:gd name="T52" fmla="*/ 152 w 152"/>
              <a:gd name="T53" fmla="*/ 22 h 61"/>
              <a:gd name="T54" fmla="*/ 113 w 152"/>
              <a:gd name="T55" fmla="*/ 15 h 61"/>
              <a:gd name="T56" fmla="*/ 109 w 152"/>
              <a:gd name="T57" fmla="*/ 8 h 61"/>
              <a:gd name="T58" fmla="*/ 97 w 152"/>
              <a:gd name="T59" fmla="*/ 11 h 61"/>
              <a:gd name="T60" fmla="*/ 95 w 152"/>
              <a:gd name="T61" fmla="*/ 6 h 61"/>
              <a:gd name="T62" fmla="*/ 76 w 152"/>
              <a:gd name="T63" fmla="*/ 0 h 61"/>
              <a:gd name="T64" fmla="*/ 78 w 152"/>
              <a:gd name="T65" fmla="*/ 20 h 61"/>
              <a:gd name="T66" fmla="*/ 52 w 152"/>
              <a:gd name="T67" fmla="*/ 4 h 61"/>
              <a:gd name="T68" fmla="*/ 43 w 152"/>
              <a:gd name="T69" fmla="*/ 11 h 61"/>
              <a:gd name="T70" fmla="*/ 31 w 152"/>
              <a:gd name="T71" fmla="*/ 8 h 61"/>
              <a:gd name="T72" fmla="*/ 35 w 152"/>
              <a:gd name="T73" fmla="*/ 6 h 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2"/>
              <a:gd name="T112" fmla="*/ 0 h 61"/>
              <a:gd name="T113" fmla="*/ 152 w 152"/>
              <a:gd name="T114" fmla="*/ 61 h 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2" h="61">
                <a:moveTo>
                  <a:pt x="35" y="6"/>
                </a:moveTo>
                <a:lnTo>
                  <a:pt x="15" y="6"/>
                </a:lnTo>
                <a:lnTo>
                  <a:pt x="0" y="6"/>
                </a:lnTo>
                <a:lnTo>
                  <a:pt x="2" y="13"/>
                </a:lnTo>
                <a:lnTo>
                  <a:pt x="13" y="13"/>
                </a:lnTo>
                <a:lnTo>
                  <a:pt x="15" y="17"/>
                </a:lnTo>
                <a:lnTo>
                  <a:pt x="6" y="19"/>
                </a:lnTo>
                <a:lnTo>
                  <a:pt x="23" y="26"/>
                </a:lnTo>
                <a:lnTo>
                  <a:pt x="41" y="31"/>
                </a:lnTo>
                <a:lnTo>
                  <a:pt x="50" y="28"/>
                </a:lnTo>
                <a:lnTo>
                  <a:pt x="62" y="22"/>
                </a:lnTo>
                <a:lnTo>
                  <a:pt x="62" y="26"/>
                </a:lnTo>
                <a:lnTo>
                  <a:pt x="80" y="22"/>
                </a:lnTo>
                <a:lnTo>
                  <a:pt x="82" y="28"/>
                </a:lnTo>
                <a:lnTo>
                  <a:pt x="47" y="33"/>
                </a:lnTo>
                <a:lnTo>
                  <a:pt x="43" y="39"/>
                </a:lnTo>
                <a:lnTo>
                  <a:pt x="86" y="39"/>
                </a:lnTo>
                <a:lnTo>
                  <a:pt x="68" y="40"/>
                </a:lnTo>
                <a:lnTo>
                  <a:pt x="76" y="42"/>
                </a:lnTo>
                <a:lnTo>
                  <a:pt x="49" y="46"/>
                </a:lnTo>
                <a:lnTo>
                  <a:pt x="78" y="53"/>
                </a:lnTo>
                <a:lnTo>
                  <a:pt x="89" y="61"/>
                </a:lnTo>
                <a:lnTo>
                  <a:pt x="93" y="57"/>
                </a:lnTo>
                <a:lnTo>
                  <a:pt x="107" y="44"/>
                </a:lnTo>
                <a:lnTo>
                  <a:pt x="115" y="35"/>
                </a:lnTo>
                <a:lnTo>
                  <a:pt x="119" y="29"/>
                </a:lnTo>
                <a:lnTo>
                  <a:pt x="152" y="22"/>
                </a:lnTo>
                <a:lnTo>
                  <a:pt x="113" y="15"/>
                </a:lnTo>
                <a:lnTo>
                  <a:pt x="109" y="8"/>
                </a:lnTo>
                <a:lnTo>
                  <a:pt x="97" y="11"/>
                </a:lnTo>
                <a:lnTo>
                  <a:pt x="95" y="6"/>
                </a:lnTo>
                <a:lnTo>
                  <a:pt x="76" y="0"/>
                </a:lnTo>
                <a:lnTo>
                  <a:pt x="78" y="20"/>
                </a:lnTo>
                <a:lnTo>
                  <a:pt x="52" y="4"/>
                </a:lnTo>
                <a:lnTo>
                  <a:pt x="43" y="11"/>
                </a:lnTo>
                <a:lnTo>
                  <a:pt x="31" y="8"/>
                </a:lnTo>
                <a:lnTo>
                  <a:pt x="35" y="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89" name="Freeform 359"/>
          <p:cNvSpPr>
            <a:spLocks/>
          </p:cNvSpPr>
          <p:nvPr/>
        </p:nvSpPr>
        <p:spPr bwMode="auto">
          <a:xfrm>
            <a:off x="5761583" y="3259213"/>
            <a:ext cx="111384" cy="20779"/>
          </a:xfrm>
          <a:custGeom>
            <a:avLst/>
            <a:gdLst>
              <a:gd name="T0" fmla="*/ 55 w 127"/>
              <a:gd name="T1" fmla="*/ 5 h 18"/>
              <a:gd name="T2" fmla="*/ 22 w 127"/>
              <a:gd name="T3" fmla="*/ 0 h 18"/>
              <a:gd name="T4" fmla="*/ 14 w 127"/>
              <a:gd name="T5" fmla="*/ 2 h 18"/>
              <a:gd name="T6" fmla="*/ 0 w 127"/>
              <a:gd name="T7" fmla="*/ 5 h 18"/>
              <a:gd name="T8" fmla="*/ 0 w 127"/>
              <a:gd name="T9" fmla="*/ 7 h 18"/>
              <a:gd name="T10" fmla="*/ 53 w 127"/>
              <a:gd name="T11" fmla="*/ 11 h 18"/>
              <a:gd name="T12" fmla="*/ 27 w 127"/>
              <a:gd name="T13" fmla="*/ 14 h 18"/>
              <a:gd name="T14" fmla="*/ 66 w 127"/>
              <a:gd name="T15" fmla="*/ 18 h 18"/>
              <a:gd name="T16" fmla="*/ 109 w 127"/>
              <a:gd name="T17" fmla="*/ 16 h 18"/>
              <a:gd name="T18" fmla="*/ 127 w 127"/>
              <a:gd name="T19" fmla="*/ 7 h 18"/>
              <a:gd name="T20" fmla="*/ 117 w 127"/>
              <a:gd name="T21" fmla="*/ 3 h 18"/>
              <a:gd name="T22" fmla="*/ 76 w 127"/>
              <a:gd name="T23" fmla="*/ 2 h 18"/>
              <a:gd name="T24" fmla="*/ 70 w 127"/>
              <a:gd name="T25" fmla="*/ 2 h 18"/>
              <a:gd name="T26" fmla="*/ 62 w 127"/>
              <a:gd name="T27" fmla="*/ 0 h 18"/>
              <a:gd name="T28" fmla="*/ 59 w 127"/>
              <a:gd name="T29" fmla="*/ 2 h 18"/>
              <a:gd name="T30" fmla="*/ 55 w 127"/>
              <a:gd name="T31" fmla="*/ 5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18"/>
              <a:gd name="T50" fmla="*/ 127 w 127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18">
                <a:moveTo>
                  <a:pt x="55" y="5"/>
                </a:moveTo>
                <a:lnTo>
                  <a:pt x="22" y="0"/>
                </a:lnTo>
                <a:lnTo>
                  <a:pt x="14" y="2"/>
                </a:lnTo>
                <a:lnTo>
                  <a:pt x="0" y="5"/>
                </a:lnTo>
                <a:lnTo>
                  <a:pt x="0" y="7"/>
                </a:lnTo>
                <a:lnTo>
                  <a:pt x="53" y="11"/>
                </a:lnTo>
                <a:lnTo>
                  <a:pt x="27" y="14"/>
                </a:lnTo>
                <a:lnTo>
                  <a:pt x="66" y="18"/>
                </a:lnTo>
                <a:lnTo>
                  <a:pt x="109" y="16"/>
                </a:lnTo>
                <a:lnTo>
                  <a:pt x="127" y="7"/>
                </a:lnTo>
                <a:lnTo>
                  <a:pt x="117" y="3"/>
                </a:lnTo>
                <a:lnTo>
                  <a:pt x="76" y="2"/>
                </a:lnTo>
                <a:lnTo>
                  <a:pt x="70" y="2"/>
                </a:lnTo>
                <a:lnTo>
                  <a:pt x="62" y="0"/>
                </a:lnTo>
                <a:lnTo>
                  <a:pt x="59" y="2"/>
                </a:lnTo>
                <a:lnTo>
                  <a:pt x="55" y="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0" name="Freeform 360"/>
          <p:cNvSpPr>
            <a:spLocks/>
          </p:cNvSpPr>
          <p:nvPr/>
        </p:nvSpPr>
        <p:spPr bwMode="auto">
          <a:xfrm>
            <a:off x="5802689" y="3299285"/>
            <a:ext cx="54365" cy="13357"/>
          </a:xfrm>
          <a:custGeom>
            <a:avLst/>
            <a:gdLst>
              <a:gd name="T0" fmla="*/ 45 w 60"/>
              <a:gd name="T1" fmla="*/ 13 h 13"/>
              <a:gd name="T2" fmla="*/ 25 w 60"/>
              <a:gd name="T3" fmla="*/ 13 h 13"/>
              <a:gd name="T4" fmla="*/ 6 w 60"/>
              <a:gd name="T5" fmla="*/ 13 h 13"/>
              <a:gd name="T6" fmla="*/ 10 w 60"/>
              <a:gd name="T7" fmla="*/ 6 h 13"/>
              <a:gd name="T8" fmla="*/ 0 w 60"/>
              <a:gd name="T9" fmla="*/ 0 h 13"/>
              <a:gd name="T10" fmla="*/ 35 w 60"/>
              <a:gd name="T11" fmla="*/ 0 h 13"/>
              <a:gd name="T12" fmla="*/ 60 w 60"/>
              <a:gd name="T13" fmla="*/ 7 h 13"/>
              <a:gd name="T14" fmla="*/ 45 w 60"/>
              <a:gd name="T15" fmla="*/ 13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13"/>
              <a:gd name="T26" fmla="*/ 60 w 60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13">
                <a:moveTo>
                  <a:pt x="45" y="13"/>
                </a:moveTo>
                <a:lnTo>
                  <a:pt x="25" y="13"/>
                </a:lnTo>
                <a:lnTo>
                  <a:pt x="6" y="13"/>
                </a:lnTo>
                <a:lnTo>
                  <a:pt x="10" y="6"/>
                </a:lnTo>
                <a:lnTo>
                  <a:pt x="0" y="0"/>
                </a:lnTo>
                <a:lnTo>
                  <a:pt x="35" y="0"/>
                </a:lnTo>
                <a:lnTo>
                  <a:pt x="60" y="7"/>
                </a:lnTo>
                <a:lnTo>
                  <a:pt x="45" y="1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1" name="Freeform 361"/>
          <p:cNvSpPr>
            <a:spLocks/>
          </p:cNvSpPr>
          <p:nvPr/>
        </p:nvSpPr>
        <p:spPr bwMode="auto">
          <a:xfrm>
            <a:off x="5756280" y="3474416"/>
            <a:ext cx="19890" cy="11873"/>
          </a:xfrm>
          <a:custGeom>
            <a:avLst/>
            <a:gdLst>
              <a:gd name="T0" fmla="*/ 12 w 22"/>
              <a:gd name="T1" fmla="*/ 0 h 11"/>
              <a:gd name="T2" fmla="*/ 4 w 22"/>
              <a:gd name="T3" fmla="*/ 11 h 11"/>
              <a:gd name="T4" fmla="*/ 0 w 22"/>
              <a:gd name="T5" fmla="*/ 11 h 11"/>
              <a:gd name="T6" fmla="*/ 8 w 22"/>
              <a:gd name="T7" fmla="*/ 9 h 11"/>
              <a:gd name="T8" fmla="*/ 12 w 22"/>
              <a:gd name="T9" fmla="*/ 11 h 11"/>
              <a:gd name="T10" fmla="*/ 22 w 22"/>
              <a:gd name="T11" fmla="*/ 3 h 11"/>
              <a:gd name="T12" fmla="*/ 14 w 22"/>
              <a:gd name="T13" fmla="*/ 5 h 11"/>
              <a:gd name="T14" fmla="*/ 12 w 22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1"/>
              <a:gd name="T26" fmla="*/ 22 w 2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1">
                <a:moveTo>
                  <a:pt x="12" y="0"/>
                </a:moveTo>
                <a:lnTo>
                  <a:pt x="4" y="11"/>
                </a:lnTo>
                <a:lnTo>
                  <a:pt x="0" y="11"/>
                </a:lnTo>
                <a:lnTo>
                  <a:pt x="8" y="9"/>
                </a:lnTo>
                <a:lnTo>
                  <a:pt x="12" y="11"/>
                </a:lnTo>
                <a:lnTo>
                  <a:pt x="22" y="3"/>
                </a:lnTo>
                <a:lnTo>
                  <a:pt x="14" y="5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2" name="Freeform 362"/>
          <p:cNvSpPr>
            <a:spLocks/>
          </p:cNvSpPr>
          <p:nvPr/>
        </p:nvSpPr>
        <p:spPr bwMode="auto">
          <a:xfrm>
            <a:off x="5834513" y="3452154"/>
            <a:ext cx="188291" cy="215205"/>
          </a:xfrm>
          <a:custGeom>
            <a:avLst/>
            <a:gdLst>
              <a:gd name="T0" fmla="*/ 181 w 214"/>
              <a:gd name="T1" fmla="*/ 115 h 212"/>
              <a:gd name="T2" fmla="*/ 173 w 214"/>
              <a:gd name="T3" fmla="*/ 108 h 212"/>
              <a:gd name="T4" fmla="*/ 173 w 214"/>
              <a:gd name="T5" fmla="*/ 89 h 212"/>
              <a:gd name="T6" fmla="*/ 152 w 214"/>
              <a:gd name="T7" fmla="*/ 66 h 212"/>
              <a:gd name="T8" fmla="*/ 162 w 214"/>
              <a:gd name="T9" fmla="*/ 49 h 212"/>
              <a:gd name="T10" fmla="*/ 136 w 214"/>
              <a:gd name="T11" fmla="*/ 36 h 212"/>
              <a:gd name="T12" fmla="*/ 136 w 214"/>
              <a:gd name="T13" fmla="*/ 24 h 212"/>
              <a:gd name="T14" fmla="*/ 136 w 214"/>
              <a:gd name="T15" fmla="*/ 20 h 212"/>
              <a:gd name="T16" fmla="*/ 136 w 214"/>
              <a:gd name="T17" fmla="*/ 5 h 212"/>
              <a:gd name="T18" fmla="*/ 109 w 214"/>
              <a:gd name="T19" fmla="*/ 0 h 212"/>
              <a:gd name="T20" fmla="*/ 86 w 214"/>
              <a:gd name="T21" fmla="*/ 7 h 212"/>
              <a:gd name="T22" fmla="*/ 80 w 214"/>
              <a:gd name="T23" fmla="*/ 24 h 212"/>
              <a:gd name="T24" fmla="*/ 70 w 214"/>
              <a:gd name="T25" fmla="*/ 27 h 212"/>
              <a:gd name="T26" fmla="*/ 49 w 214"/>
              <a:gd name="T27" fmla="*/ 27 h 212"/>
              <a:gd name="T28" fmla="*/ 29 w 214"/>
              <a:gd name="T29" fmla="*/ 24 h 212"/>
              <a:gd name="T30" fmla="*/ 10 w 214"/>
              <a:gd name="T31" fmla="*/ 14 h 212"/>
              <a:gd name="T32" fmla="*/ 0 w 214"/>
              <a:gd name="T33" fmla="*/ 20 h 212"/>
              <a:gd name="T34" fmla="*/ 49 w 214"/>
              <a:gd name="T35" fmla="*/ 38 h 212"/>
              <a:gd name="T36" fmla="*/ 64 w 214"/>
              <a:gd name="T37" fmla="*/ 66 h 212"/>
              <a:gd name="T38" fmla="*/ 72 w 214"/>
              <a:gd name="T39" fmla="*/ 86 h 212"/>
              <a:gd name="T40" fmla="*/ 80 w 214"/>
              <a:gd name="T41" fmla="*/ 84 h 212"/>
              <a:gd name="T42" fmla="*/ 90 w 214"/>
              <a:gd name="T43" fmla="*/ 89 h 212"/>
              <a:gd name="T44" fmla="*/ 93 w 214"/>
              <a:gd name="T45" fmla="*/ 106 h 212"/>
              <a:gd name="T46" fmla="*/ 64 w 214"/>
              <a:gd name="T47" fmla="*/ 126 h 212"/>
              <a:gd name="T48" fmla="*/ 53 w 214"/>
              <a:gd name="T49" fmla="*/ 139 h 212"/>
              <a:gd name="T50" fmla="*/ 37 w 214"/>
              <a:gd name="T51" fmla="*/ 144 h 212"/>
              <a:gd name="T52" fmla="*/ 41 w 214"/>
              <a:gd name="T53" fmla="*/ 168 h 212"/>
              <a:gd name="T54" fmla="*/ 47 w 214"/>
              <a:gd name="T55" fmla="*/ 195 h 212"/>
              <a:gd name="T56" fmla="*/ 66 w 214"/>
              <a:gd name="T57" fmla="*/ 201 h 212"/>
              <a:gd name="T58" fmla="*/ 66 w 214"/>
              <a:gd name="T59" fmla="*/ 205 h 212"/>
              <a:gd name="T60" fmla="*/ 74 w 214"/>
              <a:gd name="T61" fmla="*/ 203 h 212"/>
              <a:gd name="T62" fmla="*/ 80 w 214"/>
              <a:gd name="T63" fmla="*/ 212 h 212"/>
              <a:gd name="T64" fmla="*/ 86 w 214"/>
              <a:gd name="T65" fmla="*/ 210 h 212"/>
              <a:gd name="T66" fmla="*/ 128 w 214"/>
              <a:gd name="T67" fmla="*/ 201 h 212"/>
              <a:gd name="T68" fmla="*/ 138 w 214"/>
              <a:gd name="T69" fmla="*/ 199 h 212"/>
              <a:gd name="T70" fmla="*/ 162 w 214"/>
              <a:gd name="T71" fmla="*/ 197 h 212"/>
              <a:gd name="T72" fmla="*/ 175 w 214"/>
              <a:gd name="T73" fmla="*/ 185 h 212"/>
              <a:gd name="T74" fmla="*/ 189 w 214"/>
              <a:gd name="T75" fmla="*/ 174 h 212"/>
              <a:gd name="T76" fmla="*/ 203 w 214"/>
              <a:gd name="T77" fmla="*/ 161 h 212"/>
              <a:gd name="T78" fmla="*/ 214 w 214"/>
              <a:gd name="T79" fmla="*/ 148 h 212"/>
              <a:gd name="T80" fmla="*/ 183 w 214"/>
              <a:gd name="T81" fmla="*/ 130 h 212"/>
              <a:gd name="T82" fmla="*/ 191 w 214"/>
              <a:gd name="T83" fmla="*/ 124 h 212"/>
              <a:gd name="T84" fmla="*/ 181 w 214"/>
              <a:gd name="T85" fmla="*/ 115 h 2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4"/>
              <a:gd name="T130" fmla="*/ 0 h 212"/>
              <a:gd name="T131" fmla="*/ 214 w 214"/>
              <a:gd name="T132" fmla="*/ 212 h 2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4" h="212">
                <a:moveTo>
                  <a:pt x="181" y="115"/>
                </a:moveTo>
                <a:lnTo>
                  <a:pt x="173" y="108"/>
                </a:lnTo>
                <a:lnTo>
                  <a:pt x="173" y="89"/>
                </a:lnTo>
                <a:lnTo>
                  <a:pt x="152" y="66"/>
                </a:lnTo>
                <a:lnTo>
                  <a:pt x="162" y="49"/>
                </a:lnTo>
                <a:lnTo>
                  <a:pt x="136" y="36"/>
                </a:lnTo>
                <a:lnTo>
                  <a:pt x="136" y="24"/>
                </a:lnTo>
                <a:lnTo>
                  <a:pt x="136" y="20"/>
                </a:lnTo>
                <a:lnTo>
                  <a:pt x="136" y="5"/>
                </a:lnTo>
                <a:lnTo>
                  <a:pt x="109" y="0"/>
                </a:lnTo>
                <a:lnTo>
                  <a:pt x="86" y="7"/>
                </a:lnTo>
                <a:lnTo>
                  <a:pt x="80" y="24"/>
                </a:lnTo>
                <a:lnTo>
                  <a:pt x="70" y="27"/>
                </a:lnTo>
                <a:lnTo>
                  <a:pt x="49" y="27"/>
                </a:lnTo>
                <a:lnTo>
                  <a:pt x="29" y="24"/>
                </a:lnTo>
                <a:lnTo>
                  <a:pt x="10" y="14"/>
                </a:lnTo>
                <a:lnTo>
                  <a:pt x="0" y="20"/>
                </a:lnTo>
                <a:lnTo>
                  <a:pt x="49" y="38"/>
                </a:lnTo>
                <a:lnTo>
                  <a:pt x="64" y="66"/>
                </a:lnTo>
                <a:lnTo>
                  <a:pt x="72" y="86"/>
                </a:lnTo>
                <a:lnTo>
                  <a:pt x="80" y="84"/>
                </a:lnTo>
                <a:lnTo>
                  <a:pt x="90" y="89"/>
                </a:lnTo>
                <a:lnTo>
                  <a:pt x="93" y="106"/>
                </a:lnTo>
                <a:lnTo>
                  <a:pt x="64" y="126"/>
                </a:lnTo>
                <a:lnTo>
                  <a:pt x="53" y="139"/>
                </a:lnTo>
                <a:lnTo>
                  <a:pt x="37" y="144"/>
                </a:lnTo>
                <a:lnTo>
                  <a:pt x="41" y="168"/>
                </a:lnTo>
                <a:lnTo>
                  <a:pt x="47" y="195"/>
                </a:lnTo>
                <a:lnTo>
                  <a:pt x="66" y="201"/>
                </a:lnTo>
                <a:lnTo>
                  <a:pt x="66" y="205"/>
                </a:lnTo>
                <a:lnTo>
                  <a:pt x="74" y="203"/>
                </a:lnTo>
                <a:lnTo>
                  <a:pt x="80" y="212"/>
                </a:lnTo>
                <a:lnTo>
                  <a:pt x="86" y="210"/>
                </a:lnTo>
                <a:lnTo>
                  <a:pt x="128" y="201"/>
                </a:lnTo>
                <a:lnTo>
                  <a:pt x="138" y="199"/>
                </a:lnTo>
                <a:lnTo>
                  <a:pt x="162" y="197"/>
                </a:lnTo>
                <a:lnTo>
                  <a:pt x="175" y="185"/>
                </a:lnTo>
                <a:lnTo>
                  <a:pt x="189" y="174"/>
                </a:lnTo>
                <a:lnTo>
                  <a:pt x="203" y="161"/>
                </a:lnTo>
                <a:lnTo>
                  <a:pt x="214" y="148"/>
                </a:lnTo>
                <a:lnTo>
                  <a:pt x="183" y="130"/>
                </a:lnTo>
                <a:lnTo>
                  <a:pt x="191" y="124"/>
                </a:lnTo>
                <a:lnTo>
                  <a:pt x="181" y="1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3" name="Freeform 363"/>
          <p:cNvSpPr>
            <a:spLocks/>
          </p:cNvSpPr>
          <p:nvPr/>
        </p:nvSpPr>
        <p:spPr bwMode="auto">
          <a:xfrm>
            <a:off x="5703239" y="3959739"/>
            <a:ext cx="1326" cy="5937"/>
          </a:xfrm>
          <a:custGeom>
            <a:avLst/>
            <a:gdLst>
              <a:gd name="T0" fmla="*/ 0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0 w 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5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4" name="Freeform 364"/>
          <p:cNvSpPr>
            <a:spLocks/>
          </p:cNvSpPr>
          <p:nvPr/>
        </p:nvSpPr>
        <p:spPr bwMode="auto">
          <a:xfrm>
            <a:off x="5703239" y="3921151"/>
            <a:ext cx="132600" cy="56398"/>
          </a:xfrm>
          <a:custGeom>
            <a:avLst/>
            <a:gdLst>
              <a:gd name="T0" fmla="*/ 53 w 150"/>
              <a:gd name="T1" fmla="*/ 47 h 56"/>
              <a:gd name="T2" fmla="*/ 31 w 150"/>
              <a:gd name="T3" fmla="*/ 49 h 56"/>
              <a:gd name="T4" fmla="*/ 19 w 150"/>
              <a:gd name="T5" fmla="*/ 47 h 56"/>
              <a:gd name="T6" fmla="*/ 4 w 150"/>
              <a:gd name="T7" fmla="*/ 43 h 56"/>
              <a:gd name="T8" fmla="*/ 2 w 150"/>
              <a:gd name="T9" fmla="*/ 43 h 56"/>
              <a:gd name="T10" fmla="*/ 2 w 150"/>
              <a:gd name="T11" fmla="*/ 42 h 56"/>
              <a:gd name="T12" fmla="*/ 0 w 150"/>
              <a:gd name="T13" fmla="*/ 38 h 56"/>
              <a:gd name="T14" fmla="*/ 2 w 150"/>
              <a:gd name="T15" fmla="*/ 32 h 56"/>
              <a:gd name="T16" fmla="*/ 16 w 150"/>
              <a:gd name="T17" fmla="*/ 34 h 56"/>
              <a:gd name="T18" fmla="*/ 17 w 150"/>
              <a:gd name="T19" fmla="*/ 36 h 56"/>
              <a:gd name="T20" fmla="*/ 25 w 150"/>
              <a:gd name="T21" fmla="*/ 32 h 56"/>
              <a:gd name="T22" fmla="*/ 41 w 150"/>
              <a:gd name="T23" fmla="*/ 31 h 56"/>
              <a:gd name="T24" fmla="*/ 64 w 150"/>
              <a:gd name="T25" fmla="*/ 31 h 56"/>
              <a:gd name="T26" fmla="*/ 70 w 150"/>
              <a:gd name="T27" fmla="*/ 29 h 56"/>
              <a:gd name="T28" fmla="*/ 68 w 150"/>
              <a:gd name="T29" fmla="*/ 16 h 56"/>
              <a:gd name="T30" fmla="*/ 84 w 150"/>
              <a:gd name="T31" fmla="*/ 3 h 56"/>
              <a:gd name="T32" fmla="*/ 95 w 150"/>
              <a:gd name="T33" fmla="*/ 9 h 56"/>
              <a:gd name="T34" fmla="*/ 107 w 150"/>
              <a:gd name="T35" fmla="*/ 0 h 56"/>
              <a:gd name="T36" fmla="*/ 138 w 150"/>
              <a:gd name="T37" fmla="*/ 3 h 56"/>
              <a:gd name="T38" fmla="*/ 150 w 150"/>
              <a:gd name="T39" fmla="*/ 22 h 56"/>
              <a:gd name="T40" fmla="*/ 144 w 150"/>
              <a:gd name="T41" fmla="*/ 29 h 56"/>
              <a:gd name="T42" fmla="*/ 142 w 150"/>
              <a:gd name="T43" fmla="*/ 31 h 56"/>
              <a:gd name="T44" fmla="*/ 134 w 150"/>
              <a:gd name="T45" fmla="*/ 45 h 56"/>
              <a:gd name="T46" fmla="*/ 132 w 150"/>
              <a:gd name="T47" fmla="*/ 47 h 56"/>
              <a:gd name="T48" fmla="*/ 93 w 150"/>
              <a:gd name="T49" fmla="*/ 56 h 56"/>
              <a:gd name="T50" fmla="*/ 86 w 150"/>
              <a:gd name="T51" fmla="*/ 56 h 56"/>
              <a:gd name="T52" fmla="*/ 53 w 150"/>
              <a:gd name="T53" fmla="*/ 47 h 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0"/>
              <a:gd name="T82" fmla="*/ 0 h 56"/>
              <a:gd name="T83" fmla="*/ 150 w 150"/>
              <a:gd name="T84" fmla="*/ 56 h 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0" h="56">
                <a:moveTo>
                  <a:pt x="53" y="47"/>
                </a:moveTo>
                <a:lnTo>
                  <a:pt x="31" y="49"/>
                </a:lnTo>
                <a:lnTo>
                  <a:pt x="19" y="47"/>
                </a:lnTo>
                <a:lnTo>
                  <a:pt x="4" y="43"/>
                </a:lnTo>
                <a:lnTo>
                  <a:pt x="2" y="43"/>
                </a:lnTo>
                <a:lnTo>
                  <a:pt x="2" y="42"/>
                </a:lnTo>
                <a:lnTo>
                  <a:pt x="0" y="38"/>
                </a:lnTo>
                <a:lnTo>
                  <a:pt x="2" y="32"/>
                </a:lnTo>
                <a:lnTo>
                  <a:pt x="16" y="34"/>
                </a:lnTo>
                <a:lnTo>
                  <a:pt x="17" y="36"/>
                </a:lnTo>
                <a:lnTo>
                  <a:pt x="25" y="32"/>
                </a:lnTo>
                <a:lnTo>
                  <a:pt x="41" y="31"/>
                </a:lnTo>
                <a:lnTo>
                  <a:pt x="64" y="31"/>
                </a:lnTo>
                <a:lnTo>
                  <a:pt x="70" y="29"/>
                </a:lnTo>
                <a:lnTo>
                  <a:pt x="68" y="16"/>
                </a:lnTo>
                <a:lnTo>
                  <a:pt x="84" y="3"/>
                </a:lnTo>
                <a:lnTo>
                  <a:pt x="95" y="9"/>
                </a:lnTo>
                <a:lnTo>
                  <a:pt x="107" y="0"/>
                </a:lnTo>
                <a:lnTo>
                  <a:pt x="138" y="3"/>
                </a:lnTo>
                <a:lnTo>
                  <a:pt x="150" y="22"/>
                </a:lnTo>
                <a:lnTo>
                  <a:pt x="144" y="29"/>
                </a:lnTo>
                <a:lnTo>
                  <a:pt x="142" y="31"/>
                </a:lnTo>
                <a:lnTo>
                  <a:pt x="134" y="45"/>
                </a:lnTo>
                <a:lnTo>
                  <a:pt x="132" y="47"/>
                </a:lnTo>
                <a:lnTo>
                  <a:pt x="93" y="56"/>
                </a:lnTo>
                <a:lnTo>
                  <a:pt x="86" y="56"/>
                </a:lnTo>
                <a:lnTo>
                  <a:pt x="53" y="4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5" name="Freeform 365"/>
          <p:cNvSpPr>
            <a:spLocks/>
          </p:cNvSpPr>
          <p:nvPr/>
        </p:nvSpPr>
        <p:spPr bwMode="auto">
          <a:xfrm>
            <a:off x="5815949" y="4008717"/>
            <a:ext cx="72930" cy="65303"/>
          </a:xfrm>
          <a:custGeom>
            <a:avLst/>
            <a:gdLst>
              <a:gd name="T0" fmla="*/ 74 w 82"/>
              <a:gd name="T1" fmla="*/ 7 h 64"/>
              <a:gd name="T2" fmla="*/ 74 w 82"/>
              <a:gd name="T3" fmla="*/ 10 h 64"/>
              <a:gd name="T4" fmla="*/ 73 w 82"/>
              <a:gd name="T5" fmla="*/ 14 h 64"/>
              <a:gd name="T6" fmla="*/ 69 w 82"/>
              <a:gd name="T7" fmla="*/ 18 h 64"/>
              <a:gd name="T8" fmla="*/ 71 w 82"/>
              <a:gd name="T9" fmla="*/ 20 h 64"/>
              <a:gd name="T10" fmla="*/ 73 w 82"/>
              <a:gd name="T11" fmla="*/ 23 h 64"/>
              <a:gd name="T12" fmla="*/ 82 w 82"/>
              <a:gd name="T13" fmla="*/ 29 h 64"/>
              <a:gd name="T14" fmla="*/ 74 w 82"/>
              <a:gd name="T15" fmla="*/ 31 h 64"/>
              <a:gd name="T16" fmla="*/ 80 w 82"/>
              <a:gd name="T17" fmla="*/ 34 h 64"/>
              <a:gd name="T18" fmla="*/ 80 w 82"/>
              <a:gd name="T19" fmla="*/ 40 h 64"/>
              <a:gd name="T20" fmla="*/ 69 w 82"/>
              <a:gd name="T21" fmla="*/ 42 h 64"/>
              <a:gd name="T22" fmla="*/ 73 w 82"/>
              <a:gd name="T23" fmla="*/ 45 h 64"/>
              <a:gd name="T24" fmla="*/ 71 w 82"/>
              <a:gd name="T25" fmla="*/ 49 h 64"/>
              <a:gd name="T26" fmla="*/ 67 w 82"/>
              <a:gd name="T27" fmla="*/ 45 h 64"/>
              <a:gd name="T28" fmla="*/ 63 w 82"/>
              <a:gd name="T29" fmla="*/ 53 h 64"/>
              <a:gd name="T30" fmla="*/ 59 w 82"/>
              <a:gd name="T31" fmla="*/ 54 h 64"/>
              <a:gd name="T32" fmla="*/ 65 w 82"/>
              <a:gd name="T33" fmla="*/ 62 h 64"/>
              <a:gd name="T34" fmla="*/ 59 w 82"/>
              <a:gd name="T35" fmla="*/ 64 h 64"/>
              <a:gd name="T36" fmla="*/ 55 w 82"/>
              <a:gd name="T37" fmla="*/ 62 h 64"/>
              <a:gd name="T38" fmla="*/ 49 w 82"/>
              <a:gd name="T39" fmla="*/ 56 h 64"/>
              <a:gd name="T40" fmla="*/ 43 w 82"/>
              <a:gd name="T41" fmla="*/ 54 h 64"/>
              <a:gd name="T42" fmla="*/ 43 w 82"/>
              <a:gd name="T43" fmla="*/ 53 h 64"/>
              <a:gd name="T44" fmla="*/ 36 w 82"/>
              <a:gd name="T45" fmla="*/ 45 h 64"/>
              <a:gd name="T46" fmla="*/ 34 w 82"/>
              <a:gd name="T47" fmla="*/ 42 h 64"/>
              <a:gd name="T48" fmla="*/ 30 w 82"/>
              <a:gd name="T49" fmla="*/ 40 h 64"/>
              <a:gd name="T50" fmla="*/ 12 w 82"/>
              <a:gd name="T51" fmla="*/ 27 h 64"/>
              <a:gd name="T52" fmla="*/ 14 w 82"/>
              <a:gd name="T53" fmla="*/ 25 h 64"/>
              <a:gd name="T54" fmla="*/ 10 w 82"/>
              <a:gd name="T55" fmla="*/ 23 h 64"/>
              <a:gd name="T56" fmla="*/ 6 w 82"/>
              <a:gd name="T57" fmla="*/ 14 h 64"/>
              <a:gd name="T58" fmla="*/ 2 w 82"/>
              <a:gd name="T59" fmla="*/ 10 h 64"/>
              <a:gd name="T60" fmla="*/ 0 w 82"/>
              <a:gd name="T61" fmla="*/ 1 h 64"/>
              <a:gd name="T62" fmla="*/ 6 w 82"/>
              <a:gd name="T63" fmla="*/ 0 h 64"/>
              <a:gd name="T64" fmla="*/ 12 w 82"/>
              <a:gd name="T65" fmla="*/ 5 h 64"/>
              <a:gd name="T66" fmla="*/ 16 w 82"/>
              <a:gd name="T67" fmla="*/ 0 h 64"/>
              <a:gd name="T68" fmla="*/ 22 w 82"/>
              <a:gd name="T69" fmla="*/ 0 h 64"/>
              <a:gd name="T70" fmla="*/ 30 w 82"/>
              <a:gd name="T71" fmla="*/ 1 h 64"/>
              <a:gd name="T72" fmla="*/ 43 w 82"/>
              <a:gd name="T73" fmla="*/ 3 h 64"/>
              <a:gd name="T74" fmla="*/ 45 w 82"/>
              <a:gd name="T75" fmla="*/ 1 h 64"/>
              <a:gd name="T76" fmla="*/ 49 w 82"/>
              <a:gd name="T77" fmla="*/ 3 h 64"/>
              <a:gd name="T78" fmla="*/ 51 w 82"/>
              <a:gd name="T79" fmla="*/ 1 h 64"/>
              <a:gd name="T80" fmla="*/ 55 w 82"/>
              <a:gd name="T81" fmla="*/ 3 h 64"/>
              <a:gd name="T82" fmla="*/ 59 w 82"/>
              <a:gd name="T83" fmla="*/ 3 h 64"/>
              <a:gd name="T84" fmla="*/ 63 w 82"/>
              <a:gd name="T85" fmla="*/ 7 h 64"/>
              <a:gd name="T86" fmla="*/ 67 w 82"/>
              <a:gd name="T87" fmla="*/ 9 h 64"/>
              <a:gd name="T88" fmla="*/ 74 w 82"/>
              <a:gd name="T89" fmla="*/ 7 h 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"/>
              <a:gd name="T136" fmla="*/ 0 h 64"/>
              <a:gd name="T137" fmla="*/ 82 w 82"/>
              <a:gd name="T138" fmla="*/ 64 h 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" h="64">
                <a:moveTo>
                  <a:pt x="74" y="7"/>
                </a:moveTo>
                <a:lnTo>
                  <a:pt x="74" y="10"/>
                </a:lnTo>
                <a:lnTo>
                  <a:pt x="73" y="14"/>
                </a:lnTo>
                <a:lnTo>
                  <a:pt x="69" y="18"/>
                </a:lnTo>
                <a:lnTo>
                  <a:pt x="71" y="20"/>
                </a:lnTo>
                <a:lnTo>
                  <a:pt x="73" y="23"/>
                </a:lnTo>
                <a:lnTo>
                  <a:pt x="82" y="29"/>
                </a:lnTo>
                <a:lnTo>
                  <a:pt x="74" y="31"/>
                </a:lnTo>
                <a:lnTo>
                  <a:pt x="80" y="34"/>
                </a:lnTo>
                <a:lnTo>
                  <a:pt x="80" y="40"/>
                </a:lnTo>
                <a:lnTo>
                  <a:pt x="69" y="42"/>
                </a:lnTo>
                <a:lnTo>
                  <a:pt x="73" y="45"/>
                </a:lnTo>
                <a:lnTo>
                  <a:pt x="71" y="49"/>
                </a:lnTo>
                <a:lnTo>
                  <a:pt x="67" y="45"/>
                </a:lnTo>
                <a:lnTo>
                  <a:pt x="63" y="53"/>
                </a:lnTo>
                <a:lnTo>
                  <a:pt x="59" y="54"/>
                </a:lnTo>
                <a:lnTo>
                  <a:pt x="65" y="62"/>
                </a:lnTo>
                <a:lnTo>
                  <a:pt x="59" y="64"/>
                </a:lnTo>
                <a:lnTo>
                  <a:pt x="55" y="62"/>
                </a:lnTo>
                <a:lnTo>
                  <a:pt x="49" y="56"/>
                </a:lnTo>
                <a:lnTo>
                  <a:pt x="43" y="54"/>
                </a:lnTo>
                <a:lnTo>
                  <a:pt x="43" y="53"/>
                </a:lnTo>
                <a:lnTo>
                  <a:pt x="36" y="45"/>
                </a:lnTo>
                <a:lnTo>
                  <a:pt x="34" y="42"/>
                </a:lnTo>
                <a:lnTo>
                  <a:pt x="30" y="40"/>
                </a:lnTo>
                <a:lnTo>
                  <a:pt x="12" y="27"/>
                </a:lnTo>
                <a:lnTo>
                  <a:pt x="14" y="25"/>
                </a:lnTo>
                <a:lnTo>
                  <a:pt x="10" y="23"/>
                </a:lnTo>
                <a:lnTo>
                  <a:pt x="6" y="14"/>
                </a:lnTo>
                <a:lnTo>
                  <a:pt x="2" y="10"/>
                </a:lnTo>
                <a:lnTo>
                  <a:pt x="0" y="1"/>
                </a:lnTo>
                <a:lnTo>
                  <a:pt x="6" y="0"/>
                </a:lnTo>
                <a:lnTo>
                  <a:pt x="12" y="5"/>
                </a:lnTo>
                <a:lnTo>
                  <a:pt x="16" y="0"/>
                </a:lnTo>
                <a:lnTo>
                  <a:pt x="22" y="0"/>
                </a:lnTo>
                <a:lnTo>
                  <a:pt x="30" y="1"/>
                </a:lnTo>
                <a:lnTo>
                  <a:pt x="43" y="3"/>
                </a:lnTo>
                <a:lnTo>
                  <a:pt x="45" y="1"/>
                </a:lnTo>
                <a:lnTo>
                  <a:pt x="49" y="3"/>
                </a:lnTo>
                <a:lnTo>
                  <a:pt x="51" y="1"/>
                </a:lnTo>
                <a:lnTo>
                  <a:pt x="55" y="3"/>
                </a:lnTo>
                <a:lnTo>
                  <a:pt x="59" y="3"/>
                </a:lnTo>
                <a:lnTo>
                  <a:pt x="63" y="7"/>
                </a:lnTo>
                <a:lnTo>
                  <a:pt x="67" y="9"/>
                </a:lnTo>
                <a:lnTo>
                  <a:pt x="74" y="7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6" name="Freeform 366"/>
          <p:cNvSpPr>
            <a:spLocks/>
          </p:cNvSpPr>
          <p:nvPr/>
        </p:nvSpPr>
        <p:spPr bwMode="auto">
          <a:xfrm>
            <a:off x="5778822" y="3976064"/>
            <a:ext cx="103428" cy="87565"/>
          </a:xfrm>
          <a:custGeom>
            <a:avLst/>
            <a:gdLst>
              <a:gd name="T0" fmla="*/ 105 w 116"/>
              <a:gd name="T1" fmla="*/ 39 h 86"/>
              <a:gd name="T2" fmla="*/ 109 w 116"/>
              <a:gd name="T3" fmla="*/ 41 h 86"/>
              <a:gd name="T4" fmla="*/ 111 w 116"/>
              <a:gd name="T5" fmla="*/ 35 h 86"/>
              <a:gd name="T6" fmla="*/ 116 w 116"/>
              <a:gd name="T7" fmla="*/ 33 h 86"/>
              <a:gd name="T8" fmla="*/ 116 w 116"/>
              <a:gd name="T9" fmla="*/ 32 h 86"/>
              <a:gd name="T10" fmla="*/ 111 w 116"/>
              <a:gd name="T11" fmla="*/ 30 h 86"/>
              <a:gd name="T12" fmla="*/ 109 w 116"/>
              <a:gd name="T13" fmla="*/ 28 h 86"/>
              <a:gd name="T14" fmla="*/ 111 w 116"/>
              <a:gd name="T15" fmla="*/ 26 h 86"/>
              <a:gd name="T16" fmla="*/ 107 w 116"/>
              <a:gd name="T17" fmla="*/ 26 h 86"/>
              <a:gd name="T18" fmla="*/ 103 w 116"/>
              <a:gd name="T19" fmla="*/ 17 h 86"/>
              <a:gd name="T20" fmla="*/ 72 w 116"/>
              <a:gd name="T21" fmla="*/ 15 h 86"/>
              <a:gd name="T22" fmla="*/ 54 w 116"/>
              <a:gd name="T23" fmla="*/ 0 h 86"/>
              <a:gd name="T24" fmla="*/ 54 w 116"/>
              <a:gd name="T25" fmla="*/ 2 h 86"/>
              <a:gd name="T26" fmla="*/ 52 w 116"/>
              <a:gd name="T27" fmla="*/ 2 h 86"/>
              <a:gd name="T28" fmla="*/ 52 w 116"/>
              <a:gd name="T29" fmla="*/ 4 h 86"/>
              <a:gd name="T30" fmla="*/ 44 w 116"/>
              <a:gd name="T31" fmla="*/ 4 h 86"/>
              <a:gd name="T32" fmla="*/ 44 w 116"/>
              <a:gd name="T33" fmla="*/ 6 h 86"/>
              <a:gd name="T34" fmla="*/ 37 w 116"/>
              <a:gd name="T35" fmla="*/ 8 h 86"/>
              <a:gd name="T36" fmla="*/ 39 w 116"/>
              <a:gd name="T37" fmla="*/ 11 h 86"/>
              <a:gd name="T38" fmla="*/ 39 w 116"/>
              <a:gd name="T39" fmla="*/ 15 h 86"/>
              <a:gd name="T40" fmla="*/ 41 w 116"/>
              <a:gd name="T41" fmla="*/ 19 h 86"/>
              <a:gd name="T42" fmla="*/ 37 w 116"/>
              <a:gd name="T43" fmla="*/ 19 h 86"/>
              <a:gd name="T44" fmla="*/ 31 w 116"/>
              <a:gd name="T45" fmla="*/ 21 h 86"/>
              <a:gd name="T46" fmla="*/ 31 w 116"/>
              <a:gd name="T47" fmla="*/ 22 h 86"/>
              <a:gd name="T48" fmla="*/ 33 w 116"/>
              <a:gd name="T49" fmla="*/ 26 h 86"/>
              <a:gd name="T50" fmla="*/ 27 w 116"/>
              <a:gd name="T51" fmla="*/ 26 h 86"/>
              <a:gd name="T52" fmla="*/ 23 w 116"/>
              <a:gd name="T53" fmla="*/ 24 h 86"/>
              <a:gd name="T54" fmla="*/ 21 w 116"/>
              <a:gd name="T55" fmla="*/ 24 h 86"/>
              <a:gd name="T56" fmla="*/ 17 w 116"/>
              <a:gd name="T57" fmla="*/ 22 h 86"/>
              <a:gd name="T58" fmla="*/ 15 w 116"/>
              <a:gd name="T59" fmla="*/ 26 h 86"/>
              <a:gd name="T60" fmla="*/ 5 w 116"/>
              <a:gd name="T61" fmla="*/ 26 h 86"/>
              <a:gd name="T62" fmla="*/ 0 w 116"/>
              <a:gd name="T63" fmla="*/ 24 h 86"/>
              <a:gd name="T64" fmla="*/ 4 w 116"/>
              <a:gd name="T65" fmla="*/ 32 h 86"/>
              <a:gd name="T66" fmla="*/ 9 w 116"/>
              <a:gd name="T67" fmla="*/ 39 h 86"/>
              <a:gd name="T68" fmla="*/ 15 w 116"/>
              <a:gd name="T69" fmla="*/ 33 h 86"/>
              <a:gd name="T70" fmla="*/ 31 w 116"/>
              <a:gd name="T71" fmla="*/ 57 h 86"/>
              <a:gd name="T72" fmla="*/ 35 w 116"/>
              <a:gd name="T73" fmla="*/ 63 h 86"/>
              <a:gd name="T74" fmla="*/ 56 w 116"/>
              <a:gd name="T75" fmla="*/ 74 h 86"/>
              <a:gd name="T76" fmla="*/ 79 w 116"/>
              <a:gd name="T77" fmla="*/ 85 h 86"/>
              <a:gd name="T78" fmla="*/ 85 w 116"/>
              <a:gd name="T79" fmla="*/ 86 h 86"/>
              <a:gd name="T80" fmla="*/ 85 w 116"/>
              <a:gd name="T81" fmla="*/ 85 h 86"/>
              <a:gd name="T82" fmla="*/ 78 w 116"/>
              <a:gd name="T83" fmla="*/ 77 h 86"/>
              <a:gd name="T84" fmla="*/ 76 w 116"/>
              <a:gd name="T85" fmla="*/ 74 h 86"/>
              <a:gd name="T86" fmla="*/ 72 w 116"/>
              <a:gd name="T87" fmla="*/ 72 h 86"/>
              <a:gd name="T88" fmla="*/ 54 w 116"/>
              <a:gd name="T89" fmla="*/ 59 h 86"/>
              <a:gd name="T90" fmla="*/ 56 w 116"/>
              <a:gd name="T91" fmla="*/ 57 h 86"/>
              <a:gd name="T92" fmla="*/ 52 w 116"/>
              <a:gd name="T93" fmla="*/ 55 h 86"/>
              <a:gd name="T94" fmla="*/ 48 w 116"/>
              <a:gd name="T95" fmla="*/ 46 h 86"/>
              <a:gd name="T96" fmla="*/ 44 w 116"/>
              <a:gd name="T97" fmla="*/ 42 h 86"/>
              <a:gd name="T98" fmla="*/ 42 w 116"/>
              <a:gd name="T99" fmla="*/ 33 h 86"/>
              <a:gd name="T100" fmla="*/ 48 w 116"/>
              <a:gd name="T101" fmla="*/ 32 h 86"/>
              <a:gd name="T102" fmla="*/ 54 w 116"/>
              <a:gd name="T103" fmla="*/ 37 h 86"/>
              <a:gd name="T104" fmla="*/ 58 w 116"/>
              <a:gd name="T105" fmla="*/ 32 h 86"/>
              <a:gd name="T106" fmla="*/ 64 w 116"/>
              <a:gd name="T107" fmla="*/ 32 h 86"/>
              <a:gd name="T108" fmla="*/ 72 w 116"/>
              <a:gd name="T109" fmla="*/ 33 h 86"/>
              <a:gd name="T110" fmla="*/ 85 w 116"/>
              <a:gd name="T111" fmla="*/ 35 h 86"/>
              <a:gd name="T112" fmla="*/ 87 w 116"/>
              <a:gd name="T113" fmla="*/ 33 h 86"/>
              <a:gd name="T114" fmla="*/ 91 w 116"/>
              <a:gd name="T115" fmla="*/ 35 h 86"/>
              <a:gd name="T116" fmla="*/ 93 w 116"/>
              <a:gd name="T117" fmla="*/ 33 h 86"/>
              <a:gd name="T118" fmla="*/ 97 w 116"/>
              <a:gd name="T119" fmla="*/ 35 h 86"/>
              <a:gd name="T120" fmla="*/ 101 w 116"/>
              <a:gd name="T121" fmla="*/ 35 h 86"/>
              <a:gd name="T122" fmla="*/ 105 w 116"/>
              <a:gd name="T123" fmla="*/ 39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"/>
              <a:gd name="T187" fmla="*/ 0 h 86"/>
              <a:gd name="T188" fmla="*/ 116 w 116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" h="86">
                <a:moveTo>
                  <a:pt x="105" y="39"/>
                </a:moveTo>
                <a:lnTo>
                  <a:pt x="109" y="41"/>
                </a:lnTo>
                <a:lnTo>
                  <a:pt x="111" y="35"/>
                </a:lnTo>
                <a:lnTo>
                  <a:pt x="116" y="33"/>
                </a:lnTo>
                <a:lnTo>
                  <a:pt x="116" y="32"/>
                </a:lnTo>
                <a:lnTo>
                  <a:pt x="111" y="30"/>
                </a:lnTo>
                <a:lnTo>
                  <a:pt x="109" y="28"/>
                </a:lnTo>
                <a:lnTo>
                  <a:pt x="111" y="26"/>
                </a:lnTo>
                <a:lnTo>
                  <a:pt x="107" y="26"/>
                </a:lnTo>
                <a:lnTo>
                  <a:pt x="103" y="17"/>
                </a:lnTo>
                <a:lnTo>
                  <a:pt x="72" y="15"/>
                </a:lnTo>
                <a:lnTo>
                  <a:pt x="54" y="0"/>
                </a:lnTo>
                <a:lnTo>
                  <a:pt x="54" y="2"/>
                </a:lnTo>
                <a:lnTo>
                  <a:pt x="52" y="2"/>
                </a:lnTo>
                <a:lnTo>
                  <a:pt x="52" y="4"/>
                </a:lnTo>
                <a:lnTo>
                  <a:pt x="44" y="4"/>
                </a:lnTo>
                <a:lnTo>
                  <a:pt x="44" y="6"/>
                </a:lnTo>
                <a:lnTo>
                  <a:pt x="37" y="8"/>
                </a:lnTo>
                <a:lnTo>
                  <a:pt x="39" y="11"/>
                </a:lnTo>
                <a:lnTo>
                  <a:pt x="39" y="15"/>
                </a:lnTo>
                <a:lnTo>
                  <a:pt x="41" y="19"/>
                </a:lnTo>
                <a:lnTo>
                  <a:pt x="37" y="19"/>
                </a:lnTo>
                <a:lnTo>
                  <a:pt x="31" y="21"/>
                </a:lnTo>
                <a:lnTo>
                  <a:pt x="31" y="22"/>
                </a:lnTo>
                <a:lnTo>
                  <a:pt x="33" y="26"/>
                </a:lnTo>
                <a:lnTo>
                  <a:pt x="27" y="26"/>
                </a:lnTo>
                <a:lnTo>
                  <a:pt x="23" y="24"/>
                </a:lnTo>
                <a:lnTo>
                  <a:pt x="21" y="24"/>
                </a:lnTo>
                <a:lnTo>
                  <a:pt x="17" y="22"/>
                </a:lnTo>
                <a:lnTo>
                  <a:pt x="15" y="26"/>
                </a:lnTo>
                <a:lnTo>
                  <a:pt x="5" y="26"/>
                </a:lnTo>
                <a:lnTo>
                  <a:pt x="0" y="24"/>
                </a:lnTo>
                <a:lnTo>
                  <a:pt x="4" y="32"/>
                </a:lnTo>
                <a:lnTo>
                  <a:pt x="9" y="39"/>
                </a:lnTo>
                <a:lnTo>
                  <a:pt x="15" y="33"/>
                </a:lnTo>
                <a:lnTo>
                  <a:pt x="31" y="57"/>
                </a:lnTo>
                <a:lnTo>
                  <a:pt x="35" y="63"/>
                </a:lnTo>
                <a:lnTo>
                  <a:pt x="56" y="74"/>
                </a:lnTo>
                <a:lnTo>
                  <a:pt x="79" y="85"/>
                </a:lnTo>
                <a:lnTo>
                  <a:pt x="85" y="86"/>
                </a:lnTo>
                <a:lnTo>
                  <a:pt x="85" y="85"/>
                </a:lnTo>
                <a:lnTo>
                  <a:pt x="78" y="77"/>
                </a:lnTo>
                <a:lnTo>
                  <a:pt x="76" y="74"/>
                </a:lnTo>
                <a:lnTo>
                  <a:pt x="72" y="72"/>
                </a:lnTo>
                <a:lnTo>
                  <a:pt x="54" y="59"/>
                </a:lnTo>
                <a:lnTo>
                  <a:pt x="56" y="57"/>
                </a:lnTo>
                <a:lnTo>
                  <a:pt x="52" y="55"/>
                </a:lnTo>
                <a:lnTo>
                  <a:pt x="48" y="46"/>
                </a:lnTo>
                <a:lnTo>
                  <a:pt x="44" y="42"/>
                </a:lnTo>
                <a:lnTo>
                  <a:pt x="42" y="33"/>
                </a:lnTo>
                <a:lnTo>
                  <a:pt x="48" y="32"/>
                </a:lnTo>
                <a:lnTo>
                  <a:pt x="54" y="37"/>
                </a:lnTo>
                <a:lnTo>
                  <a:pt x="58" y="32"/>
                </a:lnTo>
                <a:lnTo>
                  <a:pt x="64" y="32"/>
                </a:lnTo>
                <a:lnTo>
                  <a:pt x="72" y="33"/>
                </a:lnTo>
                <a:lnTo>
                  <a:pt x="85" y="35"/>
                </a:lnTo>
                <a:lnTo>
                  <a:pt x="87" y="33"/>
                </a:lnTo>
                <a:lnTo>
                  <a:pt x="91" y="35"/>
                </a:lnTo>
                <a:lnTo>
                  <a:pt x="93" y="33"/>
                </a:lnTo>
                <a:lnTo>
                  <a:pt x="97" y="35"/>
                </a:lnTo>
                <a:lnTo>
                  <a:pt x="101" y="35"/>
                </a:lnTo>
                <a:lnTo>
                  <a:pt x="105" y="3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7" name="Freeform 367"/>
          <p:cNvSpPr>
            <a:spLocks/>
          </p:cNvSpPr>
          <p:nvPr/>
        </p:nvSpPr>
        <p:spPr bwMode="auto">
          <a:xfrm>
            <a:off x="5841143" y="4063632"/>
            <a:ext cx="26520" cy="11873"/>
          </a:xfrm>
          <a:custGeom>
            <a:avLst/>
            <a:gdLst>
              <a:gd name="T0" fmla="*/ 31 w 31"/>
              <a:gd name="T1" fmla="*/ 11 h 11"/>
              <a:gd name="T2" fmla="*/ 31 w 31"/>
              <a:gd name="T3" fmla="*/ 10 h 11"/>
              <a:gd name="T4" fmla="*/ 27 w 31"/>
              <a:gd name="T5" fmla="*/ 8 h 11"/>
              <a:gd name="T6" fmla="*/ 21 w 31"/>
              <a:gd name="T7" fmla="*/ 2 h 11"/>
              <a:gd name="T8" fmla="*/ 15 w 31"/>
              <a:gd name="T9" fmla="*/ 0 h 11"/>
              <a:gd name="T10" fmla="*/ 0 w 31"/>
              <a:gd name="T11" fmla="*/ 0 h 11"/>
              <a:gd name="T12" fmla="*/ 31 w 31"/>
              <a:gd name="T13" fmla="*/ 11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11"/>
              <a:gd name="T23" fmla="*/ 31 w 31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11">
                <a:moveTo>
                  <a:pt x="31" y="11"/>
                </a:moveTo>
                <a:lnTo>
                  <a:pt x="31" y="10"/>
                </a:lnTo>
                <a:lnTo>
                  <a:pt x="27" y="8"/>
                </a:lnTo>
                <a:lnTo>
                  <a:pt x="21" y="2"/>
                </a:lnTo>
                <a:lnTo>
                  <a:pt x="15" y="0"/>
                </a:lnTo>
                <a:lnTo>
                  <a:pt x="0" y="0"/>
                </a:lnTo>
                <a:lnTo>
                  <a:pt x="31" y="1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8" name="Freeform 368"/>
          <p:cNvSpPr>
            <a:spLocks/>
          </p:cNvSpPr>
          <p:nvPr/>
        </p:nvSpPr>
        <p:spPr bwMode="auto">
          <a:xfrm>
            <a:off x="5452627" y="3870689"/>
            <a:ext cx="224093" cy="204816"/>
          </a:xfrm>
          <a:custGeom>
            <a:avLst/>
            <a:gdLst>
              <a:gd name="T0" fmla="*/ 249 w 255"/>
              <a:gd name="T1" fmla="*/ 161 h 201"/>
              <a:gd name="T2" fmla="*/ 249 w 255"/>
              <a:gd name="T3" fmla="*/ 170 h 201"/>
              <a:gd name="T4" fmla="*/ 247 w 255"/>
              <a:gd name="T5" fmla="*/ 170 h 201"/>
              <a:gd name="T6" fmla="*/ 245 w 255"/>
              <a:gd name="T7" fmla="*/ 170 h 201"/>
              <a:gd name="T8" fmla="*/ 245 w 255"/>
              <a:gd name="T9" fmla="*/ 172 h 201"/>
              <a:gd name="T10" fmla="*/ 225 w 255"/>
              <a:gd name="T11" fmla="*/ 187 h 201"/>
              <a:gd name="T12" fmla="*/ 198 w 255"/>
              <a:gd name="T13" fmla="*/ 179 h 201"/>
              <a:gd name="T14" fmla="*/ 190 w 255"/>
              <a:gd name="T15" fmla="*/ 176 h 201"/>
              <a:gd name="T16" fmla="*/ 188 w 255"/>
              <a:gd name="T17" fmla="*/ 179 h 201"/>
              <a:gd name="T18" fmla="*/ 171 w 255"/>
              <a:gd name="T19" fmla="*/ 178 h 201"/>
              <a:gd name="T20" fmla="*/ 159 w 255"/>
              <a:gd name="T21" fmla="*/ 187 h 201"/>
              <a:gd name="T22" fmla="*/ 161 w 255"/>
              <a:gd name="T23" fmla="*/ 201 h 201"/>
              <a:gd name="T24" fmla="*/ 130 w 255"/>
              <a:gd name="T25" fmla="*/ 201 h 201"/>
              <a:gd name="T26" fmla="*/ 132 w 255"/>
              <a:gd name="T27" fmla="*/ 198 h 201"/>
              <a:gd name="T28" fmla="*/ 126 w 255"/>
              <a:gd name="T29" fmla="*/ 198 h 201"/>
              <a:gd name="T30" fmla="*/ 70 w 255"/>
              <a:gd name="T31" fmla="*/ 187 h 201"/>
              <a:gd name="T32" fmla="*/ 60 w 255"/>
              <a:gd name="T33" fmla="*/ 179 h 201"/>
              <a:gd name="T34" fmla="*/ 68 w 255"/>
              <a:gd name="T35" fmla="*/ 167 h 201"/>
              <a:gd name="T36" fmla="*/ 70 w 255"/>
              <a:gd name="T37" fmla="*/ 148 h 201"/>
              <a:gd name="T38" fmla="*/ 72 w 255"/>
              <a:gd name="T39" fmla="*/ 130 h 201"/>
              <a:gd name="T40" fmla="*/ 81 w 255"/>
              <a:gd name="T41" fmla="*/ 141 h 201"/>
              <a:gd name="T42" fmla="*/ 72 w 255"/>
              <a:gd name="T43" fmla="*/ 123 h 201"/>
              <a:gd name="T44" fmla="*/ 74 w 255"/>
              <a:gd name="T45" fmla="*/ 115 h 201"/>
              <a:gd name="T46" fmla="*/ 62 w 255"/>
              <a:gd name="T47" fmla="*/ 108 h 201"/>
              <a:gd name="T48" fmla="*/ 54 w 255"/>
              <a:gd name="T49" fmla="*/ 92 h 201"/>
              <a:gd name="T50" fmla="*/ 56 w 255"/>
              <a:gd name="T51" fmla="*/ 88 h 201"/>
              <a:gd name="T52" fmla="*/ 46 w 255"/>
              <a:gd name="T53" fmla="*/ 84 h 201"/>
              <a:gd name="T54" fmla="*/ 33 w 255"/>
              <a:gd name="T55" fmla="*/ 81 h 201"/>
              <a:gd name="T56" fmla="*/ 15 w 255"/>
              <a:gd name="T57" fmla="*/ 75 h 201"/>
              <a:gd name="T58" fmla="*/ 5 w 255"/>
              <a:gd name="T59" fmla="*/ 72 h 201"/>
              <a:gd name="T60" fmla="*/ 7 w 255"/>
              <a:gd name="T61" fmla="*/ 66 h 201"/>
              <a:gd name="T62" fmla="*/ 9 w 255"/>
              <a:gd name="T63" fmla="*/ 64 h 201"/>
              <a:gd name="T64" fmla="*/ 0 w 255"/>
              <a:gd name="T65" fmla="*/ 62 h 201"/>
              <a:gd name="T66" fmla="*/ 25 w 255"/>
              <a:gd name="T67" fmla="*/ 53 h 201"/>
              <a:gd name="T68" fmla="*/ 39 w 255"/>
              <a:gd name="T69" fmla="*/ 57 h 201"/>
              <a:gd name="T70" fmla="*/ 64 w 255"/>
              <a:gd name="T71" fmla="*/ 57 h 201"/>
              <a:gd name="T72" fmla="*/ 60 w 255"/>
              <a:gd name="T73" fmla="*/ 35 h 201"/>
              <a:gd name="T74" fmla="*/ 66 w 255"/>
              <a:gd name="T75" fmla="*/ 33 h 201"/>
              <a:gd name="T76" fmla="*/ 72 w 255"/>
              <a:gd name="T77" fmla="*/ 39 h 201"/>
              <a:gd name="T78" fmla="*/ 103 w 255"/>
              <a:gd name="T79" fmla="*/ 37 h 201"/>
              <a:gd name="T80" fmla="*/ 97 w 255"/>
              <a:gd name="T81" fmla="*/ 37 h 201"/>
              <a:gd name="T82" fmla="*/ 122 w 255"/>
              <a:gd name="T83" fmla="*/ 22 h 201"/>
              <a:gd name="T84" fmla="*/ 126 w 255"/>
              <a:gd name="T85" fmla="*/ 8 h 201"/>
              <a:gd name="T86" fmla="*/ 144 w 255"/>
              <a:gd name="T87" fmla="*/ 0 h 201"/>
              <a:gd name="T88" fmla="*/ 151 w 255"/>
              <a:gd name="T89" fmla="*/ 8 h 201"/>
              <a:gd name="T90" fmla="*/ 177 w 255"/>
              <a:gd name="T91" fmla="*/ 24 h 201"/>
              <a:gd name="T92" fmla="*/ 187 w 255"/>
              <a:gd name="T93" fmla="*/ 22 h 201"/>
              <a:gd name="T94" fmla="*/ 188 w 255"/>
              <a:gd name="T95" fmla="*/ 26 h 201"/>
              <a:gd name="T96" fmla="*/ 208 w 255"/>
              <a:gd name="T97" fmla="*/ 35 h 201"/>
              <a:gd name="T98" fmla="*/ 220 w 255"/>
              <a:gd name="T99" fmla="*/ 37 h 201"/>
              <a:gd name="T100" fmla="*/ 224 w 255"/>
              <a:gd name="T101" fmla="*/ 39 h 201"/>
              <a:gd name="T102" fmla="*/ 255 w 255"/>
              <a:gd name="T103" fmla="*/ 48 h 201"/>
              <a:gd name="T104" fmla="*/ 245 w 255"/>
              <a:gd name="T105" fmla="*/ 81 h 201"/>
              <a:gd name="T106" fmla="*/ 239 w 255"/>
              <a:gd name="T107" fmla="*/ 84 h 201"/>
              <a:gd name="T108" fmla="*/ 235 w 255"/>
              <a:gd name="T109" fmla="*/ 88 h 201"/>
              <a:gd name="T110" fmla="*/ 218 w 255"/>
              <a:gd name="T111" fmla="*/ 112 h 201"/>
              <a:gd name="T112" fmla="*/ 225 w 255"/>
              <a:gd name="T113" fmla="*/ 108 h 201"/>
              <a:gd name="T114" fmla="*/ 235 w 255"/>
              <a:gd name="T115" fmla="*/ 119 h 201"/>
              <a:gd name="T116" fmla="*/ 235 w 255"/>
              <a:gd name="T117" fmla="*/ 130 h 201"/>
              <a:gd name="T118" fmla="*/ 233 w 255"/>
              <a:gd name="T119" fmla="*/ 139 h 201"/>
              <a:gd name="T120" fmla="*/ 233 w 255"/>
              <a:gd name="T121" fmla="*/ 145 h 201"/>
              <a:gd name="T122" fmla="*/ 233 w 255"/>
              <a:gd name="T123" fmla="*/ 154 h 201"/>
              <a:gd name="T124" fmla="*/ 249 w 255"/>
              <a:gd name="T125" fmla="*/ 161 h 2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5"/>
              <a:gd name="T190" fmla="*/ 0 h 201"/>
              <a:gd name="T191" fmla="*/ 255 w 255"/>
              <a:gd name="T192" fmla="*/ 201 h 2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5" h="201">
                <a:moveTo>
                  <a:pt x="249" y="161"/>
                </a:moveTo>
                <a:lnTo>
                  <a:pt x="249" y="170"/>
                </a:lnTo>
                <a:lnTo>
                  <a:pt x="247" y="170"/>
                </a:lnTo>
                <a:lnTo>
                  <a:pt x="245" y="170"/>
                </a:lnTo>
                <a:lnTo>
                  <a:pt x="245" y="172"/>
                </a:lnTo>
                <a:lnTo>
                  <a:pt x="225" y="187"/>
                </a:lnTo>
                <a:lnTo>
                  <a:pt x="198" y="179"/>
                </a:lnTo>
                <a:lnTo>
                  <a:pt x="190" y="176"/>
                </a:lnTo>
                <a:lnTo>
                  <a:pt x="188" y="179"/>
                </a:lnTo>
                <a:lnTo>
                  <a:pt x="171" y="178"/>
                </a:lnTo>
                <a:lnTo>
                  <a:pt x="159" y="187"/>
                </a:lnTo>
                <a:lnTo>
                  <a:pt x="161" y="201"/>
                </a:lnTo>
                <a:lnTo>
                  <a:pt x="130" y="201"/>
                </a:lnTo>
                <a:lnTo>
                  <a:pt x="132" y="198"/>
                </a:lnTo>
                <a:lnTo>
                  <a:pt x="126" y="198"/>
                </a:lnTo>
                <a:lnTo>
                  <a:pt x="70" y="187"/>
                </a:lnTo>
                <a:lnTo>
                  <a:pt x="60" y="179"/>
                </a:lnTo>
                <a:lnTo>
                  <a:pt x="68" y="167"/>
                </a:lnTo>
                <a:lnTo>
                  <a:pt x="70" y="148"/>
                </a:lnTo>
                <a:lnTo>
                  <a:pt x="72" y="130"/>
                </a:lnTo>
                <a:lnTo>
                  <a:pt x="81" y="141"/>
                </a:lnTo>
                <a:lnTo>
                  <a:pt x="72" y="123"/>
                </a:lnTo>
                <a:lnTo>
                  <a:pt x="74" y="115"/>
                </a:lnTo>
                <a:lnTo>
                  <a:pt x="62" y="108"/>
                </a:lnTo>
                <a:lnTo>
                  <a:pt x="54" y="92"/>
                </a:lnTo>
                <a:lnTo>
                  <a:pt x="56" y="88"/>
                </a:lnTo>
                <a:lnTo>
                  <a:pt x="46" y="84"/>
                </a:lnTo>
                <a:lnTo>
                  <a:pt x="33" y="81"/>
                </a:lnTo>
                <a:lnTo>
                  <a:pt x="15" y="75"/>
                </a:lnTo>
                <a:lnTo>
                  <a:pt x="5" y="72"/>
                </a:lnTo>
                <a:lnTo>
                  <a:pt x="7" y="66"/>
                </a:lnTo>
                <a:lnTo>
                  <a:pt x="9" y="64"/>
                </a:lnTo>
                <a:lnTo>
                  <a:pt x="0" y="62"/>
                </a:lnTo>
                <a:lnTo>
                  <a:pt x="25" y="53"/>
                </a:lnTo>
                <a:lnTo>
                  <a:pt x="39" y="57"/>
                </a:lnTo>
                <a:lnTo>
                  <a:pt x="64" y="57"/>
                </a:lnTo>
                <a:lnTo>
                  <a:pt x="60" y="35"/>
                </a:lnTo>
                <a:lnTo>
                  <a:pt x="66" y="33"/>
                </a:lnTo>
                <a:lnTo>
                  <a:pt x="72" y="39"/>
                </a:lnTo>
                <a:lnTo>
                  <a:pt x="103" y="37"/>
                </a:lnTo>
                <a:lnTo>
                  <a:pt x="97" y="37"/>
                </a:lnTo>
                <a:lnTo>
                  <a:pt x="122" y="22"/>
                </a:lnTo>
                <a:lnTo>
                  <a:pt x="126" y="8"/>
                </a:lnTo>
                <a:lnTo>
                  <a:pt x="144" y="0"/>
                </a:lnTo>
                <a:lnTo>
                  <a:pt x="151" y="8"/>
                </a:lnTo>
                <a:lnTo>
                  <a:pt x="177" y="24"/>
                </a:lnTo>
                <a:lnTo>
                  <a:pt x="187" y="22"/>
                </a:lnTo>
                <a:lnTo>
                  <a:pt x="188" y="26"/>
                </a:lnTo>
                <a:lnTo>
                  <a:pt x="208" y="35"/>
                </a:lnTo>
                <a:lnTo>
                  <a:pt x="220" y="37"/>
                </a:lnTo>
                <a:lnTo>
                  <a:pt x="224" y="39"/>
                </a:lnTo>
                <a:lnTo>
                  <a:pt x="255" y="48"/>
                </a:lnTo>
                <a:lnTo>
                  <a:pt x="245" y="81"/>
                </a:lnTo>
                <a:lnTo>
                  <a:pt x="239" y="84"/>
                </a:lnTo>
                <a:lnTo>
                  <a:pt x="235" y="88"/>
                </a:lnTo>
                <a:lnTo>
                  <a:pt x="218" y="112"/>
                </a:lnTo>
                <a:lnTo>
                  <a:pt x="225" y="108"/>
                </a:lnTo>
                <a:lnTo>
                  <a:pt x="235" y="119"/>
                </a:lnTo>
                <a:lnTo>
                  <a:pt x="235" y="130"/>
                </a:lnTo>
                <a:lnTo>
                  <a:pt x="233" y="139"/>
                </a:lnTo>
                <a:lnTo>
                  <a:pt x="233" y="145"/>
                </a:lnTo>
                <a:lnTo>
                  <a:pt x="233" y="154"/>
                </a:lnTo>
                <a:lnTo>
                  <a:pt x="249" y="16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99" name="Freeform 369"/>
          <p:cNvSpPr>
            <a:spLocks/>
          </p:cNvSpPr>
          <p:nvPr/>
        </p:nvSpPr>
        <p:spPr bwMode="auto">
          <a:xfrm>
            <a:off x="5692632" y="4065116"/>
            <a:ext cx="17237" cy="35620"/>
          </a:xfrm>
          <a:custGeom>
            <a:avLst/>
            <a:gdLst>
              <a:gd name="T0" fmla="*/ 14 w 20"/>
              <a:gd name="T1" fmla="*/ 33 h 33"/>
              <a:gd name="T2" fmla="*/ 4 w 20"/>
              <a:gd name="T3" fmla="*/ 28 h 33"/>
              <a:gd name="T4" fmla="*/ 0 w 20"/>
              <a:gd name="T5" fmla="*/ 13 h 33"/>
              <a:gd name="T6" fmla="*/ 14 w 20"/>
              <a:gd name="T7" fmla="*/ 0 h 33"/>
              <a:gd name="T8" fmla="*/ 20 w 20"/>
              <a:gd name="T9" fmla="*/ 15 h 33"/>
              <a:gd name="T10" fmla="*/ 14 w 20"/>
              <a:gd name="T11" fmla="*/ 33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33"/>
              <a:gd name="T20" fmla="*/ 20 w 20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33">
                <a:moveTo>
                  <a:pt x="14" y="33"/>
                </a:moveTo>
                <a:lnTo>
                  <a:pt x="4" y="28"/>
                </a:lnTo>
                <a:lnTo>
                  <a:pt x="0" y="13"/>
                </a:lnTo>
                <a:lnTo>
                  <a:pt x="14" y="0"/>
                </a:lnTo>
                <a:lnTo>
                  <a:pt x="20" y="15"/>
                </a:lnTo>
                <a:lnTo>
                  <a:pt x="14" y="3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0" name="Freeform 370"/>
          <p:cNvSpPr>
            <a:spLocks/>
          </p:cNvSpPr>
          <p:nvPr/>
        </p:nvSpPr>
        <p:spPr bwMode="auto">
          <a:xfrm>
            <a:off x="5819927" y="3931541"/>
            <a:ext cx="116688" cy="60851"/>
          </a:xfrm>
          <a:custGeom>
            <a:avLst/>
            <a:gdLst>
              <a:gd name="T0" fmla="*/ 57 w 133"/>
              <a:gd name="T1" fmla="*/ 60 h 60"/>
              <a:gd name="T2" fmla="*/ 26 w 133"/>
              <a:gd name="T3" fmla="*/ 58 h 60"/>
              <a:gd name="T4" fmla="*/ 8 w 133"/>
              <a:gd name="T5" fmla="*/ 43 h 60"/>
              <a:gd name="T6" fmla="*/ 2 w 133"/>
              <a:gd name="T7" fmla="*/ 40 h 60"/>
              <a:gd name="T8" fmla="*/ 0 w 133"/>
              <a:gd name="T9" fmla="*/ 36 h 60"/>
              <a:gd name="T10" fmla="*/ 2 w 133"/>
              <a:gd name="T11" fmla="*/ 34 h 60"/>
              <a:gd name="T12" fmla="*/ 10 w 133"/>
              <a:gd name="T13" fmla="*/ 20 h 60"/>
              <a:gd name="T14" fmla="*/ 12 w 133"/>
              <a:gd name="T15" fmla="*/ 18 h 60"/>
              <a:gd name="T16" fmla="*/ 18 w 133"/>
              <a:gd name="T17" fmla="*/ 11 h 60"/>
              <a:gd name="T18" fmla="*/ 26 w 133"/>
              <a:gd name="T19" fmla="*/ 12 h 60"/>
              <a:gd name="T20" fmla="*/ 51 w 133"/>
              <a:gd name="T21" fmla="*/ 14 h 60"/>
              <a:gd name="T22" fmla="*/ 82 w 133"/>
              <a:gd name="T23" fmla="*/ 0 h 60"/>
              <a:gd name="T24" fmla="*/ 117 w 133"/>
              <a:gd name="T25" fmla="*/ 1 h 60"/>
              <a:gd name="T26" fmla="*/ 133 w 133"/>
              <a:gd name="T27" fmla="*/ 12 h 60"/>
              <a:gd name="T28" fmla="*/ 113 w 133"/>
              <a:gd name="T29" fmla="*/ 31 h 60"/>
              <a:gd name="T30" fmla="*/ 96 w 133"/>
              <a:gd name="T31" fmla="*/ 51 h 60"/>
              <a:gd name="T32" fmla="*/ 86 w 133"/>
              <a:gd name="T33" fmla="*/ 54 h 60"/>
              <a:gd name="T34" fmla="*/ 57 w 133"/>
              <a:gd name="T35" fmla="*/ 60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3"/>
              <a:gd name="T55" fmla="*/ 0 h 60"/>
              <a:gd name="T56" fmla="*/ 133 w 133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3" h="60">
                <a:moveTo>
                  <a:pt x="57" y="60"/>
                </a:moveTo>
                <a:lnTo>
                  <a:pt x="26" y="58"/>
                </a:lnTo>
                <a:lnTo>
                  <a:pt x="8" y="43"/>
                </a:lnTo>
                <a:lnTo>
                  <a:pt x="2" y="40"/>
                </a:lnTo>
                <a:lnTo>
                  <a:pt x="0" y="36"/>
                </a:lnTo>
                <a:lnTo>
                  <a:pt x="2" y="34"/>
                </a:lnTo>
                <a:lnTo>
                  <a:pt x="10" y="20"/>
                </a:lnTo>
                <a:lnTo>
                  <a:pt x="12" y="18"/>
                </a:lnTo>
                <a:lnTo>
                  <a:pt x="18" y="11"/>
                </a:lnTo>
                <a:lnTo>
                  <a:pt x="26" y="12"/>
                </a:lnTo>
                <a:lnTo>
                  <a:pt x="51" y="14"/>
                </a:lnTo>
                <a:lnTo>
                  <a:pt x="82" y="0"/>
                </a:lnTo>
                <a:lnTo>
                  <a:pt x="117" y="1"/>
                </a:lnTo>
                <a:lnTo>
                  <a:pt x="133" y="12"/>
                </a:lnTo>
                <a:lnTo>
                  <a:pt x="113" y="31"/>
                </a:lnTo>
                <a:lnTo>
                  <a:pt x="96" y="51"/>
                </a:lnTo>
                <a:lnTo>
                  <a:pt x="86" y="54"/>
                </a:lnTo>
                <a:lnTo>
                  <a:pt x="57" y="6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1" name="Freeform 371"/>
          <p:cNvSpPr>
            <a:spLocks/>
          </p:cNvSpPr>
          <p:nvPr/>
        </p:nvSpPr>
        <p:spPr bwMode="auto">
          <a:xfrm>
            <a:off x="5953853" y="3308189"/>
            <a:ext cx="2360272" cy="785125"/>
          </a:xfrm>
          <a:custGeom>
            <a:avLst/>
            <a:gdLst>
              <a:gd name="T0" fmla="*/ 2304 w 2673"/>
              <a:gd name="T1" fmla="*/ 167 h 774"/>
              <a:gd name="T2" fmla="*/ 2088 w 2673"/>
              <a:gd name="T3" fmla="*/ 130 h 774"/>
              <a:gd name="T4" fmla="*/ 1886 w 2673"/>
              <a:gd name="T5" fmla="*/ 108 h 774"/>
              <a:gd name="T6" fmla="*/ 1736 w 2673"/>
              <a:gd name="T7" fmla="*/ 94 h 774"/>
              <a:gd name="T8" fmla="*/ 1679 w 2673"/>
              <a:gd name="T9" fmla="*/ 112 h 774"/>
              <a:gd name="T10" fmla="*/ 1521 w 2673"/>
              <a:gd name="T11" fmla="*/ 99 h 774"/>
              <a:gd name="T12" fmla="*/ 1264 w 2673"/>
              <a:gd name="T13" fmla="*/ 68 h 774"/>
              <a:gd name="T14" fmla="*/ 1239 w 2673"/>
              <a:gd name="T15" fmla="*/ 40 h 774"/>
              <a:gd name="T16" fmla="*/ 1105 w 2673"/>
              <a:gd name="T17" fmla="*/ 19 h 774"/>
              <a:gd name="T18" fmla="*/ 998 w 2673"/>
              <a:gd name="T19" fmla="*/ 22 h 774"/>
              <a:gd name="T20" fmla="*/ 848 w 2673"/>
              <a:gd name="T21" fmla="*/ 53 h 774"/>
              <a:gd name="T22" fmla="*/ 801 w 2673"/>
              <a:gd name="T23" fmla="*/ 97 h 774"/>
              <a:gd name="T24" fmla="*/ 846 w 2673"/>
              <a:gd name="T25" fmla="*/ 110 h 774"/>
              <a:gd name="T26" fmla="*/ 725 w 2673"/>
              <a:gd name="T27" fmla="*/ 115 h 774"/>
              <a:gd name="T28" fmla="*/ 779 w 2673"/>
              <a:gd name="T29" fmla="*/ 161 h 774"/>
              <a:gd name="T30" fmla="*/ 768 w 2673"/>
              <a:gd name="T31" fmla="*/ 190 h 774"/>
              <a:gd name="T32" fmla="*/ 727 w 2673"/>
              <a:gd name="T33" fmla="*/ 207 h 774"/>
              <a:gd name="T34" fmla="*/ 608 w 2673"/>
              <a:gd name="T35" fmla="*/ 90 h 774"/>
              <a:gd name="T36" fmla="*/ 661 w 2673"/>
              <a:gd name="T37" fmla="*/ 167 h 774"/>
              <a:gd name="T38" fmla="*/ 511 w 2673"/>
              <a:gd name="T39" fmla="*/ 178 h 774"/>
              <a:gd name="T40" fmla="*/ 419 w 2673"/>
              <a:gd name="T41" fmla="*/ 163 h 774"/>
              <a:gd name="T42" fmla="*/ 275 w 2673"/>
              <a:gd name="T43" fmla="*/ 194 h 774"/>
              <a:gd name="T44" fmla="*/ 255 w 2673"/>
              <a:gd name="T45" fmla="*/ 216 h 774"/>
              <a:gd name="T46" fmla="*/ 185 w 2673"/>
              <a:gd name="T47" fmla="*/ 267 h 774"/>
              <a:gd name="T48" fmla="*/ 76 w 2673"/>
              <a:gd name="T49" fmla="*/ 205 h 774"/>
              <a:gd name="T50" fmla="*/ 67 w 2673"/>
              <a:gd name="T51" fmla="*/ 163 h 774"/>
              <a:gd name="T52" fmla="*/ 16 w 2673"/>
              <a:gd name="T53" fmla="*/ 154 h 774"/>
              <a:gd name="T54" fmla="*/ 55 w 2673"/>
              <a:gd name="T55" fmla="*/ 267 h 774"/>
              <a:gd name="T56" fmla="*/ 39 w 2673"/>
              <a:gd name="T57" fmla="*/ 344 h 774"/>
              <a:gd name="T58" fmla="*/ 82 w 2673"/>
              <a:gd name="T59" fmla="*/ 446 h 774"/>
              <a:gd name="T60" fmla="*/ 216 w 2673"/>
              <a:gd name="T61" fmla="*/ 552 h 774"/>
              <a:gd name="T62" fmla="*/ 292 w 2673"/>
              <a:gd name="T63" fmla="*/ 655 h 774"/>
              <a:gd name="T64" fmla="*/ 294 w 2673"/>
              <a:gd name="T65" fmla="*/ 706 h 774"/>
              <a:gd name="T66" fmla="*/ 530 w 2673"/>
              <a:gd name="T67" fmla="*/ 774 h 774"/>
              <a:gd name="T68" fmla="*/ 514 w 2673"/>
              <a:gd name="T69" fmla="*/ 666 h 774"/>
              <a:gd name="T70" fmla="*/ 497 w 2673"/>
              <a:gd name="T71" fmla="*/ 541 h 774"/>
              <a:gd name="T72" fmla="*/ 682 w 2673"/>
              <a:gd name="T73" fmla="*/ 527 h 774"/>
              <a:gd name="T74" fmla="*/ 832 w 2673"/>
              <a:gd name="T75" fmla="*/ 457 h 774"/>
              <a:gd name="T76" fmla="*/ 982 w 2673"/>
              <a:gd name="T77" fmla="*/ 488 h 774"/>
              <a:gd name="T78" fmla="*/ 1188 w 2673"/>
              <a:gd name="T79" fmla="*/ 583 h 774"/>
              <a:gd name="T80" fmla="*/ 1368 w 2673"/>
              <a:gd name="T81" fmla="*/ 574 h 774"/>
              <a:gd name="T82" fmla="*/ 1543 w 2673"/>
              <a:gd name="T83" fmla="*/ 574 h 774"/>
              <a:gd name="T84" fmla="*/ 1792 w 2673"/>
              <a:gd name="T85" fmla="*/ 582 h 774"/>
              <a:gd name="T86" fmla="*/ 1864 w 2673"/>
              <a:gd name="T87" fmla="*/ 501 h 774"/>
              <a:gd name="T88" fmla="*/ 2100 w 2673"/>
              <a:gd name="T89" fmla="*/ 607 h 774"/>
              <a:gd name="T90" fmla="*/ 2189 w 2673"/>
              <a:gd name="T91" fmla="*/ 724 h 774"/>
              <a:gd name="T92" fmla="*/ 2230 w 2673"/>
              <a:gd name="T93" fmla="*/ 746 h 774"/>
              <a:gd name="T94" fmla="*/ 2283 w 2673"/>
              <a:gd name="T95" fmla="*/ 598 h 774"/>
              <a:gd name="T96" fmla="*/ 2149 w 2673"/>
              <a:gd name="T97" fmla="*/ 479 h 774"/>
              <a:gd name="T98" fmla="*/ 2090 w 2673"/>
              <a:gd name="T99" fmla="*/ 432 h 774"/>
              <a:gd name="T100" fmla="*/ 2172 w 2673"/>
              <a:gd name="T101" fmla="*/ 368 h 774"/>
              <a:gd name="T102" fmla="*/ 2310 w 2673"/>
              <a:gd name="T103" fmla="*/ 371 h 774"/>
              <a:gd name="T104" fmla="*/ 2375 w 2673"/>
              <a:gd name="T105" fmla="*/ 333 h 774"/>
              <a:gd name="T106" fmla="*/ 2415 w 2673"/>
              <a:gd name="T107" fmla="*/ 302 h 774"/>
              <a:gd name="T108" fmla="*/ 2417 w 2673"/>
              <a:gd name="T109" fmla="*/ 423 h 774"/>
              <a:gd name="T110" fmla="*/ 2565 w 2673"/>
              <a:gd name="T111" fmla="*/ 507 h 774"/>
              <a:gd name="T112" fmla="*/ 2565 w 2673"/>
              <a:gd name="T113" fmla="*/ 441 h 774"/>
              <a:gd name="T114" fmla="*/ 2497 w 2673"/>
              <a:gd name="T115" fmla="*/ 359 h 774"/>
              <a:gd name="T116" fmla="*/ 2597 w 2673"/>
              <a:gd name="T117" fmla="*/ 329 h 774"/>
              <a:gd name="T118" fmla="*/ 2655 w 2673"/>
              <a:gd name="T119" fmla="*/ 289 h 774"/>
              <a:gd name="T120" fmla="*/ 2538 w 2673"/>
              <a:gd name="T121" fmla="*/ 207 h 7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73"/>
              <a:gd name="T184" fmla="*/ 0 h 774"/>
              <a:gd name="T185" fmla="*/ 2673 w 2673"/>
              <a:gd name="T186" fmla="*/ 774 h 77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73" h="774">
                <a:moveTo>
                  <a:pt x="2472" y="163"/>
                </a:moveTo>
                <a:lnTo>
                  <a:pt x="2421" y="154"/>
                </a:lnTo>
                <a:lnTo>
                  <a:pt x="2371" y="145"/>
                </a:lnTo>
                <a:lnTo>
                  <a:pt x="2326" y="145"/>
                </a:lnTo>
                <a:lnTo>
                  <a:pt x="2285" y="141"/>
                </a:lnTo>
                <a:lnTo>
                  <a:pt x="2301" y="152"/>
                </a:lnTo>
                <a:lnTo>
                  <a:pt x="2324" y="165"/>
                </a:lnTo>
                <a:lnTo>
                  <a:pt x="2320" y="167"/>
                </a:lnTo>
                <a:lnTo>
                  <a:pt x="2304" y="167"/>
                </a:lnTo>
                <a:lnTo>
                  <a:pt x="2283" y="159"/>
                </a:lnTo>
                <a:lnTo>
                  <a:pt x="2273" y="159"/>
                </a:lnTo>
                <a:lnTo>
                  <a:pt x="2248" y="148"/>
                </a:lnTo>
                <a:lnTo>
                  <a:pt x="2230" y="154"/>
                </a:lnTo>
                <a:lnTo>
                  <a:pt x="2162" y="148"/>
                </a:lnTo>
                <a:lnTo>
                  <a:pt x="2162" y="159"/>
                </a:lnTo>
                <a:lnTo>
                  <a:pt x="2139" y="150"/>
                </a:lnTo>
                <a:lnTo>
                  <a:pt x="2114" y="145"/>
                </a:lnTo>
                <a:lnTo>
                  <a:pt x="2088" y="130"/>
                </a:lnTo>
                <a:lnTo>
                  <a:pt x="2049" y="123"/>
                </a:lnTo>
                <a:lnTo>
                  <a:pt x="2008" y="125"/>
                </a:lnTo>
                <a:lnTo>
                  <a:pt x="1969" y="126"/>
                </a:lnTo>
                <a:lnTo>
                  <a:pt x="1958" y="125"/>
                </a:lnTo>
                <a:lnTo>
                  <a:pt x="1929" y="115"/>
                </a:lnTo>
                <a:lnTo>
                  <a:pt x="1917" y="119"/>
                </a:lnTo>
                <a:lnTo>
                  <a:pt x="1919" y="114"/>
                </a:lnTo>
                <a:lnTo>
                  <a:pt x="1907" y="112"/>
                </a:lnTo>
                <a:lnTo>
                  <a:pt x="1886" y="108"/>
                </a:lnTo>
                <a:lnTo>
                  <a:pt x="1897" y="106"/>
                </a:lnTo>
                <a:lnTo>
                  <a:pt x="1860" y="99"/>
                </a:lnTo>
                <a:lnTo>
                  <a:pt x="1837" y="103"/>
                </a:lnTo>
                <a:lnTo>
                  <a:pt x="1831" y="103"/>
                </a:lnTo>
                <a:lnTo>
                  <a:pt x="1835" y="99"/>
                </a:lnTo>
                <a:lnTo>
                  <a:pt x="1833" y="97"/>
                </a:lnTo>
                <a:lnTo>
                  <a:pt x="1777" y="94"/>
                </a:lnTo>
                <a:lnTo>
                  <a:pt x="1722" y="90"/>
                </a:lnTo>
                <a:lnTo>
                  <a:pt x="1736" y="94"/>
                </a:lnTo>
                <a:lnTo>
                  <a:pt x="1712" y="97"/>
                </a:lnTo>
                <a:lnTo>
                  <a:pt x="1722" y="101"/>
                </a:lnTo>
                <a:lnTo>
                  <a:pt x="1728" y="101"/>
                </a:lnTo>
                <a:lnTo>
                  <a:pt x="1736" y="108"/>
                </a:lnTo>
                <a:lnTo>
                  <a:pt x="1745" y="115"/>
                </a:lnTo>
                <a:lnTo>
                  <a:pt x="1716" y="114"/>
                </a:lnTo>
                <a:lnTo>
                  <a:pt x="1722" y="117"/>
                </a:lnTo>
                <a:lnTo>
                  <a:pt x="1726" y="121"/>
                </a:lnTo>
                <a:lnTo>
                  <a:pt x="1679" y="112"/>
                </a:lnTo>
                <a:lnTo>
                  <a:pt x="1666" y="117"/>
                </a:lnTo>
                <a:lnTo>
                  <a:pt x="1627" y="108"/>
                </a:lnTo>
                <a:lnTo>
                  <a:pt x="1621" y="106"/>
                </a:lnTo>
                <a:lnTo>
                  <a:pt x="1631" y="119"/>
                </a:lnTo>
                <a:lnTo>
                  <a:pt x="1625" y="128"/>
                </a:lnTo>
                <a:lnTo>
                  <a:pt x="1599" y="121"/>
                </a:lnTo>
                <a:lnTo>
                  <a:pt x="1568" y="110"/>
                </a:lnTo>
                <a:lnTo>
                  <a:pt x="1531" y="97"/>
                </a:lnTo>
                <a:lnTo>
                  <a:pt x="1521" y="99"/>
                </a:lnTo>
                <a:lnTo>
                  <a:pt x="1549" y="115"/>
                </a:lnTo>
                <a:lnTo>
                  <a:pt x="1512" y="97"/>
                </a:lnTo>
                <a:lnTo>
                  <a:pt x="1451" y="92"/>
                </a:lnTo>
                <a:lnTo>
                  <a:pt x="1391" y="84"/>
                </a:lnTo>
                <a:lnTo>
                  <a:pt x="1360" y="77"/>
                </a:lnTo>
                <a:lnTo>
                  <a:pt x="1364" y="75"/>
                </a:lnTo>
                <a:lnTo>
                  <a:pt x="1338" y="73"/>
                </a:lnTo>
                <a:lnTo>
                  <a:pt x="1282" y="75"/>
                </a:lnTo>
                <a:lnTo>
                  <a:pt x="1264" y="68"/>
                </a:lnTo>
                <a:lnTo>
                  <a:pt x="1239" y="68"/>
                </a:lnTo>
                <a:lnTo>
                  <a:pt x="1241" y="64"/>
                </a:lnTo>
                <a:lnTo>
                  <a:pt x="1214" y="70"/>
                </a:lnTo>
                <a:lnTo>
                  <a:pt x="1237" y="72"/>
                </a:lnTo>
                <a:lnTo>
                  <a:pt x="1208" y="81"/>
                </a:lnTo>
                <a:lnTo>
                  <a:pt x="1177" y="83"/>
                </a:lnTo>
                <a:lnTo>
                  <a:pt x="1179" y="79"/>
                </a:lnTo>
                <a:lnTo>
                  <a:pt x="1210" y="61"/>
                </a:lnTo>
                <a:lnTo>
                  <a:pt x="1239" y="40"/>
                </a:lnTo>
                <a:lnTo>
                  <a:pt x="1225" y="37"/>
                </a:lnTo>
                <a:lnTo>
                  <a:pt x="1212" y="31"/>
                </a:lnTo>
                <a:lnTo>
                  <a:pt x="1235" y="35"/>
                </a:lnTo>
                <a:lnTo>
                  <a:pt x="1214" y="26"/>
                </a:lnTo>
                <a:lnTo>
                  <a:pt x="1212" y="26"/>
                </a:lnTo>
                <a:lnTo>
                  <a:pt x="1200" y="24"/>
                </a:lnTo>
                <a:lnTo>
                  <a:pt x="1175" y="19"/>
                </a:lnTo>
                <a:lnTo>
                  <a:pt x="1122" y="17"/>
                </a:lnTo>
                <a:lnTo>
                  <a:pt x="1105" y="19"/>
                </a:lnTo>
                <a:lnTo>
                  <a:pt x="1103" y="11"/>
                </a:lnTo>
                <a:lnTo>
                  <a:pt x="1081" y="9"/>
                </a:lnTo>
                <a:lnTo>
                  <a:pt x="1054" y="9"/>
                </a:lnTo>
                <a:lnTo>
                  <a:pt x="1073" y="4"/>
                </a:lnTo>
                <a:lnTo>
                  <a:pt x="1035" y="0"/>
                </a:lnTo>
                <a:lnTo>
                  <a:pt x="1011" y="11"/>
                </a:lnTo>
                <a:lnTo>
                  <a:pt x="1019" y="19"/>
                </a:lnTo>
                <a:lnTo>
                  <a:pt x="1035" y="20"/>
                </a:lnTo>
                <a:lnTo>
                  <a:pt x="998" y="22"/>
                </a:lnTo>
                <a:lnTo>
                  <a:pt x="1009" y="26"/>
                </a:lnTo>
                <a:lnTo>
                  <a:pt x="984" y="28"/>
                </a:lnTo>
                <a:lnTo>
                  <a:pt x="961" y="30"/>
                </a:lnTo>
                <a:lnTo>
                  <a:pt x="914" y="30"/>
                </a:lnTo>
                <a:lnTo>
                  <a:pt x="933" y="30"/>
                </a:lnTo>
                <a:lnTo>
                  <a:pt x="898" y="37"/>
                </a:lnTo>
                <a:lnTo>
                  <a:pt x="861" y="42"/>
                </a:lnTo>
                <a:lnTo>
                  <a:pt x="848" y="46"/>
                </a:lnTo>
                <a:lnTo>
                  <a:pt x="848" y="53"/>
                </a:lnTo>
                <a:lnTo>
                  <a:pt x="834" y="53"/>
                </a:lnTo>
                <a:lnTo>
                  <a:pt x="857" y="59"/>
                </a:lnTo>
                <a:lnTo>
                  <a:pt x="842" y="61"/>
                </a:lnTo>
                <a:lnTo>
                  <a:pt x="861" y="64"/>
                </a:lnTo>
                <a:lnTo>
                  <a:pt x="861" y="68"/>
                </a:lnTo>
                <a:lnTo>
                  <a:pt x="818" y="72"/>
                </a:lnTo>
                <a:lnTo>
                  <a:pt x="775" y="75"/>
                </a:lnTo>
                <a:lnTo>
                  <a:pt x="781" y="84"/>
                </a:lnTo>
                <a:lnTo>
                  <a:pt x="801" y="97"/>
                </a:lnTo>
                <a:lnTo>
                  <a:pt x="822" y="103"/>
                </a:lnTo>
                <a:lnTo>
                  <a:pt x="853" y="112"/>
                </a:lnTo>
                <a:lnTo>
                  <a:pt x="867" y="130"/>
                </a:lnTo>
                <a:lnTo>
                  <a:pt x="873" y="137"/>
                </a:lnTo>
                <a:lnTo>
                  <a:pt x="863" y="137"/>
                </a:lnTo>
                <a:lnTo>
                  <a:pt x="849" y="125"/>
                </a:lnTo>
                <a:lnTo>
                  <a:pt x="848" y="132"/>
                </a:lnTo>
                <a:lnTo>
                  <a:pt x="836" y="119"/>
                </a:lnTo>
                <a:lnTo>
                  <a:pt x="846" y="110"/>
                </a:lnTo>
                <a:lnTo>
                  <a:pt x="811" y="108"/>
                </a:lnTo>
                <a:lnTo>
                  <a:pt x="775" y="97"/>
                </a:lnTo>
                <a:lnTo>
                  <a:pt x="746" y="101"/>
                </a:lnTo>
                <a:lnTo>
                  <a:pt x="760" y="106"/>
                </a:lnTo>
                <a:lnTo>
                  <a:pt x="727" y="106"/>
                </a:lnTo>
                <a:lnTo>
                  <a:pt x="737" y="112"/>
                </a:lnTo>
                <a:lnTo>
                  <a:pt x="775" y="119"/>
                </a:lnTo>
                <a:lnTo>
                  <a:pt x="783" y="125"/>
                </a:lnTo>
                <a:lnTo>
                  <a:pt x="725" y="115"/>
                </a:lnTo>
                <a:lnTo>
                  <a:pt x="707" y="90"/>
                </a:lnTo>
                <a:lnTo>
                  <a:pt x="694" y="88"/>
                </a:lnTo>
                <a:lnTo>
                  <a:pt x="707" y="103"/>
                </a:lnTo>
                <a:lnTo>
                  <a:pt x="692" y="110"/>
                </a:lnTo>
                <a:lnTo>
                  <a:pt x="698" y="119"/>
                </a:lnTo>
                <a:lnTo>
                  <a:pt x="721" y="132"/>
                </a:lnTo>
                <a:lnTo>
                  <a:pt x="719" y="148"/>
                </a:lnTo>
                <a:lnTo>
                  <a:pt x="737" y="163"/>
                </a:lnTo>
                <a:lnTo>
                  <a:pt x="779" y="161"/>
                </a:lnTo>
                <a:lnTo>
                  <a:pt x="801" y="167"/>
                </a:lnTo>
                <a:lnTo>
                  <a:pt x="811" y="179"/>
                </a:lnTo>
                <a:lnTo>
                  <a:pt x="816" y="189"/>
                </a:lnTo>
                <a:lnTo>
                  <a:pt x="842" y="192"/>
                </a:lnTo>
                <a:lnTo>
                  <a:pt x="807" y="189"/>
                </a:lnTo>
                <a:lnTo>
                  <a:pt x="793" y="170"/>
                </a:lnTo>
                <a:lnTo>
                  <a:pt x="779" y="165"/>
                </a:lnTo>
                <a:lnTo>
                  <a:pt x="750" y="170"/>
                </a:lnTo>
                <a:lnTo>
                  <a:pt x="768" y="190"/>
                </a:lnTo>
                <a:lnTo>
                  <a:pt x="752" y="212"/>
                </a:lnTo>
                <a:lnTo>
                  <a:pt x="746" y="214"/>
                </a:lnTo>
                <a:lnTo>
                  <a:pt x="737" y="218"/>
                </a:lnTo>
                <a:lnTo>
                  <a:pt x="690" y="212"/>
                </a:lnTo>
                <a:lnTo>
                  <a:pt x="684" y="209"/>
                </a:lnTo>
                <a:lnTo>
                  <a:pt x="715" y="211"/>
                </a:lnTo>
                <a:lnTo>
                  <a:pt x="707" y="212"/>
                </a:lnTo>
                <a:lnTo>
                  <a:pt x="729" y="211"/>
                </a:lnTo>
                <a:lnTo>
                  <a:pt x="727" y="207"/>
                </a:lnTo>
                <a:lnTo>
                  <a:pt x="738" y="185"/>
                </a:lnTo>
                <a:lnTo>
                  <a:pt x="738" y="176"/>
                </a:lnTo>
                <a:lnTo>
                  <a:pt x="711" y="159"/>
                </a:lnTo>
                <a:lnTo>
                  <a:pt x="700" y="139"/>
                </a:lnTo>
                <a:lnTo>
                  <a:pt x="686" y="121"/>
                </a:lnTo>
                <a:lnTo>
                  <a:pt x="668" y="112"/>
                </a:lnTo>
                <a:lnTo>
                  <a:pt x="668" y="95"/>
                </a:lnTo>
                <a:lnTo>
                  <a:pt x="641" y="86"/>
                </a:lnTo>
                <a:lnTo>
                  <a:pt x="608" y="90"/>
                </a:lnTo>
                <a:lnTo>
                  <a:pt x="604" y="114"/>
                </a:lnTo>
                <a:lnTo>
                  <a:pt x="590" y="123"/>
                </a:lnTo>
                <a:lnTo>
                  <a:pt x="596" y="128"/>
                </a:lnTo>
                <a:lnTo>
                  <a:pt x="606" y="128"/>
                </a:lnTo>
                <a:lnTo>
                  <a:pt x="610" y="143"/>
                </a:lnTo>
                <a:lnTo>
                  <a:pt x="616" y="150"/>
                </a:lnTo>
                <a:lnTo>
                  <a:pt x="637" y="156"/>
                </a:lnTo>
                <a:lnTo>
                  <a:pt x="651" y="165"/>
                </a:lnTo>
                <a:lnTo>
                  <a:pt x="661" y="167"/>
                </a:lnTo>
                <a:lnTo>
                  <a:pt x="653" y="179"/>
                </a:lnTo>
                <a:lnTo>
                  <a:pt x="627" y="167"/>
                </a:lnTo>
                <a:lnTo>
                  <a:pt x="587" y="157"/>
                </a:lnTo>
                <a:lnTo>
                  <a:pt x="550" y="152"/>
                </a:lnTo>
                <a:lnTo>
                  <a:pt x="513" y="147"/>
                </a:lnTo>
                <a:lnTo>
                  <a:pt x="505" y="152"/>
                </a:lnTo>
                <a:lnTo>
                  <a:pt x="524" y="165"/>
                </a:lnTo>
                <a:lnTo>
                  <a:pt x="511" y="172"/>
                </a:lnTo>
                <a:lnTo>
                  <a:pt x="511" y="178"/>
                </a:lnTo>
                <a:lnTo>
                  <a:pt x="501" y="176"/>
                </a:lnTo>
                <a:lnTo>
                  <a:pt x="495" y="165"/>
                </a:lnTo>
                <a:lnTo>
                  <a:pt x="472" y="168"/>
                </a:lnTo>
                <a:lnTo>
                  <a:pt x="452" y="172"/>
                </a:lnTo>
                <a:lnTo>
                  <a:pt x="433" y="178"/>
                </a:lnTo>
                <a:lnTo>
                  <a:pt x="405" y="178"/>
                </a:lnTo>
                <a:lnTo>
                  <a:pt x="413" y="174"/>
                </a:lnTo>
                <a:lnTo>
                  <a:pt x="407" y="167"/>
                </a:lnTo>
                <a:lnTo>
                  <a:pt x="419" y="163"/>
                </a:lnTo>
                <a:lnTo>
                  <a:pt x="390" y="172"/>
                </a:lnTo>
                <a:lnTo>
                  <a:pt x="388" y="174"/>
                </a:lnTo>
                <a:lnTo>
                  <a:pt x="355" y="181"/>
                </a:lnTo>
                <a:lnTo>
                  <a:pt x="335" y="187"/>
                </a:lnTo>
                <a:lnTo>
                  <a:pt x="337" y="190"/>
                </a:lnTo>
                <a:lnTo>
                  <a:pt x="322" y="192"/>
                </a:lnTo>
                <a:lnTo>
                  <a:pt x="322" y="207"/>
                </a:lnTo>
                <a:lnTo>
                  <a:pt x="294" y="207"/>
                </a:lnTo>
                <a:lnTo>
                  <a:pt x="275" y="194"/>
                </a:lnTo>
                <a:lnTo>
                  <a:pt x="300" y="185"/>
                </a:lnTo>
                <a:lnTo>
                  <a:pt x="271" y="172"/>
                </a:lnTo>
                <a:lnTo>
                  <a:pt x="238" y="170"/>
                </a:lnTo>
                <a:lnTo>
                  <a:pt x="257" y="178"/>
                </a:lnTo>
                <a:lnTo>
                  <a:pt x="265" y="201"/>
                </a:lnTo>
                <a:lnTo>
                  <a:pt x="271" y="216"/>
                </a:lnTo>
                <a:lnTo>
                  <a:pt x="271" y="225"/>
                </a:lnTo>
                <a:lnTo>
                  <a:pt x="263" y="225"/>
                </a:lnTo>
                <a:lnTo>
                  <a:pt x="255" y="216"/>
                </a:lnTo>
                <a:lnTo>
                  <a:pt x="238" y="214"/>
                </a:lnTo>
                <a:lnTo>
                  <a:pt x="220" y="225"/>
                </a:lnTo>
                <a:lnTo>
                  <a:pt x="203" y="238"/>
                </a:lnTo>
                <a:lnTo>
                  <a:pt x="220" y="254"/>
                </a:lnTo>
                <a:lnTo>
                  <a:pt x="181" y="251"/>
                </a:lnTo>
                <a:lnTo>
                  <a:pt x="156" y="242"/>
                </a:lnTo>
                <a:lnTo>
                  <a:pt x="156" y="253"/>
                </a:lnTo>
                <a:lnTo>
                  <a:pt x="176" y="260"/>
                </a:lnTo>
                <a:lnTo>
                  <a:pt x="185" y="267"/>
                </a:lnTo>
                <a:lnTo>
                  <a:pt x="162" y="269"/>
                </a:lnTo>
                <a:lnTo>
                  <a:pt x="127" y="254"/>
                </a:lnTo>
                <a:lnTo>
                  <a:pt x="117" y="236"/>
                </a:lnTo>
                <a:lnTo>
                  <a:pt x="115" y="229"/>
                </a:lnTo>
                <a:lnTo>
                  <a:pt x="117" y="229"/>
                </a:lnTo>
                <a:lnTo>
                  <a:pt x="94" y="218"/>
                </a:lnTo>
                <a:lnTo>
                  <a:pt x="84" y="214"/>
                </a:lnTo>
                <a:lnTo>
                  <a:pt x="63" y="201"/>
                </a:lnTo>
                <a:lnTo>
                  <a:pt x="76" y="205"/>
                </a:lnTo>
                <a:lnTo>
                  <a:pt x="123" y="214"/>
                </a:lnTo>
                <a:lnTo>
                  <a:pt x="170" y="223"/>
                </a:lnTo>
                <a:lnTo>
                  <a:pt x="213" y="214"/>
                </a:lnTo>
                <a:lnTo>
                  <a:pt x="216" y="200"/>
                </a:lnTo>
                <a:lnTo>
                  <a:pt x="199" y="189"/>
                </a:lnTo>
                <a:lnTo>
                  <a:pt x="150" y="174"/>
                </a:lnTo>
                <a:lnTo>
                  <a:pt x="104" y="159"/>
                </a:lnTo>
                <a:lnTo>
                  <a:pt x="74" y="161"/>
                </a:lnTo>
                <a:lnTo>
                  <a:pt x="67" y="163"/>
                </a:lnTo>
                <a:lnTo>
                  <a:pt x="72" y="156"/>
                </a:lnTo>
                <a:lnTo>
                  <a:pt x="63" y="156"/>
                </a:lnTo>
                <a:lnTo>
                  <a:pt x="49" y="150"/>
                </a:lnTo>
                <a:lnTo>
                  <a:pt x="65" y="148"/>
                </a:lnTo>
                <a:lnTo>
                  <a:pt x="43" y="145"/>
                </a:lnTo>
                <a:lnTo>
                  <a:pt x="37" y="148"/>
                </a:lnTo>
                <a:lnTo>
                  <a:pt x="28" y="147"/>
                </a:lnTo>
                <a:lnTo>
                  <a:pt x="28" y="152"/>
                </a:lnTo>
                <a:lnTo>
                  <a:pt x="16" y="154"/>
                </a:lnTo>
                <a:lnTo>
                  <a:pt x="0" y="163"/>
                </a:lnTo>
                <a:lnTo>
                  <a:pt x="0" y="167"/>
                </a:lnTo>
                <a:lnTo>
                  <a:pt x="0" y="179"/>
                </a:lnTo>
                <a:lnTo>
                  <a:pt x="26" y="192"/>
                </a:lnTo>
                <a:lnTo>
                  <a:pt x="16" y="209"/>
                </a:lnTo>
                <a:lnTo>
                  <a:pt x="37" y="232"/>
                </a:lnTo>
                <a:lnTo>
                  <a:pt x="37" y="251"/>
                </a:lnTo>
                <a:lnTo>
                  <a:pt x="45" y="258"/>
                </a:lnTo>
                <a:lnTo>
                  <a:pt x="55" y="267"/>
                </a:lnTo>
                <a:lnTo>
                  <a:pt x="47" y="273"/>
                </a:lnTo>
                <a:lnTo>
                  <a:pt x="78" y="291"/>
                </a:lnTo>
                <a:lnTo>
                  <a:pt x="67" y="304"/>
                </a:lnTo>
                <a:lnTo>
                  <a:pt x="53" y="317"/>
                </a:lnTo>
                <a:lnTo>
                  <a:pt x="39" y="328"/>
                </a:lnTo>
                <a:lnTo>
                  <a:pt x="26" y="340"/>
                </a:lnTo>
                <a:lnTo>
                  <a:pt x="39" y="340"/>
                </a:lnTo>
                <a:lnTo>
                  <a:pt x="35" y="340"/>
                </a:lnTo>
                <a:lnTo>
                  <a:pt x="39" y="344"/>
                </a:lnTo>
                <a:lnTo>
                  <a:pt x="70" y="353"/>
                </a:lnTo>
                <a:lnTo>
                  <a:pt x="53" y="353"/>
                </a:lnTo>
                <a:lnTo>
                  <a:pt x="35" y="360"/>
                </a:lnTo>
                <a:lnTo>
                  <a:pt x="31" y="366"/>
                </a:lnTo>
                <a:lnTo>
                  <a:pt x="37" y="386"/>
                </a:lnTo>
                <a:lnTo>
                  <a:pt x="28" y="401"/>
                </a:lnTo>
                <a:lnTo>
                  <a:pt x="39" y="417"/>
                </a:lnTo>
                <a:lnTo>
                  <a:pt x="53" y="443"/>
                </a:lnTo>
                <a:lnTo>
                  <a:pt x="82" y="446"/>
                </a:lnTo>
                <a:lnTo>
                  <a:pt x="113" y="452"/>
                </a:lnTo>
                <a:lnTo>
                  <a:pt x="117" y="477"/>
                </a:lnTo>
                <a:lnTo>
                  <a:pt x="142" y="499"/>
                </a:lnTo>
                <a:lnTo>
                  <a:pt x="135" y="505"/>
                </a:lnTo>
                <a:lnTo>
                  <a:pt x="141" y="525"/>
                </a:lnTo>
                <a:lnTo>
                  <a:pt x="156" y="521"/>
                </a:lnTo>
                <a:lnTo>
                  <a:pt x="187" y="525"/>
                </a:lnTo>
                <a:lnTo>
                  <a:pt x="191" y="532"/>
                </a:lnTo>
                <a:lnTo>
                  <a:pt x="216" y="552"/>
                </a:lnTo>
                <a:lnTo>
                  <a:pt x="242" y="574"/>
                </a:lnTo>
                <a:lnTo>
                  <a:pt x="255" y="571"/>
                </a:lnTo>
                <a:lnTo>
                  <a:pt x="285" y="580"/>
                </a:lnTo>
                <a:lnTo>
                  <a:pt x="314" y="589"/>
                </a:lnTo>
                <a:lnTo>
                  <a:pt x="328" y="622"/>
                </a:lnTo>
                <a:lnTo>
                  <a:pt x="312" y="629"/>
                </a:lnTo>
                <a:lnTo>
                  <a:pt x="304" y="642"/>
                </a:lnTo>
                <a:lnTo>
                  <a:pt x="308" y="647"/>
                </a:lnTo>
                <a:lnTo>
                  <a:pt x="292" y="655"/>
                </a:lnTo>
                <a:lnTo>
                  <a:pt x="283" y="658"/>
                </a:lnTo>
                <a:lnTo>
                  <a:pt x="300" y="669"/>
                </a:lnTo>
                <a:lnTo>
                  <a:pt x="292" y="669"/>
                </a:lnTo>
                <a:lnTo>
                  <a:pt x="290" y="677"/>
                </a:lnTo>
                <a:lnTo>
                  <a:pt x="287" y="671"/>
                </a:lnTo>
                <a:lnTo>
                  <a:pt x="287" y="686"/>
                </a:lnTo>
                <a:lnTo>
                  <a:pt x="269" y="688"/>
                </a:lnTo>
                <a:lnTo>
                  <a:pt x="265" y="691"/>
                </a:lnTo>
                <a:lnTo>
                  <a:pt x="294" y="706"/>
                </a:lnTo>
                <a:lnTo>
                  <a:pt x="326" y="721"/>
                </a:lnTo>
                <a:lnTo>
                  <a:pt x="328" y="719"/>
                </a:lnTo>
                <a:lnTo>
                  <a:pt x="351" y="721"/>
                </a:lnTo>
                <a:lnTo>
                  <a:pt x="372" y="722"/>
                </a:lnTo>
                <a:lnTo>
                  <a:pt x="403" y="733"/>
                </a:lnTo>
                <a:lnTo>
                  <a:pt x="435" y="746"/>
                </a:lnTo>
                <a:lnTo>
                  <a:pt x="466" y="757"/>
                </a:lnTo>
                <a:lnTo>
                  <a:pt x="497" y="768"/>
                </a:lnTo>
                <a:lnTo>
                  <a:pt x="530" y="774"/>
                </a:lnTo>
                <a:lnTo>
                  <a:pt x="513" y="755"/>
                </a:lnTo>
                <a:lnTo>
                  <a:pt x="495" y="739"/>
                </a:lnTo>
                <a:lnTo>
                  <a:pt x="493" y="722"/>
                </a:lnTo>
                <a:lnTo>
                  <a:pt x="491" y="728"/>
                </a:lnTo>
                <a:lnTo>
                  <a:pt x="479" y="710"/>
                </a:lnTo>
                <a:lnTo>
                  <a:pt x="472" y="704"/>
                </a:lnTo>
                <a:lnTo>
                  <a:pt x="483" y="680"/>
                </a:lnTo>
                <a:lnTo>
                  <a:pt x="505" y="671"/>
                </a:lnTo>
                <a:lnTo>
                  <a:pt x="514" y="666"/>
                </a:lnTo>
                <a:lnTo>
                  <a:pt x="513" y="662"/>
                </a:lnTo>
                <a:lnTo>
                  <a:pt x="497" y="638"/>
                </a:lnTo>
                <a:lnTo>
                  <a:pt x="472" y="620"/>
                </a:lnTo>
                <a:lnTo>
                  <a:pt x="448" y="604"/>
                </a:lnTo>
                <a:lnTo>
                  <a:pt x="452" y="578"/>
                </a:lnTo>
                <a:lnTo>
                  <a:pt x="454" y="552"/>
                </a:lnTo>
                <a:lnTo>
                  <a:pt x="479" y="562"/>
                </a:lnTo>
                <a:lnTo>
                  <a:pt x="483" y="552"/>
                </a:lnTo>
                <a:lnTo>
                  <a:pt x="497" y="541"/>
                </a:lnTo>
                <a:lnTo>
                  <a:pt x="513" y="530"/>
                </a:lnTo>
                <a:lnTo>
                  <a:pt x="540" y="530"/>
                </a:lnTo>
                <a:lnTo>
                  <a:pt x="567" y="541"/>
                </a:lnTo>
                <a:lnTo>
                  <a:pt x="594" y="552"/>
                </a:lnTo>
                <a:lnTo>
                  <a:pt x="624" y="551"/>
                </a:lnTo>
                <a:lnTo>
                  <a:pt x="663" y="551"/>
                </a:lnTo>
                <a:lnTo>
                  <a:pt x="701" y="556"/>
                </a:lnTo>
                <a:lnTo>
                  <a:pt x="703" y="551"/>
                </a:lnTo>
                <a:lnTo>
                  <a:pt x="682" y="527"/>
                </a:lnTo>
                <a:lnTo>
                  <a:pt x="692" y="499"/>
                </a:lnTo>
                <a:lnTo>
                  <a:pt x="711" y="501"/>
                </a:lnTo>
                <a:lnTo>
                  <a:pt x="686" y="490"/>
                </a:lnTo>
                <a:lnTo>
                  <a:pt x="711" y="487"/>
                </a:lnTo>
                <a:lnTo>
                  <a:pt x="737" y="481"/>
                </a:lnTo>
                <a:lnTo>
                  <a:pt x="760" y="476"/>
                </a:lnTo>
                <a:lnTo>
                  <a:pt x="785" y="468"/>
                </a:lnTo>
                <a:lnTo>
                  <a:pt x="809" y="463"/>
                </a:lnTo>
                <a:lnTo>
                  <a:pt x="832" y="457"/>
                </a:lnTo>
                <a:lnTo>
                  <a:pt x="849" y="455"/>
                </a:lnTo>
                <a:lnTo>
                  <a:pt x="863" y="470"/>
                </a:lnTo>
                <a:lnTo>
                  <a:pt x="902" y="481"/>
                </a:lnTo>
                <a:lnTo>
                  <a:pt x="916" y="488"/>
                </a:lnTo>
                <a:lnTo>
                  <a:pt x="931" y="492"/>
                </a:lnTo>
                <a:lnTo>
                  <a:pt x="957" y="483"/>
                </a:lnTo>
                <a:lnTo>
                  <a:pt x="982" y="474"/>
                </a:lnTo>
                <a:lnTo>
                  <a:pt x="986" y="477"/>
                </a:lnTo>
                <a:lnTo>
                  <a:pt x="982" y="488"/>
                </a:lnTo>
                <a:lnTo>
                  <a:pt x="1009" y="505"/>
                </a:lnTo>
                <a:lnTo>
                  <a:pt x="1036" y="523"/>
                </a:lnTo>
                <a:lnTo>
                  <a:pt x="1064" y="540"/>
                </a:lnTo>
                <a:lnTo>
                  <a:pt x="1091" y="556"/>
                </a:lnTo>
                <a:lnTo>
                  <a:pt x="1095" y="551"/>
                </a:lnTo>
                <a:lnTo>
                  <a:pt x="1110" y="556"/>
                </a:lnTo>
                <a:lnTo>
                  <a:pt x="1136" y="552"/>
                </a:lnTo>
                <a:lnTo>
                  <a:pt x="1161" y="567"/>
                </a:lnTo>
                <a:lnTo>
                  <a:pt x="1188" y="583"/>
                </a:lnTo>
                <a:lnTo>
                  <a:pt x="1216" y="578"/>
                </a:lnTo>
                <a:lnTo>
                  <a:pt x="1237" y="600"/>
                </a:lnTo>
                <a:lnTo>
                  <a:pt x="1253" y="598"/>
                </a:lnTo>
                <a:lnTo>
                  <a:pt x="1264" y="591"/>
                </a:lnTo>
                <a:lnTo>
                  <a:pt x="1282" y="583"/>
                </a:lnTo>
                <a:lnTo>
                  <a:pt x="1301" y="573"/>
                </a:lnTo>
                <a:lnTo>
                  <a:pt x="1321" y="562"/>
                </a:lnTo>
                <a:lnTo>
                  <a:pt x="1362" y="565"/>
                </a:lnTo>
                <a:lnTo>
                  <a:pt x="1368" y="574"/>
                </a:lnTo>
                <a:lnTo>
                  <a:pt x="1399" y="578"/>
                </a:lnTo>
                <a:lnTo>
                  <a:pt x="1428" y="583"/>
                </a:lnTo>
                <a:lnTo>
                  <a:pt x="1444" y="573"/>
                </a:lnTo>
                <a:lnTo>
                  <a:pt x="1424" y="556"/>
                </a:lnTo>
                <a:lnTo>
                  <a:pt x="1430" y="532"/>
                </a:lnTo>
                <a:lnTo>
                  <a:pt x="1463" y="540"/>
                </a:lnTo>
                <a:lnTo>
                  <a:pt x="1498" y="547"/>
                </a:lnTo>
                <a:lnTo>
                  <a:pt x="1512" y="560"/>
                </a:lnTo>
                <a:lnTo>
                  <a:pt x="1543" y="574"/>
                </a:lnTo>
                <a:lnTo>
                  <a:pt x="1578" y="569"/>
                </a:lnTo>
                <a:lnTo>
                  <a:pt x="1605" y="574"/>
                </a:lnTo>
                <a:lnTo>
                  <a:pt x="1632" y="580"/>
                </a:lnTo>
                <a:lnTo>
                  <a:pt x="1644" y="587"/>
                </a:lnTo>
                <a:lnTo>
                  <a:pt x="1685" y="598"/>
                </a:lnTo>
                <a:lnTo>
                  <a:pt x="1708" y="594"/>
                </a:lnTo>
                <a:lnTo>
                  <a:pt x="1732" y="589"/>
                </a:lnTo>
                <a:lnTo>
                  <a:pt x="1755" y="573"/>
                </a:lnTo>
                <a:lnTo>
                  <a:pt x="1792" y="582"/>
                </a:lnTo>
                <a:lnTo>
                  <a:pt x="1810" y="583"/>
                </a:lnTo>
                <a:lnTo>
                  <a:pt x="1839" y="589"/>
                </a:lnTo>
                <a:lnTo>
                  <a:pt x="1854" y="573"/>
                </a:lnTo>
                <a:lnTo>
                  <a:pt x="1849" y="556"/>
                </a:lnTo>
                <a:lnTo>
                  <a:pt x="1847" y="527"/>
                </a:lnTo>
                <a:lnTo>
                  <a:pt x="1833" y="519"/>
                </a:lnTo>
                <a:lnTo>
                  <a:pt x="1823" y="516"/>
                </a:lnTo>
                <a:lnTo>
                  <a:pt x="1839" y="503"/>
                </a:lnTo>
                <a:lnTo>
                  <a:pt x="1864" y="501"/>
                </a:lnTo>
                <a:lnTo>
                  <a:pt x="1888" y="501"/>
                </a:lnTo>
                <a:lnTo>
                  <a:pt x="1938" y="516"/>
                </a:lnTo>
                <a:lnTo>
                  <a:pt x="1960" y="532"/>
                </a:lnTo>
                <a:lnTo>
                  <a:pt x="1979" y="549"/>
                </a:lnTo>
                <a:lnTo>
                  <a:pt x="2001" y="565"/>
                </a:lnTo>
                <a:lnTo>
                  <a:pt x="2020" y="580"/>
                </a:lnTo>
                <a:lnTo>
                  <a:pt x="2043" y="589"/>
                </a:lnTo>
                <a:lnTo>
                  <a:pt x="2078" y="598"/>
                </a:lnTo>
                <a:lnTo>
                  <a:pt x="2100" y="607"/>
                </a:lnTo>
                <a:lnTo>
                  <a:pt x="2125" y="633"/>
                </a:lnTo>
                <a:lnTo>
                  <a:pt x="2156" y="629"/>
                </a:lnTo>
                <a:lnTo>
                  <a:pt x="2188" y="618"/>
                </a:lnTo>
                <a:lnTo>
                  <a:pt x="2199" y="638"/>
                </a:lnTo>
                <a:lnTo>
                  <a:pt x="2203" y="666"/>
                </a:lnTo>
                <a:lnTo>
                  <a:pt x="2207" y="695"/>
                </a:lnTo>
                <a:lnTo>
                  <a:pt x="2180" y="690"/>
                </a:lnTo>
                <a:lnTo>
                  <a:pt x="2176" y="702"/>
                </a:lnTo>
                <a:lnTo>
                  <a:pt x="2189" y="724"/>
                </a:lnTo>
                <a:lnTo>
                  <a:pt x="2203" y="744"/>
                </a:lnTo>
                <a:lnTo>
                  <a:pt x="2195" y="750"/>
                </a:lnTo>
                <a:lnTo>
                  <a:pt x="2201" y="757"/>
                </a:lnTo>
                <a:lnTo>
                  <a:pt x="2205" y="759"/>
                </a:lnTo>
                <a:lnTo>
                  <a:pt x="2201" y="752"/>
                </a:lnTo>
                <a:lnTo>
                  <a:pt x="2205" y="752"/>
                </a:lnTo>
                <a:lnTo>
                  <a:pt x="2217" y="739"/>
                </a:lnTo>
                <a:lnTo>
                  <a:pt x="2223" y="735"/>
                </a:lnTo>
                <a:lnTo>
                  <a:pt x="2230" y="746"/>
                </a:lnTo>
                <a:lnTo>
                  <a:pt x="2244" y="748"/>
                </a:lnTo>
                <a:lnTo>
                  <a:pt x="2267" y="739"/>
                </a:lnTo>
                <a:lnTo>
                  <a:pt x="2275" y="722"/>
                </a:lnTo>
                <a:lnTo>
                  <a:pt x="2283" y="708"/>
                </a:lnTo>
                <a:lnTo>
                  <a:pt x="2287" y="684"/>
                </a:lnTo>
                <a:lnTo>
                  <a:pt x="2289" y="662"/>
                </a:lnTo>
                <a:lnTo>
                  <a:pt x="2291" y="640"/>
                </a:lnTo>
                <a:lnTo>
                  <a:pt x="2293" y="618"/>
                </a:lnTo>
                <a:lnTo>
                  <a:pt x="2283" y="598"/>
                </a:lnTo>
                <a:lnTo>
                  <a:pt x="2273" y="580"/>
                </a:lnTo>
                <a:lnTo>
                  <a:pt x="2260" y="567"/>
                </a:lnTo>
                <a:lnTo>
                  <a:pt x="2254" y="551"/>
                </a:lnTo>
                <a:lnTo>
                  <a:pt x="2248" y="536"/>
                </a:lnTo>
                <a:lnTo>
                  <a:pt x="2234" y="519"/>
                </a:lnTo>
                <a:lnTo>
                  <a:pt x="2211" y="507"/>
                </a:lnTo>
                <a:lnTo>
                  <a:pt x="2225" y="509"/>
                </a:lnTo>
                <a:lnTo>
                  <a:pt x="2174" y="483"/>
                </a:lnTo>
                <a:lnTo>
                  <a:pt x="2149" y="479"/>
                </a:lnTo>
                <a:lnTo>
                  <a:pt x="2156" y="490"/>
                </a:lnTo>
                <a:lnTo>
                  <a:pt x="2139" y="498"/>
                </a:lnTo>
                <a:lnTo>
                  <a:pt x="2139" y="490"/>
                </a:lnTo>
                <a:lnTo>
                  <a:pt x="2127" y="487"/>
                </a:lnTo>
                <a:lnTo>
                  <a:pt x="2125" y="490"/>
                </a:lnTo>
                <a:lnTo>
                  <a:pt x="2110" y="476"/>
                </a:lnTo>
                <a:lnTo>
                  <a:pt x="2077" y="472"/>
                </a:lnTo>
                <a:lnTo>
                  <a:pt x="2084" y="452"/>
                </a:lnTo>
                <a:lnTo>
                  <a:pt x="2090" y="432"/>
                </a:lnTo>
                <a:lnTo>
                  <a:pt x="2096" y="417"/>
                </a:lnTo>
                <a:lnTo>
                  <a:pt x="2102" y="402"/>
                </a:lnTo>
                <a:lnTo>
                  <a:pt x="2098" y="393"/>
                </a:lnTo>
                <a:lnTo>
                  <a:pt x="2106" y="373"/>
                </a:lnTo>
                <a:lnTo>
                  <a:pt x="2129" y="370"/>
                </a:lnTo>
                <a:lnTo>
                  <a:pt x="2152" y="366"/>
                </a:lnTo>
                <a:lnTo>
                  <a:pt x="2160" y="366"/>
                </a:lnTo>
                <a:lnTo>
                  <a:pt x="2170" y="371"/>
                </a:lnTo>
                <a:lnTo>
                  <a:pt x="2172" y="368"/>
                </a:lnTo>
                <a:lnTo>
                  <a:pt x="2219" y="370"/>
                </a:lnTo>
                <a:lnTo>
                  <a:pt x="2219" y="366"/>
                </a:lnTo>
                <a:lnTo>
                  <a:pt x="2217" y="360"/>
                </a:lnTo>
                <a:lnTo>
                  <a:pt x="2252" y="362"/>
                </a:lnTo>
                <a:lnTo>
                  <a:pt x="2279" y="370"/>
                </a:lnTo>
                <a:lnTo>
                  <a:pt x="2269" y="371"/>
                </a:lnTo>
                <a:lnTo>
                  <a:pt x="2277" y="379"/>
                </a:lnTo>
                <a:lnTo>
                  <a:pt x="2297" y="377"/>
                </a:lnTo>
                <a:lnTo>
                  <a:pt x="2310" y="371"/>
                </a:lnTo>
                <a:lnTo>
                  <a:pt x="2339" y="371"/>
                </a:lnTo>
                <a:lnTo>
                  <a:pt x="2334" y="368"/>
                </a:lnTo>
                <a:lnTo>
                  <a:pt x="2316" y="366"/>
                </a:lnTo>
                <a:lnTo>
                  <a:pt x="2308" y="359"/>
                </a:lnTo>
                <a:lnTo>
                  <a:pt x="2306" y="338"/>
                </a:lnTo>
                <a:lnTo>
                  <a:pt x="2306" y="317"/>
                </a:lnTo>
                <a:lnTo>
                  <a:pt x="2345" y="315"/>
                </a:lnTo>
                <a:lnTo>
                  <a:pt x="2353" y="313"/>
                </a:lnTo>
                <a:lnTo>
                  <a:pt x="2375" y="333"/>
                </a:lnTo>
                <a:lnTo>
                  <a:pt x="2378" y="331"/>
                </a:lnTo>
                <a:lnTo>
                  <a:pt x="2390" y="340"/>
                </a:lnTo>
                <a:lnTo>
                  <a:pt x="2400" y="318"/>
                </a:lnTo>
                <a:lnTo>
                  <a:pt x="2412" y="318"/>
                </a:lnTo>
                <a:lnTo>
                  <a:pt x="2390" y="300"/>
                </a:lnTo>
                <a:lnTo>
                  <a:pt x="2396" y="296"/>
                </a:lnTo>
                <a:lnTo>
                  <a:pt x="2429" y="300"/>
                </a:lnTo>
                <a:lnTo>
                  <a:pt x="2433" y="304"/>
                </a:lnTo>
                <a:lnTo>
                  <a:pt x="2415" y="302"/>
                </a:lnTo>
                <a:lnTo>
                  <a:pt x="2429" y="318"/>
                </a:lnTo>
                <a:lnTo>
                  <a:pt x="2445" y="333"/>
                </a:lnTo>
                <a:lnTo>
                  <a:pt x="2435" y="340"/>
                </a:lnTo>
                <a:lnTo>
                  <a:pt x="2431" y="357"/>
                </a:lnTo>
                <a:lnTo>
                  <a:pt x="2425" y="375"/>
                </a:lnTo>
                <a:lnTo>
                  <a:pt x="2423" y="397"/>
                </a:lnTo>
                <a:lnTo>
                  <a:pt x="2406" y="401"/>
                </a:lnTo>
                <a:lnTo>
                  <a:pt x="2413" y="408"/>
                </a:lnTo>
                <a:lnTo>
                  <a:pt x="2417" y="423"/>
                </a:lnTo>
                <a:lnTo>
                  <a:pt x="2433" y="443"/>
                </a:lnTo>
                <a:lnTo>
                  <a:pt x="2449" y="461"/>
                </a:lnTo>
                <a:lnTo>
                  <a:pt x="2478" y="485"/>
                </a:lnTo>
                <a:lnTo>
                  <a:pt x="2509" y="509"/>
                </a:lnTo>
                <a:lnTo>
                  <a:pt x="2538" y="532"/>
                </a:lnTo>
                <a:lnTo>
                  <a:pt x="2567" y="556"/>
                </a:lnTo>
                <a:lnTo>
                  <a:pt x="2575" y="541"/>
                </a:lnTo>
                <a:lnTo>
                  <a:pt x="2558" y="510"/>
                </a:lnTo>
                <a:lnTo>
                  <a:pt x="2565" y="507"/>
                </a:lnTo>
                <a:lnTo>
                  <a:pt x="2579" y="509"/>
                </a:lnTo>
                <a:lnTo>
                  <a:pt x="2575" y="505"/>
                </a:lnTo>
                <a:lnTo>
                  <a:pt x="2558" y="481"/>
                </a:lnTo>
                <a:lnTo>
                  <a:pt x="2581" y="472"/>
                </a:lnTo>
                <a:lnTo>
                  <a:pt x="2550" y="448"/>
                </a:lnTo>
                <a:lnTo>
                  <a:pt x="2550" y="435"/>
                </a:lnTo>
                <a:lnTo>
                  <a:pt x="2552" y="432"/>
                </a:lnTo>
                <a:lnTo>
                  <a:pt x="2552" y="437"/>
                </a:lnTo>
                <a:lnTo>
                  <a:pt x="2565" y="441"/>
                </a:lnTo>
                <a:lnTo>
                  <a:pt x="2550" y="426"/>
                </a:lnTo>
                <a:lnTo>
                  <a:pt x="2540" y="424"/>
                </a:lnTo>
                <a:lnTo>
                  <a:pt x="2519" y="401"/>
                </a:lnTo>
                <a:lnTo>
                  <a:pt x="2509" y="402"/>
                </a:lnTo>
                <a:lnTo>
                  <a:pt x="2489" y="397"/>
                </a:lnTo>
                <a:lnTo>
                  <a:pt x="2480" y="371"/>
                </a:lnTo>
                <a:lnTo>
                  <a:pt x="2470" y="357"/>
                </a:lnTo>
                <a:lnTo>
                  <a:pt x="2482" y="353"/>
                </a:lnTo>
                <a:lnTo>
                  <a:pt x="2497" y="359"/>
                </a:lnTo>
                <a:lnTo>
                  <a:pt x="2493" y="351"/>
                </a:lnTo>
                <a:lnTo>
                  <a:pt x="2501" y="342"/>
                </a:lnTo>
                <a:lnTo>
                  <a:pt x="2519" y="357"/>
                </a:lnTo>
                <a:lnTo>
                  <a:pt x="2521" y="348"/>
                </a:lnTo>
                <a:lnTo>
                  <a:pt x="2552" y="340"/>
                </a:lnTo>
                <a:lnTo>
                  <a:pt x="2585" y="353"/>
                </a:lnTo>
                <a:lnTo>
                  <a:pt x="2585" y="348"/>
                </a:lnTo>
                <a:lnTo>
                  <a:pt x="2595" y="333"/>
                </a:lnTo>
                <a:lnTo>
                  <a:pt x="2597" y="329"/>
                </a:lnTo>
                <a:lnTo>
                  <a:pt x="2595" y="324"/>
                </a:lnTo>
                <a:lnTo>
                  <a:pt x="2597" y="320"/>
                </a:lnTo>
                <a:lnTo>
                  <a:pt x="2616" y="309"/>
                </a:lnTo>
                <a:lnTo>
                  <a:pt x="2636" y="298"/>
                </a:lnTo>
                <a:lnTo>
                  <a:pt x="2626" y="295"/>
                </a:lnTo>
                <a:lnTo>
                  <a:pt x="2632" y="295"/>
                </a:lnTo>
                <a:lnTo>
                  <a:pt x="2673" y="302"/>
                </a:lnTo>
                <a:lnTo>
                  <a:pt x="2673" y="298"/>
                </a:lnTo>
                <a:lnTo>
                  <a:pt x="2655" y="289"/>
                </a:lnTo>
                <a:lnTo>
                  <a:pt x="2636" y="280"/>
                </a:lnTo>
                <a:lnTo>
                  <a:pt x="2624" y="276"/>
                </a:lnTo>
                <a:lnTo>
                  <a:pt x="2595" y="258"/>
                </a:lnTo>
                <a:lnTo>
                  <a:pt x="2593" y="262"/>
                </a:lnTo>
                <a:lnTo>
                  <a:pt x="2571" y="251"/>
                </a:lnTo>
                <a:lnTo>
                  <a:pt x="2583" y="253"/>
                </a:lnTo>
                <a:lnTo>
                  <a:pt x="2602" y="249"/>
                </a:lnTo>
                <a:lnTo>
                  <a:pt x="2571" y="229"/>
                </a:lnTo>
                <a:lnTo>
                  <a:pt x="2538" y="207"/>
                </a:lnTo>
                <a:lnTo>
                  <a:pt x="2505" y="185"/>
                </a:lnTo>
                <a:lnTo>
                  <a:pt x="2472" y="16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2" name="Freeform 372"/>
          <p:cNvSpPr>
            <a:spLocks/>
          </p:cNvSpPr>
          <p:nvPr/>
        </p:nvSpPr>
        <p:spPr bwMode="auto">
          <a:xfrm>
            <a:off x="2829808" y="3474416"/>
            <a:ext cx="172380" cy="99440"/>
          </a:xfrm>
          <a:custGeom>
            <a:avLst/>
            <a:gdLst>
              <a:gd name="T0" fmla="*/ 195 w 195"/>
              <a:gd name="T1" fmla="*/ 58 h 97"/>
              <a:gd name="T2" fmla="*/ 189 w 195"/>
              <a:gd name="T3" fmla="*/ 51 h 97"/>
              <a:gd name="T4" fmla="*/ 179 w 195"/>
              <a:gd name="T5" fmla="*/ 40 h 97"/>
              <a:gd name="T6" fmla="*/ 170 w 195"/>
              <a:gd name="T7" fmla="*/ 38 h 97"/>
              <a:gd name="T8" fmla="*/ 170 w 195"/>
              <a:gd name="T9" fmla="*/ 42 h 97"/>
              <a:gd name="T10" fmla="*/ 164 w 195"/>
              <a:gd name="T11" fmla="*/ 40 h 97"/>
              <a:gd name="T12" fmla="*/ 146 w 195"/>
              <a:gd name="T13" fmla="*/ 40 h 97"/>
              <a:gd name="T14" fmla="*/ 135 w 195"/>
              <a:gd name="T15" fmla="*/ 49 h 97"/>
              <a:gd name="T16" fmla="*/ 133 w 195"/>
              <a:gd name="T17" fmla="*/ 53 h 97"/>
              <a:gd name="T18" fmla="*/ 125 w 195"/>
              <a:gd name="T19" fmla="*/ 53 h 97"/>
              <a:gd name="T20" fmla="*/ 131 w 195"/>
              <a:gd name="T21" fmla="*/ 46 h 97"/>
              <a:gd name="T22" fmla="*/ 146 w 195"/>
              <a:gd name="T23" fmla="*/ 33 h 97"/>
              <a:gd name="T24" fmla="*/ 144 w 195"/>
              <a:gd name="T25" fmla="*/ 22 h 97"/>
              <a:gd name="T26" fmla="*/ 129 w 195"/>
              <a:gd name="T27" fmla="*/ 9 h 97"/>
              <a:gd name="T28" fmla="*/ 129 w 195"/>
              <a:gd name="T29" fmla="*/ 13 h 97"/>
              <a:gd name="T30" fmla="*/ 119 w 195"/>
              <a:gd name="T31" fmla="*/ 0 h 97"/>
              <a:gd name="T32" fmla="*/ 90 w 195"/>
              <a:gd name="T33" fmla="*/ 20 h 97"/>
              <a:gd name="T34" fmla="*/ 61 w 195"/>
              <a:gd name="T35" fmla="*/ 38 h 97"/>
              <a:gd name="T36" fmla="*/ 31 w 195"/>
              <a:gd name="T37" fmla="*/ 56 h 97"/>
              <a:gd name="T38" fmla="*/ 0 w 195"/>
              <a:gd name="T39" fmla="*/ 75 h 97"/>
              <a:gd name="T40" fmla="*/ 16 w 195"/>
              <a:gd name="T41" fmla="*/ 64 h 97"/>
              <a:gd name="T42" fmla="*/ 28 w 195"/>
              <a:gd name="T43" fmla="*/ 58 h 97"/>
              <a:gd name="T44" fmla="*/ 37 w 195"/>
              <a:gd name="T45" fmla="*/ 56 h 97"/>
              <a:gd name="T46" fmla="*/ 45 w 195"/>
              <a:gd name="T47" fmla="*/ 53 h 97"/>
              <a:gd name="T48" fmla="*/ 45 w 195"/>
              <a:gd name="T49" fmla="*/ 56 h 97"/>
              <a:gd name="T50" fmla="*/ 51 w 195"/>
              <a:gd name="T51" fmla="*/ 55 h 97"/>
              <a:gd name="T52" fmla="*/ 33 w 195"/>
              <a:gd name="T53" fmla="*/ 62 h 97"/>
              <a:gd name="T54" fmla="*/ 31 w 195"/>
              <a:gd name="T55" fmla="*/ 71 h 97"/>
              <a:gd name="T56" fmla="*/ 67 w 195"/>
              <a:gd name="T57" fmla="*/ 71 h 97"/>
              <a:gd name="T58" fmla="*/ 57 w 195"/>
              <a:gd name="T59" fmla="*/ 86 h 97"/>
              <a:gd name="T60" fmla="*/ 72 w 195"/>
              <a:gd name="T61" fmla="*/ 91 h 97"/>
              <a:gd name="T62" fmla="*/ 84 w 195"/>
              <a:gd name="T63" fmla="*/ 91 h 97"/>
              <a:gd name="T64" fmla="*/ 78 w 195"/>
              <a:gd name="T65" fmla="*/ 97 h 97"/>
              <a:gd name="T66" fmla="*/ 92 w 195"/>
              <a:gd name="T67" fmla="*/ 93 h 97"/>
              <a:gd name="T68" fmla="*/ 100 w 195"/>
              <a:gd name="T69" fmla="*/ 91 h 97"/>
              <a:gd name="T70" fmla="*/ 100 w 195"/>
              <a:gd name="T71" fmla="*/ 86 h 97"/>
              <a:gd name="T72" fmla="*/ 123 w 195"/>
              <a:gd name="T73" fmla="*/ 77 h 97"/>
              <a:gd name="T74" fmla="*/ 131 w 195"/>
              <a:gd name="T75" fmla="*/ 71 h 97"/>
              <a:gd name="T76" fmla="*/ 135 w 195"/>
              <a:gd name="T77" fmla="*/ 67 h 97"/>
              <a:gd name="T78" fmla="*/ 137 w 195"/>
              <a:gd name="T79" fmla="*/ 71 h 97"/>
              <a:gd name="T80" fmla="*/ 148 w 195"/>
              <a:gd name="T81" fmla="*/ 69 h 97"/>
              <a:gd name="T82" fmla="*/ 156 w 195"/>
              <a:gd name="T83" fmla="*/ 66 h 97"/>
              <a:gd name="T84" fmla="*/ 170 w 195"/>
              <a:gd name="T85" fmla="*/ 66 h 97"/>
              <a:gd name="T86" fmla="*/ 195 w 195"/>
              <a:gd name="T87" fmla="*/ 58 h 9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5"/>
              <a:gd name="T133" fmla="*/ 0 h 97"/>
              <a:gd name="T134" fmla="*/ 195 w 195"/>
              <a:gd name="T135" fmla="*/ 97 h 9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5" h="97">
                <a:moveTo>
                  <a:pt x="195" y="58"/>
                </a:moveTo>
                <a:lnTo>
                  <a:pt x="189" y="51"/>
                </a:lnTo>
                <a:lnTo>
                  <a:pt x="179" y="40"/>
                </a:lnTo>
                <a:lnTo>
                  <a:pt x="170" y="38"/>
                </a:lnTo>
                <a:lnTo>
                  <a:pt x="170" y="42"/>
                </a:lnTo>
                <a:lnTo>
                  <a:pt x="164" y="40"/>
                </a:lnTo>
                <a:lnTo>
                  <a:pt x="146" y="40"/>
                </a:lnTo>
                <a:lnTo>
                  <a:pt x="135" y="49"/>
                </a:lnTo>
                <a:lnTo>
                  <a:pt x="133" y="53"/>
                </a:lnTo>
                <a:lnTo>
                  <a:pt x="125" y="53"/>
                </a:lnTo>
                <a:lnTo>
                  <a:pt x="131" y="46"/>
                </a:lnTo>
                <a:lnTo>
                  <a:pt x="146" y="33"/>
                </a:lnTo>
                <a:lnTo>
                  <a:pt x="144" y="22"/>
                </a:lnTo>
                <a:lnTo>
                  <a:pt x="129" y="9"/>
                </a:lnTo>
                <a:lnTo>
                  <a:pt x="129" y="13"/>
                </a:lnTo>
                <a:lnTo>
                  <a:pt x="119" y="0"/>
                </a:lnTo>
                <a:lnTo>
                  <a:pt x="90" y="20"/>
                </a:lnTo>
                <a:lnTo>
                  <a:pt x="61" y="38"/>
                </a:lnTo>
                <a:lnTo>
                  <a:pt x="31" y="56"/>
                </a:lnTo>
                <a:lnTo>
                  <a:pt x="0" y="75"/>
                </a:lnTo>
                <a:lnTo>
                  <a:pt x="16" y="64"/>
                </a:lnTo>
                <a:lnTo>
                  <a:pt x="28" y="58"/>
                </a:lnTo>
                <a:lnTo>
                  <a:pt x="37" y="56"/>
                </a:lnTo>
                <a:lnTo>
                  <a:pt x="45" y="53"/>
                </a:lnTo>
                <a:lnTo>
                  <a:pt x="45" y="56"/>
                </a:lnTo>
                <a:lnTo>
                  <a:pt x="51" y="55"/>
                </a:lnTo>
                <a:lnTo>
                  <a:pt x="33" y="62"/>
                </a:lnTo>
                <a:lnTo>
                  <a:pt x="31" y="71"/>
                </a:lnTo>
                <a:lnTo>
                  <a:pt x="67" y="71"/>
                </a:lnTo>
                <a:lnTo>
                  <a:pt x="57" y="86"/>
                </a:lnTo>
                <a:lnTo>
                  <a:pt x="72" y="91"/>
                </a:lnTo>
                <a:lnTo>
                  <a:pt x="84" y="91"/>
                </a:lnTo>
                <a:lnTo>
                  <a:pt x="78" y="97"/>
                </a:lnTo>
                <a:lnTo>
                  <a:pt x="92" y="93"/>
                </a:lnTo>
                <a:lnTo>
                  <a:pt x="100" y="91"/>
                </a:lnTo>
                <a:lnTo>
                  <a:pt x="100" y="86"/>
                </a:lnTo>
                <a:lnTo>
                  <a:pt x="123" y="77"/>
                </a:lnTo>
                <a:lnTo>
                  <a:pt x="131" y="71"/>
                </a:lnTo>
                <a:lnTo>
                  <a:pt x="135" y="67"/>
                </a:lnTo>
                <a:lnTo>
                  <a:pt x="137" y="71"/>
                </a:lnTo>
                <a:lnTo>
                  <a:pt x="148" y="69"/>
                </a:lnTo>
                <a:lnTo>
                  <a:pt x="156" y="66"/>
                </a:lnTo>
                <a:lnTo>
                  <a:pt x="170" y="66"/>
                </a:lnTo>
                <a:lnTo>
                  <a:pt x="195" y="5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3" name="Freeform 373"/>
          <p:cNvSpPr>
            <a:spLocks/>
          </p:cNvSpPr>
          <p:nvPr/>
        </p:nvSpPr>
        <p:spPr bwMode="auto">
          <a:xfrm>
            <a:off x="7912348" y="3793512"/>
            <a:ext cx="165749" cy="197393"/>
          </a:xfrm>
          <a:custGeom>
            <a:avLst/>
            <a:gdLst>
              <a:gd name="T0" fmla="*/ 163 w 187"/>
              <a:gd name="T1" fmla="*/ 134 h 194"/>
              <a:gd name="T2" fmla="*/ 140 w 187"/>
              <a:gd name="T3" fmla="*/ 114 h 194"/>
              <a:gd name="T4" fmla="*/ 115 w 187"/>
              <a:gd name="T5" fmla="*/ 94 h 194"/>
              <a:gd name="T6" fmla="*/ 89 w 187"/>
              <a:gd name="T7" fmla="*/ 74 h 194"/>
              <a:gd name="T8" fmla="*/ 62 w 187"/>
              <a:gd name="T9" fmla="*/ 53 h 194"/>
              <a:gd name="T10" fmla="*/ 56 w 187"/>
              <a:gd name="T11" fmla="*/ 46 h 194"/>
              <a:gd name="T12" fmla="*/ 31 w 187"/>
              <a:gd name="T13" fmla="*/ 22 h 194"/>
              <a:gd name="T14" fmla="*/ 6 w 187"/>
              <a:gd name="T15" fmla="*/ 0 h 194"/>
              <a:gd name="T16" fmla="*/ 0 w 187"/>
              <a:gd name="T17" fmla="*/ 4 h 194"/>
              <a:gd name="T18" fmla="*/ 19 w 187"/>
              <a:gd name="T19" fmla="*/ 17 h 194"/>
              <a:gd name="T20" fmla="*/ 19 w 187"/>
              <a:gd name="T21" fmla="*/ 24 h 194"/>
              <a:gd name="T22" fmla="*/ 10 w 187"/>
              <a:gd name="T23" fmla="*/ 24 h 194"/>
              <a:gd name="T24" fmla="*/ 31 w 187"/>
              <a:gd name="T25" fmla="*/ 46 h 194"/>
              <a:gd name="T26" fmla="*/ 50 w 187"/>
              <a:gd name="T27" fmla="*/ 66 h 194"/>
              <a:gd name="T28" fmla="*/ 70 w 187"/>
              <a:gd name="T29" fmla="*/ 85 h 194"/>
              <a:gd name="T30" fmla="*/ 89 w 187"/>
              <a:gd name="T31" fmla="*/ 108 h 194"/>
              <a:gd name="T32" fmla="*/ 105 w 187"/>
              <a:gd name="T33" fmla="*/ 130 h 194"/>
              <a:gd name="T34" fmla="*/ 122 w 187"/>
              <a:gd name="T35" fmla="*/ 150 h 194"/>
              <a:gd name="T36" fmla="*/ 140 w 187"/>
              <a:gd name="T37" fmla="*/ 170 h 194"/>
              <a:gd name="T38" fmla="*/ 156 w 187"/>
              <a:gd name="T39" fmla="*/ 194 h 194"/>
              <a:gd name="T40" fmla="*/ 161 w 187"/>
              <a:gd name="T41" fmla="*/ 194 h 194"/>
              <a:gd name="T42" fmla="*/ 158 w 187"/>
              <a:gd name="T43" fmla="*/ 178 h 194"/>
              <a:gd name="T44" fmla="*/ 177 w 187"/>
              <a:gd name="T45" fmla="*/ 187 h 194"/>
              <a:gd name="T46" fmla="*/ 187 w 187"/>
              <a:gd name="T47" fmla="*/ 194 h 194"/>
              <a:gd name="T48" fmla="*/ 171 w 187"/>
              <a:gd name="T49" fmla="*/ 176 h 194"/>
              <a:gd name="T50" fmla="*/ 132 w 187"/>
              <a:gd name="T51" fmla="*/ 149 h 194"/>
              <a:gd name="T52" fmla="*/ 122 w 187"/>
              <a:gd name="T53" fmla="*/ 119 h 194"/>
              <a:gd name="T54" fmla="*/ 130 w 187"/>
              <a:gd name="T55" fmla="*/ 117 h 194"/>
              <a:gd name="T56" fmla="*/ 154 w 187"/>
              <a:gd name="T57" fmla="*/ 127 h 194"/>
              <a:gd name="T58" fmla="*/ 163 w 187"/>
              <a:gd name="T59" fmla="*/ 134 h 1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7"/>
              <a:gd name="T91" fmla="*/ 0 h 194"/>
              <a:gd name="T92" fmla="*/ 187 w 187"/>
              <a:gd name="T93" fmla="*/ 194 h 19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7" h="194">
                <a:moveTo>
                  <a:pt x="163" y="134"/>
                </a:moveTo>
                <a:lnTo>
                  <a:pt x="140" y="114"/>
                </a:lnTo>
                <a:lnTo>
                  <a:pt x="115" y="94"/>
                </a:lnTo>
                <a:lnTo>
                  <a:pt x="89" y="74"/>
                </a:lnTo>
                <a:lnTo>
                  <a:pt x="62" y="53"/>
                </a:lnTo>
                <a:lnTo>
                  <a:pt x="56" y="46"/>
                </a:lnTo>
                <a:lnTo>
                  <a:pt x="31" y="22"/>
                </a:lnTo>
                <a:lnTo>
                  <a:pt x="6" y="0"/>
                </a:lnTo>
                <a:lnTo>
                  <a:pt x="0" y="4"/>
                </a:lnTo>
                <a:lnTo>
                  <a:pt x="19" y="17"/>
                </a:lnTo>
                <a:lnTo>
                  <a:pt x="19" y="24"/>
                </a:lnTo>
                <a:lnTo>
                  <a:pt x="10" y="24"/>
                </a:lnTo>
                <a:lnTo>
                  <a:pt x="31" y="46"/>
                </a:lnTo>
                <a:lnTo>
                  <a:pt x="50" y="66"/>
                </a:lnTo>
                <a:lnTo>
                  <a:pt x="70" y="85"/>
                </a:lnTo>
                <a:lnTo>
                  <a:pt x="89" y="108"/>
                </a:lnTo>
                <a:lnTo>
                  <a:pt x="105" y="130"/>
                </a:lnTo>
                <a:lnTo>
                  <a:pt x="122" y="150"/>
                </a:lnTo>
                <a:lnTo>
                  <a:pt x="140" y="170"/>
                </a:lnTo>
                <a:lnTo>
                  <a:pt x="156" y="194"/>
                </a:lnTo>
                <a:lnTo>
                  <a:pt x="161" y="194"/>
                </a:lnTo>
                <a:lnTo>
                  <a:pt x="158" y="178"/>
                </a:lnTo>
                <a:lnTo>
                  <a:pt x="177" y="187"/>
                </a:lnTo>
                <a:lnTo>
                  <a:pt x="187" y="194"/>
                </a:lnTo>
                <a:lnTo>
                  <a:pt x="171" y="176"/>
                </a:lnTo>
                <a:lnTo>
                  <a:pt x="132" y="149"/>
                </a:lnTo>
                <a:lnTo>
                  <a:pt x="122" y="119"/>
                </a:lnTo>
                <a:lnTo>
                  <a:pt x="130" y="117"/>
                </a:lnTo>
                <a:lnTo>
                  <a:pt x="154" y="127"/>
                </a:lnTo>
                <a:lnTo>
                  <a:pt x="163" y="13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4" name="Freeform 374"/>
          <p:cNvSpPr>
            <a:spLocks/>
          </p:cNvSpPr>
          <p:nvPr/>
        </p:nvSpPr>
        <p:spPr bwMode="auto">
          <a:xfrm>
            <a:off x="6265462" y="3320062"/>
            <a:ext cx="171053" cy="66788"/>
          </a:xfrm>
          <a:custGeom>
            <a:avLst/>
            <a:gdLst>
              <a:gd name="T0" fmla="*/ 193 w 193"/>
              <a:gd name="T1" fmla="*/ 6 h 68"/>
              <a:gd name="T2" fmla="*/ 177 w 193"/>
              <a:gd name="T3" fmla="*/ 15 h 68"/>
              <a:gd name="T4" fmla="*/ 136 w 193"/>
              <a:gd name="T5" fmla="*/ 24 h 68"/>
              <a:gd name="T6" fmla="*/ 93 w 193"/>
              <a:gd name="T7" fmla="*/ 33 h 68"/>
              <a:gd name="T8" fmla="*/ 82 w 193"/>
              <a:gd name="T9" fmla="*/ 35 h 68"/>
              <a:gd name="T10" fmla="*/ 87 w 193"/>
              <a:gd name="T11" fmla="*/ 39 h 68"/>
              <a:gd name="T12" fmla="*/ 86 w 193"/>
              <a:gd name="T13" fmla="*/ 42 h 68"/>
              <a:gd name="T14" fmla="*/ 76 w 193"/>
              <a:gd name="T15" fmla="*/ 42 h 68"/>
              <a:gd name="T16" fmla="*/ 78 w 193"/>
              <a:gd name="T17" fmla="*/ 46 h 68"/>
              <a:gd name="T18" fmla="*/ 62 w 193"/>
              <a:gd name="T19" fmla="*/ 44 h 68"/>
              <a:gd name="T20" fmla="*/ 66 w 193"/>
              <a:gd name="T21" fmla="*/ 51 h 68"/>
              <a:gd name="T22" fmla="*/ 60 w 193"/>
              <a:gd name="T23" fmla="*/ 53 h 68"/>
              <a:gd name="T24" fmla="*/ 64 w 193"/>
              <a:gd name="T25" fmla="*/ 61 h 68"/>
              <a:gd name="T26" fmla="*/ 45 w 193"/>
              <a:gd name="T27" fmla="*/ 57 h 68"/>
              <a:gd name="T28" fmla="*/ 64 w 193"/>
              <a:gd name="T29" fmla="*/ 62 h 68"/>
              <a:gd name="T30" fmla="*/ 52 w 193"/>
              <a:gd name="T31" fmla="*/ 62 h 68"/>
              <a:gd name="T32" fmla="*/ 56 w 193"/>
              <a:gd name="T33" fmla="*/ 68 h 68"/>
              <a:gd name="T34" fmla="*/ 12 w 193"/>
              <a:gd name="T35" fmla="*/ 64 h 68"/>
              <a:gd name="T36" fmla="*/ 19 w 193"/>
              <a:gd name="T37" fmla="*/ 61 h 68"/>
              <a:gd name="T38" fmla="*/ 0 w 193"/>
              <a:gd name="T39" fmla="*/ 59 h 68"/>
              <a:gd name="T40" fmla="*/ 19 w 193"/>
              <a:gd name="T41" fmla="*/ 51 h 68"/>
              <a:gd name="T42" fmla="*/ 25 w 193"/>
              <a:gd name="T43" fmla="*/ 51 h 68"/>
              <a:gd name="T44" fmla="*/ 19 w 193"/>
              <a:gd name="T45" fmla="*/ 48 h 68"/>
              <a:gd name="T46" fmla="*/ 23 w 193"/>
              <a:gd name="T47" fmla="*/ 44 h 68"/>
              <a:gd name="T48" fmla="*/ 33 w 193"/>
              <a:gd name="T49" fmla="*/ 39 h 68"/>
              <a:gd name="T50" fmla="*/ 25 w 193"/>
              <a:gd name="T51" fmla="*/ 39 h 68"/>
              <a:gd name="T52" fmla="*/ 29 w 193"/>
              <a:gd name="T53" fmla="*/ 35 h 68"/>
              <a:gd name="T54" fmla="*/ 17 w 193"/>
              <a:gd name="T55" fmla="*/ 33 h 68"/>
              <a:gd name="T56" fmla="*/ 31 w 193"/>
              <a:gd name="T57" fmla="*/ 31 h 68"/>
              <a:gd name="T58" fmla="*/ 41 w 193"/>
              <a:gd name="T59" fmla="*/ 28 h 68"/>
              <a:gd name="T60" fmla="*/ 76 w 193"/>
              <a:gd name="T61" fmla="*/ 17 h 68"/>
              <a:gd name="T62" fmla="*/ 82 w 193"/>
              <a:gd name="T63" fmla="*/ 13 h 68"/>
              <a:gd name="T64" fmla="*/ 148 w 193"/>
              <a:gd name="T65" fmla="*/ 6 h 68"/>
              <a:gd name="T66" fmla="*/ 175 w 193"/>
              <a:gd name="T67" fmla="*/ 0 h 68"/>
              <a:gd name="T68" fmla="*/ 193 w 193"/>
              <a:gd name="T69" fmla="*/ 6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3"/>
              <a:gd name="T106" fmla="*/ 0 h 68"/>
              <a:gd name="T107" fmla="*/ 193 w 193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3" h="68">
                <a:moveTo>
                  <a:pt x="193" y="6"/>
                </a:moveTo>
                <a:lnTo>
                  <a:pt x="177" y="15"/>
                </a:lnTo>
                <a:lnTo>
                  <a:pt x="136" y="24"/>
                </a:lnTo>
                <a:lnTo>
                  <a:pt x="93" y="33"/>
                </a:lnTo>
                <a:lnTo>
                  <a:pt x="82" y="35"/>
                </a:lnTo>
                <a:lnTo>
                  <a:pt x="87" y="39"/>
                </a:lnTo>
                <a:lnTo>
                  <a:pt x="86" y="42"/>
                </a:lnTo>
                <a:lnTo>
                  <a:pt x="76" y="42"/>
                </a:lnTo>
                <a:lnTo>
                  <a:pt x="78" y="46"/>
                </a:lnTo>
                <a:lnTo>
                  <a:pt x="62" y="44"/>
                </a:lnTo>
                <a:lnTo>
                  <a:pt x="66" y="51"/>
                </a:lnTo>
                <a:lnTo>
                  <a:pt x="60" y="53"/>
                </a:lnTo>
                <a:lnTo>
                  <a:pt x="64" y="61"/>
                </a:lnTo>
                <a:lnTo>
                  <a:pt x="45" y="57"/>
                </a:lnTo>
                <a:lnTo>
                  <a:pt x="64" y="62"/>
                </a:lnTo>
                <a:lnTo>
                  <a:pt x="52" y="62"/>
                </a:lnTo>
                <a:lnTo>
                  <a:pt x="56" y="68"/>
                </a:lnTo>
                <a:lnTo>
                  <a:pt x="12" y="64"/>
                </a:lnTo>
                <a:lnTo>
                  <a:pt x="19" y="61"/>
                </a:lnTo>
                <a:lnTo>
                  <a:pt x="0" y="59"/>
                </a:lnTo>
                <a:lnTo>
                  <a:pt x="19" y="51"/>
                </a:lnTo>
                <a:lnTo>
                  <a:pt x="25" y="51"/>
                </a:lnTo>
                <a:lnTo>
                  <a:pt x="19" y="48"/>
                </a:lnTo>
                <a:lnTo>
                  <a:pt x="23" y="44"/>
                </a:lnTo>
                <a:lnTo>
                  <a:pt x="33" y="39"/>
                </a:lnTo>
                <a:lnTo>
                  <a:pt x="25" y="39"/>
                </a:lnTo>
                <a:lnTo>
                  <a:pt x="29" y="35"/>
                </a:lnTo>
                <a:lnTo>
                  <a:pt x="17" y="33"/>
                </a:lnTo>
                <a:lnTo>
                  <a:pt x="31" y="31"/>
                </a:lnTo>
                <a:lnTo>
                  <a:pt x="41" y="28"/>
                </a:lnTo>
                <a:lnTo>
                  <a:pt x="76" y="17"/>
                </a:lnTo>
                <a:lnTo>
                  <a:pt x="82" y="13"/>
                </a:lnTo>
                <a:lnTo>
                  <a:pt x="148" y="6"/>
                </a:lnTo>
                <a:lnTo>
                  <a:pt x="175" y="0"/>
                </a:lnTo>
                <a:lnTo>
                  <a:pt x="193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5" name="Freeform 375"/>
          <p:cNvSpPr>
            <a:spLocks/>
          </p:cNvSpPr>
          <p:nvPr/>
        </p:nvSpPr>
        <p:spPr bwMode="auto">
          <a:xfrm>
            <a:off x="6254854" y="3386850"/>
            <a:ext cx="96798" cy="53431"/>
          </a:xfrm>
          <a:custGeom>
            <a:avLst/>
            <a:gdLst>
              <a:gd name="T0" fmla="*/ 111 w 111"/>
              <a:gd name="T1" fmla="*/ 49 h 51"/>
              <a:gd name="T2" fmla="*/ 70 w 111"/>
              <a:gd name="T3" fmla="*/ 33 h 51"/>
              <a:gd name="T4" fmla="*/ 59 w 111"/>
              <a:gd name="T5" fmla="*/ 13 h 51"/>
              <a:gd name="T6" fmla="*/ 59 w 111"/>
              <a:gd name="T7" fmla="*/ 11 h 51"/>
              <a:gd name="T8" fmla="*/ 61 w 111"/>
              <a:gd name="T9" fmla="*/ 7 h 51"/>
              <a:gd name="T10" fmla="*/ 64 w 111"/>
              <a:gd name="T11" fmla="*/ 2 h 51"/>
              <a:gd name="T12" fmla="*/ 22 w 111"/>
              <a:gd name="T13" fmla="*/ 0 h 51"/>
              <a:gd name="T14" fmla="*/ 16 w 111"/>
              <a:gd name="T15" fmla="*/ 7 h 51"/>
              <a:gd name="T16" fmla="*/ 10 w 111"/>
              <a:gd name="T17" fmla="*/ 13 h 51"/>
              <a:gd name="T18" fmla="*/ 16 w 111"/>
              <a:gd name="T19" fmla="*/ 16 h 51"/>
              <a:gd name="T20" fmla="*/ 8 w 111"/>
              <a:gd name="T21" fmla="*/ 24 h 51"/>
              <a:gd name="T22" fmla="*/ 0 w 111"/>
              <a:gd name="T23" fmla="*/ 27 h 51"/>
              <a:gd name="T24" fmla="*/ 12 w 111"/>
              <a:gd name="T25" fmla="*/ 36 h 51"/>
              <a:gd name="T26" fmla="*/ 26 w 111"/>
              <a:gd name="T27" fmla="*/ 35 h 51"/>
              <a:gd name="T28" fmla="*/ 33 w 111"/>
              <a:gd name="T29" fmla="*/ 36 h 51"/>
              <a:gd name="T30" fmla="*/ 41 w 111"/>
              <a:gd name="T31" fmla="*/ 36 h 51"/>
              <a:gd name="T32" fmla="*/ 49 w 111"/>
              <a:gd name="T33" fmla="*/ 44 h 51"/>
              <a:gd name="T34" fmla="*/ 47 w 111"/>
              <a:gd name="T35" fmla="*/ 46 h 51"/>
              <a:gd name="T36" fmla="*/ 63 w 111"/>
              <a:gd name="T37" fmla="*/ 49 h 51"/>
              <a:gd name="T38" fmla="*/ 76 w 111"/>
              <a:gd name="T39" fmla="*/ 51 h 51"/>
              <a:gd name="T40" fmla="*/ 92 w 111"/>
              <a:gd name="T41" fmla="*/ 51 h 51"/>
              <a:gd name="T42" fmla="*/ 105 w 111"/>
              <a:gd name="T43" fmla="*/ 51 h 51"/>
              <a:gd name="T44" fmla="*/ 111 w 111"/>
              <a:gd name="T45" fmla="*/ 49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1"/>
              <a:gd name="T70" fmla="*/ 0 h 51"/>
              <a:gd name="T71" fmla="*/ 111 w 111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1" h="51">
                <a:moveTo>
                  <a:pt x="111" y="49"/>
                </a:moveTo>
                <a:lnTo>
                  <a:pt x="70" y="33"/>
                </a:lnTo>
                <a:lnTo>
                  <a:pt x="59" y="13"/>
                </a:lnTo>
                <a:lnTo>
                  <a:pt x="59" y="11"/>
                </a:lnTo>
                <a:lnTo>
                  <a:pt x="61" y="7"/>
                </a:lnTo>
                <a:lnTo>
                  <a:pt x="64" y="2"/>
                </a:lnTo>
                <a:lnTo>
                  <a:pt x="22" y="0"/>
                </a:lnTo>
                <a:lnTo>
                  <a:pt x="16" y="7"/>
                </a:lnTo>
                <a:lnTo>
                  <a:pt x="10" y="13"/>
                </a:lnTo>
                <a:lnTo>
                  <a:pt x="16" y="16"/>
                </a:lnTo>
                <a:lnTo>
                  <a:pt x="8" y="24"/>
                </a:lnTo>
                <a:lnTo>
                  <a:pt x="0" y="27"/>
                </a:lnTo>
                <a:lnTo>
                  <a:pt x="12" y="36"/>
                </a:lnTo>
                <a:lnTo>
                  <a:pt x="26" y="35"/>
                </a:lnTo>
                <a:lnTo>
                  <a:pt x="33" y="36"/>
                </a:lnTo>
                <a:lnTo>
                  <a:pt x="41" y="36"/>
                </a:lnTo>
                <a:lnTo>
                  <a:pt x="49" y="44"/>
                </a:lnTo>
                <a:lnTo>
                  <a:pt x="47" y="46"/>
                </a:lnTo>
                <a:lnTo>
                  <a:pt x="63" y="49"/>
                </a:lnTo>
                <a:lnTo>
                  <a:pt x="76" y="51"/>
                </a:lnTo>
                <a:lnTo>
                  <a:pt x="92" y="51"/>
                </a:lnTo>
                <a:lnTo>
                  <a:pt x="105" y="51"/>
                </a:lnTo>
                <a:lnTo>
                  <a:pt x="111" y="4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6" name="Freeform 376"/>
          <p:cNvSpPr>
            <a:spLocks/>
          </p:cNvSpPr>
          <p:nvPr/>
        </p:nvSpPr>
        <p:spPr bwMode="auto">
          <a:xfrm>
            <a:off x="7351452" y="3334904"/>
            <a:ext cx="116688" cy="28199"/>
          </a:xfrm>
          <a:custGeom>
            <a:avLst/>
            <a:gdLst>
              <a:gd name="T0" fmla="*/ 132 w 132"/>
              <a:gd name="T1" fmla="*/ 11 h 27"/>
              <a:gd name="T2" fmla="*/ 49 w 132"/>
              <a:gd name="T3" fmla="*/ 0 h 27"/>
              <a:gd name="T4" fmla="*/ 58 w 132"/>
              <a:gd name="T5" fmla="*/ 4 h 27"/>
              <a:gd name="T6" fmla="*/ 49 w 132"/>
              <a:gd name="T7" fmla="*/ 2 h 27"/>
              <a:gd name="T8" fmla="*/ 56 w 132"/>
              <a:gd name="T9" fmla="*/ 7 h 27"/>
              <a:gd name="T10" fmla="*/ 15 w 132"/>
              <a:gd name="T11" fmla="*/ 0 h 27"/>
              <a:gd name="T12" fmla="*/ 0 w 132"/>
              <a:gd name="T13" fmla="*/ 5 h 27"/>
              <a:gd name="T14" fmla="*/ 0 w 132"/>
              <a:gd name="T15" fmla="*/ 7 h 27"/>
              <a:gd name="T16" fmla="*/ 8 w 132"/>
              <a:gd name="T17" fmla="*/ 11 h 27"/>
              <a:gd name="T18" fmla="*/ 12 w 132"/>
              <a:gd name="T19" fmla="*/ 16 h 27"/>
              <a:gd name="T20" fmla="*/ 62 w 132"/>
              <a:gd name="T21" fmla="*/ 27 h 27"/>
              <a:gd name="T22" fmla="*/ 66 w 132"/>
              <a:gd name="T23" fmla="*/ 22 h 27"/>
              <a:gd name="T24" fmla="*/ 105 w 132"/>
              <a:gd name="T25" fmla="*/ 22 h 27"/>
              <a:gd name="T26" fmla="*/ 124 w 132"/>
              <a:gd name="T27" fmla="*/ 22 h 27"/>
              <a:gd name="T28" fmla="*/ 117 w 132"/>
              <a:gd name="T29" fmla="*/ 20 h 27"/>
              <a:gd name="T30" fmla="*/ 130 w 132"/>
              <a:gd name="T31" fmla="*/ 16 h 27"/>
              <a:gd name="T32" fmla="*/ 132 w 132"/>
              <a:gd name="T33" fmla="*/ 11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27"/>
              <a:gd name="T53" fmla="*/ 132 w 132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27">
                <a:moveTo>
                  <a:pt x="132" y="11"/>
                </a:moveTo>
                <a:lnTo>
                  <a:pt x="49" y="0"/>
                </a:lnTo>
                <a:lnTo>
                  <a:pt x="58" y="4"/>
                </a:lnTo>
                <a:lnTo>
                  <a:pt x="49" y="2"/>
                </a:lnTo>
                <a:lnTo>
                  <a:pt x="56" y="7"/>
                </a:lnTo>
                <a:lnTo>
                  <a:pt x="15" y="0"/>
                </a:lnTo>
                <a:lnTo>
                  <a:pt x="0" y="5"/>
                </a:lnTo>
                <a:lnTo>
                  <a:pt x="0" y="7"/>
                </a:lnTo>
                <a:lnTo>
                  <a:pt x="8" y="11"/>
                </a:lnTo>
                <a:lnTo>
                  <a:pt x="12" y="16"/>
                </a:lnTo>
                <a:lnTo>
                  <a:pt x="62" y="27"/>
                </a:lnTo>
                <a:lnTo>
                  <a:pt x="66" y="22"/>
                </a:lnTo>
                <a:lnTo>
                  <a:pt x="105" y="22"/>
                </a:lnTo>
                <a:lnTo>
                  <a:pt x="124" y="22"/>
                </a:lnTo>
                <a:lnTo>
                  <a:pt x="117" y="20"/>
                </a:lnTo>
                <a:lnTo>
                  <a:pt x="130" y="16"/>
                </a:lnTo>
                <a:lnTo>
                  <a:pt x="132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7" name="Freeform 377"/>
          <p:cNvSpPr>
            <a:spLocks/>
          </p:cNvSpPr>
          <p:nvPr/>
        </p:nvSpPr>
        <p:spPr bwMode="auto">
          <a:xfrm>
            <a:off x="6701715" y="3263665"/>
            <a:ext cx="87516" cy="22263"/>
          </a:xfrm>
          <a:custGeom>
            <a:avLst/>
            <a:gdLst>
              <a:gd name="T0" fmla="*/ 87 w 101"/>
              <a:gd name="T1" fmla="*/ 6 h 22"/>
              <a:gd name="T2" fmla="*/ 60 w 101"/>
              <a:gd name="T3" fmla="*/ 2 h 22"/>
              <a:gd name="T4" fmla="*/ 50 w 101"/>
              <a:gd name="T5" fmla="*/ 6 h 22"/>
              <a:gd name="T6" fmla="*/ 42 w 101"/>
              <a:gd name="T7" fmla="*/ 0 h 22"/>
              <a:gd name="T8" fmla="*/ 3 w 101"/>
              <a:gd name="T9" fmla="*/ 4 h 22"/>
              <a:gd name="T10" fmla="*/ 0 w 101"/>
              <a:gd name="T11" fmla="*/ 11 h 22"/>
              <a:gd name="T12" fmla="*/ 13 w 101"/>
              <a:gd name="T13" fmla="*/ 11 h 22"/>
              <a:gd name="T14" fmla="*/ 33 w 101"/>
              <a:gd name="T15" fmla="*/ 19 h 22"/>
              <a:gd name="T16" fmla="*/ 101 w 101"/>
              <a:gd name="T17" fmla="*/ 22 h 22"/>
              <a:gd name="T18" fmla="*/ 93 w 101"/>
              <a:gd name="T19" fmla="*/ 17 h 22"/>
              <a:gd name="T20" fmla="*/ 87 w 101"/>
              <a:gd name="T21" fmla="*/ 6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"/>
              <a:gd name="T34" fmla="*/ 0 h 22"/>
              <a:gd name="T35" fmla="*/ 101 w 101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" h="22">
                <a:moveTo>
                  <a:pt x="87" y="6"/>
                </a:moveTo>
                <a:lnTo>
                  <a:pt x="60" y="2"/>
                </a:lnTo>
                <a:lnTo>
                  <a:pt x="50" y="6"/>
                </a:lnTo>
                <a:lnTo>
                  <a:pt x="42" y="0"/>
                </a:lnTo>
                <a:lnTo>
                  <a:pt x="3" y="4"/>
                </a:lnTo>
                <a:lnTo>
                  <a:pt x="0" y="11"/>
                </a:lnTo>
                <a:lnTo>
                  <a:pt x="13" y="11"/>
                </a:lnTo>
                <a:lnTo>
                  <a:pt x="33" y="19"/>
                </a:lnTo>
                <a:lnTo>
                  <a:pt x="101" y="22"/>
                </a:lnTo>
                <a:lnTo>
                  <a:pt x="93" y="17"/>
                </a:lnTo>
                <a:lnTo>
                  <a:pt x="87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8" name="Freeform 378"/>
          <p:cNvSpPr>
            <a:spLocks/>
          </p:cNvSpPr>
          <p:nvPr/>
        </p:nvSpPr>
        <p:spPr bwMode="auto">
          <a:xfrm>
            <a:off x="6802490" y="3277022"/>
            <a:ext cx="68951" cy="25230"/>
          </a:xfrm>
          <a:custGeom>
            <a:avLst/>
            <a:gdLst>
              <a:gd name="T0" fmla="*/ 75 w 77"/>
              <a:gd name="T1" fmla="*/ 15 h 26"/>
              <a:gd name="T2" fmla="*/ 37 w 77"/>
              <a:gd name="T3" fmla="*/ 4 h 26"/>
              <a:gd name="T4" fmla="*/ 27 w 77"/>
              <a:gd name="T5" fmla="*/ 9 h 26"/>
              <a:gd name="T6" fmla="*/ 21 w 77"/>
              <a:gd name="T7" fmla="*/ 0 h 26"/>
              <a:gd name="T8" fmla="*/ 9 w 77"/>
              <a:gd name="T9" fmla="*/ 0 h 26"/>
              <a:gd name="T10" fmla="*/ 15 w 77"/>
              <a:gd name="T11" fmla="*/ 2 h 26"/>
              <a:gd name="T12" fmla="*/ 0 w 77"/>
              <a:gd name="T13" fmla="*/ 4 h 26"/>
              <a:gd name="T14" fmla="*/ 3 w 77"/>
              <a:gd name="T15" fmla="*/ 6 h 26"/>
              <a:gd name="T16" fmla="*/ 11 w 77"/>
              <a:gd name="T17" fmla="*/ 11 h 26"/>
              <a:gd name="T18" fmla="*/ 1 w 77"/>
              <a:gd name="T19" fmla="*/ 15 h 26"/>
              <a:gd name="T20" fmla="*/ 7 w 77"/>
              <a:gd name="T21" fmla="*/ 26 h 26"/>
              <a:gd name="T22" fmla="*/ 77 w 77"/>
              <a:gd name="T23" fmla="*/ 15 h 26"/>
              <a:gd name="T24" fmla="*/ 75 w 77"/>
              <a:gd name="T25" fmla="*/ 15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7"/>
              <a:gd name="T40" fmla="*/ 0 h 26"/>
              <a:gd name="T41" fmla="*/ 77 w 77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7" h="26">
                <a:moveTo>
                  <a:pt x="75" y="15"/>
                </a:moveTo>
                <a:lnTo>
                  <a:pt x="37" y="4"/>
                </a:lnTo>
                <a:lnTo>
                  <a:pt x="27" y="9"/>
                </a:lnTo>
                <a:lnTo>
                  <a:pt x="21" y="0"/>
                </a:lnTo>
                <a:lnTo>
                  <a:pt x="9" y="0"/>
                </a:lnTo>
                <a:lnTo>
                  <a:pt x="15" y="2"/>
                </a:lnTo>
                <a:lnTo>
                  <a:pt x="0" y="4"/>
                </a:lnTo>
                <a:lnTo>
                  <a:pt x="3" y="6"/>
                </a:lnTo>
                <a:lnTo>
                  <a:pt x="11" y="11"/>
                </a:lnTo>
                <a:lnTo>
                  <a:pt x="1" y="15"/>
                </a:lnTo>
                <a:lnTo>
                  <a:pt x="7" y="26"/>
                </a:lnTo>
                <a:lnTo>
                  <a:pt x="77" y="15"/>
                </a:lnTo>
                <a:lnTo>
                  <a:pt x="75" y="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09" name="Freeform 379"/>
          <p:cNvSpPr>
            <a:spLocks/>
          </p:cNvSpPr>
          <p:nvPr/>
        </p:nvSpPr>
        <p:spPr bwMode="auto">
          <a:xfrm>
            <a:off x="6661934" y="3248822"/>
            <a:ext cx="71603" cy="14842"/>
          </a:xfrm>
          <a:custGeom>
            <a:avLst/>
            <a:gdLst>
              <a:gd name="T0" fmla="*/ 80 w 80"/>
              <a:gd name="T1" fmla="*/ 7 h 14"/>
              <a:gd name="T2" fmla="*/ 45 w 80"/>
              <a:gd name="T3" fmla="*/ 0 h 14"/>
              <a:gd name="T4" fmla="*/ 4 w 80"/>
              <a:gd name="T5" fmla="*/ 3 h 14"/>
              <a:gd name="T6" fmla="*/ 13 w 80"/>
              <a:gd name="T7" fmla="*/ 5 h 14"/>
              <a:gd name="T8" fmla="*/ 11 w 80"/>
              <a:gd name="T9" fmla="*/ 9 h 14"/>
              <a:gd name="T10" fmla="*/ 0 w 80"/>
              <a:gd name="T11" fmla="*/ 11 h 14"/>
              <a:gd name="T12" fmla="*/ 23 w 80"/>
              <a:gd name="T13" fmla="*/ 13 h 14"/>
              <a:gd name="T14" fmla="*/ 17 w 80"/>
              <a:gd name="T15" fmla="*/ 14 h 14"/>
              <a:gd name="T16" fmla="*/ 80 w 80"/>
              <a:gd name="T17" fmla="*/ 13 h 14"/>
              <a:gd name="T18" fmla="*/ 70 w 80"/>
              <a:gd name="T19" fmla="*/ 9 h 14"/>
              <a:gd name="T20" fmla="*/ 80 w 80"/>
              <a:gd name="T21" fmla="*/ 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14"/>
              <a:gd name="T35" fmla="*/ 80 w 8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14">
                <a:moveTo>
                  <a:pt x="80" y="7"/>
                </a:moveTo>
                <a:lnTo>
                  <a:pt x="45" y="0"/>
                </a:lnTo>
                <a:lnTo>
                  <a:pt x="4" y="3"/>
                </a:lnTo>
                <a:lnTo>
                  <a:pt x="13" y="5"/>
                </a:lnTo>
                <a:lnTo>
                  <a:pt x="11" y="9"/>
                </a:lnTo>
                <a:lnTo>
                  <a:pt x="0" y="11"/>
                </a:lnTo>
                <a:lnTo>
                  <a:pt x="23" y="13"/>
                </a:lnTo>
                <a:lnTo>
                  <a:pt x="17" y="14"/>
                </a:lnTo>
                <a:lnTo>
                  <a:pt x="80" y="13"/>
                </a:lnTo>
                <a:lnTo>
                  <a:pt x="70" y="9"/>
                </a:lnTo>
                <a:lnTo>
                  <a:pt x="8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0" name="Freeform 380"/>
          <p:cNvSpPr>
            <a:spLocks/>
          </p:cNvSpPr>
          <p:nvPr/>
        </p:nvSpPr>
        <p:spPr bwMode="auto">
          <a:xfrm>
            <a:off x="7478748" y="3345295"/>
            <a:ext cx="74256" cy="16326"/>
          </a:xfrm>
          <a:custGeom>
            <a:avLst/>
            <a:gdLst>
              <a:gd name="T0" fmla="*/ 84 w 84"/>
              <a:gd name="T1" fmla="*/ 7 h 14"/>
              <a:gd name="T2" fmla="*/ 19 w 84"/>
              <a:gd name="T3" fmla="*/ 2 h 14"/>
              <a:gd name="T4" fmla="*/ 0 w 84"/>
              <a:gd name="T5" fmla="*/ 0 h 14"/>
              <a:gd name="T6" fmla="*/ 8 w 84"/>
              <a:gd name="T7" fmla="*/ 5 h 14"/>
              <a:gd name="T8" fmla="*/ 78 w 84"/>
              <a:gd name="T9" fmla="*/ 14 h 14"/>
              <a:gd name="T10" fmla="*/ 84 w 84"/>
              <a:gd name="T11" fmla="*/ 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"/>
              <a:gd name="T19" fmla="*/ 0 h 14"/>
              <a:gd name="T20" fmla="*/ 84 w 8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" h="14">
                <a:moveTo>
                  <a:pt x="84" y="7"/>
                </a:moveTo>
                <a:lnTo>
                  <a:pt x="19" y="2"/>
                </a:lnTo>
                <a:lnTo>
                  <a:pt x="0" y="0"/>
                </a:lnTo>
                <a:lnTo>
                  <a:pt x="8" y="5"/>
                </a:lnTo>
                <a:lnTo>
                  <a:pt x="78" y="14"/>
                </a:lnTo>
                <a:lnTo>
                  <a:pt x="84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1" name="Freeform 381"/>
          <p:cNvSpPr>
            <a:spLocks/>
          </p:cNvSpPr>
          <p:nvPr/>
        </p:nvSpPr>
        <p:spPr bwMode="auto">
          <a:xfrm>
            <a:off x="5872968" y="3781639"/>
            <a:ext cx="38454" cy="16326"/>
          </a:xfrm>
          <a:custGeom>
            <a:avLst/>
            <a:gdLst>
              <a:gd name="T0" fmla="*/ 13 w 43"/>
              <a:gd name="T1" fmla="*/ 0 h 15"/>
              <a:gd name="T2" fmla="*/ 11 w 43"/>
              <a:gd name="T3" fmla="*/ 4 h 15"/>
              <a:gd name="T4" fmla="*/ 2 w 43"/>
              <a:gd name="T5" fmla="*/ 4 h 15"/>
              <a:gd name="T6" fmla="*/ 2 w 43"/>
              <a:gd name="T7" fmla="*/ 6 h 15"/>
              <a:gd name="T8" fmla="*/ 4 w 43"/>
              <a:gd name="T9" fmla="*/ 6 h 15"/>
              <a:gd name="T10" fmla="*/ 2 w 43"/>
              <a:gd name="T11" fmla="*/ 8 h 15"/>
              <a:gd name="T12" fmla="*/ 0 w 43"/>
              <a:gd name="T13" fmla="*/ 11 h 15"/>
              <a:gd name="T14" fmla="*/ 9 w 43"/>
              <a:gd name="T15" fmla="*/ 11 h 15"/>
              <a:gd name="T16" fmla="*/ 43 w 43"/>
              <a:gd name="T17" fmla="*/ 15 h 15"/>
              <a:gd name="T18" fmla="*/ 41 w 43"/>
              <a:gd name="T19" fmla="*/ 6 h 15"/>
              <a:gd name="T20" fmla="*/ 25 w 43"/>
              <a:gd name="T21" fmla="*/ 2 h 15"/>
              <a:gd name="T22" fmla="*/ 13 w 43"/>
              <a:gd name="T23" fmla="*/ 0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15"/>
              <a:gd name="T38" fmla="*/ 43 w 43"/>
              <a:gd name="T39" fmla="*/ 15 h 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15">
                <a:moveTo>
                  <a:pt x="13" y="0"/>
                </a:moveTo>
                <a:lnTo>
                  <a:pt x="11" y="4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2" y="8"/>
                </a:lnTo>
                <a:lnTo>
                  <a:pt x="0" y="11"/>
                </a:lnTo>
                <a:lnTo>
                  <a:pt x="9" y="11"/>
                </a:lnTo>
                <a:lnTo>
                  <a:pt x="43" y="15"/>
                </a:lnTo>
                <a:lnTo>
                  <a:pt x="41" y="6"/>
                </a:lnTo>
                <a:lnTo>
                  <a:pt x="25" y="2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2" name="Freeform 382"/>
          <p:cNvSpPr>
            <a:spLocks/>
          </p:cNvSpPr>
          <p:nvPr/>
        </p:nvSpPr>
        <p:spPr bwMode="auto">
          <a:xfrm>
            <a:off x="7445597" y="3376462"/>
            <a:ext cx="59670" cy="13357"/>
          </a:xfrm>
          <a:custGeom>
            <a:avLst/>
            <a:gdLst>
              <a:gd name="T0" fmla="*/ 66 w 66"/>
              <a:gd name="T1" fmla="*/ 13 h 13"/>
              <a:gd name="T2" fmla="*/ 0 w 66"/>
              <a:gd name="T3" fmla="*/ 9 h 13"/>
              <a:gd name="T4" fmla="*/ 23 w 66"/>
              <a:gd name="T5" fmla="*/ 0 h 13"/>
              <a:gd name="T6" fmla="*/ 58 w 66"/>
              <a:gd name="T7" fmla="*/ 9 h 13"/>
              <a:gd name="T8" fmla="*/ 66 w 66"/>
              <a:gd name="T9" fmla="*/ 13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13"/>
              <a:gd name="T17" fmla="*/ 66 w 6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13">
                <a:moveTo>
                  <a:pt x="66" y="13"/>
                </a:moveTo>
                <a:lnTo>
                  <a:pt x="0" y="9"/>
                </a:lnTo>
                <a:lnTo>
                  <a:pt x="23" y="0"/>
                </a:lnTo>
                <a:lnTo>
                  <a:pt x="58" y="9"/>
                </a:lnTo>
                <a:lnTo>
                  <a:pt x="66" y="1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3" name="Freeform 383"/>
          <p:cNvSpPr>
            <a:spLocks/>
          </p:cNvSpPr>
          <p:nvPr/>
        </p:nvSpPr>
        <p:spPr bwMode="auto">
          <a:xfrm>
            <a:off x="6233637" y="3464027"/>
            <a:ext cx="27847" cy="14842"/>
          </a:xfrm>
          <a:custGeom>
            <a:avLst/>
            <a:gdLst>
              <a:gd name="T0" fmla="*/ 33 w 33"/>
              <a:gd name="T1" fmla="*/ 7 h 14"/>
              <a:gd name="T2" fmla="*/ 8 w 33"/>
              <a:gd name="T3" fmla="*/ 14 h 14"/>
              <a:gd name="T4" fmla="*/ 0 w 33"/>
              <a:gd name="T5" fmla="*/ 5 h 14"/>
              <a:gd name="T6" fmla="*/ 8 w 33"/>
              <a:gd name="T7" fmla="*/ 0 h 14"/>
              <a:gd name="T8" fmla="*/ 33 w 33"/>
              <a:gd name="T9" fmla="*/ 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4"/>
              <a:gd name="T17" fmla="*/ 33 w 3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4">
                <a:moveTo>
                  <a:pt x="33" y="7"/>
                </a:moveTo>
                <a:lnTo>
                  <a:pt x="8" y="14"/>
                </a:lnTo>
                <a:lnTo>
                  <a:pt x="0" y="5"/>
                </a:lnTo>
                <a:lnTo>
                  <a:pt x="8" y="0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4" name="Freeform 384"/>
          <p:cNvSpPr>
            <a:spLocks/>
          </p:cNvSpPr>
          <p:nvPr/>
        </p:nvSpPr>
        <p:spPr bwMode="auto">
          <a:xfrm>
            <a:off x="2996884" y="3422472"/>
            <a:ext cx="42433" cy="11873"/>
          </a:xfrm>
          <a:custGeom>
            <a:avLst/>
            <a:gdLst>
              <a:gd name="T0" fmla="*/ 45 w 49"/>
              <a:gd name="T1" fmla="*/ 9 h 13"/>
              <a:gd name="T2" fmla="*/ 0 w 49"/>
              <a:gd name="T3" fmla="*/ 13 h 13"/>
              <a:gd name="T4" fmla="*/ 26 w 49"/>
              <a:gd name="T5" fmla="*/ 0 h 13"/>
              <a:gd name="T6" fmla="*/ 49 w 49"/>
              <a:gd name="T7" fmla="*/ 7 h 13"/>
              <a:gd name="T8" fmla="*/ 45 w 49"/>
              <a:gd name="T9" fmla="*/ 9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3"/>
              <a:gd name="T17" fmla="*/ 49 w 49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3">
                <a:moveTo>
                  <a:pt x="45" y="9"/>
                </a:moveTo>
                <a:lnTo>
                  <a:pt x="0" y="13"/>
                </a:lnTo>
                <a:lnTo>
                  <a:pt x="26" y="0"/>
                </a:lnTo>
                <a:lnTo>
                  <a:pt x="49" y="7"/>
                </a:lnTo>
                <a:lnTo>
                  <a:pt x="45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5" name="Freeform 385"/>
          <p:cNvSpPr>
            <a:spLocks/>
          </p:cNvSpPr>
          <p:nvPr/>
        </p:nvSpPr>
        <p:spPr bwMode="auto">
          <a:xfrm>
            <a:off x="6114298" y="3253274"/>
            <a:ext cx="53040" cy="10388"/>
          </a:xfrm>
          <a:custGeom>
            <a:avLst/>
            <a:gdLst>
              <a:gd name="T0" fmla="*/ 61 w 61"/>
              <a:gd name="T1" fmla="*/ 2 h 11"/>
              <a:gd name="T2" fmla="*/ 24 w 61"/>
              <a:gd name="T3" fmla="*/ 10 h 11"/>
              <a:gd name="T4" fmla="*/ 10 w 61"/>
              <a:gd name="T5" fmla="*/ 11 h 11"/>
              <a:gd name="T6" fmla="*/ 0 w 61"/>
              <a:gd name="T7" fmla="*/ 11 h 11"/>
              <a:gd name="T8" fmla="*/ 12 w 61"/>
              <a:gd name="T9" fmla="*/ 8 h 11"/>
              <a:gd name="T10" fmla="*/ 34 w 61"/>
              <a:gd name="T11" fmla="*/ 2 h 11"/>
              <a:gd name="T12" fmla="*/ 51 w 61"/>
              <a:gd name="T13" fmla="*/ 0 h 11"/>
              <a:gd name="T14" fmla="*/ 61 w 61"/>
              <a:gd name="T15" fmla="*/ 2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"/>
              <a:gd name="T25" fmla="*/ 0 h 11"/>
              <a:gd name="T26" fmla="*/ 61 w 6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" h="11">
                <a:moveTo>
                  <a:pt x="61" y="2"/>
                </a:moveTo>
                <a:lnTo>
                  <a:pt x="24" y="10"/>
                </a:lnTo>
                <a:lnTo>
                  <a:pt x="10" y="11"/>
                </a:lnTo>
                <a:lnTo>
                  <a:pt x="0" y="11"/>
                </a:lnTo>
                <a:lnTo>
                  <a:pt x="12" y="8"/>
                </a:lnTo>
                <a:lnTo>
                  <a:pt x="34" y="2"/>
                </a:lnTo>
                <a:lnTo>
                  <a:pt x="51" y="0"/>
                </a:lnTo>
                <a:lnTo>
                  <a:pt x="61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6" name="Freeform 386"/>
          <p:cNvSpPr>
            <a:spLocks/>
          </p:cNvSpPr>
          <p:nvPr/>
        </p:nvSpPr>
        <p:spPr bwMode="auto">
          <a:xfrm>
            <a:off x="8165613" y="4002781"/>
            <a:ext cx="15912" cy="26714"/>
          </a:xfrm>
          <a:custGeom>
            <a:avLst/>
            <a:gdLst>
              <a:gd name="T0" fmla="*/ 20 w 20"/>
              <a:gd name="T1" fmla="*/ 0 h 26"/>
              <a:gd name="T2" fmla="*/ 2 w 20"/>
              <a:gd name="T3" fmla="*/ 7 h 26"/>
              <a:gd name="T4" fmla="*/ 0 w 20"/>
              <a:gd name="T5" fmla="*/ 26 h 26"/>
              <a:gd name="T6" fmla="*/ 8 w 20"/>
              <a:gd name="T7" fmla="*/ 15 h 26"/>
              <a:gd name="T8" fmla="*/ 16 w 20"/>
              <a:gd name="T9" fmla="*/ 4 h 26"/>
              <a:gd name="T10" fmla="*/ 20 w 20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6"/>
              <a:gd name="T20" fmla="*/ 20 w 2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6">
                <a:moveTo>
                  <a:pt x="20" y="0"/>
                </a:moveTo>
                <a:lnTo>
                  <a:pt x="2" y="7"/>
                </a:lnTo>
                <a:lnTo>
                  <a:pt x="0" y="26"/>
                </a:lnTo>
                <a:lnTo>
                  <a:pt x="8" y="15"/>
                </a:lnTo>
                <a:lnTo>
                  <a:pt x="16" y="4"/>
                </a:ln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7" name="Freeform 387"/>
          <p:cNvSpPr>
            <a:spLocks/>
          </p:cNvSpPr>
          <p:nvPr/>
        </p:nvSpPr>
        <p:spPr bwMode="auto">
          <a:xfrm>
            <a:off x="8054229" y="3423956"/>
            <a:ext cx="21216" cy="14842"/>
          </a:xfrm>
          <a:custGeom>
            <a:avLst/>
            <a:gdLst>
              <a:gd name="T0" fmla="*/ 4 w 24"/>
              <a:gd name="T1" fmla="*/ 0 h 14"/>
              <a:gd name="T2" fmla="*/ 0 w 24"/>
              <a:gd name="T3" fmla="*/ 7 h 14"/>
              <a:gd name="T4" fmla="*/ 12 w 24"/>
              <a:gd name="T5" fmla="*/ 14 h 14"/>
              <a:gd name="T6" fmla="*/ 24 w 24"/>
              <a:gd name="T7" fmla="*/ 12 h 14"/>
              <a:gd name="T8" fmla="*/ 4 w 24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4"/>
              <a:gd name="T17" fmla="*/ 24 w 2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4">
                <a:moveTo>
                  <a:pt x="4" y="0"/>
                </a:moveTo>
                <a:lnTo>
                  <a:pt x="0" y="7"/>
                </a:lnTo>
                <a:lnTo>
                  <a:pt x="12" y="14"/>
                </a:lnTo>
                <a:lnTo>
                  <a:pt x="24" y="12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8" name="Freeform 388"/>
          <p:cNvSpPr>
            <a:spLocks/>
          </p:cNvSpPr>
          <p:nvPr/>
        </p:nvSpPr>
        <p:spPr bwMode="auto">
          <a:xfrm>
            <a:off x="6368890" y="3446218"/>
            <a:ext cx="34476" cy="10388"/>
          </a:xfrm>
          <a:custGeom>
            <a:avLst/>
            <a:gdLst>
              <a:gd name="T0" fmla="*/ 39 w 39"/>
              <a:gd name="T1" fmla="*/ 11 h 11"/>
              <a:gd name="T2" fmla="*/ 4 w 39"/>
              <a:gd name="T3" fmla="*/ 0 h 11"/>
              <a:gd name="T4" fmla="*/ 0 w 39"/>
              <a:gd name="T5" fmla="*/ 1 h 11"/>
              <a:gd name="T6" fmla="*/ 23 w 39"/>
              <a:gd name="T7" fmla="*/ 11 h 11"/>
              <a:gd name="T8" fmla="*/ 39 w 39"/>
              <a:gd name="T9" fmla="*/ 1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1"/>
              <a:gd name="T17" fmla="*/ 39 w 3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1">
                <a:moveTo>
                  <a:pt x="39" y="11"/>
                </a:moveTo>
                <a:lnTo>
                  <a:pt x="4" y="0"/>
                </a:lnTo>
                <a:lnTo>
                  <a:pt x="0" y="1"/>
                </a:lnTo>
                <a:lnTo>
                  <a:pt x="23" y="11"/>
                </a:lnTo>
                <a:lnTo>
                  <a:pt x="39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19" name="Freeform 389"/>
          <p:cNvSpPr>
            <a:spLocks/>
          </p:cNvSpPr>
          <p:nvPr/>
        </p:nvSpPr>
        <p:spPr bwMode="auto">
          <a:xfrm>
            <a:off x="5892857" y="3700010"/>
            <a:ext cx="18565" cy="10388"/>
          </a:xfrm>
          <a:custGeom>
            <a:avLst/>
            <a:gdLst>
              <a:gd name="T0" fmla="*/ 22 w 22"/>
              <a:gd name="T1" fmla="*/ 2 h 11"/>
              <a:gd name="T2" fmla="*/ 2 w 22"/>
              <a:gd name="T3" fmla="*/ 11 h 11"/>
              <a:gd name="T4" fmla="*/ 0 w 22"/>
              <a:gd name="T5" fmla="*/ 2 h 11"/>
              <a:gd name="T6" fmla="*/ 18 w 22"/>
              <a:gd name="T7" fmla="*/ 0 h 11"/>
              <a:gd name="T8" fmla="*/ 22 w 22"/>
              <a:gd name="T9" fmla="*/ 2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1"/>
              <a:gd name="T17" fmla="*/ 22 w 2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1">
                <a:moveTo>
                  <a:pt x="22" y="2"/>
                </a:moveTo>
                <a:lnTo>
                  <a:pt x="2" y="11"/>
                </a:lnTo>
                <a:lnTo>
                  <a:pt x="0" y="2"/>
                </a:lnTo>
                <a:lnTo>
                  <a:pt x="18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0" name="Freeform 390"/>
          <p:cNvSpPr>
            <a:spLocks/>
          </p:cNvSpPr>
          <p:nvPr/>
        </p:nvSpPr>
        <p:spPr bwMode="auto">
          <a:xfrm>
            <a:off x="8164288" y="3683684"/>
            <a:ext cx="10607" cy="14842"/>
          </a:xfrm>
          <a:custGeom>
            <a:avLst/>
            <a:gdLst>
              <a:gd name="T0" fmla="*/ 14 w 14"/>
              <a:gd name="T1" fmla="*/ 5 h 14"/>
              <a:gd name="T2" fmla="*/ 6 w 14"/>
              <a:gd name="T3" fmla="*/ 14 h 14"/>
              <a:gd name="T4" fmla="*/ 0 w 14"/>
              <a:gd name="T5" fmla="*/ 7 h 14"/>
              <a:gd name="T6" fmla="*/ 6 w 14"/>
              <a:gd name="T7" fmla="*/ 0 h 14"/>
              <a:gd name="T8" fmla="*/ 14 w 14"/>
              <a:gd name="T9" fmla="*/ 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4" y="5"/>
                </a:moveTo>
                <a:lnTo>
                  <a:pt x="6" y="14"/>
                </a:lnTo>
                <a:lnTo>
                  <a:pt x="0" y="7"/>
                </a:lnTo>
                <a:lnTo>
                  <a:pt x="6" y="0"/>
                </a:lnTo>
                <a:lnTo>
                  <a:pt x="14" y="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1" name="Freeform 391"/>
          <p:cNvSpPr>
            <a:spLocks/>
          </p:cNvSpPr>
          <p:nvPr/>
        </p:nvSpPr>
        <p:spPr bwMode="auto">
          <a:xfrm>
            <a:off x="7938868" y="3456607"/>
            <a:ext cx="26520" cy="5937"/>
          </a:xfrm>
          <a:custGeom>
            <a:avLst/>
            <a:gdLst>
              <a:gd name="T0" fmla="*/ 29 w 29"/>
              <a:gd name="T1" fmla="*/ 1 h 5"/>
              <a:gd name="T2" fmla="*/ 27 w 29"/>
              <a:gd name="T3" fmla="*/ 5 h 5"/>
              <a:gd name="T4" fmla="*/ 0 w 29"/>
              <a:gd name="T5" fmla="*/ 0 h 5"/>
              <a:gd name="T6" fmla="*/ 25 w 29"/>
              <a:gd name="T7" fmla="*/ 0 h 5"/>
              <a:gd name="T8" fmla="*/ 29 w 29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"/>
              <a:gd name="T17" fmla="*/ 29 w 2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">
                <a:moveTo>
                  <a:pt x="29" y="1"/>
                </a:moveTo>
                <a:lnTo>
                  <a:pt x="27" y="5"/>
                </a:lnTo>
                <a:lnTo>
                  <a:pt x="0" y="0"/>
                </a:lnTo>
                <a:lnTo>
                  <a:pt x="25" y="0"/>
                </a:lnTo>
                <a:lnTo>
                  <a:pt x="29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2" name="Freeform 392"/>
          <p:cNvSpPr>
            <a:spLocks/>
          </p:cNvSpPr>
          <p:nvPr/>
        </p:nvSpPr>
        <p:spPr bwMode="auto">
          <a:xfrm>
            <a:off x="6496185" y="3385366"/>
            <a:ext cx="25193" cy="5937"/>
          </a:xfrm>
          <a:custGeom>
            <a:avLst/>
            <a:gdLst>
              <a:gd name="T0" fmla="*/ 27 w 27"/>
              <a:gd name="T1" fmla="*/ 6 h 8"/>
              <a:gd name="T2" fmla="*/ 0 w 27"/>
              <a:gd name="T3" fmla="*/ 8 h 8"/>
              <a:gd name="T4" fmla="*/ 4 w 27"/>
              <a:gd name="T5" fmla="*/ 0 h 8"/>
              <a:gd name="T6" fmla="*/ 15 w 27"/>
              <a:gd name="T7" fmla="*/ 4 h 8"/>
              <a:gd name="T8" fmla="*/ 27 w 27"/>
              <a:gd name="T9" fmla="*/ 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8"/>
              <a:gd name="T17" fmla="*/ 27 w 2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8">
                <a:moveTo>
                  <a:pt x="27" y="6"/>
                </a:moveTo>
                <a:lnTo>
                  <a:pt x="0" y="8"/>
                </a:lnTo>
                <a:lnTo>
                  <a:pt x="4" y="0"/>
                </a:lnTo>
                <a:lnTo>
                  <a:pt x="15" y="4"/>
                </a:lnTo>
                <a:lnTo>
                  <a:pt x="27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3" name="Freeform 393"/>
          <p:cNvSpPr>
            <a:spLocks/>
          </p:cNvSpPr>
          <p:nvPr/>
        </p:nvSpPr>
        <p:spPr bwMode="auto">
          <a:xfrm>
            <a:off x="6260158" y="3254759"/>
            <a:ext cx="37128" cy="4453"/>
          </a:xfrm>
          <a:custGeom>
            <a:avLst/>
            <a:gdLst>
              <a:gd name="T0" fmla="*/ 41 w 41"/>
              <a:gd name="T1" fmla="*/ 0 h 6"/>
              <a:gd name="T2" fmla="*/ 0 w 41"/>
              <a:gd name="T3" fmla="*/ 2 h 6"/>
              <a:gd name="T4" fmla="*/ 21 w 41"/>
              <a:gd name="T5" fmla="*/ 6 h 6"/>
              <a:gd name="T6" fmla="*/ 41 w 4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"/>
              <a:gd name="T14" fmla="*/ 41 w 4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">
                <a:moveTo>
                  <a:pt x="41" y="0"/>
                </a:moveTo>
                <a:lnTo>
                  <a:pt x="0" y="2"/>
                </a:lnTo>
                <a:lnTo>
                  <a:pt x="21" y="6"/>
                </a:lnTo>
                <a:lnTo>
                  <a:pt x="41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4" name="Freeform 394"/>
          <p:cNvSpPr>
            <a:spLocks/>
          </p:cNvSpPr>
          <p:nvPr/>
        </p:nvSpPr>
        <p:spPr bwMode="auto">
          <a:xfrm>
            <a:off x="6298612" y="3248822"/>
            <a:ext cx="33151" cy="4453"/>
          </a:xfrm>
          <a:custGeom>
            <a:avLst/>
            <a:gdLst>
              <a:gd name="T0" fmla="*/ 39 w 39"/>
              <a:gd name="T1" fmla="*/ 3 h 3"/>
              <a:gd name="T2" fmla="*/ 0 w 39"/>
              <a:gd name="T3" fmla="*/ 3 h 3"/>
              <a:gd name="T4" fmla="*/ 33 w 39"/>
              <a:gd name="T5" fmla="*/ 0 h 3"/>
              <a:gd name="T6" fmla="*/ 39 w 39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"/>
              <a:gd name="T14" fmla="*/ 39 w 3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">
                <a:moveTo>
                  <a:pt x="39" y="3"/>
                </a:moveTo>
                <a:lnTo>
                  <a:pt x="0" y="3"/>
                </a:lnTo>
                <a:lnTo>
                  <a:pt x="33" y="0"/>
                </a:lnTo>
                <a:lnTo>
                  <a:pt x="39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5" name="Freeform 395"/>
          <p:cNvSpPr>
            <a:spLocks/>
          </p:cNvSpPr>
          <p:nvPr/>
        </p:nvSpPr>
        <p:spPr bwMode="auto">
          <a:xfrm>
            <a:off x="7042496" y="3364588"/>
            <a:ext cx="25193" cy="5937"/>
          </a:xfrm>
          <a:custGeom>
            <a:avLst/>
            <a:gdLst>
              <a:gd name="T0" fmla="*/ 27 w 29"/>
              <a:gd name="T1" fmla="*/ 0 h 5"/>
              <a:gd name="T2" fmla="*/ 0 w 29"/>
              <a:gd name="T3" fmla="*/ 2 h 5"/>
              <a:gd name="T4" fmla="*/ 29 w 29"/>
              <a:gd name="T5" fmla="*/ 5 h 5"/>
              <a:gd name="T6" fmla="*/ 27 w 2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5"/>
              <a:gd name="T14" fmla="*/ 29 w 2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5">
                <a:moveTo>
                  <a:pt x="27" y="0"/>
                </a:moveTo>
                <a:lnTo>
                  <a:pt x="0" y="2"/>
                </a:lnTo>
                <a:lnTo>
                  <a:pt x="29" y="5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6" name="Freeform 396"/>
          <p:cNvSpPr>
            <a:spLocks/>
          </p:cNvSpPr>
          <p:nvPr/>
        </p:nvSpPr>
        <p:spPr bwMode="auto">
          <a:xfrm>
            <a:off x="8213349" y="3881078"/>
            <a:ext cx="7956" cy="13357"/>
          </a:xfrm>
          <a:custGeom>
            <a:avLst/>
            <a:gdLst>
              <a:gd name="T0" fmla="*/ 7 w 7"/>
              <a:gd name="T1" fmla="*/ 2 h 15"/>
              <a:gd name="T2" fmla="*/ 2 w 7"/>
              <a:gd name="T3" fmla="*/ 15 h 15"/>
              <a:gd name="T4" fmla="*/ 0 w 7"/>
              <a:gd name="T5" fmla="*/ 0 h 15"/>
              <a:gd name="T6" fmla="*/ 7 w 7"/>
              <a:gd name="T7" fmla="*/ 2 h 1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5"/>
              <a:gd name="T14" fmla="*/ 7 w 7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5">
                <a:moveTo>
                  <a:pt x="7" y="2"/>
                </a:moveTo>
                <a:lnTo>
                  <a:pt x="2" y="15"/>
                </a:lnTo>
                <a:lnTo>
                  <a:pt x="0" y="0"/>
                </a:lnTo>
                <a:lnTo>
                  <a:pt x="7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7" name="Freeform 397"/>
          <p:cNvSpPr>
            <a:spLocks/>
          </p:cNvSpPr>
          <p:nvPr/>
        </p:nvSpPr>
        <p:spPr bwMode="auto">
          <a:xfrm>
            <a:off x="8148375" y="4026527"/>
            <a:ext cx="9282" cy="16326"/>
          </a:xfrm>
          <a:custGeom>
            <a:avLst/>
            <a:gdLst>
              <a:gd name="T0" fmla="*/ 9 w 9"/>
              <a:gd name="T1" fmla="*/ 0 h 16"/>
              <a:gd name="T2" fmla="*/ 0 w 9"/>
              <a:gd name="T3" fmla="*/ 16 h 16"/>
              <a:gd name="T4" fmla="*/ 0 w 9"/>
              <a:gd name="T5" fmla="*/ 5 h 16"/>
              <a:gd name="T6" fmla="*/ 9 w 9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6"/>
              <a:gd name="T14" fmla="*/ 9 w 9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6">
                <a:moveTo>
                  <a:pt x="9" y="0"/>
                </a:moveTo>
                <a:lnTo>
                  <a:pt x="0" y="16"/>
                </a:lnTo>
                <a:lnTo>
                  <a:pt x="0" y="5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8" name="Freeform 398"/>
          <p:cNvSpPr>
            <a:spLocks/>
          </p:cNvSpPr>
          <p:nvPr/>
        </p:nvSpPr>
        <p:spPr bwMode="auto">
          <a:xfrm>
            <a:off x="7432338" y="3370525"/>
            <a:ext cx="13261" cy="5937"/>
          </a:xfrm>
          <a:custGeom>
            <a:avLst/>
            <a:gdLst>
              <a:gd name="T0" fmla="*/ 16 w 16"/>
              <a:gd name="T1" fmla="*/ 0 h 6"/>
              <a:gd name="T2" fmla="*/ 0 w 16"/>
              <a:gd name="T3" fmla="*/ 0 h 6"/>
              <a:gd name="T4" fmla="*/ 14 w 16"/>
              <a:gd name="T5" fmla="*/ 6 h 6"/>
              <a:gd name="T6" fmla="*/ 16 w 1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6"/>
              <a:gd name="T14" fmla="*/ 16 w 1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6">
                <a:moveTo>
                  <a:pt x="16" y="0"/>
                </a:moveTo>
                <a:lnTo>
                  <a:pt x="0" y="0"/>
                </a:lnTo>
                <a:lnTo>
                  <a:pt x="14" y="6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" name="Freeform 399"/>
          <p:cNvSpPr>
            <a:spLocks/>
          </p:cNvSpPr>
          <p:nvPr/>
        </p:nvSpPr>
        <p:spPr bwMode="auto">
          <a:xfrm>
            <a:off x="6097061" y="3254759"/>
            <a:ext cx="35802" cy="2968"/>
          </a:xfrm>
          <a:custGeom>
            <a:avLst/>
            <a:gdLst>
              <a:gd name="T0" fmla="*/ 41 w 41"/>
              <a:gd name="T1" fmla="*/ 2 h 4"/>
              <a:gd name="T2" fmla="*/ 0 w 41"/>
              <a:gd name="T3" fmla="*/ 4 h 4"/>
              <a:gd name="T4" fmla="*/ 8 w 41"/>
              <a:gd name="T5" fmla="*/ 0 h 4"/>
              <a:gd name="T6" fmla="*/ 41 w 41"/>
              <a:gd name="T7" fmla="*/ 2 h 4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"/>
              <a:gd name="T14" fmla="*/ 41 w 4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">
                <a:moveTo>
                  <a:pt x="41" y="2"/>
                </a:moveTo>
                <a:lnTo>
                  <a:pt x="0" y="4"/>
                </a:lnTo>
                <a:lnTo>
                  <a:pt x="8" y="0"/>
                </a:lnTo>
                <a:lnTo>
                  <a:pt x="41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0" name="Freeform 400"/>
          <p:cNvSpPr>
            <a:spLocks/>
          </p:cNvSpPr>
          <p:nvPr/>
        </p:nvSpPr>
        <p:spPr bwMode="auto">
          <a:xfrm>
            <a:off x="6606243" y="3406144"/>
            <a:ext cx="15912" cy="1484"/>
          </a:xfrm>
          <a:custGeom>
            <a:avLst/>
            <a:gdLst>
              <a:gd name="T0" fmla="*/ 18 w 18"/>
              <a:gd name="T1" fmla="*/ 0 h 4"/>
              <a:gd name="T2" fmla="*/ 0 w 18"/>
              <a:gd name="T3" fmla="*/ 4 h 4"/>
              <a:gd name="T4" fmla="*/ 0 w 18"/>
              <a:gd name="T5" fmla="*/ 0 h 4"/>
              <a:gd name="T6" fmla="*/ 18 w 18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4"/>
              <a:gd name="T14" fmla="*/ 18 w 18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4">
                <a:moveTo>
                  <a:pt x="18" y="0"/>
                </a:moveTo>
                <a:lnTo>
                  <a:pt x="0" y="4"/>
                </a:lnTo>
                <a:lnTo>
                  <a:pt x="0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1" name="Freeform 401"/>
          <p:cNvSpPr>
            <a:spLocks/>
          </p:cNvSpPr>
          <p:nvPr/>
        </p:nvSpPr>
        <p:spPr bwMode="auto">
          <a:xfrm>
            <a:off x="6240268" y="3259213"/>
            <a:ext cx="25193" cy="4453"/>
          </a:xfrm>
          <a:custGeom>
            <a:avLst/>
            <a:gdLst>
              <a:gd name="T0" fmla="*/ 29 w 29"/>
              <a:gd name="T1" fmla="*/ 0 h 3"/>
              <a:gd name="T2" fmla="*/ 0 w 29"/>
              <a:gd name="T3" fmla="*/ 0 h 3"/>
              <a:gd name="T4" fmla="*/ 13 w 29"/>
              <a:gd name="T5" fmla="*/ 3 h 3"/>
              <a:gd name="T6" fmla="*/ 29 w 29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"/>
              <a:gd name="T14" fmla="*/ 29 w 2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">
                <a:moveTo>
                  <a:pt x="29" y="0"/>
                </a:moveTo>
                <a:lnTo>
                  <a:pt x="0" y="0"/>
                </a:lnTo>
                <a:lnTo>
                  <a:pt x="13" y="3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2" name="Freeform 402"/>
          <p:cNvSpPr>
            <a:spLocks/>
          </p:cNvSpPr>
          <p:nvPr/>
        </p:nvSpPr>
        <p:spPr bwMode="auto">
          <a:xfrm>
            <a:off x="8284953" y="3772734"/>
            <a:ext cx="26520" cy="14842"/>
          </a:xfrm>
          <a:custGeom>
            <a:avLst/>
            <a:gdLst>
              <a:gd name="T0" fmla="*/ 32 w 32"/>
              <a:gd name="T1" fmla="*/ 15 h 15"/>
              <a:gd name="T2" fmla="*/ 0 w 32"/>
              <a:gd name="T3" fmla="*/ 0 h 15"/>
              <a:gd name="T4" fmla="*/ 28 w 32"/>
              <a:gd name="T5" fmla="*/ 11 h 15"/>
              <a:gd name="T6" fmla="*/ 32 w 32"/>
              <a:gd name="T7" fmla="*/ 1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32" y="15"/>
                </a:moveTo>
                <a:lnTo>
                  <a:pt x="0" y="0"/>
                </a:lnTo>
                <a:lnTo>
                  <a:pt x="28" y="11"/>
                </a:lnTo>
                <a:lnTo>
                  <a:pt x="32" y="1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3" name="Freeform 403"/>
          <p:cNvSpPr>
            <a:spLocks/>
          </p:cNvSpPr>
          <p:nvPr/>
        </p:nvSpPr>
        <p:spPr bwMode="auto">
          <a:xfrm>
            <a:off x="7328910" y="3340842"/>
            <a:ext cx="15912" cy="7421"/>
          </a:xfrm>
          <a:custGeom>
            <a:avLst/>
            <a:gdLst>
              <a:gd name="T0" fmla="*/ 16 w 18"/>
              <a:gd name="T1" fmla="*/ 4 h 9"/>
              <a:gd name="T2" fmla="*/ 0 w 18"/>
              <a:gd name="T3" fmla="*/ 0 h 9"/>
              <a:gd name="T4" fmla="*/ 18 w 18"/>
              <a:gd name="T5" fmla="*/ 9 h 9"/>
              <a:gd name="T6" fmla="*/ 16 w 18"/>
              <a:gd name="T7" fmla="*/ 4 h 9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9"/>
              <a:gd name="T14" fmla="*/ 18 w 18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9">
                <a:moveTo>
                  <a:pt x="16" y="4"/>
                </a:moveTo>
                <a:lnTo>
                  <a:pt x="0" y="0"/>
                </a:lnTo>
                <a:lnTo>
                  <a:pt x="18" y="9"/>
                </a:lnTo>
                <a:lnTo>
                  <a:pt x="16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4" name="Freeform 404"/>
          <p:cNvSpPr>
            <a:spLocks/>
          </p:cNvSpPr>
          <p:nvPr/>
        </p:nvSpPr>
        <p:spPr bwMode="auto">
          <a:xfrm>
            <a:off x="5892857" y="3689622"/>
            <a:ext cx="13261" cy="2968"/>
          </a:xfrm>
          <a:custGeom>
            <a:avLst/>
            <a:gdLst>
              <a:gd name="T0" fmla="*/ 16 w 16"/>
              <a:gd name="T1" fmla="*/ 2 h 2"/>
              <a:gd name="T2" fmla="*/ 0 w 16"/>
              <a:gd name="T3" fmla="*/ 2 h 2"/>
              <a:gd name="T4" fmla="*/ 4 w 16"/>
              <a:gd name="T5" fmla="*/ 0 h 2"/>
              <a:gd name="T6" fmla="*/ 16 w 16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"/>
              <a:gd name="T14" fmla="*/ 16 w 1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">
                <a:moveTo>
                  <a:pt x="16" y="2"/>
                </a:moveTo>
                <a:lnTo>
                  <a:pt x="0" y="2"/>
                </a:lnTo>
                <a:lnTo>
                  <a:pt x="4" y="0"/>
                </a:lnTo>
                <a:lnTo>
                  <a:pt x="16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5" name="Freeform 405"/>
          <p:cNvSpPr>
            <a:spLocks/>
          </p:cNvSpPr>
          <p:nvPr/>
        </p:nvSpPr>
        <p:spPr bwMode="auto">
          <a:xfrm>
            <a:off x="5757605" y="4036916"/>
            <a:ext cx="2652" cy="2968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6" name="Freeform 406"/>
          <p:cNvSpPr>
            <a:spLocks/>
          </p:cNvSpPr>
          <p:nvPr/>
        </p:nvSpPr>
        <p:spPr bwMode="auto">
          <a:xfrm>
            <a:off x="5825231" y="3904826"/>
            <a:ext cx="104753" cy="43042"/>
          </a:xfrm>
          <a:custGeom>
            <a:avLst/>
            <a:gdLst>
              <a:gd name="T0" fmla="*/ 43 w 117"/>
              <a:gd name="T1" fmla="*/ 0 h 40"/>
              <a:gd name="T2" fmla="*/ 41 w 117"/>
              <a:gd name="T3" fmla="*/ 2 h 40"/>
              <a:gd name="T4" fmla="*/ 35 w 117"/>
              <a:gd name="T5" fmla="*/ 7 h 40"/>
              <a:gd name="T6" fmla="*/ 31 w 117"/>
              <a:gd name="T7" fmla="*/ 9 h 40"/>
              <a:gd name="T8" fmla="*/ 31 w 117"/>
              <a:gd name="T9" fmla="*/ 11 h 40"/>
              <a:gd name="T10" fmla="*/ 24 w 117"/>
              <a:gd name="T11" fmla="*/ 16 h 40"/>
              <a:gd name="T12" fmla="*/ 12 w 117"/>
              <a:gd name="T13" fmla="*/ 20 h 40"/>
              <a:gd name="T14" fmla="*/ 6 w 117"/>
              <a:gd name="T15" fmla="*/ 20 h 40"/>
              <a:gd name="T16" fmla="*/ 0 w 117"/>
              <a:gd name="T17" fmla="*/ 18 h 40"/>
              <a:gd name="T18" fmla="*/ 12 w 117"/>
              <a:gd name="T19" fmla="*/ 37 h 40"/>
              <a:gd name="T20" fmla="*/ 20 w 117"/>
              <a:gd name="T21" fmla="*/ 38 h 40"/>
              <a:gd name="T22" fmla="*/ 45 w 117"/>
              <a:gd name="T23" fmla="*/ 40 h 40"/>
              <a:gd name="T24" fmla="*/ 76 w 117"/>
              <a:gd name="T25" fmla="*/ 26 h 40"/>
              <a:gd name="T26" fmla="*/ 111 w 117"/>
              <a:gd name="T27" fmla="*/ 27 h 40"/>
              <a:gd name="T28" fmla="*/ 117 w 117"/>
              <a:gd name="T29" fmla="*/ 11 h 40"/>
              <a:gd name="T30" fmla="*/ 86 w 117"/>
              <a:gd name="T31" fmla="*/ 5 h 40"/>
              <a:gd name="T32" fmla="*/ 68 w 117"/>
              <a:gd name="T33" fmla="*/ 5 h 40"/>
              <a:gd name="T34" fmla="*/ 64 w 117"/>
              <a:gd name="T35" fmla="*/ 2 h 40"/>
              <a:gd name="T36" fmla="*/ 43 w 117"/>
              <a:gd name="T37" fmla="*/ 0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7"/>
              <a:gd name="T58" fmla="*/ 0 h 40"/>
              <a:gd name="T59" fmla="*/ 117 w 117"/>
              <a:gd name="T60" fmla="*/ 40 h 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7" h="40">
                <a:moveTo>
                  <a:pt x="43" y="0"/>
                </a:moveTo>
                <a:lnTo>
                  <a:pt x="41" y="2"/>
                </a:lnTo>
                <a:lnTo>
                  <a:pt x="35" y="7"/>
                </a:lnTo>
                <a:lnTo>
                  <a:pt x="31" y="9"/>
                </a:lnTo>
                <a:lnTo>
                  <a:pt x="31" y="11"/>
                </a:lnTo>
                <a:lnTo>
                  <a:pt x="24" y="16"/>
                </a:lnTo>
                <a:lnTo>
                  <a:pt x="12" y="20"/>
                </a:lnTo>
                <a:lnTo>
                  <a:pt x="6" y="20"/>
                </a:lnTo>
                <a:lnTo>
                  <a:pt x="0" y="18"/>
                </a:lnTo>
                <a:lnTo>
                  <a:pt x="12" y="37"/>
                </a:lnTo>
                <a:lnTo>
                  <a:pt x="20" y="38"/>
                </a:lnTo>
                <a:lnTo>
                  <a:pt x="45" y="40"/>
                </a:lnTo>
                <a:lnTo>
                  <a:pt x="76" y="26"/>
                </a:lnTo>
                <a:lnTo>
                  <a:pt x="111" y="27"/>
                </a:lnTo>
                <a:lnTo>
                  <a:pt x="117" y="11"/>
                </a:lnTo>
                <a:lnTo>
                  <a:pt x="86" y="5"/>
                </a:lnTo>
                <a:lnTo>
                  <a:pt x="68" y="5"/>
                </a:lnTo>
                <a:lnTo>
                  <a:pt x="64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7" name="Freeform 407"/>
          <p:cNvSpPr>
            <a:spLocks/>
          </p:cNvSpPr>
          <p:nvPr/>
        </p:nvSpPr>
        <p:spPr bwMode="auto">
          <a:xfrm>
            <a:off x="5776169" y="3970129"/>
            <a:ext cx="50388" cy="32651"/>
          </a:xfrm>
          <a:custGeom>
            <a:avLst/>
            <a:gdLst>
              <a:gd name="T0" fmla="*/ 9 w 58"/>
              <a:gd name="T1" fmla="*/ 33 h 33"/>
              <a:gd name="T2" fmla="*/ 19 w 58"/>
              <a:gd name="T3" fmla="*/ 33 h 33"/>
              <a:gd name="T4" fmla="*/ 21 w 58"/>
              <a:gd name="T5" fmla="*/ 29 h 33"/>
              <a:gd name="T6" fmla="*/ 25 w 58"/>
              <a:gd name="T7" fmla="*/ 31 h 33"/>
              <a:gd name="T8" fmla="*/ 27 w 58"/>
              <a:gd name="T9" fmla="*/ 31 h 33"/>
              <a:gd name="T10" fmla="*/ 31 w 58"/>
              <a:gd name="T11" fmla="*/ 33 h 33"/>
              <a:gd name="T12" fmla="*/ 37 w 58"/>
              <a:gd name="T13" fmla="*/ 33 h 33"/>
              <a:gd name="T14" fmla="*/ 35 w 58"/>
              <a:gd name="T15" fmla="*/ 29 h 33"/>
              <a:gd name="T16" fmla="*/ 35 w 58"/>
              <a:gd name="T17" fmla="*/ 28 h 33"/>
              <a:gd name="T18" fmla="*/ 41 w 58"/>
              <a:gd name="T19" fmla="*/ 26 h 33"/>
              <a:gd name="T20" fmla="*/ 45 w 58"/>
              <a:gd name="T21" fmla="*/ 26 h 33"/>
              <a:gd name="T22" fmla="*/ 43 w 58"/>
              <a:gd name="T23" fmla="*/ 22 h 33"/>
              <a:gd name="T24" fmla="*/ 43 w 58"/>
              <a:gd name="T25" fmla="*/ 18 h 33"/>
              <a:gd name="T26" fmla="*/ 41 w 58"/>
              <a:gd name="T27" fmla="*/ 15 h 33"/>
              <a:gd name="T28" fmla="*/ 48 w 58"/>
              <a:gd name="T29" fmla="*/ 13 h 33"/>
              <a:gd name="T30" fmla="*/ 48 w 58"/>
              <a:gd name="T31" fmla="*/ 11 h 33"/>
              <a:gd name="T32" fmla="*/ 56 w 58"/>
              <a:gd name="T33" fmla="*/ 11 h 33"/>
              <a:gd name="T34" fmla="*/ 56 w 58"/>
              <a:gd name="T35" fmla="*/ 9 h 33"/>
              <a:gd name="T36" fmla="*/ 58 w 58"/>
              <a:gd name="T37" fmla="*/ 9 h 33"/>
              <a:gd name="T38" fmla="*/ 58 w 58"/>
              <a:gd name="T39" fmla="*/ 7 h 33"/>
              <a:gd name="T40" fmla="*/ 52 w 58"/>
              <a:gd name="T41" fmla="*/ 4 h 33"/>
              <a:gd name="T42" fmla="*/ 50 w 58"/>
              <a:gd name="T43" fmla="*/ 0 h 33"/>
              <a:gd name="T44" fmla="*/ 11 w 58"/>
              <a:gd name="T45" fmla="*/ 9 h 33"/>
              <a:gd name="T46" fmla="*/ 4 w 58"/>
              <a:gd name="T47" fmla="*/ 9 h 33"/>
              <a:gd name="T48" fmla="*/ 0 w 58"/>
              <a:gd name="T49" fmla="*/ 17 h 33"/>
              <a:gd name="T50" fmla="*/ 4 w 58"/>
              <a:gd name="T51" fmla="*/ 31 h 33"/>
              <a:gd name="T52" fmla="*/ 9 w 58"/>
              <a:gd name="T53" fmla="*/ 33 h 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8"/>
              <a:gd name="T82" fmla="*/ 0 h 33"/>
              <a:gd name="T83" fmla="*/ 58 w 58"/>
              <a:gd name="T84" fmla="*/ 33 h 3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8" h="33">
                <a:moveTo>
                  <a:pt x="9" y="33"/>
                </a:moveTo>
                <a:lnTo>
                  <a:pt x="19" y="33"/>
                </a:lnTo>
                <a:lnTo>
                  <a:pt x="21" y="29"/>
                </a:lnTo>
                <a:lnTo>
                  <a:pt x="25" y="31"/>
                </a:lnTo>
                <a:lnTo>
                  <a:pt x="27" y="31"/>
                </a:lnTo>
                <a:lnTo>
                  <a:pt x="31" y="33"/>
                </a:lnTo>
                <a:lnTo>
                  <a:pt x="37" y="33"/>
                </a:lnTo>
                <a:lnTo>
                  <a:pt x="35" y="29"/>
                </a:lnTo>
                <a:lnTo>
                  <a:pt x="35" y="28"/>
                </a:lnTo>
                <a:lnTo>
                  <a:pt x="41" y="26"/>
                </a:lnTo>
                <a:lnTo>
                  <a:pt x="45" y="26"/>
                </a:lnTo>
                <a:lnTo>
                  <a:pt x="43" y="22"/>
                </a:lnTo>
                <a:lnTo>
                  <a:pt x="43" y="18"/>
                </a:lnTo>
                <a:lnTo>
                  <a:pt x="41" y="15"/>
                </a:lnTo>
                <a:lnTo>
                  <a:pt x="48" y="13"/>
                </a:lnTo>
                <a:lnTo>
                  <a:pt x="48" y="11"/>
                </a:lnTo>
                <a:lnTo>
                  <a:pt x="56" y="11"/>
                </a:lnTo>
                <a:lnTo>
                  <a:pt x="56" y="9"/>
                </a:lnTo>
                <a:lnTo>
                  <a:pt x="58" y="9"/>
                </a:lnTo>
                <a:lnTo>
                  <a:pt x="58" y="7"/>
                </a:lnTo>
                <a:lnTo>
                  <a:pt x="52" y="4"/>
                </a:lnTo>
                <a:lnTo>
                  <a:pt x="50" y="0"/>
                </a:lnTo>
                <a:lnTo>
                  <a:pt x="11" y="9"/>
                </a:lnTo>
                <a:lnTo>
                  <a:pt x="4" y="9"/>
                </a:lnTo>
                <a:lnTo>
                  <a:pt x="0" y="17"/>
                </a:lnTo>
                <a:lnTo>
                  <a:pt x="4" y="31"/>
                </a:lnTo>
                <a:lnTo>
                  <a:pt x="9" y="3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8" name="Freeform 408"/>
          <p:cNvSpPr>
            <a:spLocks/>
          </p:cNvSpPr>
          <p:nvPr/>
        </p:nvSpPr>
        <p:spPr bwMode="auto">
          <a:xfrm>
            <a:off x="5715174" y="3472933"/>
            <a:ext cx="182987" cy="298318"/>
          </a:xfrm>
          <a:custGeom>
            <a:avLst/>
            <a:gdLst>
              <a:gd name="T0" fmla="*/ 144 w 206"/>
              <a:gd name="T1" fmla="*/ 113 h 292"/>
              <a:gd name="T2" fmla="*/ 120 w 206"/>
              <a:gd name="T3" fmla="*/ 126 h 292"/>
              <a:gd name="T4" fmla="*/ 107 w 206"/>
              <a:gd name="T5" fmla="*/ 137 h 292"/>
              <a:gd name="T6" fmla="*/ 103 w 206"/>
              <a:gd name="T7" fmla="*/ 154 h 292"/>
              <a:gd name="T8" fmla="*/ 128 w 206"/>
              <a:gd name="T9" fmla="*/ 185 h 292"/>
              <a:gd name="T10" fmla="*/ 118 w 206"/>
              <a:gd name="T11" fmla="*/ 205 h 292"/>
              <a:gd name="T12" fmla="*/ 113 w 206"/>
              <a:gd name="T13" fmla="*/ 201 h 292"/>
              <a:gd name="T14" fmla="*/ 132 w 206"/>
              <a:gd name="T15" fmla="*/ 205 h 292"/>
              <a:gd name="T16" fmla="*/ 116 w 206"/>
              <a:gd name="T17" fmla="*/ 210 h 292"/>
              <a:gd name="T18" fmla="*/ 97 w 206"/>
              <a:gd name="T19" fmla="*/ 221 h 292"/>
              <a:gd name="T20" fmla="*/ 101 w 206"/>
              <a:gd name="T21" fmla="*/ 236 h 292"/>
              <a:gd name="T22" fmla="*/ 101 w 206"/>
              <a:gd name="T23" fmla="*/ 239 h 292"/>
              <a:gd name="T24" fmla="*/ 95 w 206"/>
              <a:gd name="T25" fmla="*/ 274 h 292"/>
              <a:gd name="T26" fmla="*/ 60 w 206"/>
              <a:gd name="T27" fmla="*/ 292 h 292"/>
              <a:gd name="T28" fmla="*/ 33 w 206"/>
              <a:gd name="T29" fmla="*/ 274 h 292"/>
              <a:gd name="T30" fmla="*/ 11 w 206"/>
              <a:gd name="T31" fmla="*/ 236 h 292"/>
              <a:gd name="T32" fmla="*/ 7 w 206"/>
              <a:gd name="T33" fmla="*/ 229 h 292"/>
              <a:gd name="T34" fmla="*/ 5 w 206"/>
              <a:gd name="T35" fmla="*/ 212 h 292"/>
              <a:gd name="T36" fmla="*/ 17 w 206"/>
              <a:gd name="T37" fmla="*/ 174 h 292"/>
              <a:gd name="T38" fmla="*/ 25 w 206"/>
              <a:gd name="T39" fmla="*/ 161 h 292"/>
              <a:gd name="T40" fmla="*/ 11 w 206"/>
              <a:gd name="T41" fmla="*/ 132 h 292"/>
              <a:gd name="T42" fmla="*/ 25 w 206"/>
              <a:gd name="T43" fmla="*/ 102 h 292"/>
              <a:gd name="T44" fmla="*/ 33 w 206"/>
              <a:gd name="T45" fmla="*/ 91 h 292"/>
              <a:gd name="T46" fmla="*/ 42 w 206"/>
              <a:gd name="T47" fmla="*/ 60 h 292"/>
              <a:gd name="T48" fmla="*/ 66 w 206"/>
              <a:gd name="T49" fmla="*/ 44 h 292"/>
              <a:gd name="T50" fmla="*/ 97 w 206"/>
              <a:gd name="T51" fmla="*/ 18 h 292"/>
              <a:gd name="T52" fmla="*/ 128 w 206"/>
              <a:gd name="T53" fmla="*/ 11 h 292"/>
              <a:gd name="T54" fmla="*/ 134 w 206"/>
              <a:gd name="T55" fmla="*/ 0 h 292"/>
              <a:gd name="T56" fmla="*/ 198 w 206"/>
              <a:gd name="T57" fmla="*/ 46 h 292"/>
              <a:gd name="T58" fmla="*/ 183 w 206"/>
              <a:gd name="T59" fmla="*/ 66 h 292"/>
              <a:gd name="T60" fmla="*/ 175 w 206"/>
              <a:gd name="T61" fmla="*/ 71 h 292"/>
              <a:gd name="T62" fmla="*/ 161 w 206"/>
              <a:gd name="T63" fmla="*/ 77 h 292"/>
              <a:gd name="T64" fmla="*/ 165 w 206"/>
              <a:gd name="T65" fmla="*/ 97 h 2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6"/>
              <a:gd name="T100" fmla="*/ 0 h 292"/>
              <a:gd name="T101" fmla="*/ 206 w 206"/>
              <a:gd name="T102" fmla="*/ 292 h 2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6" h="292">
                <a:moveTo>
                  <a:pt x="165" y="97"/>
                </a:moveTo>
                <a:lnTo>
                  <a:pt x="144" y="113"/>
                </a:lnTo>
                <a:lnTo>
                  <a:pt x="128" y="121"/>
                </a:lnTo>
                <a:lnTo>
                  <a:pt x="120" y="126"/>
                </a:lnTo>
                <a:lnTo>
                  <a:pt x="109" y="128"/>
                </a:lnTo>
                <a:lnTo>
                  <a:pt x="107" y="137"/>
                </a:lnTo>
                <a:lnTo>
                  <a:pt x="103" y="141"/>
                </a:lnTo>
                <a:lnTo>
                  <a:pt x="103" y="154"/>
                </a:lnTo>
                <a:lnTo>
                  <a:pt x="109" y="177"/>
                </a:lnTo>
                <a:lnTo>
                  <a:pt x="128" y="185"/>
                </a:lnTo>
                <a:lnTo>
                  <a:pt x="136" y="194"/>
                </a:lnTo>
                <a:lnTo>
                  <a:pt x="118" y="205"/>
                </a:lnTo>
                <a:lnTo>
                  <a:pt x="113" y="197"/>
                </a:lnTo>
                <a:lnTo>
                  <a:pt x="113" y="201"/>
                </a:lnTo>
                <a:lnTo>
                  <a:pt x="89" y="203"/>
                </a:lnTo>
                <a:lnTo>
                  <a:pt x="132" y="205"/>
                </a:lnTo>
                <a:lnTo>
                  <a:pt x="118" y="214"/>
                </a:lnTo>
                <a:lnTo>
                  <a:pt x="116" y="210"/>
                </a:lnTo>
                <a:lnTo>
                  <a:pt x="105" y="221"/>
                </a:lnTo>
                <a:lnTo>
                  <a:pt x="97" y="221"/>
                </a:lnTo>
                <a:lnTo>
                  <a:pt x="103" y="225"/>
                </a:lnTo>
                <a:lnTo>
                  <a:pt x="101" y="236"/>
                </a:lnTo>
                <a:lnTo>
                  <a:pt x="103" y="241"/>
                </a:lnTo>
                <a:lnTo>
                  <a:pt x="101" y="239"/>
                </a:lnTo>
                <a:lnTo>
                  <a:pt x="99" y="258"/>
                </a:lnTo>
                <a:lnTo>
                  <a:pt x="95" y="274"/>
                </a:lnTo>
                <a:lnTo>
                  <a:pt x="64" y="282"/>
                </a:lnTo>
                <a:lnTo>
                  <a:pt x="60" y="292"/>
                </a:lnTo>
                <a:lnTo>
                  <a:pt x="40" y="292"/>
                </a:lnTo>
                <a:lnTo>
                  <a:pt x="33" y="274"/>
                </a:lnTo>
                <a:lnTo>
                  <a:pt x="29" y="261"/>
                </a:lnTo>
                <a:lnTo>
                  <a:pt x="11" y="236"/>
                </a:lnTo>
                <a:lnTo>
                  <a:pt x="13" y="230"/>
                </a:lnTo>
                <a:lnTo>
                  <a:pt x="7" y="229"/>
                </a:lnTo>
                <a:lnTo>
                  <a:pt x="0" y="216"/>
                </a:lnTo>
                <a:lnTo>
                  <a:pt x="5" y="212"/>
                </a:lnTo>
                <a:lnTo>
                  <a:pt x="15" y="192"/>
                </a:lnTo>
                <a:lnTo>
                  <a:pt x="17" y="174"/>
                </a:lnTo>
                <a:lnTo>
                  <a:pt x="17" y="168"/>
                </a:lnTo>
                <a:lnTo>
                  <a:pt x="25" y="161"/>
                </a:lnTo>
                <a:lnTo>
                  <a:pt x="11" y="154"/>
                </a:lnTo>
                <a:lnTo>
                  <a:pt x="11" y="132"/>
                </a:lnTo>
                <a:lnTo>
                  <a:pt x="9" y="112"/>
                </a:lnTo>
                <a:lnTo>
                  <a:pt x="25" y="102"/>
                </a:lnTo>
                <a:lnTo>
                  <a:pt x="40" y="101"/>
                </a:lnTo>
                <a:lnTo>
                  <a:pt x="33" y="91"/>
                </a:lnTo>
                <a:lnTo>
                  <a:pt x="44" y="66"/>
                </a:lnTo>
                <a:lnTo>
                  <a:pt x="42" y="60"/>
                </a:lnTo>
                <a:lnTo>
                  <a:pt x="58" y="57"/>
                </a:lnTo>
                <a:lnTo>
                  <a:pt x="66" y="44"/>
                </a:lnTo>
                <a:lnTo>
                  <a:pt x="74" y="24"/>
                </a:lnTo>
                <a:lnTo>
                  <a:pt x="97" y="18"/>
                </a:lnTo>
                <a:lnTo>
                  <a:pt x="99" y="11"/>
                </a:lnTo>
                <a:lnTo>
                  <a:pt x="128" y="11"/>
                </a:lnTo>
                <a:lnTo>
                  <a:pt x="126" y="0"/>
                </a:lnTo>
                <a:lnTo>
                  <a:pt x="134" y="0"/>
                </a:lnTo>
                <a:lnTo>
                  <a:pt x="183" y="18"/>
                </a:lnTo>
                <a:lnTo>
                  <a:pt x="198" y="46"/>
                </a:lnTo>
                <a:lnTo>
                  <a:pt x="206" y="66"/>
                </a:lnTo>
                <a:lnTo>
                  <a:pt x="183" y="66"/>
                </a:lnTo>
                <a:lnTo>
                  <a:pt x="177" y="68"/>
                </a:lnTo>
                <a:lnTo>
                  <a:pt x="175" y="71"/>
                </a:lnTo>
                <a:lnTo>
                  <a:pt x="171" y="69"/>
                </a:lnTo>
                <a:lnTo>
                  <a:pt x="161" y="77"/>
                </a:lnTo>
                <a:lnTo>
                  <a:pt x="159" y="86"/>
                </a:lnTo>
                <a:lnTo>
                  <a:pt x="165" y="9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9" name="Freeform 409"/>
          <p:cNvSpPr>
            <a:spLocks/>
          </p:cNvSpPr>
          <p:nvPr/>
        </p:nvSpPr>
        <p:spPr bwMode="auto">
          <a:xfrm>
            <a:off x="5831861" y="3716336"/>
            <a:ext cx="9282" cy="17810"/>
          </a:xfrm>
          <a:custGeom>
            <a:avLst/>
            <a:gdLst>
              <a:gd name="T0" fmla="*/ 10 w 10"/>
              <a:gd name="T1" fmla="*/ 0 h 19"/>
              <a:gd name="T2" fmla="*/ 10 w 10"/>
              <a:gd name="T3" fmla="*/ 4 h 19"/>
              <a:gd name="T4" fmla="*/ 6 w 10"/>
              <a:gd name="T5" fmla="*/ 15 h 19"/>
              <a:gd name="T6" fmla="*/ 4 w 10"/>
              <a:gd name="T7" fmla="*/ 19 h 19"/>
              <a:gd name="T8" fmla="*/ 0 w 10"/>
              <a:gd name="T9" fmla="*/ 10 h 19"/>
              <a:gd name="T10" fmla="*/ 10 w 10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9"/>
              <a:gd name="T20" fmla="*/ 10 w 10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9">
                <a:moveTo>
                  <a:pt x="10" y="0"/>
                </a:moveTo>
                <a:lnTo>
                  <a:pt x="10" y="4"/>
                </a:lnTo>
                <a:lnTo>
                  <a:pt x="6" y="15"/>
                </a:lnTo>
                <a:lnTo>
                  <a:pt x="4" y="19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0" name="Freeform 410"/>
          <p:cNvSpPr>
            <a:spLocks/>
          </p:cNvSpPr>
          <p:nvPr/>
        </p:nvSpPr>
        <p:spPr bwMode="auto">
          <a:xfrm>
            <a:off x="5644896" y="3949350"/>
            <a:ext cx="75581" cy="43042"/>
          </a:xfrm>
          <a:custGeom>
            <a:avLst/>
            <a:gdLst>
              <a:gd name="T0" fmla="*/ 82 w 85"/>
              <a:gd name="T1" fmla="*/ 25 h 40"/>
              <a:gd name="T2" fmla="*/ 78 w 85"/>
              <a:gd name="T3" fmla="*/ 31 h 40"/>
              <a:gd name="T4" fmla="*/ 64 w 85"/>
              <a:gd name="T5" fmla="*/ 31 h 40"/>
              <a:gd name="T6" fmla="*/ 56 w 85"/>
              <a:gd name="T7" fmla="*/ 40 h 40"/>
              <a:gd name="T8" fmla="*/ 43 w 85"/>
              <a:gd name="T9" fmla="*/ 31 h 40"/>
              <a:gd name="T10" fmla="*/ 31 w 85"/>
              <a:gd name="T11" fmla="*/ 40 h 40"/>
              <a:gd name="T12" fmla="*/ 17 w 85"/>
              <a:gd name="T13" fmla="*/ 40 h 40"/>
              <a:gd name="T14" fmla="*/ 7 w 85"/>
              <a:gd name="T15" fmla="*/ 29 h 40"/>
              <a:gd name="T16" fmla="*/ 0 w 85"/>
              <a:gd name="T17" fmla="*/ 33 h 40"/>
              <a:gd name="T18" fmla="*/ 17 w 85"/>
              <a:gd name="T19" fmla="*/ 9 h 40"/>
              <a:gd name="T20" fmla="*/ 21 w 85"/>
              <a:gd name="T21" fmla="*/ 5 h 40"/>
              <a:gd name="T22" fmla="*/ 27 w 85"/>
              <a:gd name="T23" fmla="*/ 2 h 40"/>
              <a:gd name="T24" fmla="*/ 48 w 85"/>
              <a:gd name="T25" fmla="*/ 0 h 40"/>
              <a:gd name="T26" fmla="*/ 68 w 85"/>
              <a:gd name="T27" fmla="*/ 3 h 40"/>
              <a:gd name="T28" fmla="*/ 66 w 85"/>
              <a:gd name="T29" fmla="*/ 9 h 40"/>
              <a:gd name="T30" fmla="*/ 66 w 85"/>
              <a:gd name="T31" fmla="*/ 13 h 40"/>
              <a:gd name="T32" fmla="*/ 66 w 85"/>
              <a:gd name="T33" fmla="*/ 14 h 40"/>
              <a:gd name="T34" fmla="*/ 70 w 85"/>
              <a:gd name="T35" fmla="*/ 14 h 40"/>
              <a:gd name="T36" fmla="*/ 85 w 85"/>
              <a:gd name="T37" fmla="*/ 18 h 40"/>
              <a:gd name="T38" fmla="*/ 85 w 85"/>
              <a:gd name="T39" fmla="*/ 20 h 40"/>
              <a:gd name="T40" fmla="*/ 82 w 85"/>
              <a:gd name="T41" fmla="*/ 25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"/>
              <a:gd name="T64" fmla="*/ 0 h 40"/>
              <a:gd name="T65" fmla="*/ 85 w 85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" h="40">
                <a:moveTo>
                  <a:pt x="82" y="25"/>
                </a:moveTo>
                <a:lnTo>
                  <a:pt x="78" y="31"/>
                </a:lnTo>
                <a:lnTo>
                  <a:pt x="64" y="31"/>
                </a:lnTo>
                <a:lnTo>
                  <a:pt x="56" y="40"/>
                </a:lnTo>
                <a:lnTo>
                  <a:pt x="43" y="31"/>
                </a:lnTo>
                <a:lnTo>
                  <a:pt x="31" y="40"/>
                </a:lnTo>
                <a:lnTo>
                  <a:pt x="17" y="40"/>
                </a:lnTo>
                <a:lnTo>
                  <a:pt x="7" y="29"/>
                </a:lnTo>
                <a:lnTo>
                  <a:pt x="0" y="33"/>
                </a:lnTo>
                <a:lnTo>
                  <a:pt x="17" y="9"/>
                </a:lnTo>
                <a:lnTo>
                  <a:pt x="21" y="5"/>
                </a:lnTo>
                <a:lnTo>
                  <a:pt x="27" y="2"/>
                </a:lnTo>
                <a:lnTo>
                  <a:pt x="48" y="0"/>
                </a:lnTo>
                <a:lnTo>
                  <a:pt x="68" y="3"/>
                </a:lnTo>
                <a:lnTo>
                  <a:pt x="66" y="9"/>
                </a:lnTo>
                <a:lnTo>
                  <a:pt x="66" y="13"/>
                </a:lnTo>
                <a:lnTo>
                  <a:pt x="66" y="14"/>
                </a:lnTo>
                <a:lnTo>
                  <a:pt x="70" y="14"/>
                </a:lnTo>
                <a:lnTo>
                  <a:pt x="85" y="18"/>
                </a:lnTo>
                <a:lnTo>
                  <a:pt x="85" y="20"/>
                </a:lnTo>
                <a:lnTo>
                  <a:pt x="82" y="2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1" name="Freeform 411"/>
          <p:cNvSpPr>
            <a:spLocks/>
          </p:cNvSpPr>
          <p:nvPr/>
        </p:nvSpPr>
        <p:spPr bwMode="auto">
          <a:xfrm>
            <a:off x="5924681" y="3838038"/>
            <a:ext cx="319565" cy="191457"/>
          </a:xfrm>
          <a:custGeom>
            <a:avLst/>
            <a:gdLst>
              <a:gd name="T0" fmla="*/ 191 w 363"/>
              <a:gd name="T1" fmla="*/ 0 h 189"/>
              <a:gd name="T2" fmla="*/ 176 w 363"/>
              <a:gd name="T3" fmla="*/ 4 h 189"/>
              <a:gd name="T4" fmla="*/ 152 w 363"/>
              <a:gd name="T5" fmla="*/ 17 h 189"/>
              <a:gd name="T6" fmla="*/ 152 w 363"/>
              <a:gd name="T7" fmla="*/ 24 h 189"/>
              <a:gd name="T8" fmla="*/ 119 w 363"/>
              <a:gd name="T9" fmla="*/ 19 h 189"/>
              <a:gd name="T10" fmla="*/ 86 w 363"/>
              <a:gd name="T11" fmla="*/ 13 h 189"/>
              <a:gd name="T12" fmla="*/ 51 w 363"/>
              <a:gd name="T13" fmla="*/ 13 h 189"/>
              <a:gd name="T14" fmla="*/ 18 w 363"/>
              <a:gd name="T15" fmla="*/ 13 h 189"/>
              <a:gd name="T16" fmla="*/ 27 w 363"/>
              <a:gd name="T17" fmla="*/ 37 h 189"/>
              <a:gd name="T18" fmla="*/ 26 w 363"/>
              <a:gd name="T19" fmla="*/ 48 h 189"/>
              <a:gd name="T20" fmla="*/ 8 w 363"/>
              <a:gd name="T21" fmla="*/ 72 h 189"/>
              <a:gd name="T22" fmla="*/ 6 w 363"/>
              <a:gd name="T23" fmla="*/ 79 h 189"/>
              <a:gd name="T24" fmla="*/ 0 w 363"/>
              <a:gd name="T25" fmla="*/ 95 h 189"/>
              <a:gd name="T26" fmla="*/ 16 w 363"/>
              <a:gd name="T27" fmla="*/ 106 h 189"/>
              <a:gd name="T28" fmla="*/ 16 w 363"/>
              <a:gd name="T29" fmla="*/ 105 h 189"/>
              <a:gd name="T30" fmla="*/ 55 w 363"/>
              <a:gd name="T31" fmla="*/ 108 h 189"/>
              <a:gd name="T32" fmla="*/ 88 w 363"/>
              <a:gd name="T33" fmla="*/ 99 h 189"/>
              <a:gd name="T34" fmla="*/ 105 w 363"/>
              <a:gd name="T35" fmla="*/ 86 h 189"/>
              <a:gd name="T36" fmla="*/ 111 w 363"/>
              <a:gd name="T37" fmla="*/ 88 h 189"/>
              <a:gd name="T38" fmla="*/ 127 w 363"/>
              <a:gd name="T39" fmla="*/ 101 h 189"/>
              <a:gd name="T40" fmla="*/ 142 w 363"/>
              <a:gd name="T41" fmla="*/ 115 h 189"/>
              <a:gd name="T42" fmla="*/ 160 w 363"/>
              <a:gd name="T43" fmla="*/ 128 h 189"/>
              <a:gd name="T44" fmla="*/ 176 w 363"/>
              <a:gd name="T45" fmla="*/ 143 h 189"/>
              <a:gd name="T46" fmla="*/ 191 w 363"/>
              <a:gd name="T47" fmla="*/ 134 h 189"/>
              <a:gd name="T48" fmla="*/ 197 w 363"/>
              <a:gd name="T49" fmla="*/ 137 h 189"/>
              <a:gd name="T50" fmla="*/ 195 w 363"/>
              <a:gd name="T51" fmla="*/ 125 h 189"/>
              <a:gd name="T52" fmla="*/ 199 w 363"/>
              <a:gd name="T53" fmla="*/ 134 h 189"/>
              <a:gd name="T54" fmla="*/ 214 w 363"/>
              <a:gd name="T55" fmla="*/ 136 h 189"/>
              <a:gd name="T56" fmla="*/ 193 w 363"/>
              <a:gd name="T57" fmla="*/ 137 h 189"/>
              <a:gd name="T58" fmla="*/ 203 w 363"/>
              <a:gd name="T59" fmla="*/ 143 h 189"/>
              <a:gd name="T60" fmla="*/ 218 w 363"/>
              <a:gd name="T61" fmla="*/ 148 h 189"/>
              <a:gd name="T62" fmla="*/ 236 w 363"/>
              <a:gd name="T63" fmla="*/ 150 h 189"/>
              <a:gd name="T64" fmla="*/ 216 w 363"/>
              <a:gd name="T65" fmla="*/ 163 h 189"/>
              <a:gd name="T66" fmla="*/ 230 w 363"/>
              <a:gd name="T67" fmla="*/ 170 h 189"/>
              <a:gd name="T68" fmla="*/ 240 w 363"/>
              <a:gd name="T69" fmla="*/ 178 h 189"/>
              <a:gd name="T70" fmla="*/ 244 w 363"/>
              <a:gd name="T71" fmla="*/ 189 h 189"/>
              <a:gd name="T72" fmla="*/ 271 w 363"/>
              <a:gd name="T73" fmla="*/ 178 h 189"/>
              <a:gd name="T74" fmla="*/ 285 w 363"/>
              <a:gd name="T75" fmla="*/ 174 h 189"/>
              <a:gd name="T76" fmla="*/ 296 w 363"/>
              <a:gd name="T77" fmla="*/ 169 h 189"/>
              <a:gd name="T78" fmla="*/ 281 w 363"/>
              <a:gd name="T79" fmla="*/ 167 h 189"/>
              <a:gd name="T80" fmla="*/ 261 w 363"/>
              <a:gd name="T81" fmla="*/ 152 h 189"/>
              <a:gd name="T82" fmla="*/ 267 w 363"/>
              <a:gd name="T83" fmla="*/ 141 h 189"/>
              <a:gd name="T84" fmla="*/ 265 w 363"/>
              <a:gd name="T85" fmla="*/ 148 h 189"/>
              <a:gd name="T86" fmla="*/ 269 w 363"/>
              <a:gd name="T87" fmla="*/ 143 h 189"/>
              <a:gd name="T88" fmla="*/ 298 w 363"/>
              <a:gd name="T89" fmla="*/ 134 h 189"/>
              <a:gd name="T90" fmla="*/ 329 w 363"/>
              <a:gd name="T91" fmla="*/ 123 h 189"/>
              <a:gd name="T92" fmla="*/ 339 w 363"/>
              <a:gd name="T93" fmla="*/ 121 h 189"/>
              <a:gd name="T94" fmla="*/ 347 w 363"/>
              <a:gd name="T95" fmla="*/ 108 h 189"/>
              <a:gd name="T96" fmla="*/ 363 w 363"/>
              <a:gd name="T97" fmla="*/ 101 h 189"/>
              <a:gd name="T98" fmla="*/ 349 w 363"/>
              <a:gd name="T99" fmla="*/ 68 h 189"/>
              <a:gd name="T100" fmla="*/ 320 w 363"/>
              <a:gd name="T101" fmla="*/ 59 h 189"/>
              <a:gd name="T102" fmla="*/ 290 w 363"/>
              <a:gd name="T103" fmla="*/ 50 h 189"/>
              <a:gd name="T104" fmla="*/ 277 w 363"/>
              <a:gd name="T105" fmla="*/ 53 h 189"/>
              <a:gd name="T106" fmla="*/ 251 w 363"/>
              <a:gd name="T107" fmla="*/ 31 h 189"/>
              <a:gd name="T108" fmla="*/ 226 w 363"/>
              <a:gd name="T109" fmla="*/ 11 h 189"/>
              <a:gd name="T110" fmla="*/ 222 w 363"/>
              <a:gd name="T111" fmla="*/ 4 h 189"/>
              <a:gd name="T112" fmla="*/ 191 w 363"/>
              <a:gd name="T113" fmla="*/ 0 h 1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3"/>
              <a:gd name="T172" fmla="*/ 0 h 189"/>
              <a:gd name="T173" fmla="*/ 363 w 363"/>
              <a:gd name="T174" fmla="*/ 189 h 1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3" h="189">
                <a:moveTo>
                  <a:pt x="191" y="0"/>
                </a:moveTo>
                <a:lnTo>
                  <a:pt x="176" y="4"/>
                </a:lnTo>
                <a:lnTo>
                  <a:pt x="152" y="17"/>
                </a:lnTo>
                <a:lnTo>
                  <a:pt x="152" y="24"/>
                </a:lnTo>
                <a:lnTo>
                  <a:pt x="119" y="19"/>
                </a:lnTo>
                <a:lnTo>
                  <a:pt x="86" y="13"/>
                </a:lnTo>
                <a:lnTo>
                  <a:pt x="51" y="13"/>
                </a:lnTo>
                <a:lnTo>
                  <a:pt x="18" y="13"/>
                </a:lnTo>
                <a:lnTo>
                  <a:pt x="27" y="37"/>
                </a:lnTo>
                <a:lnTo>
                  <a:pt x="26" y="48"/>
                </a:lnTo>
                <a:lnTo>
                  <a:pt x="8" y="72"/>
                </a:lnTo>
                <a:lnTo>
                  <a:pt x="6" y="79"/>
                </a:lnTo>
                <a:lnTo>
                  <a:pt x="0" y="95"/>
                </a:lnTo>
                <a:lnTo>
                  <a:pt x="16" y="106"/>
                </a:lnTo>
                <a:lnTo>
                  <a:pt x="16" y="105"/>
                </a:lnTo>
                <a:lnTo>
                  <a:pt x="55" y="108"/>
                </a:lnTo>
                <a:lnTo>
                  <a:pt x="88" y="99"/>
                </a:lnTo>
                <a:lnTo>
                  <a:pt x="105" y="86"/>
                </a:lnTo>
                <a:lnTo>
                  <a:pt x="111" y="88"/>
                </a:lnTo>
                <a:lnTo>
                  <a:pt x="127" y="101"/>
                </a:lnTo>
                <a:lnTo>
                  <a:pt x="142" y="115"/>
                </a:lnTo>
                <a:lnTo>
                  <a:pt x="160" y="128"/>
                </a:lnTo>
                <a:lnTo>
                  <a:pt x="176" y="143"/>
                </a:lnTo>
                <a:lnTo>
                  <a:pt x="191" y="134"/>
                </a:lnTo>
                <a:lnTo>
                  <a:pt x="197" y="137"/>
                </a:lnTo>
                <a:lnTo>
                  <a:pt x="195" y="125"/>
                </a:lnTo>
                <a:lnTo>
                  <a:pt x="199" y="134"/>
                </a:lnTo>
                <a:lnTo>
                  <a:pt x="214" y="136"/>
                </a:lnTo>
                <a:lnTo>
                  <a:pt x="193" y="137"/>
                </a:lnTo>
                <a:lnTo>
                  <a:pt x="203" y="143"/>
                </a:lnTo>
                <a:lnTo>
                  <a:pt x="218" y="148"/>
                </a:lnTo>
                <a:lnTo>
                  <a:pt x="236" y="150"/>
                </a:lnTo>
                <a:lnTo>
                  <a:pt x="216" y="163"/>
                </a:lnTo>
                <a:lnTo>
                  <a:pt x="230" y="170"/>
                </a:lnTo>
                <a:lnTo>
                  <a:pt x="240" y="178"/>
                </a:lnTo>
                <a:lnTo>
                  <a:pt x="244" y="189"/>
                </a:lnTo>
                <a:lnTo>
                  <a:pt x="271" y="178"/>
                </a:lnTo>
                <a:lnTo>
                  <a:pt x="285" y="174"/>
                </a:lnTo>
                <a:lnTo>
                  <a:pt x="296" y="169"/>
                </a:lnTo>
                <a:lnTo>
                  <a:pt x="281" y="167"/>
                </a:lnTo>
                <a:lnTo>
                  <a:pt x="261" y="152"/>
                </a:lnTo>
                <a:lnTo>
                  <a:pt x="267" y="141"/>
                </a:lnTo>
                <a:lnTo>
                  <a:pt x="265" y="148"/>
                </a:lnTo>
                <a:lnTo>
                  <a:pt x="269" y="143"/>
                </a:lnTo>
                <a:lnTo>
                  <a:pt x="298" y="134"/>
                </a:lnTo>
                <a:lnTo>
                  <a:pt x="329" y="123"/>
                </a:lnTo>
                <a:lnTo>
                  <a:pt x="339" y="121"/>
                </a:lnTo>
                <a:lnTo>
                  <a:pt x="347" y="108"/>
                </a:lnTo>
                <a:lnTo>
                  <a:pt x="363" y="101"/>
                </a:lnTo>
                <a:lnTo>
                  <a:pt x="349" y="68"/>
                </a:lnTo>
                <a:lnTo>
                  <a:pt x="320" y="59"/>
                </a:lnTo>
                <a:lnTo>
                  <a:pt x="290" y="50"/>
                </a:lnTo>
                <a:lnTo>
                  <a:pt x="277" y="53"/>
                </a:lnTo>
                <a:lnTo>
                  <a:pt x="251" y="31"/>
                </a:lnTo>
                <a:lnTo>
                  <a:pt x="226" y="11"/>
                </a:lnTo>
                <a:lnTo>
                  <a:pt x="222" y="4"/>
                </a:lnTo>
                <a:lnTo>
                  <a:pt x="191" y="0"/>
                </a:lnTo>
                <a:close/>
              </a:path>
            </a:pathLst>
          </a:custGeom>
          <a:solidFill>
            <a:srgbClr val="CC0066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2" name="Freeform 412"/>
          <p:cNvSpPr>
            <a:spLocks/>
          </p:cNvSpPr>
          <p:nvPr/>
        </p:nvSpPr>
        <p:spPr bwMode="auto">
          <a:xfrm>
            <a:off x="5867664" y="3987940"/>
            <a:ext cx="80885" cy="102407"/>
          </a:xfrm>
          <a:custGeom>
            <a:avLst/>
            <a:gdLst>
              <a:gd name="T0" fmla="*/ 15 w 91"/>
              <a:gd name="T1" fmla="*/ 21 h 101"/>
              <a:gd name="T2" fmla="*/ 15 w 91"/>
              <a:gd name="T3" fmla="*/ 22 h 101"/>
              <a:gd name="T4" fmla="*/ 10 w 91"/>
              <a:gd name="T5" fmla="*/ 24 h 101"/>
              <a:gd name="T6" fmla="*/ 8 w 91"/>
              <a:gd name="T7" fmla="*/ 30 h 101"/>
              <a:gd name="T8" fmla="*/ 15 w 91"/>
              <a:gd name="T9" fmla="*/ 28 h 101"/>
              <a:gd name="T10" fmla="*/ 15 w 91"/>
              <a:gd name="T11" fmla="*/ 31 h 101"/>
              <a:gd name="T12" fmla="*/ 14 w 91"/>
              <a:gd name="T13" fmla="*/ 35 h 101"/>
              <a:gd name="T14" fmla="*/ 10 w 91"/>
              <a:gd name="T15" fmla="*/ 39 h 101"/>
              <a:gd name="T16" fmla="*/ 12 w 91"/>
              <a:gd name="T17" fmla="*/ 41 h 101"/>
              <a:gd name="T18" fmla="*/ 14 w 91"/>
              <a:gd name="T19" fmla="*/ 44 h 101"/>
              <a:gd name="T20" fmla="*/ 23 w 91"/>
              <a:gd name="T21" fmla="*/ 50 h 101"/>
              <a:gd name="T22" fmla="*/ 15 w 91"/>
              <a:gd name="T23" fmla="*/ 52 h 101"/>
              <a:gd name="T24" fmla="*/ 21 w 91"/>
              <a:gd name="T25" fmla="*/ 55 h 101"/>
              <a:gd name="T26" fmla="*/ 21 w 91"/>
              <a:gd name="T27" fmla="*/ 61 h 101"/>
              <a:gd name="T28" fmla="*/ 10 w 91"/>
              <a:gd name="T29" fmla="*/ 63 h 101"/>
              <a:gd name="T30" fmla="*/ 14 w 91"/>
              <a:gd name="T31" fmla="*/ 66 h 101"/>
              <a:gd name="T32" fmla="*/ 12 w 91"/>
              <a:gd name="T33" fmla="*/ 70 h 101"/>
              <a:gd name="T34" fmla="*/ 8 w 91"/>
              <a:gd name="T35" fmla="*/ 66 h 101"/>
              <a:gd name="T36" fmla="*/ 4 w 91"/>
              <a:gd name="T37" fmla="*/ 74 h 101"/>
              <a:gd name="T38" fmla="*/ 0 w 91"/>
              <a:gd name="T39" fmla="*/ 75 h 101"/>
              <a:gd name="T40" fmla="*/ 6 w 91"/>
              <a:gd name="T41" fmla="*/ 83 h 101"/>
              <a:gd name="T42" fmla="*/ 0 w 91"/>
              <a:gd name="T43" fmla="*/ 85 h 101"/>
              <a:gd name="T44" fmla="*/ 0 w 91"/>
              <a:gd name="T45" fmla="*/ 86 h 101"/>
              <a:gd name="T46" fmla="*/ 14 w 91"/>
              <a:gd name="T47" fmla="*/ 94 h 101"/>
              <a:gd name="T48" fmla="*/ 21 w 91"/>
              <a:gd name="T49" fmla="*/ 101 h 101"/>
              <a:gd name="T50" fmla="*/ 25 w 91"/>
              <a:gd name="T51" fmla="*/ 85 h 101"/>
              <a:gd name="T52" fmla="*/ 39 w 91"/>
              <a:gd name="T53" fmla="*/ 88 h 101"/>
              <a:gd name="T54" fmla="*/ 45 w 91"/>
              <a:gd name="T55" fmla="*/ 99 h 101"/>
              <a:gd name="T56" fmla="*/ 49 w 91"/>
              <a:gd name="T57" fmla="*/ 99 h 101"/>
              <a:gd name="T58" fmla="*/ 49 w 91"/>
              <a:gd name="T59" fmla="*/ 97 h 101"/>
              <a:gd name="T60" fmla="*/ 54 w 91"/>
              <a:gd name="T61" fmla="*/ 94 h 101"/>
              <a:gd name="T62" fmla="*/ 60 w 91"/>
              <a:gd name="T63" fmla="*/ 95 h 101"/>
              <a:gd name="T64" fmla="*/ 62 w 91"/>
              <a:gd name="T65" fmla="*/ 92 h 101"/>
              <a:gd name="T66" fmla="*/ 66 w 91"/>
              <a:gd name="T67" fmla="*/ 92 h 101"/>
              <a:gd name="T68" fmla="*/ 70 w 91"/>
              <a:gd name="T69" fmla="*/ 92 h 101"/>
              <a:gd name="T70" fmla="*/ 72 w 91"/>
              <a:gd name="T71" fmla="*/ 92 h 101"/>
              <a:gd name="T72" fmla="*/ 80 w 91"/>
              <a:gd name="T73" fmla="*/ 90 h 101"/>
              <a:gd name="T74" fmla="*/ 86 w 91"/>
              <a:gd name="T75" fmla="*/ 95 h 101"/>
              <a:gd name="T76" fmla="*/ 89 w 91"/>
              <a:gd name="T77" fmla="*/ 92 h 101"/>
              <a:gd name="T78" fmla="*/ 82 w 91"/>
              <a:gd name="T79" fmla="*/ 85 h 101"/>
              <a:gd name="T80" fmla="*/ 91 w 91"/>
              <a:gd name="T81" fmla="*/ 72 h 101"/>
              <a:gd name="T82" fmla="*/ 82 w 91"/>
              <a:gd name="T83" fmla="*/ 59 h 101"/>
              <a:gd name="T84" fmla="*/ 84 w 91"/>
              <a:gd name="T85" fmla="*/ 44 h 101"/>
              <a:gd name="T86" fmla="*/ 82 w 91"/>
              <a:gd name="T87" fmla="*/ 37 h 101"/>
              <a:gd name="T88" fmla="*/ 76 w 91"/>
              <a:gd name="T89" fmla="*/ 35 h 101"/>
              <a:gd name="T90" fmla="*/ 68 w 91"/>
              <a:gd name="T91" fmla="*/ 33 h 101"/>
              <a:gd name="T92" fmla="*/ 60 w 91"/>
              <a:gd name="T93" fmla="*/ 30 h 101"/>
              <a:gd name="T94" fmla="*/ 31 w 91"/>
              <a:gd name="T95" fmla="*/ 0 h 101"/>
              <a:gd name="T96" fmla="*/ 2 w 91"/>
              <a:gd name="T97" fmla="*/ 6 h 101"/>
              <a:gd name="T98" fmla="*/ 6 w 91"/>
              <a:gd name="T99" fmla="*/ 15 h 101"/>
              <a:gd name="T100" fmla="*/ 10 w 91"/>
              <a:gd name="T101" fmla="*/ 15 h 101"/>
              <a:gd name="T102" fmla="*/ 8 w 91"/>
              <a:gd name="T103" fmla="*/ 17 h 101"/>
              <a:gd name="T104" fmla="*/ 10 w 91"/>
              <a:gd name="T105" fmla="*/ 19 h 101"/>
              <a:gd name="T106" fmla="*/ 15 w 91"/>
              <a:gd name="T107" fmla="*/ 21 h 1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101"/>
              <a:gd name="T164" fmla="*/ 91 w 91"/>
              <a:gd name="T165" fmla="*/ 101 h 1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101">
                <a:moveTo>
                  <a:pt x="15" y="21"/>
                </a:moveTo>
                <a:lnTo>
                  <a:pt x="15" y="22"/>
                </a:lnTo>
                <a:lnTo>
                  <a:pt x="10" y="24"/>
                </a:lnTo>
                <a:lnTo>
                  <a:pt x="8" y="30"/>
                </a:lnTo>
                <a:lnTo>
                  <a:pt x="15" y="28"/>
                </a:lnTo>
                <a:lnTo>
                  <a:pt x="15" y="31"/>
                </a:lnTo>
                <a:lnTo>
                  <a:pt x="14" y="35"/>
                </a:lnTo>
                <a:lnTo>
                  <a:pt x="10" y="39"/>
                </a:lnTo>
                <a:lnTo>
                  <a:pt x="12" y="41"/>
                </a:lnTo>
                <a:lnTo>
                  <a:pt x="14" y="44"/>
                </a:lnTo>
                <a:lnTo>
                  <a:pt x="23" y="50"/>
                </a:lnTo>
                <a:lnTo>
                  <a:pt x="15" y="52"/>
                </a:lnTo>
                <a:lnTo>
                  <a:pt x="21" y="55"/>
                </a:lnTo>
                <a:lnTo>
                  <a:pt x="21" y="61"/>
                </a:lnTo>
                <a:lnTo>
                  <a:pt x="10" y="63"/>
                </a:lnTo>
                <a:lnTo>
                  <a:pt x="14" y="66"/>
                </a:lnTo>
                <a:lnTo>
                  <a:pt x="12" y="70"/>
                </a:lnTo>
                <a:lnTo>
                  <a:pt x="8" y="66"/>
                </a:lnTo>
                <a:lnTo>
                  <a:pt x="4" y="74"/>
                </a:lnTo>
                <a:lnTo>
                  <a:pt x="0" y="75"/>
                </a:lnTo>
                <a:lnTo>
                  <a:pt x="6" y="83"/>
                </a:lnTo>
                <a:lnTo>
                  <a:pt x="0" y="85"/>
                </a:lnTo>
                <a:lnTo>
                  <a:pt x="0" y="86"/>
                </a:lnTo>
                <a:lnTo>
                  <a:pt x="14" y="94"/>
                </a:lnTo>
                <a:lnTo>
                  <a:pt x="21" y="101"/>
                </a:lnTo>
                <a:lnTo>
                  <a:pt x="25" y="85"/>
                </a:lnTo>
                <a:lnTo>
                  <a:pt x="39" y="88"/>
                </a:lnTo>
                <a:lnTo>
                  <a:pt x="45" y="99"/>
                </a:lnTo>
                <a:lnTo>
                  <a:pt x="49" y="99"/>
                </a:lnTo>
                <a:lnTo>
                  <a:pt x="49" y="97"/>
                </a:lnTo>
                <a:lnTo>
                  <a:pt x="54" y="94"/>
                </a:lnTo>
                <a:lnTo>
                  <a:pt x="60" y="95"/>
                </a:lnTo>
                <a:lnTo>
                  <a:pt x="62" y="92"/>
                </a:lnTo>
                <a:lnTo>
                  <a:pt x="66" y="92"/>
                </a:lnTo>
                <a:lnTo>
                  <a:pt x="70" y="92"/>
                </a:lnTo>
                <a:lnTo>
                  <a:pt x="72" y="92"/>
                </a:lnTo>
                <a:lnTo>
                  <a:pt x="80" y="90"/>
                </a:lnTo>
                <a:lnTo>
                  <a:pt x="86" y="95"/>
                </a:lnTo>
                <a:lnTo>
                  <a:pt x="89" y="92"/>
                </a:lnTo>
                <a:lnTo>
                  <a:pt x="82" y="85"/>
                </a:lnTo>
                <a:lnTo>
                  <a:pt x="91" y="72"/>
                </a:lnTo>
                <a:lnTo>
                  <a:pt x="82" y="59"/>
                </a:lnTo>
                <a:lnTo>
                  <a:pt x="84" y="44"/>
                </a:lnTo>
                <a:lnTo>
                  <a:pt x="82" y="37"/>
                </a:lnTo>
                <a:lnTo>
                  <a:pt x="76" y="35"/>
                </a:lnTo>
                <a:lnTo>
                  <a:pt x="68" y="33"/>
                </a:lnTo>
                <a:lnTo>
                  <a:pt x="60" y="30"/>
                </a:lnTo>
                <a:lnTo>
                  <a:pt x="31" y="0"/>
                </a:lnTo>
                <a:lnTo>
                  <a:pt x="2" y="6"/>
                </a:lnTo>
                <a:lnTo>
                  <a:pt x="6" y="15"/>
                </a:lnTo>
                <a:lnTo>
                  <a:pt x="10" y="15"/>
                </a:lnTo>
                <a:lnTo>
                  <a:pt x="8" y="17"/>
                </a:lnTo>
                <a:lnTo>
                  <a:pt x="10" y="19"/>
                </a:lnTo>
                <a:lnTo>
                  <a:pt x="15" y="21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3" name="Freeform 413"/>
          <p:cNvSpPr>
            <a:spLocks/>
          </p:cNvSpPr>
          <p:nvPr/>
        </p:nvSpPr>
        <p:spPr bwMode="auto">
          <a:xfrm>
            <a:off x="3301862" y="3413564"/>
            <a:ext cx="1292845" cy="679749"/>
          </a:xfrm>
          <a:custGeom>
            <a:avLst/>
            <a:gdLst>
              <a:gd name="T0" fmla="*/ 1126 w 1463"/>
              <a:gd name="T1" fmla="*/ 114 h 670"/>
              <a:gd name="T2" fmla="*/ 1192 w 1463"/>
              <a:gd name="T3" fmla="*/ 46 h 670"/>
              <a:gd name="T4" fmla="*/ 1073 w 1463"/>
              <a:gd name="T5" fmla="*/ 75 h 670"/>
              <a:gd name="T6" fmla="*/ 1024 w 1463"/>
              <a:gd name="T7" fmla="*/ 44 h 670"/>
              <a:gd name="T8" fmla="*/ 1022 w 1463"/>
              <a:gd name="T9" fmla="*/ 4 h 670"/>
              <a:gd name="T10" fmla="*/ 1007 w 1463"/>
              <a:gd name="T11" fmla="*/ 52 h 670"/>
              <a:gd name="T12" fmla="*/ 929 w 1463"/>
              <a:gd name="T13" fmla="*/ 103 h 670"/>
              <a:gd name="T14" fmla="*/ 946 w 1463"/>
              <a:gd name="T15" fmla="*/ 74 h 670"/>
              <a:gd name="T16" fmla="*/ 890 w 1463"/>
              <a:gd name="T17" fmla="*/ 85 h 670"/>
              <a:gd name="T18" fmla="*/ 771 w 1463"/>
              <a:gd name="T19" fmla="*/ 72 h 670"/>
              <a:gd name="T20" fmla="*/ 722 w 1463"/>
              <a:gd name="T21" fmla="*/ 88 h 670"/>
              <a:gd name="T22" fmla="*/ 619 w 1463"/>
              <a:gd name="T23" fmla="*/ 63 h 670"/>
              <a:gd name="T24" fmla="*/ 491 w 1463"/>
              <a:gd name="T25" fmla="*/ 48 h 670"/>
              <a:gd name="T26" fmla="*/ 409 w 1463"/>
              <a:gd name="T27" fmla="*/ 39 h 670"/>
              <a:gd name="T28" fmla="*/ 177 w 1463"/>
              <a:gd name="T29" fmla="*/ 94 h 670"/>
              <a:gd name="T30" fmla="*/ 31 w 1463"/>
              <a:gd name="T31" fmla="*/ 251 h 670"/>
              <a:gd name="T32" fmla="*/ 103 w 1463"/>
              <a:gd name="T33" fmla="*/ 341 h 670"/>
              <a:gd name="T34" fmla="*/ 68 w 1463"/>
              <a:gd name="T35" fmla="*/ 370 h 670"/>
              <a:gd name="T36" fmla="*/ 88 w 1463"/>
              <a:gd name="T37" fmla="*/ 399 h 670"/>
              <a:gd name="T38" fmla="*/ 89 w 1463"/>
              <a:gd name="T39" fmla="*/ 430 h 670"/>
              <a:gd name="T40" fmla="*/ 54 w 1463"/>
              <a:gd name="T41" fmla="*/ 450 h 670"/>
              <a:gd name="T42" fmla="*/ 84 w 1463"/>
              <a:gd name="T43" fmla="*/ 459 h 670"/>
              <a:gd name="T44" fmla="*/ 99 w 1463"/>
              <a:gd name="T45" fmla="*/ 479 h 670"/>
              <a:gd name="T46" fmla="*/ 107 w 1463"/>
              <a:gd name="T47" fmla="*/ 494 h 670"/>
              <a:gd name="T48" fmla="*/ 386 w 1463"/>
              <a:gd name="T49" fmla="*/ 498 h 670"/>
              <a:gd name="T50" fmla="*/ 666 w 1463"/>
              <a:gd name="T51" fmla="*/ 490 h 670"/>
              <a:gd name="T52" fmla="*/ 826 w 1463"/>
              <a:gd name="T53" fmla="*/ 547 h 670"/>
              <a:gd name="T54" fmla="*/ 822 w 1463"/>
              <a:gd name="T55" fmla="*/ 660 h 670"/>
              <a:gd name="T56" fmla="*/ 987 w 1463"/>
              <a:gd name="T57" fmla="*/ 609 h 670"/>
              <a:gd name="T58" fmla="*/ 1165 w 1463"/>
              <a:gd name="T59" fmla="*/ 538 h 670"/>
              <a:gd name="T60" fmla="*/ 1233 w 1463"/>
              <a:gd name="T61" fmla="*/ 571 h 670"/>
              <a:gd name="T62" fmla="*/ 1194 w 1463"/>
              <a:gd name="T63" fmla="*/ 602 h 670"/>
              <a:gd name="T64" fmla="*/ 1297 w 1463"/>
              <a:gd name="T65" fmla="*/ 586 h 670"/>
              <a:gd name="T66" fmla="*/ 1229 w 1463"/>
              <a:gd name="T67" fmla="*/ 543 h 670"/>
              <a:gd name="T68" fmla="*/ 1264 w 1463"/>
              <a:gd name="T69" fmla="*/ 503 h 670"/>
              <a:gd name="T70" fmla="*/ 1149 w 1463"/>
              <a:gd name="T71" fmla="*/ 518 h 670"/>
              <a:gd name="T72" fmla="*/ 1389 w 1463"/>
              <a:gd name="T73" fmla="*/ 450 h 670"/>
              <a:gd name="T74" fmla="*/ 1463 w 1463"/>
              <a:gd name="T75" fmla="*/ 397 h 670"/>
              <a:gd name="T76" fmla="*/ 1385 w 1463"/>
              <a:gd name="T77" fmla="*/ 395 h 670"/>
              <a:gd name="T78" fmla="*/ 1400 w 1463"/>
              <a:gd name="T79" fmla="*/ 364 h 670"/>
              <a:gd name="T80" fmla="*/ 1392 w 1463"/>
              <a:gd name="T81" fmla="*/ 348 h 670"/>
              <a:gd name="T82" fmla="*/ 1371 w 1463"/>
              <a:gd name="T83" fmla="*/ 319 h 670"/>
              <a:gd name="T84" fmla="*/ 1371 w 1463"/>
              <a:gd name="T85" fmla="*/ 293 h 670"/>
              <a:gd name="T86" fmla="*/ 1369 w 1463"/>
              <a:gd name="T87" fmla="*/ 251 h 670"/>
              <a:gd name="T88" fmla="*/ 1338 w 1463"/>
              <a:gd name="T89" fmla="*/ 269 h 670"/>
              <a:gd name="T90" fmla="*/ 1276 w 1463"/>
              <a:gd name="T91" fmla="*/ 293 h 670"/>
              <a:gd name="T92" fmla="*/ 1268 w 1463"/>
              <a:gd name="T93" fmla="*/ 260 h 670"/>
              <a:gd name="T94" fmla="*/ 1252 w 1463"/>
              <a:gd name="T95" fmla="*/ 214 h 670"/>
              <a:gd name="T96" fmla="*/ 1151 w 1463"/>
              <a:gd name="T97" fmla="*/ 218 h 670"/>
              <a:gd name="T98" fmla="*/ 1094 w 1463"/>
              <a:gd name="T99" fmla="*/ 341 h 670"/>
              <a:gd name="T100" fmla="*/ 997 w 1463"/>
              <a:gd name="T101" fmla="*/ 437 h 670"/>
              <a:gd name="T102" fmla="*/ 968 w 1463"/>
              <a:gd name="T103" fmla="*/ 379 h 670"/>
              <a:gd name="T104" fmla="*/ 851 w 1463"/>
              <a:gd name="T105" fmla="*/ 309 h 670"/>
              <a:gd name="T106" fmla="*/ 808 w 1463"/>
              <a:gd name="T107" fmla="*/ 269 h 670"/>
              <a:gd name="T108" fmla="*/ 917 w 1463"/>
              <a:gd name="T109" fmla="*/ 189 h 670"/>
              <a:gd name="T110" fmla="*/ 972 w 1463"/>
              <a:gd name="T111" fmla="*/ 163 h 670"/>
              <a:gd name="T112" fmla="*/ 1026 w 1463"/>
              <a:gd name="T113" fmla="*/ 128 h 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63"/>
              <a:gd name="T172" fmla="*/ 0 h 670"/>
              <a:gd name="T173" fmla="*/ 1463 w 1463"/>
              <a:gd name="T174" fmla="*/ 670 h 6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63" h="670">
                <a:moveTo>
                  <a:pt x="1077" y="117"/>
                </a:moveTo>
                <a:lnTo>
                  <a:pt x="1069" y="110"/>
                </a:lnTo>
                <a:lnTo>
                  <a:pt x="1091" y="112"/>
                </a:lnTo>
                <a:lnTo>
                  <a:pt x="1102" y="117"/>
                </a:lnTo>
                <a:lnTo>
                  <a:pt x="1114" y="114"/>
                </a:lnTo>
                <a:lnTo>
                  <a:pt x="1106" y="103"/>
                </a:lnTo>
                <a:lnTo>
                  <a:pt x="1114" y="105"/>
                </a:lnTo>
                <a:lnTo>
                  <a:pt x="1118" y="107"/>
                </a:lnTo>
                <a:lnTo>
                  <a:pt x="1126" y="114"/>
                </a:lnTo>
                <a:lnTo>
                  <a:pt x="1167" y="99"/>
                </a:lnTo>
                <a:lnTo>
                  <a:pt x="1174" y="88"/>
                </a:lnTo>
                <a:lnTo>
                  <a:pt x="1172" y="77"/>
                </a:lnTo>
                <a:lnTo>
                  <a:pt x="1174" y="72"/>
                </a:lnTo>
                <a:lnTo>
                  <a:pt x="1196" y="64"/>
                </a:lnTo>
                <a:lnTo>
                  <a:pt x="1184" y="63"/>
                </a:lnTo>
                <a:lnTo>
                  <a:pt x="1200" y="55"/>
                </a:lnTo>
                <a:lnTo>
                  <a:pt x="1172" y="48"/>
                </a:lnTo>
                <a:lnTo>
                  <a:pt x="1192" y="46"/>
                </a:lnTo>
                <a:lnTo>
                  <a:pt x="1141" y="44"/>
                </a:lnTo>
                <a:lnTo>
                  <a:pt x="1135" y="57"/>
                </a:lnTo>
                <a:lnTo>
                  <a:pt x="1139" y="61"/>
                </a:lnTo>
                <a:lnTo>
                  <a:pt x="1135" y="64"/>
                </a:lnTo>
                <a:lnTo>
                  <a:pt x="1122" y="64"/>
                </a:lnTo>
                <a:lnTo>
                  <a:pt x="1083" y="94"/>
                </a:lnTo>
                <a:lnTo>
                  <a:pt x="1071" y="96"/>
                </a:lnTo>
                <a:lnTo>
                  <a:pt x="1067" y="79"/>
                </a:lnTo>
                <a:lnTo>
                  <a:pt x="1073" y="75"/>
                </a:lnTo>
                <a:lnTo>
                  <a:pt x="1083" y="61"/>
                </a:lnTo>
                <a:lnTo>
                  <a:pt x="1069" y="55"/>
                </a:lnTo>
                <a:lnTo>
                  <a:pt x="1038" y="75"/>
                </a:lnTo>
                <a:lnTo>
                  <a:pt x="1046" y="57"/>
                </a:lnTo>
                <a:lnTo>
                  <a:pt x="1040" y="53"/>
                </a:lnTo>
                <a:lnTo>
                  <a:pt x="1057" y="50"/>
                </a:lnTo>
                <a:lnTo>
                  <a:pt x="1046" y="46"/>
                </a:lnTo>
                <a:lnTo>
                  <a:pt x="1028" y="46"/>
                </a:lnTo>
                <a:lnTo>
                  <a:pt x="1024" y="44"/>
                </a:lnTo>
                <a:lnTo>
                  <a:pt x="1040" y="37"/>
                </a:lnTo>
                <a:lnTo>
                  <a:pt x="1040" y="35"/>
                </a:lnTo>
                <a:lnTo>
                  <a:pt x="1048" y="35"/>
                </a:lnTo>
                <a:lnTo>
                  <a:pt x="1042" y="22"/>
                </a:lnTo>
                <a:lnTo>
                  <a:pt x="1048" y="11"/>
                </a:lnTo>
                <a:lnTo>
                  <a:pt x="1038" y="4"/>
                </a:lnTo>
                <a:lnTo>
                  <a:pt x="1032" y="4"/>
                </a:lnTo>
                <a:lnTo>
                  <a:pt x="1036" y="0"/>
                </a:lnTo>
                <a:lnTo>
                  <a:pt x="1022" y="4"/>
                </a:lnTo>
                <a:lnTo>
                  <a:pt x="1030" y="4"/>
                </a:lnTo>
                <a:lnTo>
                  <a:pt x="1005" y="10"/>
                </a:lnTo>
                <a:lnTo>
                  <a:pt x="1009" y="13"/>
                </a:lnTo>
                <a:lnTo>
                  <a:pt x="991" y="15"/>
                </a:lnTo>
                <a:lnTo>
                  <a:pt x="983" y="28"/>
                </a:lnTo>
                <a:lnTo>
                  <a:pt x="987" y="28"/>
                </a:lnTo>
                <a:lnTo>
                  <a:pt x="976" y="32"/>
                </a:lnTo>
                <a:lnTo>
                  <a:pt x="970" y="43"/>
                </a:lnTo>
                <a:lnTo>
                  <a:pt x="1007" y="52"/>
                </a:lnTo>
                <a:lnTo>
                  <a:pt x="995" y="55"/>
                </a:lnTo>
                <a:lnTo>
                  <a:pt x="997" y="52"/>
                </a:lnTo>
                <a:lnTo>
                  <a:pt x="987" y="57"/>
                </a:lnTo>
                <a:lnTo>
                  <a:pt x="978" y="66"/>
                </a:lnTo>
                <a:lnTo>
                  <a:pt x="995" y="61"/>
                </a:lnTo>
                <a:lnTo>
                  <a:pt x="987" y="68"/>
                </a:lnTo>
                <a:lnTo>
                  <a:pt x="952" y="79"/>
                </a:lnTo>
                <a:lnTo>
                  <a:pt x="939" y="94"/>
                </a:lnTo>
                <a:lnTo>
                  <a:pt x="929" y="103"/>
                </a:lnTo>
                <a:lnTo>
                  <a:pt x="919" y="103"/>
                </a:lnTo>
                <a:lnTo>
                  <a:pt x="919" y="107"/>
                </a:lnTo>
                <a:lnTo>
                  <a:pt x="919" y="101"/>
                </a:lnTo>
                <a:lnTo>
                  <a:pt x="921" y="101"/>
                </a:lnTo>
                <a:lnTo>
                  <a:pt x="933" y="99"/>
                </a:lnTo>
                <a:lnTo>
                  <a:pt x="927" y="97"/>
                </a:lnTo>
                <a:lnTo>
                  <a:pt x="933" y="92"/>
                </a:lnTo>
                <a:lnTo>
                  <a:pt x="923" y="94"/>
                </a:lnTo>
                <a:lnTo>
                  <a:pt x="946" y="74"/>
                </a:lnTo>
                <a:lnTo>
                  <a:pt x="931" y="77"/>
                </a:lnTo>
                <a:lnTo>
                  <a:pt x="933" y="75"/>
                </a:lnTo>
                <a:lnTo>
                  <a:pt x="915" y="72"/>
                </a:lnTo>
                <a:lnTo>
                  <a:pt x="902" y="75"/>
                </a:lnTo>
                <a:lnTo>
                  <a:pt x="906" y="81"/>
                </a:lnTo>
                <a:lnTo>
                  <a:pt x="917" y="85"/>
                </a:lnTo>
                <a:lnTo>
                  <a:pt x="900" y="85"/>
                </a:lnTo>
                <a:lnTo>
                  <a:pt x="896" y="79"/>
                </a:lnTo>
                <a:lnTo>
                  <a:pt x="890" y="85"/>
                </a:lnTo>
                <a:lnTo>
                  <a:pt x="857" y="85"/>
                </a:lnTo>
                <a:lnTo>
                  <a:pt x="824" y="85"/>
                </a:lnTo>
                <a:lnTo>
                  <a:pt x="812" y="79"/>
                </a:lnTo>
                <a:lnTo>
                  <a:pt x="798" y="77"/>
                </a:lnTo>
                <a:lnTo>
                  <a:pt x="795" y="70"/>
                </a:lnTo>
                <a:lnTo>
                  <a:pt x="789" y="61"/>
                </a:lnTo>
                <a:lnTo>
                  <a:pt x="736" y="74"/>
                </a:lnTo>
                <a:lnTo>
                  <a:pt x="746" y="77"/>
                </a:lnTo>
                <a:lnTo>
                  <a:pt x="771" y="72"/>
                </a:lnTo>
                <a:lnTo>
                  <a:pt x="789" y="68"/>
                </a:lnTo>
                <a:lnTo>
                  <a:pt x="758" y="79"/>
                </a:lnTo>
                <a:lnTo>
                  <a:pt x="742" y="81"/>
                </a:lnTo>
                <a:lnTo>
                  <a:pt x="732" y="105"/>
                </a:lnTo>
                <a:lnTo>
                  <a:pt x="724" y="101"/>
                </a:lnTo>
                <a:lnTo>
                  <a:pt x="721" y="114"/>
                </a:lnTo>
                <a:lnTo>
                  <a:pt x="713" y="97"/>
                </a:lnTo>
                <a:lnTo>
                  <a:pt x="724" y="97"/>
                </a:lnTo>
                <a:lnTo>
                  <a:pt x="722" y="88"/>
                </a:lnTo>
                <a:lnTo>
                  <a:pt x="713" y="92"/>
                </a:lnTo>
                <a:lnTo>
                  <a:pt x="713" y="85"/>
                </a:lnTo>
                <a:lnTo>
                  <a:pt x="701" y="81"/>
                </a:lnTo>
                <a:lnTo>
                  <a:pt x="637" y="86"/>
                </a:lnTo>
                <a:lnTo>
                  <a:pt x="613" y="81"/>
                </a:lnTo>
                <a:lnTo>
                  <a:pt x="639" y="75"/>
                </a:lnTo>
                <a:lnTo>
                  <a:pt x="648" y="72"/>
                </a:lnTo>
                <a:lnTo>
                  <a:pt x="631" y="59"/>
                </a:lnTo>
                <a:lnTo>
                  <a:pt x="619" y="63"/>
                </a:lnTo>
                <a:lnTo>
                  <a:pt x="576" y="52"/>
                </a:lnTo>
                <a:lnTo>
                  <a:pt x="534" y="43"/>
                </a:lnTo>
                <a:lnTo>
                  <a:pt x="512" y="52"/>
                </a:lnTo>
                <a:lnTo>
                  <a:pt x="502" y="50"/>
                </a:lnTo>
                <a:lnTo>
                  <a:pt x="510" y="44"/>
                </a:lnTo>
                <a:lnTo>
                  <a:pt x="514" y="37"/>
                </a:lnTo>
                <a:lnTo>
                  <a:pt x="508" y="39"/>
                </a:lnTo>
                <a:lnTo>
                  <a:pt x="500" y="44"/>
                </a:lnTo>
                <a:lnTo>
                  <a:pt x="491" y="48"/>
                </a:lnTo>
                <a:lnTo>
                  <a:pt x="483" y="53"/>
                </a:lnTo>
                <a:lnTo>
                  <a:pt x="475" y="39"/>
                </a:lnTo>
                <a:lnTo>
                  <a:pt x="467" y="30"/>
                </a:lnTo>
                <a:lnTo>
                  <a:pt x="471" y="35"/>
                </a:lnTo>
                <a:lnTo>
                  <a:pt x="434" y="44"/>
                </a:lnTo>
                <a:lnTo>
                  <a:pt x="436" y="43"/>
                </a:lnTo>
                <a:lnTo>
                  <a:pt x="399" y="48"/>
                </a:lnTo>
                <a:lnTo>
                  <a:pt x="436" y="35"/>
                </a:lnTo>
                <a:lnTo>
                  <a:pt x="409" y="39"/>
                </a:lnTo>
                <a:lnTo>
                  <a:pt x="368" y="50"/>
                </a:lnTo>
                <a:lnTo>
                  <a:pt x="325" y="59"/>
                </a:lnTo>
                <a:lnTo>
                  <a:pt x="321" y="66"/>
                </a:lnTo>
                <a:lnTo>
                  <a:pt x="306" y="63"/>
                </a:lnTo>
                <a:lnTo>
                  <a:pt x="304" y="66"/>
                </a:lnTo>
                <a:lnTo>
                  <a:pt x="271" y="57"/>
                </a:lnTo>
                <a:lnTo>
                  <a:pt x="238" y="46"/>
                </a:lnTo>
                <a:lnTo>
                  <a:pt x="206" y="70"/>
                </a:lnTo>
                <a:lnTo>
                  <a:pt x="177" y="94"/>
                </a:lnTo>
                <a:lnTo>
                  <a:pt x="146" y="117"/>
                </a:lnTo>
                <a:lnTo>
                  <a:pt x="115" y="143"/>
                </a:lnTo>
                <a:lnTo>
                  <a:pt x="86" y="167"/>
                </a:lnTo>
                <a:lnTo>
                  <a:pt x="58" y="192"/>
                </a:lnTo>
                <a:lnTo>
                  <a:pt x="29" y="218"/>
                </a:lnTo>
                <a:lnTo>
                  <a:pt x="0" y="242"/>
                </a:lnTo>
                <a:lnTo>
                  <a:pt x="35" y="242"/>
                </a:lnTo>
                <a:lnTo>
                  <a:pt x="27" y="247"/>
                </a:lnTo>
                <a:lnTo>
                  <a:pt x="31" y="251"/>
                </a:lnTo>
                <a:lnTo>
                  <a:pt x="31" y="273"/>
                </a:lnTo>
                <a:lnTo>
                  <a:pt x="49" y="267"/>
                </a:lnTo>
                <a:lnTo>
                  <a:pt x="62" y="260"/>
                </a:lnTo>
                <a:lnTo>
                  <a:pt x="88" y="253"/>
                </a:lnTo>
                <a:lnTo>
                  <a:pt x="93" y="277"/>
                </a:lnTo>
                <a:lnTo>
                  <a:pt x="89" y="298"/>
                </a:lnTo>
                <a:lnTo>
                  <a:pt x="86" y="319"/>
                </a:lnTo>
                <a:lnTo>
                  <a:pt x="93" y="330"/>
                </a:lnTo>
                <a:lnTo>
                  <a:pt x="103" y="341"/>
                </a:lnTo>
                <a:lnTo>
                  <a:pt x="82" y="361"/>
                </a:lnTo>
                <a:lnTo>
                  <a:pt x="101" y="346"/>
                </a:lnTo>
                <a:lnTo>
                  <a:pt x="101" y="350"/>
                </a:lnTo>
                <a:lnTo>
                  <a:pt x="84" y="361"/>
                </a:lnTo>
                <a:lnTo>
                  <a:pt x="88" y="361"/>
                </a:lnTo>
                <a:lnTo>
                  <a:pt x="76" y="368"/>
                </a:lnTo>
                <a:lnTo>
                  <a:pt x="70" y="368"/>
                </a:lnTo>
                <a:lnTo>
                  <a:pt x="70" y="375"/>
                </a:lnTo>
                <a:lnTo>
                  <a:pt x="68" y="370"/>
                </a:lnTo>
                <a:lnTo>
                  <a:pt x="66" y="381"/>
                </a:lnTo>
                <a:lnTo>
                  <a:pt x="76" y="379"/>
                </a:lnTo>
                <a:lnTo>
                  <a:pt x="70" y="379"/>
                </a:lnTo>
                <a:lnTo>
                  <a:pt x="68" y="384"/>
                </a:lnTo>
                <a:lnTo>
                  <a:pt x="64" y="383"/>
                </a:lnTo>
                <a:lnTo>
                  <a:pt x="66" y="397"/>
                </a:lnTo>
                <a:lnTo>
                  <a:pt x="91" y="383"/>
                </a:lnTo>
                <a:lnTo>
                  <a:pt x="82" y="395"/>
                </a:lnTo>
                <a:lnTo>
                  <a:pt x="88" y="399"/>
                </a:lnTo>
                <a:lnTo>
                  <a:pt x="76" y="395"/>
                </a:lnTo>
                <a:lnTo>
                  <a:pt x="74" y="410"/>
                </a:lnTo>
                <a:lnTo>
                  <a:pt x="78" y="408"/>
                </a:lnTo>
                <a:lnTo>
                  <a:pt x="64" y="423"/>
                </a:lnTo>
                <a:lnTo>
                  <a:pt x="72" y="419"/>
                </a:lnTo>
                <a:lnTo>
                  <a:pt x="72" y="425"/>
                </a:lnTo>
                <a:lnTo>
                  <a:pt x="99" y="410"/>
                </a:lnTo>
                <a:lnTo>
                  <a:pt x="89" y="421"/>
                </a:lnTo>
                <a:lnTo>
                  <a:pt x="89" y="430"/>
                </a:lnTo>
                <a:lnTo>
                  <a:pt x="86" y="421"/>
                </a:lnTo>
                <a:lnTo>
                  <a:pt x="62" y="434"/>
                </a:lnTo>
                <a:lnTo>
                  <a:pt x="64" y="439"/>
                </a:lnTo>
                <a:lnTo>
                  <a:pt x="70" y="436"/>
                </a:lnTo>
                <a:lnTo>
                  <a:pt x="84" y="437"/>
                </a:lnTo>
                <a:lnTo>
                  <a:pt x="62" y="441"/>
                </a:lnTo>
                <a:lnTo>
                  <a:pt x="56" y="445"/>
                </a:lnTo>
                <a:lnTo>
                  <a:pt x="66" y="445"/>
                </a:lnTo>
                <a:lnTo>
                  <a:pt x="54" y="450"/>
                </a:lnTo>
                <a:lnTo>
                  <a:pt x="68" y="456"/>
                </a:lnTo>
                <a:lnTo>
                  <a:pt x="74" y="452"/>
                </a:lnTo>
                <a:lnTo>
                  <a:pt x="80" y="454"/>
                </a:lnTo>
                <a:lnTo>
                  <a:pt x="72" y="456"/>
                </a:lnTo>
                <a:lnTo>
                  <a:pt x="80" y="456"/>
                </a:lnTo>
                <a:lnTo>
                  <a:pt x="74" y="459"/>
                </a:lnTo>
                <a:lnTo>
                  <a:pt x="91" y="454"/>
                </a:lnTo>
                <a:lnTo>
                  <a:pt x="93" y="450"/>
                </a:lnTo>
                <a:lnTo>
                  <a:pt x="84" y="459"/>
                </a:lnTo>
                <a:lnTo>
                  <a:pt x="76" y="461"/>
                </a:lnTo>
                <a:lnTo>
                  <a:pt x="74" y="465"/>
                </a:lnTo>
                <a:lnTo>
                  <a:pt x="88" y="459"/>
                </a:lnTo>
                <a:lnTo>
                  <a:pt x="88" y="465"/>
                </a:lnTo>
                <a:lnTo>
                  <a:pt x="101" y="456"/>
                </a:lnTo>
                <a:lnTo>
                  <a:pt x="93" y="467"/>
                </a:lnTo>
                <a:lnTo>
                  <a:pt x="107" y="463"/>
                </a:lnTo>
                <a:lnTo>
                  <a:pt x="89" y="474"/>
                </a:lnTo>
                <a:lnTo>
                  <a:pt x="99" y="479"/>
                </a:lnTo>
                <a:lnTo>
                  <a:pt x="109" y="470"/>
                </a:lnTo>
                <a:lnTo>
                  <a:pt x="103" y="483"/>
                </a:lnTo>
                <a:lnTo>
                  <a:pt x="107" y="483"/>
                </a:lnTo>
                <a:lnTo>
                  <a:pt x="97" y="483"/>
                </a:lnTo>
                <a:lnTo>
                  <a:pt x="107" y="487"/>
                </a:lnTo>
                <a:lnTo>
                  <a:pt x="115" y="483"/>
                </a:lnTo>
                <a:lnTo>
                  <a:pt x="109" y="490"/>
                </a:lnTo>
                <a:lnTo>
                  <a:pt x="115" y="492"/>
                </a:lnTo>
                <a:lnTo>
                  <a:pt x="107" y="494"/>
                </a:lnTo>
                <a:lnTo>
                  <a:pt x="113" y="498"/>
                </a:lnTo>
                <a:lnTo>
                  <a:pt x="148" y="498"/>
                </a:lnTo>
                <a:lnTo>
                  <a:pt x="181" y="498"/>
                </a:lnTo>
                <a:lnTo>
                  <a:pt x="214" y="498"/>
                </a:lnTo>
                <a:lnTo>
                  <a:pt x="249" y="498"/>
                </a:lnTo>
                <a:lnTo>
                  <a:pt x="282" y="498"/>
                </a:lnTo>
                <a:lnTo>
                  <a:pt x="317" y="498"/>
                </a:lnTo>
                <a:lnTo>
                  <a:pt x="350" y="498"/>
                </a:lnTo>
                <a:lnTo>
                  <a:pt x="386" y="498"/>
                </a:lnTo>
                <a:lnTo>
                  <a:pt x="419" y="498"/>
                </a:lnTo>
                <a:lnTo>
                  <a:pt x="454" y="498"/>
                </a:lnTo>
                <a:lnTo>
                  <a:pt x="487" y="498"/>
                </a:lnTo>
                <a:lnTo>
                  <a:pt x="520" y="498"/>
                </a:lnTo>
                <a:lnTo>
                  <a:pt x="555" y="498"/>
                </a:lnTo>
                <a:lnTo>
                  <a:pt x="588" y="498"/>
                </a:lnTo>
                <a:lnTo>
                  <a:pt x="623" y="498"/>
                </a:lnTo>
                <a:lnTo>
                  <a:pt x="656" y="498"/>
                </a:lnTo>
                <a:lnTo>
                  <a:pt x="666" y="490"/>
                </a:lnTo>
                <a:lnTo>
                  <a:pt x="662" y="503"/>
                </a:lnTo>
                <a:lnTo>
                  <a:pt x="685" y="507"/>
                </a:lnTo>
                <a:lnTo>
                  <a:pt x="715" y="518"/>
                </a:lnTo>
                <a:lnTo>
                  <a:pt x="732" y="516"/>
                </a:lnTo>
                <a:lnTo>
                  <a:pt x="748" y="522"/>
                </a:lnTo>
                <a:lnTo>
                  <a:pt x="775" y="516"/>
                </a:lnTo>
                <a:lnTo>
                  <a:pt x="793" y="525"/>
                </a:lnTo>
                <a:lnTo>
                  <a:pt x="808" y="536"/>
                </a:lnTo>
                <a:lnTo>
                  <a:pt x="826" y="547"/>
                </a:lnTo>
                <a:lnTo>
                  <a:pt x="843" y="556"/>
                </a:lnTo>
                <a:lnTo>
                  <a:pt x="845" y="567"/>
                </a:lnTo>
                <a:lnTo>
                  <a:pt x="853" y="565"/>
                </a:lnTo>
                <a:lnTo>
                  <a:pt x="849" y="573"/>
                </a:lnTo>
                <a:lnTo>
                  <a:pt x="867" y="584"/>
                </a:lnTo>
                <a:lnTo>
                  <a:pt x="861" y="604"/>
                </a:lnTo>
                <a:lnTo>
                  <a:pt x="857" y="626"/>
                </a:lnTo>
                <a:lnTo>
                  <a:pt x="845" y="639"/>
                </a:lnTo>
                <a:lnTo>
                  <a:pt x="822" y="660"/>
                </a:lnTo>
                <a:lnTo>
                  <a:pt x="828" y="670"/>
                </a:lnTo>
                <a:lnTo>
                  <a:pt x="849" y="662"/>
                </a:lnTo>
                <a:lnTo>
                  <a:pt x="871" y="657"/>
                </a:lnTo>
                <a:lnTo>
                  <a:pt x="892" y="650"/>
                </a:lnTo>
                <a:lnTo>
                  <a:pt x="915" y="642"/>
                </a:lnTo>
                <a:lnTo>
                  <a:pt x="915" y="628"/>
                </a:lnTo>
                <a:lnTo>
                  <a:pt x="941" y="626"/>
                </a:lnTo>
                <a:lnTo>
                  <a:pt x="966" y="624"/>
                </a:lnTo>
                <a:lnTo>
                  <a:pt x="987" y="609"/>
                </a:lnTo>
                <a:lnTo>
                  <a:pt x="1007" y="595"/>
                </a:lnTo>
                <a:lnTo>
                  <a:pt x="1046" y="593"/>
                </a:lnTo>
                <a:lnTo>
                  <a:pt x="1085" y="591"/>
                </a:lnTo>
                <a:lnTo>
                  <a:pt x="1098" y="584"/>
                </a:lnTo>
                <a:lnTo>
                  <a:pt x="1118" y="569"/>
                </a:lnTo>
                <a:lnTo>
                  <a:pt x="1135" y="551"/>
                </a:lnTo>
                <a:lnTo>
                  <a:pt x="1153" y="534"/>
                </a:lnTo>
                <a:lnTo>
                  <a:pt x="1155" y="538"/>
                </a:lnTo>
                <a:lnTo>
                  <a:pt x="1165" y="538"/>
                </a:lnTo>
                <a:lnTo>
                  <a:pt x="1178" y="543"/>
                </a:lnTo>
                <a:lnTo>
                  <a:pt x="1169" y="573"/>
                </a:lnTo>
                <a:lnTo>
                  <a:pt x="1174" y="587"/>
                </a:lnTo>
                <a:lnTo>
                  <a:pt x="1178" y="589"/>
                </a:lnTo>
                <a:lnTo>
                  <a:pt x="1198" y="584"/>
                </a:lnTo>
                <a:lnTo>
                  <a:pt x="1196" y="584"/>
                </a:lnTo>
                <a:lnTo>
                  <a:pt x="1225" y="576"/>
                </a:lnTo>
                <a:lnTo>
                  <a:pt x="1231" y="565"/>
                </a:lnTo>
                <a:lnTo>
                  <a:pt x="1233" y="571"/>
                </a:lnTo>
                <a:lnTo>
                  <a:pt x="1237" y="571"/>
                </a:lnTo>
                <a:lnTo>
                  <a:pt x="1221" y="582"/>
                </a:lnTo>
                <a:lnTo>
                  <a:pt x="1252" y="584"/>
                </a:lnTo>
                <a:lnTo>
                  <a:pt x="1233" y="589"/>
                </a:lnTo>
                <a:lnTo>
                  <a:pt x="1233" y="584"/>
                </a:lnTo>
                <a:lnTo>
                  <a:pt x="1202" y="598"/>
                </a:lnTo>
                <a:lnTo>
                  <a:pt x="1206" y="596"/>
                </a:lnTo>
                <a:lnTo>
                  <a:pt x="1188" y="606"/>
                </a:lnTo>
                <a:lnTo>
                  <a:pt x="1194" y="602"/>
                </a:lnTo>
                <a:lnTo>
                  <a:pt x="1184" y="613"/>
                </a:lnTo>
                <a:lnTo>
                  <a:pt x="1190" y="626"/>
                </a:lnTo>
                <a:lnTo>
                  <a:pt x="1204" y="622"/>
                </a:lnTo>
                <a:lnTo>
                  <a:pt x="1233" y="600"/>
                </a:lnTo>
                <a:lnTo>
                  <a:pt x="1237" y="604"/>
                </a:lnTo>
                <a:lnTo>
                  <a:pt x="1243" y="600"/>
                </a:lnTo>
                <a:lnTo>
                  <a:pt x="1244" y="602"/>
                </a:lnTo>
                <a:lnTo>
                  <a:pt x="1272" y="593"/>
                </a:lnTo>
                <a:lnTo>
                  <a:pt x="1297" y="586"/>
                </a:lnTo>
                <a:lnTo>
                  <a:pt x="1289" y="584"/>
                </a:lnTo>
                <a:lnTo>
                  <a:pt x="1295" y="582"/>
                </a:lnTo>
                <a:lnTo>
                  <a:pt x="1285" y="571"/>
                </a:lnTo>
                <a:lnTo>
                  <a:pt x="1278" y="575"/>
                </a:lnTo>
                <a:lnTo>
                  <a:pt x="1260" y="573"/>
                </a:lnTo>
                <a:lnTo>
                  <a:pt x="1246" y="567"/>
                </a:lnTo>
                <a:lnTo>
                  <a:pt x="1237" y="564"/>
                </a:lnTo>
                <a:lnTo>
                  <a:pt x="1237" y="545"/>
                </a:lnTo>
                <a:lnTo>
                  <a:pt x="1229" y="543"/>
                </a:lnTo>
                <a:lnTo>
                  <a:pt x="1244" y="529"/>
                </a:lnTo>
                <a:lnTo>
                  <a:pt x="1227" y="529"/>
                </a:lnTo>
                <a:lnTo>
                  <a:pt x="1225" y="525"/>
                </a:lnTo>
                <a:lnTo>
                  <a:pt x="1206" y="522"/>
                </a:lnTo>
                <a:lnTo>
                  <a:pt x="1211" y="520"/>
                </a:lnTo>
                <a:lnTo>
                  <a:pt x="1231" y="520"/>
                </a:lnTo>
                <a:lnTo>
                  <a:pt x="1258" y="512"/>
                </a:lnTo>
                <a:lnTo>
                  <a:pt x="1260" y="503"/>
                </a:lnTo>
                <a:lnTo>
                  <a:pt x="1264" y="503"/>
                </a:lnTo>
                <a:lnTo>
                  <a:pt x="1262" y="500"/>
                </a:lnTo>
                <a:lnTo>
                  <a:pt x="1241" y="492"/>
                </a:lnTo>
                <a:lnTo>
                  <a:pt x="1211" y="500"/>
                </a:lnTo>
                <a:lnTo>
                  <a:pt x="1182" y="507"/>
                </a:lnTo>
                <a:lnTo>
                  <a:pt x="1161" y="520"/>
                </a:lnTo>
                <a:lnTo>
                  <a:pt x="1139" y="532"/>
                </a:lnTo>
                <a:lnTo>
                  <a:pt x="1108" y="549"/>
                </a:lnTo>
                <a:lnTo>
                  <a:pt x="1130" y="534"/>
                </a:lnTo>
                <a:lnTo>
                  <a:pt x="1149" y="518"/>
                </a:lnTo>
                <a:lnTo>
                  <a:pt x="1128" y="511"/>
                </a:lnTo>
                <a:lnTo>
                  <a:pt x="1147" y="518"/>
                </a:lnTo>
                <a:lnTo>
                  <a:pt x="1176" y="500"/>
                </a:lnTo>
                <a:lnTo>
                  <a:pt x="1206" y="490"/>
                </a:lnTo>
                <a:lnTo>
                  <a:pt x="1227" y="472"/>
                </a:lnTo>
                <a:lnTo>
                  <a:pt x="1272" y="470"/>
                </a:lnTo>
                <a:lnTo>
                  <a:pt x="1315" y="470"/>
                </a:lnTo>
                <a:lnTo>
                  <a:pt x="1352" y="469"/>
                </a:lnTo>
                <a:lnTo>
                  <a:pt x="1389" y="450"/>
                </a:lnTo>
                <a:lnTo>
                  <a:pt x="1422" y="443"/>
                </a:lnTo>
                <a:lnTo>
                  <a:pt x="1459" y="425"/>
                </a:lnTo>
                <a:lnTo>
                  <a:pt x="1449" y="419"/>
                </a:lnTo>
                <a:lnTo>
                  <a:pt x="1459" y="417"/>
                </a:lnTo>
                <a:lnTo>
                  <a:pt x="1445" y="415"/>
                </a:lnTo>
                <a:lnTo>
                  <a:pt x="1457" y="414"/>
                </a:lnTo>
                <a:lnTo>
                  <a:pt x="1457" y="410"/>
                </a:lnTo>
                <a:lnTo>
                  <a:pt x="1461" y="403"/>
                </a:lnTo>
                <a:lnTo>
                  <a:pt x="1463" y="397"/>
                </a:lnTo>
                <a:lnTo>
                  <a:pt x="1451" y="392"/>
                </a:lnTo>
                <a:lnTo>
                  <a:pt x="1451" y="390"/>
                </a:lnTo>
                <a:lnTo>
                  <a:pt x="1439" y="394"/>
                </a:lnTo>
                <a:lnTo>
                  <a:pt x="1441" y="379"/>
                </a:lnTo>
                <a:lnTo>
                  <a:pt x="1424" y="381"/>
                </a:lnTo>
                <a:lnTo>
                  <a:pt x="1433" y="383"/>
                </a:lnTo>
                <a:lnTo>
                  <a:pt x="1402" y="392"/>
                </a:lnTo>
                <a:lnTo>
                  <a:pt x="1377" y="399"/>
                </a:lnTo>
                <a:lnTo>
                  <a:pt x="1385" y="395"/>
                </a:lnTo>
                <a:lnTo>
                  <a:pt x="1375" y="390"/>
                </a:lnTo>
                <a:lnTo>
                  <a:pt x="1389" y="390"/>
                </a:lnTo>
                <a:lnTo>
                  <a:pt x="1424" y="377"/>
                </a:lnTo>
                <a:lnTo>
                  <a:pt x="1400" y="383"/>
                </a:lnTo>
                <a:lnTo>
                  <a:pt x="1445" y="370"/>
                </a:lnTo>
                <a:lnTo>
                  <a:pt x="1418" y="361"/>
                </a:lnTo>
                <a:lnTo>
                  <a:pt x="1412" y="361"/>
                </a:lnTo>
                <a:lnTo>
                  <a:pt x="1416" y="355"/>
                </a:lnTo>
                <a:lnTo>
                  <a:pt x="1400" y="364"/>
                </a:lnTo>
                <a:lnTo>
                  <a:pt x="1408" y="357"/>
                </a:lnTo>
                <a:lnTo>
                  <a:pt x="1406" y="355"/>
                </a:lnTo>
                <a:lnTo>
                  <a:pt x="1396" y="359"/>
                </a:lnTo>
                <a:lnTo>
                  <a:pt x="1400" y="353"/>
                </a:lnTo>
                <a:lnTo>
                  <a:pt x="1389" y="359"/>
                </a:lnTo>
                <a:lnTo>
                  <a:pt x="1392" y="355"/>
                </a:lnTo>
                <a:lnTo>
                  <a:pt x="1396" y="351"/>
                </a:lnTo>
                <a:lnTo>
                  <a:pt x="1398" y="342"/>
                </a:lnTo>
                <a:lnTo>
                  <a:pt x="1392" y="348"/>
                </a:lnTo>
                <a:lnTo>
                  <a:pt x="1392" y="344"/>
                </a:lnTo>
                <a:lnTo>
                  <a:pt x="1385" y="335"/>
                </a:lnTo>
                <a:lnTo>
                  <a:pt x="1373" y="331"/>
                </a:lnTo>
                <a:lnTo>
                  <a:pt x="1383" y="331"/>
                </a:lnTo>
                <a:lnTo>
                  <a:pt x="1377" y="328"/>
                </a:lnTo>
                <a:lnTo>
                  <a:pt x="1383" y="326"/>
                </a:lnTo>
                <a:lnTo>
                  <a:pt x="1375" y="324"/>
                </a:lnTo>
                <a:lnTo>
                  <a:pt x="1381" y="324"/>
                </a:lnTo>
                <a:lnTo>
                  <a:pt x="1371" y="319"/>
                </a:lnTo>
                <a:lnTo>
                  <a:pt x="1375" y="320"/>
                </a:lnTo>
                <a:lnTo>
                  <a:pt x="1381" y="322"/>
                </a:lnTo>
                <a:lnTo>
                  <a:pt x="1394" y="313"/>
                </a:lnTo>
                <a:lnTo>
                  <a:pt x="1389" y="308"/>
                </a:lnTo>
                <a:lnTo>
                  <a:pt x="1383" y="304"/>
                </a:lnTo>
                <a:lnTo>
                  <a:pt x="1391" y="298"/>
                </a:lnTo>
                <a:lnTo>
                  <a:pt x="1383" y="293"/>
                </a:lnTo>
                <a:lnTo>
                  <a:pt x="1381" y="291"/>
                </a:lnTo>
                <a:lnTo>
                  <a:pt x="1371" y="293"/>
                </a:lnTo>
                <a:lnTo>
                  <a:pt x="1385" y="288"/>
                </a:lnTo>
                <a:lnTo>
                  <a:pt x="1383" y="282"/>
                </a:lnTo>
                <a:lnTo>
                  <a:pt x="1367" y="288"/>
                </a:lnTo>
                <a:lnTo>
                  <a:pt x="1385" y="277"/>
                </a:lnTo>
                <a:lnTo>
                  <a:pt x="1379" y="271"/>
                </a:lnTo>
                <a:lnTo>
                  <a:pt x="1371" y="271"/>
                </a:lnTo>
                <a:lnTo>
                  <a:pt x="1379" y="264"/>
                </a:lnTo>
                <a:lnTo>
                  <a:pt x="1375" y="262"/>
                </a:lnTo>
                <a:lnTo>
                  <a:pt x="1369" y="251"/>
                </a:lnTo>
                <a:lnTo>
                  <a:pt x="1369" y="247"/>
                </a:lnTo>
                <a:lnTo>
                  <a:pt x="1363" y="249"/>
                </a:lnTo>
                <a:lnTo>
                  <a:pt x="1369" y="244"/>
                </a:lnTo>
                <a:lnTo>
                  <a:pt x="1357" y="249"/>
                </a:lnTo>
                <a:lnTo>
                  <a:pt x="1357" y="255"/>
                </a:lnTo>
                <a:lnTo>
                  <a:pt x="1346" y="255"/>
                </a:lnTo>
                <a:lnTo>
                  <a:pt x="1350" y="260"/>
                </a:lnTo>
                <a:lnTo>
                  <a:pt x="1346" y="264"/>
                </a:lnTo>
                <a:lnTo>
                  <a:pt x="1338" y="269"/>
                </a:lnTo>
                <a:lnTo>
                  <a:pt x="1328" y="278"/>
                </a:lnTo>
                <a:lnTo>
                  <a:pt x="1324" y="284"/>
                </a:lnTo>
                <a:lnTo>
                  <a:pt x="1320" y="277"/>
                </a:lnTo>
                <a:lnTo>
                  <a:pt x="1303" y="286"/>
                </a:lnTo>
                <a:lnTo>
                  <a:pt x="1287" y="295"/>
                </a:lnTo>
                <a:lnTo>
                  <a:pt x="1289" y="288"/>
                </a:lnTo>
                <a:lnTo>
                  <a:pt x="1283" y="291"/>
                </a:lnTo>
                <a:lnTo>
                  <a:pt x="1287" y="282"/>
                </a:lnTo>
                <a:lnTo>
                  <a:pt x="1276" y="293"/>
                </a:lnTo>
                <a:lnTo>
                  <a:pt x="1256" y="298"/>
                </a:lnTo>
                <a:lnTo>
                  <a:pt x="1281" y="286"/>
                </a:lnTo>
                <a:lnTo>
                  <a:pt x="1280" y="273"/>
                </a:lnTo>
                <a:lnTo>
                  <a:pt x="1256" y="278"/>
                </a:lnTo>
                <a:lnTo>
                  <a:pt x="1250" y="277"/>
                </a:lnTo>
                <a:lnTo>
                  <a:pt x="1258" y="273"/>
                </a:lnTo>
                <a:lnTo>
                  <a:pt x="1266" y="275"/>
                </a:lnTo>
                <a:lnTo>
                  <a:pt x="1272" y="264"/>
                </a:lnTo>
                <a:lnTo>
                  <a:pt x="1268" y="260"/>
                </a:lnTo>
                <a:lnTo>
                  <a:pt x="1274" y="249"/>
                </a:lnTo>
                <a:lnTo>
                  <a:pt x="1252" y="247"/>
                </a:lnTo>
                <a:lnTo>
                  <a:pt x="1280" y="245"/>
                </a:lnTo>
                <a:lnTo>
                  <a:pt x="1283" y="234"/>
                </a:lnTo>
                <a:lnTo>
                  <a:pt x="1287" y="229"/>
                </a:lnTo>
                <a:lnTo>
                  <a:pt x="1280" y="229"/>
                </a:lnTo>
                <a:lnTo>
                  <a:pt x="1254" y="220"/>
                </a:lnTo>
                <a:lnTo>
                  <a:pt x="1260" y="213"/>
                </a:lnTo>
                <a:lnTo>
                  <a:pt x="1252" y="214"/>
                </a:lnTo>
                <a:lnTo>
                  <a:pt x="1246" y="207"/>
                </a:lnTo>
                <a:lnTo>
                  <a:pt x="1248" y="203"/>
                </a:lnTo>
                <a:lnTo>
                  <a:pt x="1231" y="196"/>
                </a:lnTo>
                <a:lnTo>
                  <a:pt x="1211" y="203"/>
                </a:lnTo>
                <a:lnTo>
                  <a:pt x="1192" y="203"/>
                </a:lnTo>
                <a:lnTo>
                  <a:pt x="1198" y="200"/>
                </a:lnTo>
                <a:lnTo>
                  <a:pt x="1163" y="196"/>
                </a:lnTo>
                <a:lnTo>
                  <a:pt x="1149" y="213"/>
                </a:lnTo>
                <a:lnTo>
                  <a:pt x="1151" y="218"/>
                </a:lnTo>
                <a:lnTo>
                  <a:pt x="1137" y="233"/>
                </a:lnTo>
                <a:lnTo>
                  <a:pt x="1143" y="233"/>
                </a:lnTo>
                <a:lnTo>
                  <a:pt x="1137" y="249"/>
                </a:lnTo>
                <a:lnTo>
                  <a:pt x="1130" y="256"/>
                </a:lnTo>
                <a:lnTo>
                  <a:pt x="1126" y="258"/>
                </a:lnTo>
                <a:lnTo>
                  <a:pt x="1096" y="280"/>
                </a:lnTo>
                <a:lnTo>
                  <a:pt x="1118" y="300"/>
                </a:lnTo>
                <a:lnTo>
                  <a:pt x="1106" y="320"/>
                </a:lnTo>
                <a:lnTo>
                  <a:pt x="1094" y="341"/>
                </a:lnTo>
                <a:lnTo>
                  <a:pt x="1067" y="351"/>
                </a:lnTo>
                <a:lnTo>
                  <a:pt x="1042" y="364"/>
                </a:lnTo>
                <a:lnTo>
                  <a:pt x="1028" y="370"/>
                </a:lnTo>
                <a:lnTo>
                  <a:pt x="1030" y="384"/>
                </a:lnTo>
                <a:lnTo>
                  <a:pt x="1022" y="417"/>
                </a:lnTo>
                <a:lnTo>
                  <a:pt x="1013" y="430"/>
                </a:lnTo>
                <a:lnTo>
                  <a:pt x="1005" y="439"/>
                </a:lnTo>
                <a:lnTo>
                  <a:pt x="1001" y="445"/>
                </a:lnTo>
                <a:lnTo>
                  <a:pt x="997" y="437"/>
                </a:lnTo>
                <a:lnTo>
                  <a:pt x="983" y="450"/>
                </a:lnTo>
                <a:lnTo>
                  <a:pt x="985" y="458"/>
                </a:lnTo>
                <a:lnTo>
                  <a:pt x="972" y="445"/>
                </a:lnTo>
                <a:lnTo>
                  <a:pt x="956" y="452"/>
                </a:lnTo>
                <a:lnTo>
                  <a:pt x="972" y="439"/>
                </a:lnTo>
                <a:lnTo>
                  <a:pt x="958" y="423"/>
                </a:lnTo>
                <a:lnTo>
                  <a:pt x="962" y="417"/>
                </a:lnTo>
                <a:lnTo>
                  <a:pt x="960" y="401"/>
                </a:lnTo>
                <a:lnTo>
                  <a:pt x="968" y="379"/>
                </a:lnTo>
                <a:lnTo>
                  <a:pt x="978" y="357"/>
                </a:lnTo>
                <a:lnTo>
                  <a:pt x="954" y="357"/>
                </a:lnTo>
                <a:lnTo>
                  <a:pt x="929" y="355"/>
                </a:lnTo>
                <a:lnTo>
                  <a:pt x="923" y="359"/>
                </a:lnTo>
                <a:lnTo>
                  <a:pt x="933" y="353"/>
                </a:lnTo>
                <a:lnTo>
                  <a:pt x="915" y="344"/>
                </a:lnTo>
                <a:lnTo>
                  <a:pt x="896" y="337"/>
                </a:lnTo>
                <a:lnTo>
                  <a:pt x="876" y="319"/>
                </a:lnTo>
                <a:lnTo>
                  <a:pt x="851" y="309"/>
                </a:lnTo>
                <a:lnTo>
                  <a:pt x="818" y="317"/>
                </a:lnTo>
                <a:lnTo>
                  <a:pt x="820" y="315"/>
                </a:lnTo>
                <a:lnTo>
                  <a:pt x="814" y="317"/>
                </a:lnTo>
                <a:lnTo>
                  <a:pt x="830" y="289"/>
                </a:lnTo>
                <a:lnTo>
                  <a:pt x="828" y="278"/>
                </a:lnTo>
                <a:lnTo>
                  <a:pt x="812" y="280"/>
                </a:lnTo>
                <a:lnTo>
                  <a:pt x="804" y="289"/>
                </a:lnTo>
                <a:lnTo>
                  <a:pt x="810" y="278"/>
                </a:lnTo>
                <a:lnTo>
                  <a:pt x="808" y="269"/>
                </a:lnTo>
                <a:lnTo>
                  <a:pt x="835" y="238"/>
                </a:lnTo>
                <a:lnTo>
                  <a:pt x="874" y="213"/>
                </a:lnTo>
                <a:lnTo>
                  <a:pt x="876" y="207"/>
                </a:lnTo>
                <a:lnTo>
                  <a:pt x="896" y="202"/>
                </a:lnTo>
                <a:lnTo>
                  <a:pt x="890" y="198"/>
                </a:lnTo>
                <a:lnTo>
                  <a:pt x="900" y="202"/>
                </a:lnTo>
                <a:lnTo>
                  <a:pt x="906" y="194"/>
                </a:lnTo>
                <a:lnTo>
                  <a:pt x="917" y="192"/>
                </a:lnTo>
                <a:lnTo>
                  <a:pt x="917" y="189"/>
                </a:lnTo>
                <a:lnTo>
                  <a:pt x="946" y="183"/>
                </a:lnTo>
                <a:lnTo>
                  <a:pt x="950" y="176"/>
                </a:lnTo>
                <a:lnTo>
                  <a:pt x="929" y="171"/>
                </a:lnTo>
                <a:lnTo>
                  <a:pt x="931" y="171"/>
                </a:lnTo>
                <a:lnTo>
                  <a:pt x="911" y="167"/>
                </a:lnTo>
                <a:lnTo>
                  <a:pt x="911" y="161"/>
                </a:lnTo>
                <a:lnTo>
                  <a:pt x="939" y="165"/>
                </a:lnTo>
                <a:lnTo>
                  <a:pt x="964" y="171"/>
                </a:lnTo>
                <a:lnTo>
                  <a:pt x="972" y="163"/>
                </a:lnTo>
                <a:lnTo>
                  <a:pt x="978" y="160"/>
                </a:lnTo>
                <a:lnTo>
                  <a:pt x="987" y="163"/>
                </a:lnTo>
                <a:lnTo>
                  <a:pt x="987" y="160"/>
                </a:lnTo>
                <a:lnTo>
                  <a:pt x="999" y="161"/>
                </a:lnTo>
                <a:lnTo>
                  <a:pt x="1038" y="143"/>
                </a:lnTo>
                <a:lnTo>
                  <a:pt x="1044" y="138"/>
                </a:lnTo>
                <a:lnTo>
                  <a:pt x="1007" y="132"/>
                </a:lnTo>
                <a:lnTo>
                  <a:pt x="985" y="123"/>
                </a:lnTo>
                <a:lnTo>
                  <a:pt x="1026" y="128"/>
                </a:lnTo>
                <a:lnTo>
                  <a:pt x="1038" y="136"/>
                </a:lnTo>
                <a:lnTo>
                  <a:pt x="1077" y="11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4" name="Freeform 414"/>
          <p:cNvSpPr>
            <a:spLocks/>
          </p:cNvSpPr>
          <p:nvPr/>
        </p:nvSpPr>
        <p:spPr bwMode="auto">
          <a:xfrm>
            <a:off x="4273818" y="3379429"/>
            <a:ext cx="351388" cy="244887"/>
          </a:xfrm>
          <a:custGeom>
            <a:avLst/>
            <a:gdLst>
              <a:gd name="T0" fmla="*/ 293 w 400"/>
              <a:gd name="T1" fmla="*/ 55 h 243"/>
              <a:gd name="T2" fmla="*/ 277 w 400"/>
              <a:gd name="T3" fmla="*/ 44 h 243"/>
              <a:gd name="T4" fmla="*/ 261 w 400"/>
              <a:gd name="T5" fmla="*/ 42 h 243"/>
              <a:gd name="T6" fmla="*/ 234 w 400"/>
              <a:gd name="T7" fmla="*/ 51 h 243"/>
              <a:gd name="T8" fmla="*/ 240 w 400"/>
              <a:gd name="T9" fmla="*/ 34 h 243"/>
              <a:gd name="T10" fmla="*/ 252 w 400"/>
              <a:gd name="T11" fmla="*/ 29 h 243"/>
              <a:gd name="T12" fmla="*/ 189 w 400"/>
              <a:gd name="T13" fmla="*/ 31 h 243"/>
              <a:gd name="T14" fmla="*/ 185 w 400"/>
              <a:gd name="T15" fmla="*/ 33 h 243"/>
              <a:gd name="T16" fmla="*/ 172 w 400"/>
              <a:gd name="T17" fmla="*/ 31 h 243"/>
              <a:gd name="T18" fmla="*/ 154 w 400"/>
              <a:gd name="T19" fmla="*/ 27 h 243"/>
              <a:gd name="T20" fmla="*/ 133 w 400"/>
              <a:gd name="T21" fmla="*/ 7 h 243"/>
              <a:gd name="T22" fmla="*/ 106 w 400"/>
              <a:gd name="T23" fmla="*/ 14 h 243"/>
              <a:gd name="T24" fmla="*/ 98 w 400"/>
              <a:gd name="T25" fmla="*/ 27 h 243"/>
              <a:gd name="T26" fmla="*/ 88 w 400"/>
              <a:gd name="T27" fmla="*/ 45 h 243"/>
              <a:gd name="T28" fmla="*/ 67 w 400"/>
              <a:gd name="T29" fmla="*/ 34 h 243"/>
              <a:gd name="T30" fmla="*/ 35 w 400"/>
              <a:gd name="T31" fmla="*/ 18 h 243"/>
              <a:gd name="T32" fmla="*/ 8 w 400"/>
              <a:gd name="T33" fmla="*/ 64 h 243"/>
              <a:gd name="T34" fmla="*/ 45 w 400"/>
              <a:gd name="T35" fmla="*/ 73 h 243"/>
              <a:gd name="T36" fmla="*/ 109 w 400"/>
              <a:gd name="T37" fmla="*/ 71 h 243"/>
              <a:gd name="T38" fmla="*/ 164 w 400"/>
              <a:gd name="T39" fmla="*/ 66 h 243"/>
              <a:gd name="T40" fmla="*/ 180 w 400"/>
              <a:gd name="T41" fmla="*/ 82 h 243"/>
              <a:gd name="T42" fmla="*/ 176 w 400"/>
              <a:gd name="T43" fmla="*/ 100 h 243"/>
              <a:gd name="T44" fmla="*/ 217 w 400"/>
              <a:gd name="T45" fmla="*/ 100 h 243"/>
              <a:gd name="T46" fmla="*/ 205 w 400"/>
              <a:gd name="T47" fmla="*/ 141 h 243"/>
              <a:gd name="T48" fmla="*/ 252 w 400"/>
              <a:gd name="T49" fmla="*/ 151 h 243"/>
              <a:gd name="T50" fmla="*/ 195 w 400"/>
              <a:gd name="T51" fmla="*/ 144 h 243"/>
              <a:gd name="T52" fmla="*/ 141 w 400"/>
              <a:gd name="T53" fmla="*/ 177 h 243"/>
              <a:gd name="T54" fmla="*/ 88 w 400"/>
              <a:gd name="T55" fmla="*/ 184 h 243"/>
              <a:gd name="T56" fmla="*/ 146 w 400"/>
              <a:gd name="T57" fmla="*/ 186 h 243"/>
              <a:gd name="T58" fmla="*/ 166 w 400"/>
              <a:gd name="T59" fmla="*/ 184 h 243"/>
              <a:gd name="T60" fmla="*/ 182 w 400"/>
              <a:gd name="T61" fmla="*/ 205 h 243"/>
              <a:gd name="T62" fmla="*/ 211 w 400"/>
              <a:gd name="T63" fmla="*/ 226 h 243"/>
              <a:gd name="T64" fmla="*/ 250 w 400"/>
              <a:gd name="T65" fmla="*/ 217 h 243"/>
              <a:gd name="T66" fmla="*/ 267 w 400"/>
              <a:gd name="T67" fmla="*/ 217 h 243"/>
              <a:gd name="T68" fmla="*/ 293 w 400"/>
              <a:gd name="T69" fmla="*/ 226 h 243"/>
              <a:gd name="T70" fmla="*/ 306 w 400"/>
              <a:gd name="T71" fmla="*/ 210 h 243"/>
              <a:gd name="T72" fmla="*/ 304 w 400"/>
              <a:gd name="T73" fmla="*/ 192 h 243"/>
              <a:gd name="T74" fmla="*/ 294 w 400"/>
              <a:gd name="T75" fmla="*/ 181 h 243"/>
              <a:gd name="T76" fmla="*/ 285 w 400"/>
              <a:gd name="T77" fmla="*/ 173 h 243"/>
              <a:gd name="T78" fmla="*/ 279 w 400"/>
              <a:gd name="T79" fmla="*/ 159 h 243"/>
              <a:gd name="T80" fmla="*/ 293 w 400"/>
              <a:gd name="T81" fmla="*/ 153 h 243"/>
              <a:gd name="T82" fmla="*/ 306 w 400"/>
              <a:gd name="T83" fmla="*/ 146 h 243"/>
              <a:gd name="T84" fmla="*/ 345 w 400"/>
              <a:gd name="T85" fmla="*/ 148 h 243"/>
              <a:gd name="T86" fmla="*/ 322 w 400"/>
              <a:gd name="T87" fmla="*/ 168 h 243"/>
              <a:gd name="T88" fmla="*/ 337 w 400"/>
              <a:gd name="T89" fmla="*/ 173 h 243"/>
              <a:gd name="T90" fmla="*/ 355 w 400"/>
              <a:gd name="T91" fmla="*/ 157 h 243"/>
              <a:gd name="T92" fmla="*/ 369 w 400"/>
              <a:gd name="T93" fmla="*/ 155 h 243"/>
              <a:gd name="T94" fmla="*/ 394 w 400"/>
              <a:gd name="T95" fmla="*/ 146 h 243"/>
              <a:gd name="T96" fmla="*/ 384 w 400"/>
              <a:gd name="T97" fmla="*/ 139 h 243"/>
              <a:gd name="T98" fmla="*/ 365 w 400"/>
              <a:gd name="T99" fmla="*/ 139 h 243"/>
              <a:gd name="T100" fmla="*/ 363 w 400"/>
              <a:gd name="T101" fmla="*/ 130 h 243"/>
              <a:gd name="T102" fmla="*/ 365 w 400"/>
              <a:gd name="T103" fmla="*/ 126 h 243"/>
              <a:gd name="T104" fmla="*/ 355 w 400"/>
              <a:gd name="T105" fmla="*/ 113 h 243"/>
              <a:gd name="T106" fmla="*/ 339 w 400"/>
              <a:gd name="T107" fmla="*/ 113 h 243"/>
              <a:gd name="T108" fmla="*/ 318 w 400"/>
              <a:gd name="T109" fmla="*/ 109 h 243"/>
              <a:gd name="T110" fmla="*/ 312 w 400"/>
              <a:gd name="T111" fmla="*/ 100 h 243"/>
              <a:gd name="T112" fmla="*/ 322 w 400"/>
              <a:gd name="T113" fmla="*/ 93 h 243"/>
              <a:gd name="T114" fmla="*/ 318 w 400"/>
              <a:gd name="T115" fmla="*/ 87 h 243"/>
              <a:gd name="T116" fmla="*/ 294 w 400"/>
              <a:gd name="T117" fmla="*/ 82 h 243"/>
              <a:gd name="T118" fmla="*/ 293 w 400"/>
              <a:gd name="T119" fmla="*/ 80 h 243"/>
              <a:gd name="T120" fmla="*/ 310 w 400"/>
              <a:gd name="T121" fmla="*/ 60 h 243"/>
              <a:gd name="T122" fmla="*/ 273 w 400"/>
              <a:gd name="T123" fmla="*/ 73 h 2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"/>
              <a:gd name="T187" fmla="*/ 0 h 243"/>
              <a:gd name="T188" fmla="*/ 400 w 400"/>
              <a:gd name="T189" fmla="*/ 243 h 2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" h="243">
                <a:moveTo>
                  <a:pt x="281" y="64"/>
                </a:moveTo>
                <a:lnTo>
                  <a:pt x="275" y="64"/>
                </a:lnTo>
                <a:lnTo>
                  <a:pt x="302" y="55"/>
                </a:lnTo>
                <a:lnTo>
                  <a:pt x="293" y="55"/>
                </a:lnTo>
                <a:lnTo>
                  <a:pt x="271" y="58"/>
                </a:lnTo>
                <a:lnTo>
                  <a:pt x="283" y="51"/>
                </a:lnTo>
                <a:lnTo>
                  <a:pt x="298" y="49"/>
                </a:lnTo>
                <a:lnTo>
                  <a:pt x="277" y="44"/>
                </a:lnTo>
                <a:lnTo>
                  <a:pt x="261" y="51"/>
                </a:lnTo>
                <a:lnTo>
                  <a:pt x="261" y="47"/>
                </a:lnTo>
                <a:lnTo>
                  <a:pt x="254" y="51"/>
                </a:lnTo>
                <a:lnTo>
                  <a:pt x="261" y="42"/>
                </a:lnTo>
                <a:lnTo>
                  <a:pt x="252" y="47"/>
                </a:lnTo>
                <a:lnTo>
                  <a:pt x="259" y="38"/>
                </a:lnTo>
                <a:lnTo>
                  <a:pt x="256" y="40"/>
                </a:lnTo>
                <a:lnTo>
                  <a:pt x="234" y="51"/>
                </a:lnTo>
                <a:lnTo>
                  <a:pt x="244" y="44"/>
                </a:lnTo>
                <a:lnTo>
                  <a:pt x="236" y="44"/>
                </a:lnTo>
                <a:lnTo>
                  <a:pt x="259" y="34"/>
                </a:lnTo>
                <a:lnTo>
                  <a:pt x="240" y="34"/>
                </a:lnTo>
                <a:lnTo>
                  <a:pt x="230" y="40"/>
                </a:lnTo>
                <a:lnTo>
                  <a:pt x="240" y="33"/>
                </a:lnTo>
                <a:lnTo>
                  <a:pt x="222" y="38"/>
                </a:lnTo>
                <a:lnTo>
                  <a:pt x="252" y="29"/>
                </a:lnTo>
                <a:lnTo>
                  <a:pt x="240" y="24"/>
                </a:lnTo>
                <a:lnTo>
                  <a:pt x="203" y="24"/>
                </a:lnTo>
                <a:lnTo>
                  <a:pt x="215" y="31"/>
                </a:lnTo>
                <a:lnTo>
                  <a:pt x="189" y="31"/>
                </a:lnTo>
                <a:lnTo>
                  <a:pt x="197" y="38"/>
                </a:lnTo>
                <a:lnTo>
                  <a:pt x="185" y="34"/>
                </a:lnTo>
                <a:lnTo>
                  <a:pt x="187" y="36"/>
                </a:lnTo>
                <a:lnTo>
                  <a:pt x="185" y="33"/>
                </a:lnTo>
                <a:lnTo>
                  <a:pt x="185" y="27"/>
                </a:lnTo>
                <a:lnTo>
                  <a:pt x="180" y="27"/>
                </a:lnTo>
                <a:lnTo>
                  <a:pt x="170" y="29"/>
                </a:lnTo>
                <a:lnTo>
                  <a:pt x="172" y="31"/>
                </a:lnTo>
                <a:lnTo>
                  <a:pt x="164" y="31"/>
                </a:lnTo>
                <a:lnTo>
                  <a:pt x="156" y="34"/>
                </a:lnTo>
                <a:lnTo>
                  <a:pt x="162" y="25"/>
                </a:lnTo>
                <a:lnTo>
                  <a:pt x="154" y="27"/>
                </a:lnTo>
                <a:lnTo>
                  <a:pt x="176" y="20"/>
                </a:lnTo>
                <a:lnTo>
                  <a:pt x="172" y="2"/>
                </a:lnTo>
                <a:lnTo>
                  <a:pt x="131" y="5"/>
                </a:lnTo>
                <a:lnTo>
                  <a:pt x="133" y="7"/>
                </a:lnTo>
                <a:lnTo>
                  <a:pt x="119" y="9"/>
                </a:lnTo>
                <a:lnTo>
                  <a:pt x="108" y="11"/>
                </a:lnTo>
                <a:lnTo>
                  <a:pt x="125" y="14"/>
                </a:lnTo>
                <a:lnTo>
                  <a:pt x="106" y="14"/>
                </a:lnTo>
                <a:lnTo>
                  <a:pt x="119" y="20"/>
                </a:lnTo>
                <a:lnTo>
                  <a:pt x="94" y="16"/>
                </a:lnTo>
                <a:lnTo>
                  <a:pt x="94" y="27"/>
                </a:lnTo>
                <a:lnTo>
                  <a:pt x="98" y="27"/>
                </a:lnTo>
                <a:lnTo>
                  <a:pt x="102" y="34"/>
                </a:lnTo>
                <a:lnTo>
                  <a:pt x="82" y="33"/>
                </a:lnTo>
                <a:lnTo>
                  <a:pt x="78" y="36"/>
                </a:lnTo>
                <a:lnTo>
                  <a:pt x="88" y="45"/>
                </a:lnTo>
                <a:lnTo>
                  <a:pt x="74" y="53"/>
                </a:lnTo>
                <a:lnTo>
                  <a:pt x="49" y="53"/>
                </a:lnTo>
                <a:lnTo>
                  <a:pt x="80" y="45"/>
                </a:lnTo>
                <a:lnTo>
                  <a:pt x="67" y="34"/>
                </a:lnTo>
                <a:lnTo>
                  <a:pt x="94" y="11"/>
                </a:lnTo>
                <a:lnTo>
                  <a:pt x="119" y="0"/>
                </a:lnTo>
                <a:lnTo>
                  <a:pt x="67" y="3"/>
                </a:lnTo>
                <a:lnTo>
                  <a:pt x="35" y="18"/>
                </a:lnTo>
                <a:lnTo>
                  <a:pt x="0" y="45"/>
                </a:lnTo>
                <a:lnTo>
                  <a:pt x="35" y="53"/>
                </a:lnTo>
                <a:lnTo>
                  <a:pt x="4" y="55"/>
                </a:lnTo>
                <a:lnTo>
                  <a:pt x="8" y="64"/>
                </a:lnTo>
                <a:lnTo>
                  <a:pt x="28" y="67"/>
                </a:lnTo>
                <a:lnTo>
                  <a:pt x="30" y="66"/>
                </a:lnTo>
                <a:lnTo>
                  <a:pt x="37" y="66"/>
                </a:lnTo>
                <a:lnTo>
                  <a:pt x="45" y="73"/>
                </a:lnTo>
                <a:lnTo>
                  <a:pt x="108" y="75"/>
                </a:lnTo>
                <a:lnTo>
                  <a:pt x="92" y="67"/>
                </a:lnTo>
                <a:lnTo>
                  <a:pt x="119" y="78"/>
                </a:lnTo>
                <a:lnTo>
                  <a:pt x="109" y="71"/>
                </a:lnTo>
                <a:lnTo>
                  <a:pt x="156" y="75"/>
                </a:lnTo>
                <a:lnTo>
                  <a:pt x="152" y="66"/>
                </a:lnTo>
                <a:lnTo>
                  <a:pt x="164" y="60"/>
                </a:lnTo>
                <a:lnTo>
                  <a:pt x="164" y="66"/>
                </a:lnTo>
                <a:lnTo>
                  <a:pt x="176" y="69"/>
                </a:lnTo>
                <a:lnTo>
                  <a:pt x="172" y="77"/>
                </a:lnTo>
                <a:lnTo>
                  <a:pt x="183" y="78"/>
                </a:lnTo>
                <a:lnTo>
                  <a:pt x="180" y="82"/>
                </a:lnTo>
                <a:lnTo>
                  <a:pt x="187" y="80"/>
                </a:lnTo>
                <a:lnTo>
                  <a:pt x="191" y="91"/>
                </a:lnTo>
                <a:lnTo>
                  <a:pt x="176" y="97"/>
                </a:lnTo>
                <a:lnTo>
                  <a:pt x="176" y="100"/>
                </a:lnTo>
                <a:lnTo>
                  <a:pt x="195" y="93"/>
                </a:lnTo>
                <a:lnTo>
                  <a:pt x="205" y="95"/>
                </a:lnTo>
                <a:lnTo>
                  <a:pt x="211" y="104"/>
                </a:lnTo>
                <a:lnTo>
                  <a:pt x="217" y="100"/>
                </a:lnTo>
                <a:lnTo>
                  <a:pt x="215" y="109"/>
                </a:lnTo>
                <a:lnTo>
                  <a:pt x="224" y="109"/>
                </a:lnTo>
                <a:lnTo>
                  <a:pt x="220" y="131"/>
                </a:lnTo>
                <a:lnTo>
                  <a:pt x="205" y="141"/>
                </a:lnTo>
                <a:lnTo>
                  <a:pt x="230" y="142"/>
                </a:lnTo>
                <a:lnTo>
                  <a:pt x="242" y="133"/>
                </a:lnTo>
                <a:lnTo>
                  <a:pt x="259" y="146"/>
                </a:lnTo>
                <a:lnTo>
                  <a:pt x="252" y="151"/>
                </a:lnTo>
                <a:lnTo>
                  <a:pt x="234" y="151"/>
                </a:lnTo>
                <a:lnTo>
                  <a:pt x="224" y="153"/>
                </a:lnTo>
                <a:lnTo>
                  <a:pt x="230" y="144"/>
                </a:lnTo>
                <a:lnTo>
                  <a:pt x="195" y="144"/>
                </a:lnTo>
                <a:lnTo>
                  <a:pt x="172" y="153"/>
                </a:lnTo>
                <a:lnTo>
                  <a:pt x="176" y="164"/>
                </a:lnTo>
                <a:lnTo>
                  <a:pt x="137" y="172"/>
                </a:lnTo>
                <a:lnTo>
                  <a:pt x="141" y="177"/>
                </a:lnTo>
                <a:lnTo>
                  <a:pt x="137" y="179"/>
                </a:lnTo>
                <a:lnTo>
                  <a:pt x="137" y="172"/>
                </a:lnTo>
                <a:lnTo>
                  <a:pt x="109" y="170"/>
                </a:lnTo>
                <a:lnTo>
                  <a:pt x="88" y="184"/>
                </a:lnTo>
                <a:lnTo>
                  <a:pt x="108" y="192"/>
                </a:lnTo>
                <a:lnTo>
                  <a:pt x="129" y="188"/>
                </a:lnTo>
                <a:lnTo>
                  <a:pt x="131" y="184"/>
                </a:lnTo>
                <a:lnTo>
                  <a:pt x="146" y="186"/>
                </a:lnTo>
                <a:lnTo>
                  <a:pt x="152" y="177"/>
                </a:lnTo>
                <a:lnTo>
                  <a:pt x="156" y="183"/>
                </a:lnTo>
                <a:lnTo>
                  <a:pt x="156" y="190"/>
                </a:lnTo>
                <a:lnTo>
                  <a:pt x="166" y="184"/>
                </a:lnTo>
                <a:lnTo>
                  <a:pt x="174" y="184"/>
                </a:lnTo>
                <a:lnTo>
                  <a:pt x="170" y="194"/>
                </a:lnTo>
                <a:lnTo>
                  <a:pt x="180" y="199"/>
                </a:lnTo>
                <a:lnTo>
                  <a:pt x="182" y="205"/>
                </a:lnTo>
                <a:lnTo>
                  <a:pt x="193" y="206"/>
                </a:lnTo>
                <a:lnTo>
                  <a:pt x="182" y="210"/>
                </a:lnTo>
                <a:lnTo>
                  <a:pt x="191" y="217"/>
                </a:lnTo>
                <a:lnTo>
                  <a:pt x="211" y="226"/>
                </a:lnTo>
                <a:lnTo>
                  <a:pt x="238" y="234"/>
                </a:lnTo>
                <a:lnTo>
                  <a:pt x="265" y="243"/>
                </a:lnTo>
                <a:lnTo>
                  <a:pt x="265" y="232"/>
                </a:lnTo>
                <a:lnTo>
                  <a:pt x="250" y="217"/>
                </a:lnTo>
                <a:lnTo>
                  <a:pt x="234" y="203"/>
                </a:lnTo>
                <a:lnTo>
                  <a:pt x="254" y="210"/>
                </a:lnTo>
                <a:lnTo>
                  <a:pt x="256" y="205"/>
                </a:lnTo>
                <a:lnTo>
                  <a:pt x="267" y="217"/>
                </a:lnTo>
                <a:lnTo>
                  <a:pt x="271" y="214"/>
                </a:lnTo>
                <a:lnTo>
                  <a:pt x="277" y="219"/>
                </a:lnTo>
                <a:lnTo>
                  <a:pt x="289" y="223"/>
                </a:lnTo>
                <a:lnTo>
                  <a:pt x="293" y="226"/>
                </a:lnTo>
                <a:lnTo>
                  <a:pt x="293" y="221"/>
                </a:lnTo>
                <a:lnTo>
                  <a:pt x="298" y="219"/>
                </a:lnTo>
                <a:lnTo>
                  <a:pt x="302" y="205"/>
                </a:lnTo>
                <a:lnTo>
                  <a:pt x="306" y="210"/>
                </a:lnTo>
                <a:lnTo>
                  <a:pt x="308" y="203"/>
                </a:lnTo>
                <a:lnTo>
                  <a:pt x="310" y="197"/>
                </a:lnTo>
                <a:lnTo>
                  <a:pt x="306" y="195"/>
                </a:lnTo>
                <a:lnTo>
                  <a:pt x="304" y="192"/>
                </a:lnTo>
                <a:lnTo>
                  <a:pt x="306" y="186"/>
                </a:lnTo>
                <a:lnTo>
                  <a:pt x="304" y="184"/>
                </a:lnTo>
                <a:lnTo>
                  <a:pt x="300" y="181"/>
                </a:lnTo>
                <a:lnTo>
                  <a:pt x="294" y="181"/>
                </a:lnTo>
                <a:lnTo>
                  <a:pt x="291" y="175"/>
                </a:lnTo>
                <a:lnTo>
                  <a:pt x="287" y="177"/>
                </a:lnTo>
                <a:lnTo>
                  <a:pt x="291" y="172"/>
                </a:lnTo>
                <a:lnTo>
                  <a:pt x="285" y="173"/>
                </a:lnTo>
                <a:lnTo>
                  <a:pt x="287" y="168"/>
                </a:lnTo>
                <a:lnTo>
                  <a:pt x="287" y="162"/>
                </a:lnTo>
                <a:lnTo>
                  <a:pt x="275" y="162"/>
                </a:lnTo>
                <a:lnTo>
                  <a:pt x="279" y="159"/>
                </a:lnTo>
                <a:lnTo>
                  <a:pt x="277" y="155"/>
                </a:lnTo>
                <a:lnTo>
                  <a:pt x="275" y="150"/>
                </a:lnTo>
                <a:lnTo>
                  <a:pt x="287" y="157"/>
                </a:lnTo>
                <a:lnTo>
                  <a:pt x="293" y="153"/>
                </a:lnTo>
                <a:lnTo>
                  <a:pt x="291" y="146"/>
                </a:lnTo>
                <a:lnTo>
                  <a:pt x="298" y="146"/>
                </a:lnTo>
                <a:lnTo>
                  <a:pt x="298" y="144"/>
                </a:lnTo>
                <a:lnTo>
                  <a:pt x="306" y="146"/>
                </a:lnTo>
                <a:lnTo>
                  <a:pt x="320" y="151"/>
                </a:lnTo>
                <a:lnTo>
                  <a:pt x="326" y="148"/>
                </a:lnTo>
                <a:lnTo>
                  <a:pt x="314" y="157"/>
                </a:lnTo>
                <a:lnTo>
                  <a:pt x="345" y="148"/>
                </a:lnTo>
                <a:lnTo>
                  <a:pt x="332" y="155"/>
                </a:lnTo>
                <a:lnTo>
                  <a:pt x="318" y="162"/>
                </a:lnTo>
                <a:lnTo>
                  <a:pt x="324" y="162"/>
                </a:lnTo>
                <a:lnTo>
                  <a:pt x="322" y="168"/>
                </a:lnTo>
                <a:lnTo>
                  <a:pt x="330" y="166"/>
                </a:lnTo>
                <a:lnTo>
                  <a:pt x="328" y="173"/>
                </a:lnTo>
                <a:lnTo>
                  <a:pt x="332" y="170"/>
                </a:lnTo>
                <a:lnTo>
                  <a:pt x="337" y="173"/>
                </a:lnTo>
                <a:lnTo>
                  <a:pt x="345" y="175"/>
                </a:lnTo>
                <a:lnTo>
                  <a:pt x="347" y="166"/>
                </a:lnTo>
                <a:lnTo>
                  <a:pt x="347" y="164"/>
                </a:lnTo>
                <a:lnTo>
                  <a:pt x="355" y="157"/>
                </a:lnTo>
                <a:lnTo>
                  <a:pt x="361" y="162"/>
                </a:lnTo>
                <a:lnTo>
                  <a:pt x="367" y="159"/>
                </a:lnTo>
                <a:lnTo>
                  <a:pt x="374" y="157"/>
                </a:lnTo>
                <a:lnTo>
                  <a:pt x="369" y="155"/>
                </a:lnTo>
                <a:lnTo>
                  <a:pt x="380" y="153"/>
                </a:lnTo>
                <a:lnTo>
                  <a:pt x="372" y="150"/>
                </a:lnTo>
                <a:lnTo>
                  <a:pt x="382" y="148"/>
                </a:lnTo>
                <a:lnTo>
                  <a:pt x="394" y="146"/>
                </a:lnTo>
                <a:lnTo>
                  <a:pt x="390" y="142"/>
                </a:lnTo>
                <a:lnTo>
                  <a:pt x="400" y="142"/>
                </a:lnTo>
                <a:lnTo>
                  <a:pt x="388" y="135"/>
                </a:lnTo>
                <a:lnTo>
                  <a:pt x="384" y="139"/>
                </a:lnTo>
                <a:lnTo>
                  <a:pt x="378" y="139"/>
                </a:lnTo>
                <a:lnTo>
                  <a:pt x="378" y="135"/>
                </a:lnTo>
                <a:lnTo>
                  <a:pt x="365" y="141"/>
                </a:lnTo>
                <a:lnTo>
                  <a:pt x="365" y="139"/>
                </a:lnTo>
                <a:lnTo>
                  <a:pt x="372" y="130"/>
                </a:lnTo>
                <a:lnTo>
                  <a:pt x="369" y="133"/>
                </a:lnTo>
                <a:lnTo>
                  <a:pt x="351" y="131"/>
                </a:lnTo>
                <a:lnTo>
                  <a:pt x="363" y="130"/>
                </a:lnTo>
                <a:lnTo>
                  <a:pt x="349" y="130"/>
                </a:lnTo>
                <a:lnTo>
                  <a:pt x="359" y="128"/>
                </a:lnTo>
                <a:lnTo>
                  <a:pt x="349" y="128"/>
                </a:lnTo>
                <a:lnTo>
                  <a:pt x="365" y="126"/>
                </a:lnTo>
                <a:lnTo>
                  <a:pt x="365" y="124"/>
                </a:lnTo>
                <a:lnTo>
                  <a:pt x="355" y="120"/>
                </a:lnTo>
                <a:lnTo>
                  <a:pt x="351" y="119"/>
                </a:lnTo>
                <a:lnTo>
                  <a:pt x="355" y="113"/>
                </a:lnTo>
                <a:lnTo>
                  <a:pt x="345" y="120"/>
                </a:lnTo>
                <a:lnTo>
                  <a:pt x="341" y="115"/>
                </a:lnTo>
                <a:lnTo>
                  <a:pt x="335" y="119"/>
                </a:lnTo>
                <a:lnTo>
                  <a:pt x="339" y="113"/>
                </a:lnTo>
                <a:lnTo>
                  <a:pt x="328" y="117"/>
                </a:lnTo>
                <a:lnTo>
                  <a:pt x="333" y="111"/>
                </a:lnTo>
                <a:lnTo>
                  <a:pt x="326" y="111"/>
                </a:lnTo>
                <a:lnTo>
                  <a:pt x="318" y="109"/>
                </a:lnTo>
                <a:lnTo>
                  <a:pt x="310" y="108"/>
                </a:lnTo>
                <a:lnTo>
                  <a:pt x="324" y="106"/>
                </a:lnTo>
                <a:lnTo>
                  <a:pt x="300" y="100"/>
                </a:lnTo>
                <a:lnTo>
                  <a:pt x="312" y="100"/>
                </a:lnTo>
                <a:lnTo>
                  <a:pt x="298" y="97"/>
                </a:lnTo>
                <a:lnTo>
                  <a:pt x="318" y="98"/>
                </a:lnTo>
                <a:lnTo>
                  <a:pt x="312" y="95"/>
                </a:lnTo>
                <a:lnTo>
                  <a:pt x="322" y="93"/>
                </a:lnTo>
                <a:lnTo>
                  <a:pt x="304" y="91"/>
                </a:lnTo>
                <a:lnTo>
                  <a:pt x="312" y="89"/>
                </a:lnTo>
                <a:lnTo>
                  <a:pt x="304" y="89"/>
                </a:lnTo>
                <a:lnTo>
                  <a:pt x="318" y="87"/>
                </a:lnTo>
                <a:lnTo>
                  <a:pt x="306" y="86"/>
                </a:lnTo>
                <a:lnTo>
                  <a:pt x="341" y="89"/>
                </a:lnTo>
                <a:lnTo>
                  <a:pt x="314" y="82"/>
                </a:lnTo>
                <a:lnTo>
                  <a:pt x="294" y="82"/>
                </a:lnTo>
                <a:lnTo>
                  <a:pt x="341" y="78"/>
                </a:lnTo>
                <a:lnTo>
                  <a:pt x="332" y="67"/>
                </a:lnTo>
                <a:lnTo>
                  <a:pt x="306" y="77"/>
                </a:lnTo>
                <a:lnTo>
                  <a:pt x="293" y="80"/>
                </a:lnTo>
                <a:lnTo>
                  <a:pt x="322" y="69"/>
                </a:lnTo>
                <a:lnTo>
                  <a:pt x="294" y="73"/>
                </a:lnTo>
                <a:lnTo>
                  <a:pt x="333" y="62"/>
                </a:lnTo>
                <a:lnTo>
                  <a:pt x="310" y="60"/>
                </a:lnTo>
                <a:lnTo>
                  <a:pt x="302" y="60"/>
                </a:lnTo>
                <a:lnTo>
                  <a:pt x="312" y="56"/>
                </a:lnTo>
                <a:lnTo>
                  <a:pt x="287" y="64"/>
                </a:lnTo>
                <a:lnTo>
                  <a:pt x="273" y="73"/>
                </a:lnTo>
                <a:lnTo>
                  <a:pt x="281" y="6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5" name="Freeform 415"/>
          <p:cNvSpPr>
            <a:spLocks/>
          </p:cNvSpPr>
          <p:nvPr/>
        </p:nvSpPr>
        <p:spPr bwMode="auto">
          <a:xfrm>
            <a:off x="4378571" y="3222108"/>
            <a:ext cx="430948" cy="106860"/>
          </a:xfrm>
          <a:custGeom>
            <a:avLst/>
            <a:gdLst>
              <a:gd name="T0" fmla="*/ 121 w 487"/>
              <a:gd name="T1" fmla="*/ 77 h 104"/>
              <a:gd name="T2" fmla="*/ 90 w 487"/>
              <a:gd name="T3" fmla="*/ 86 h 104"/>
              <a:gd name="T4" fmla="*/ 72 w 487"/>
              <a:gd name="T5" fmla="*/ 79 h 104"/>
              <a:gd name="T6" fmla="*/ 88 w 487"/>
              <a:gd name="T7" fmla="*/ 73 h 104"/>
              <a:gd name="T8" fmla="*/ 59 w 487"/>
              <a:gd name="T9" fmla="*/ 68 h 104"/>
              <a:gd name="T10" fmla="*/ 135 w 487"/>
              <a:gd name="T11" fmla="*/ 62 h 104"/>
              <a:gd name="T12" fmla="*/ 101 w 487"/>
              <a:gd name="T13" fmla="*/ 40 h 104"/>
              <a:gd name="T14" fmla="*/ 144 w 487"/>
              <a:gd name="T15" fmla="*/ 39 h 104"/>
              <a:gd name="T16" fmla="*/ 164 w 487"/>
              <a:gd name="T17" fmla="*/ 46 h 104"/>
              <a:gd name="T18" fmla="*/ 154 w 487"/>
              <a:gd name="T19" fmla="*/ 37 h 104"/>
              <a:gd name="T20" fmla="*/ 222 w 487"/>
              <a:gd name="T21" fmla="*/ 29 h 104"/>
              <a:gd name="T22" fmla="*/ 259 w 487"/>
              <a:gd name="T23" fmla="*/ 22 h 104"/>
              <a:gd name="T24" fmla="*/ 185 w 487"/>
              <a:gd name="T25" fmla="*/ 28 h 104"/>
              <a:gd name="T26" fmla="*/ 111 w 487"/>
              <a:gd name="T27" fmla="*/ 33 h 104"/>
              <a:gd name="T28" fmla="*/ 174 w 487"/>
              <a:gd name="T29" fmla="*/ 26 h 104"/>
              <a:gd name="T30" fmla="*/ 100 w 487"/>
              <a:gd name="T31" fmla="*/ 33 h 104"/>
              <a:gd name="T32" fmla="*/ 78 w 487"/>
              <a:gd name="T33" fmla="*/ 29 h 104"/>
              <a:gd name="T34" fmla="*/ 146 w 487"/>
              <a:gd name="T35" fmla="*/ 24 h 104"/>
              <a:gd name="T36" fmla="*/ 72 w 487"/>
              <a:gd name="T37" fmla="*/ 26 h 104"/>
              <a:gd name="T38" fmla="*/ 119 w 487"/>
              <a:gd name="T39" fmla="*/ 20 h 104"/>
              <a:gd name="T40" fmla="*/ 61 w 487"/>
              <a:gd name="T41" fmla="*/ 18 h 104"/>
              <a:gd name="T42" fmla="*/ 138 w 487"/>
              <a:gd name="T43" fmla="*/ 11 h 104"/>
              <a:gd name="T44" fmla="*/ 232 w 487"/>
              <a:gd name="T45" fmla="*/ 15 h 104"/>
              <a:gd name="T46" fmla="*/ 222 w 487"/>
              <a:gd name="T47" fmla="*/ 2 h 104"/>
              <a:gd name="T48" fmla="*/ 298 w 487"/>
              <a:gd name="T49" fmla="*/ 6 h 104"/>
              <a:gd name="T50" fmla="*/ 281 w 487"/>
              <a:gd name="T51" fmla="*/ 0 h 104"/>
              <a:gd name="T52" fmla="*/ 384 w 487"/>
              <a:gd name="T53" fmla="*/ 4 h 104"/>
              <a:gd name="T54" fmla="*/ 487 w 487"/>
              <a:gd name="T55" fmla="*/ 9 h 104"/>
              <a:gd name="T56" fmla="*/ 419 w 487"/>
              <a:gd name="T57" fmla="*/ 18 h 104"/>
              <a:gd name="T58" fmla="*/ 349 w 487"/>
              <a:gd name="T59" fmla="*/ 26 h 104"/>
              <a:gd name="T60" fmla="*/ 431 w 487"/>
              <a:gd name="T61" fmla="*/ 20 h 104"/>
              <a:gd name="T62" fmla="*/ 357 w 487"/>
              <a:gd name="T63" fmla="*/ 33 h 104"/>
              <a:gd name="T64" fmla="*/ 281 w 487"/>
              <a:gd name="T65" fmla="*/ 48 h 104"/>
              <a:gd name="T66" fmla="*/ 211 w 487"/>
              <a:gd name="T67" fmla="*/ 53 h 104"/>
              <a:gd name="T68" fmla="*/ 250 w 487"/>
              <a:gd name="T69" fmla="*/ 59 h 104"/>
              <a:gd name="T70" fmla="*/ 195 w 487"/>
              <a:gd name="T71" fmla="*/ 64 h 104"/>
              <a:gd name="T72" fmla="*/ 240 w 487"/>
              <a:gd name="T73" fmla="*/ 66 h 104"/>
              <a:gd name="T74" fmla="*/ 177 w 487"/>
              <a:gd name="T75" fmla="*/ 79 h 104"/>
              <a:gd name="T76" fmla="*/ 174 w 487"/>
              <a:gd name="T77" fmla="*/ 86 h 104"/>
              <a:gd name="T78" fmla="*/ 123 w 487"/>
              <a:gd name="T79" fmla="*/ 90 h 104"/>
              <a:gd name="T80" fmla="*/ 162 w 487"/>
              <a:gd name="T81" fmla="*/ 101 h 104"/>
              <a:gd name="T82" fmla="*/ 111 w 487"/>
              <a:gd name="T83" fmla="*/ 104 h 104"/>
              <a:gd name="T84" fmla="*/ 55 w 487"/>
              <a:gd name="T85" fmla="*/ 104 h 104"/>
              <a:gd name="T86" fmla="*/ 0 w 487"/>
              <a:gd name="T87" fmla="*/ 103 h 104"/>
              <a:gd name="T88" fmla="*/ 37 w 487"/>
              <a:gd name="T89" fmla="*/ 90 h 104"/>
              <a:gd name="T90" fmla="*/ 31 w 487"/>
              <a:gd name="T91" fmla="*/ 82 h 104"/>
              <a:gd name="T92" fmla="*/ 90 w 487"/>
              <a:gd name="T93" fmla="*/ 88 h 104"/>
              <a:gd name="T94" fmla="*/ 121 w 487"/>
              <a:gd name="T95" fmla="*/ 77 h 1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7"/>
              <a:gd name="T145" fmla="*/ 0 h 104"/>
              <a:gd name="T146" fmla="*/ 487 w 487"/>
              <a:gd name="T147" fmla="*/ 104 h 1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7" h="104">
                <a:moveTo>
                  <a:pt x="121" y="77"/>
                </a:moveTo>
                <a:lnTo>
                  <a:pt x="90" y="86"/>
                </a:lnTo>
                <a:lnTo>
                  <a:pt x="72" y="79"/>
                </a:lnTo>
                <a:lnTo>
                  <a:pt x="88" y="73"/>
                </a:lnTo>
                <a:lnTo>
                  <a:pt x="59" y="68"/>
                </a:lnTo>
                <a:lnTo>
                  <a:pt x="135" y="62"/>
                </a:lnTo>
                <a:lnTo>
                  <a:pt x="101" y="40"/>
                </a:lnTo>
                <a:lnTo>
                  <a:pt x="144" y="39"/>
                </a:lnTo>
                <a:lnTo>
                  <a:pt x="164" y="46"/>
                </a:lnTo>
                <a:lnTo>
                  <a:pt x="154" y="37"/>
                </a:lnTo>
                <a:lnTo>
                  <a:pt x="222" y="29"/>
                </a:lnTo>
                <a:lnTo>
                  <a:pt x="259" y="22"/>
                </a:lnTo>
                <a:lnTo>
                  <a:pt x="185" y="28"/>
                </a:lnTo>
                <a:lnTo>
                  <a:pt x="111" y="33"/>
                </a:lnTo>
                <a:lnTo>
                  <a:pt x="174" y="26"/>
                </a:lnTo>
                <a:lnTo>
                  <a:pt x="100" y="33"/>
                </a:lnTo>
                <a:lnTo>
                  <a:pt x="78" y="29"/>
                </a:lnTo>
                <a:lnTo>
                  <a:pt x="146" y="24"/>
                </a:lnTo>
                <a:lnTo>
                  <a:pt x="72" y="26"/>
                </a:lnTo>
                <a:lnTo>
                  <a:pt x="119" y="20"/>
                </a:lnTo>
                <a:lnTo>
                  <a:pt x="61" y="18"/>
                </a:lnTo>
                <a:lnTo>
                  <a:pt x="138" y="11"/>
                </a:lnTo>
                <a:lnTo>
                  <a:pt x="232" y="15"/>
                </a:lnTo>
                <a:lnTo>
                  <a:pt x="222" y="2"/>
                </a:lnTo>
                <a:lnTo>
                  <a:pt x="298" y="6"/>
                </a:lnTo>
                <a:lnTo>
                  <a:pt x="281" y="0"/>
                </a:lnTo>
                <a:lnTo>
                  <a:pt x="384" y="4"/>
                </a:lnTo>
                <a:lnTo>
                  <a:pt x="487" y="9"/>
                </a:lnTo>
                <a:lnTo>
                  <a:pt x="419" y="18"/>
                </a:lnTo>
                <a:lnTo>
                  <a:pt x="349" y="26"/>
                </a:lnTo>
                <a:lnTo>
                  <a:pt x="431" y="20"/>
                </a:lnTo>
                <a:lnTo>
                  <a:pt x="357" y="33"/>
                </a:lnTo>
                <a:lnTo>
                  <a:pt x="281" y="48"/>
                </a:lnTo>
                <a:lnTo>
                  <a:pt x="211" y="53"/>
                </a:lnTo>
                <a:lnTo>
                  <a:pt x="250" y="59"/>
                </a:lnTo>
                <a:lnTo>
                  <a:pt x="195" y="64"/>
                </a:lnTo>
                <a:lnTo>
                  <a:pt x="240" y="66"/>
                </a:lnTo>
                <a:lnTo>
                  <a:pt x="177" y="79"/>
                </a:lnTo>
                <a:lnTo>
                  <a:pt x="174" y="86"/>
                </a:lnTo>
                <a:lnTo>
                  <a:pt x="123" y="90"/>
                </a:lnTo>
                <a:lnTo>
                  <a:pt x="162" y="101"/>
                </a:lnTo>
                <a:lnTo>
                  <a:pt x="111" y="104"/>
                </a:lnTo>
                <a:lnTo>
                  <a:pt x="55" y="104"/>
                </a:lnTo>
                <a:lnTo>
                  <a:pt x="0" y="103"/>
                </a:lnTo>
                <a:lnTo>
                  <a:pt x="37" y="90"/>
                </a:lnTo>
                <a:lnTo>
                  <a:pt x="31" y="82"/>
                </a:lnTo>
                <a:lnTo>
                  <a:pt x="90" y="88"/>
                </a:lnTo>
                <a:lnTo>
                  <a:pt x="121" y="7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6" name="Freeform 416"/>
          <p:cNvSpPr>
            <a:spLocks/>
          </p:cNvSpPr>
          <p:nvPr/>
        </p:nvSpPr>
        <p:spPr bwMode="auto">
          <a:xfrm>
            <a:off x="3856128" y="3386850"/>
            <a:ext cx="238679" cy="97956"/>
          </a:xfrm>
          <a:custGeom>
            <a:avLst/>
            <a:gdLst>
              <a:gd name="T0" fmla="*/ 177 w 271"/>
              <a:gd name="T1" fmla="*/ 88 h 97"/>
              <a:gd name="T2" fmla="*/ 168 w 271"/>
              <a:gd name="T3" fmla="*/ 80 h 97"/>
              <a:gd name="T4" fmla="*/ 162 w 271"/>
              <a:gd name="T5" fmla="*/ 79 h 97"/>
              <a:gd name="T6" fmla="*/ 132 w 271"/>
              <a:gd name="T7" fmla="*/ 88 h 97"/>
              <a:gd name="T8" fmla="*/ 88 w 271"/>
              <a:gd name="T9" fmla="*/ 93 h 97"/>
              <a:gd name="T10" fmla="*/ 41 w 271"/>
              <a:gd name="T11" fmla="*/ 97 h 97"/>
              <a:gd name="T12" fmla="*/ 43 w 271"/>
              <a:gd name="T13" fmla="*/ 86 h 97"/>
              <a:gd name="T14" fmla="*/ 0 w 271"/>
              <a:gd name="T15" fmla="*/ 75 h 97"/>
              <a:gd name="T16" fmla="*/ 10 w 271"/>
              <a:gd name="T17" fmla="*/ 64 h 97"/>
              <a:gd name="T18" fmla="*/ 57 w 271"/>
              <a:gd name="T19" fmla="*/ 62 h 97"/>
              <a:gd name="T20" fmla="*/ 105 w 271"/>
              <a:gd name="T21" fmla="*/ 60 h 97"/>
              <a:gd name="T22" fmla="*/ 60 w 271"/>
              <a:gd name="T23" fmla="*/ 55 h 97"/>
              <a:gd name="T24" fmla="*/ 14 w 271"/>
              <a:gd name="T25" fmla="*/ 53 h 97"/>
              <a:gd name="T26" fmla="*/ 10 w 271"/>
              <a:gd name="T27" fmla="*/ 48 h 97"/>
              <a:gd name="T28" fmla="*/ 68 w 271"/>
              <a:gd name="T29" fmla="*/ 37 h 97"/>
              <a:gd name="T30" fmla="*/ 23 w 271"/>
              <a:gd name="T31" fmla="*/ 37 h 97"/>
              <a:gd name="T32" fmla="*/ 37 w 271"/>
              <a:gd name="T33" fmla="*/ 33 h 97"/>
              <a:gd name="T34" fmla="*/ 16 w 271"/>
              <a:gd name="T35" fmla="*/ 33 h 97"/>
              <a:gd name="T36" fmla="*/ 45 w 271"/>
              <a:gd name="T37" fmla="*/ 20 h 97"/>
              <a:gd name="T38" fmla="*/ 43 w 271"/>
              <a:gd name="T39" fmla="*/ 18 h 97"/>
              <a:gd name="T40" fmla="*/ 86 w 271"/>
              <a:gd name="T41" fmla="*/ 9 h 97"/>
              <a:gd name="T42" fmla="*/ 127 w 271"/>
              <a:gd name="T43" fmla="*/ 0 h 97"/>
              <a:gd name="T44" fmla="*/ 131 w 271"/>
              <a:gd name="T45" fmla="*/ 6 h 97"/>
              <a:gd name="T46" fmla="*/ 111 w 271"/>
              <a:gd name="T47" fmla="*/ 15 h 97"/>
              <a:gd name="T48" fmla="*/ 127 w 271"/>
              <a:gd name="T49" fmla="*/ 13 h 97"/>
              <a:gd name="T50" fmla="*/ 142 w 271"/>
              <a:gd name="T51" fmla="*/ 7 h 97"/>
              <a:gd name="T52" fmla="*/ 158 w 271"/>
              <a:gd name="T53" fmla="*/ 17 h 97"/>
              <a:gd name="T54" fmla="*/ 148 w 271"/>
              <a:gd name="T55" fmla="*/ 22 h 97"/>
              <a:gd name="T56" fmla="*/ 156 w 271"/>
              <a:gd name="T57" fmla="*/ 20 h 97"/>
              <a:gd name="T58" fmla="*/ 177 w 271"/>
              <a:gd name="T59" fmla="*/ 18 h 97"/>
              <a:gd name="T60" fmla="*/ 179 w 271"/>
              <a:gd name="T61" fmla="*/ 13 h 97"/>
              <a:gd name="T62" fmla="*/ 183 w 271"/>
              <a:gd name="T63" fmla="*/ 7 h 97"/>
              <a:gd name="T64" fmla="*/ 201 w 271"/>
              <a:gd name="T65" fmla="*/ 17 h 97"/>
              <a:gd name="T66" fmla="*/ 189 w 271"/>
              <a:gd name="T67" fmla="*/ 35 h 97"/>
              <a:gd name="T68" fmla="*/ 207 w 271"/>
              <a:gd name="T69" fmla="*/ 27 h 97"/>
              <a:gd name="T70" fmla="*/ 222 w 271"/>
              <a:gd name="T71" fmla="*/ 4 h 97"/>
              <a:gd name="T72" fmla="*/ 247 w 271"/>
              <a:gd name="T73" fmla="*/ 4 h 97"/>
              <a:gd name="T74" fmla="*/ 253 w 271"/>
              <a:gd name="T75" fmla="*/ 17 h 97"/>
              <a:gd name="T76" fmla="*/ 238 w 271"/>
              <a:gd name="T77" fmla="*/ 42 h 97"/>
              <a:gd name="T78" fmla="*/ 238 w 271"/>
              <a:gd name="T79" fmla="*/ 55 h 97"/>
              <a:gd name="T80" fmla="*/ 244 w 271"/>
              <a:gd name="T81" fmla="*/ 55 h 97"/>
              <a:gd name="T82" fmla="*/ 271 w 271"/>
              <a:gd name="T83" fmla="*/ 64 h 97"/>
              <a:gd name="T84" fmla="*/ 267 w 271"/>
              <a:gd name="T85" fmla="*/ 68 h 97"/>
              <a:gd name="T86" fmla="*/ 255 w 271"/>
              <a:gd name="T87" fmla="*/ 73 h 97"/>
              <a:gd name="T88" fmla="*/ 257 w 271"/>
              <a:gd name="T89" fmla="*/ 68 h 97"/>
              <a:gd name="T90" fmla="*/ 245 w 271"/>
              <a:gd name="T91" fmla="*/ 71 h 97"/>
              <a:gd name="T92" fmla="*/ 240 w 271"/>
              <a:gd name="T93" fmla="*/ 71 h 97"/>
              <a:gd name="T94" fmla="*/ 228 w 271"/>
              <a:gd name="T95" fmla="*/ 75 h 97"/>
              <a:gd name="T96" fmla="*/ 222 w 271"/>
              <a:gd name="T97" fmla="*/ 75 h 97"/>
              <a:gd name="T98" fmla="*/ 214 w 271"/>
              <a:gd name="T99" fmla="*/ 84 h 97"/>
              <a:gd name="T100" fmla="*/ 240 w 271"/>
              <a:gd name="T101" fmla="*/ 77 h 97"/>
              <a:gd name="T102" fmla="*/ 238 w 271"/>
              <a:gd name="T103" fmla="*/ 80 h 97"/>
              <a:gd name="T104" fmla="*/ 228 w 271"/>
              <a:gd name="T105" fmla="*/ 88 h 97"/>
              <a:gd name="T106" fmla="*/ 177 w 271"/>
              <a:gd name="T107" fmla="*/ 88 h 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1"/>
              <a:gd name="T163" fmla="*/ 0 h 97"/>
              <a:gd name="T164" fmla="*/ 271 w 271"/>
              <a:gd name="T165" fmla="*/ 97 h 9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1" h="97">
                <a:moveTo>
                  <a:pt x="177" y="88"/>
                </a:moveTo>
                <a:lnTo>
                  <a:pt x="168" y="80"/>
                </a:lnTo>
                <a:lnTo>
                  <a:pt x="162" y="79"/>
                </a:lnTo>
                <a:lnTo>
                  <a:pt x="132" y="88"/>
                </a:lnTo>
                <a:lnTo>
                  <a:pt x="88" y="93"/>
                </a:lnTo>
                <a:lnTo>
                  <a:pt x="41" y="97"/>
                </a:lnTo>
                <a:lnTo>
                  <a:pt x="43" y="86"/>
                </a:lnTo>
                <a:lnTo>
                  <a:pt x="0" y="75"/>
                </a:lnTo>
                <a:lnTo>
                  <a:pt x="10" y="64"/>
                </a:lnTo>
                <a:lnTo>
                  <a:pt x="57" y="62"/>
                </a:lnTo>
                <a:lnTo>
                  <a:pt x="105" y="60"/>
                </a:lnTo>
                <a:lnTo>
                  <a:pt x="60" y="55"/>
                </a:lnTo>
                <a:lnTo>
                  <a:pt x="14" y="53"/>
                </a:lnTo>
                <a:lnTo>
                  <a:pt x="10" y="48"/>
                </a:lnTo>
                <a:lnTo>
                  <a:pt x="68" y="37"/>
                </a:lnTo>
                <a:lnTo>
                  <a:pt x="23" y="37"/>
                </a:lnTo>
                <a:lnTo>
                  <a:pt x="37" y="33"/>
                </a:lnTo>
                <a:lnTo>
                  <a:pt x="16" y="33"/>
                </a:lnTo>
                <a:lnTo>
                  <a:pt x="45" y="20"/>
                </a:lnTo>
                <a:lnTo>
                  <a:pt x="43" y="18"/>
                </a:lnTo>
                <a:lnTo>
                  <a:pt x="86" y="9"/>
                </a:lnTo>
                <a:lnTo>
                  <a:pt x="127" y="0"/>
                </a:lnTo>
                <a:lnTo>
                  <a:pt x="131" y="6"/>
                </a:lnTo>
                <a:lnTo>
                  <a:pt x="111" y="15"/>
                </a:lnTo>
                <a:lnTo>
                  <a:pt x="127" y="13"/>
                </a:lnTo>
                <a:lnTo>
                  <a:pt x="142" y="7"/>
                </a:lnTo>
                <a:lnTo>
                  <a:pt x="158" y="17"/>
                </a:lnTo>
                <a:lnTo>
                  <a:pt x="148" y="22"/>
                </a:lnTo>
                <a:lnTo>
                  <a:pt x="156" y="20"/>
                </a:lnTo>
                <a:lnTo>
                  <a:pt x="177" y="18"/>
                </a:lnTo>
                <a:lnTo>
                  <a:pt x="179" y="13"/>
                </a:lnTo>
                <a:lnTo>
                  <a:pt x="183" y="7"/>
                </a:lnTo>
                <a:lnTo>
                  <a:pt x="201" y="17"/>
                </a:lnTo>
                <a:lnTo>
                  <a:pt x="189" y="35"/>
                </a:lnTo>
                <a:lnTo>
                  <a:pt x="207" y="27"/>
                </a:lnTo>
                <a:lnTo>
                  <a:pt x="222" y="4"/>
                </a:lnTo>
                <a:lnTo>
                  <a:pt x="247" y="4"/>
                </a:lnTo>
                <a:lnTo>
                  <a:pt x="253" y="17"/>
                </a:lnTo>
                <a:lnTo>
                  <a:pt x="238" y="42"/>
                </a:lnTo>
                <a:lnTo>
                  <a:pt x="238" y="55"/>
                </a:lnTo>
                <a:lnTo>
                  <a:pt x="244" y="55"/>
                </a:lnTo>
                <a:lnTo>
                  <a:pt x="271" y="64"/>
                </a:lnTo>
                <a:lnTo>
                  <a:pt x="267" y="68"/>
                </a:lnTo>
                <a:lnTo>
                  <a:pt x="255" y="73"/>
                </a:lnTo>
                <a:lnTo>
                  <a:pt x="257" y="68"/>
                </a:lnTo>
                <a:lnTo>
                  <a:pt x="245" y="71"/>
                </a:lnTo>
                <a:lnTo>
                  <a:pt x="240" y="71"/>
                </a:lnTo>
                <a:lnTo>
                  <a:pt x="228" y="75"/>
                </a:lnTo>
                <a:lnTo>
                  <a:pt x="222" y="75"/>
                </a:lnTo>
                <a:lnTo>
                  <a:pt x="214" y="84"/>
                </a:lnTo>
                <a:lnTo>
                  <a:pt x="240" y="77"/>
                </a:lnTo>
                <a:lnTo>
                  <a:pt x="238" y="80"/>
                </a:lnTo>
                <a:lnTo>
                  <a:pt x="228" y="88"/>
                </a:lnTo>
                <a:lnTo>
                  <a:pt x="177" y="8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7" name="Freeform 417"/>
          <p:cNvSpPr>
            <a:spLocks/>
          </p:cNvSpPr>
          <p:nvPr/>
        </p:nvSpPr>
        <p:spPr bwMode="auto">
          <a:xfrm>
            <a:off x="3785851" y="3364588"/>
            <a:ext cx="173705" cy="66788"/>
          </a:xfrm>
          <a:custGeom>
            <a:avLst/>
            <a:gdLst>
              <a:gd name="T0" fmla="*/ 90 w 197"/>
              <a:gd name="T1" fmla="*/ 44 h 66"/>
              <a:gd name="T2" fmla="*/ 61 w 197"/>
              <a:gd name="T3" fmla="*/ 58 h 66"/>
              <a:gd name="T4" fmla="*/ 16 w 197"/>
              <a:gd name="T5" fmla="*/ 66 h 66"/>
              <a:gd name="T6" fmla="*/ 10 w 197"/>
              <a:gd name="T7" fmla="*/ 51 h 66"/>
              <a:gd name="T8" fmla="*/ 0 w 197"/>
              <a:gd name="T9" fmla="*/ 46 h 66"/>
              <a:gd name="T10" fmla="*/ 29 w 197"/>
              <a:gd name="T11" fmla="*/ 33 h 66"/>
              <a:gd name="T12" fmla="*/ 39 w 197"/>
              <a:gd name="T13" fmla="*/ 27 h 66"/>
              <a:gd name="T14" fmla="*/ 74 w 197"/>
              <a:gd name="T15" fmla="*/ 13 h 66"/>
              <a:gd name="T16" fmla="*/ 72 w 197"/>
              <a:gd name="T17" fmla="*/ 2 h 66"/>
              <a:gd name="T18" fmla="*/ 133 w 197"/>
              <a:gd name="T19" fmla="*/ 0 h 66"/>
              <a:gd name="T20" fmla="*/ 148 w 197"/>
              <a:gd name="T21" fmla="*/ 5 h 66"/>
              <a:gd name="T22" fmla="*/ 152 w 197"/>
              <a:gd name="T23" fmla="*/ 7 h 66"/>
              <a:gd name="T24" fmla="*/ 183 w 197"/>
              <a:gd name="T25" fmla="*/ 5 h 66"/>
              <a:gd name="T26" fmla="*/ 197 w 197"/>
              <a:gd name="T27" fmla="*/ 18 h 66"/>
              <a:gd name="T28" fmla="*/ 154 w 197"/>
              <a:gd name="T29" fmla="*/ 29 h 66"/>
              <a:gd name="T30" fmla="*/ 109 w 197"/>
              <a:gd name="T31" fmla="*/ 38 h 66"/>
              <a:gd name="T32" fmla="*/ 90 w 197"/>
              <a:gd name="T33" fmla="*/ 44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7"/>
              <a:gd name="T52" fmla="*/ 0 h 66"/>
              <a:gd name="T53" fmla="*/ 197 w 197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7" h="66">
                <a:moveTo>
                  <a:pt x="90" y="44"/>
                </a:moveTo>
                <a:lnTo>
                  <a:pt x="61" y="58"/>
                </a:lnTo>
                <a:lnTo>
                  <a:pt x="16" y="66"/>
                </a:lnTo>
                <a:lnTo>
                  <a:pt x="10" y="51"/>
                </a:lnTo>
                <a:lnTo>
                  <a:pt x="0" y="46"/>
                </a:lnTo>
                <a:lnTo>
                  <a:pt x="29" y="33"/>
                </a:lnTo>
                <a:lnTo>
                  <a:pt x="39" y="27"/>
                </a:lnTo>
                <a:lnTo>
                  <a:pt x="74" y="13"/>
                </a:lnTo>
                <a:lnTo>
                  <a:pt x="72" y="2"/>
                </a:lnTo>
                <a:lnTo>
                  <a:pt x="133" y="0"/>
                </a:lnTo>
                <a:lnTo>
                  <a:pt x="148" y="5"/>
                </a:lnTo>
                <a:lnTo>
                  <a:pt x="152" y="7"/>
                </a:lnTo>
                <a:lnTo>
                  <a:pt x="183" y="5"/>
                </a:lnTo>
                <a:lnTo>
                  <a:pt x="197" y="18"/>
                </a:lnTo>
                <a:lnTo>
                  <a:pt x="154" y="29"/>
                </a:lnTo>
                <a:lnTo>
                  <a:pt x="109" y="38"/>
                </a:lnTo>
                <a:lnTo>
                  <a:pt x="90" y="4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8" name="Freeform 418"/>
          <p:cNvSpPr>
            <a:spLocks/>
          </p:cNvSpPr>
          <p:nvPr/>
        </p:nvSpPr>
        <p:spPr bwMode="auto">
          <a:xfrm>
            <a:off x="4496584" y="3861785"/>
            <a:ext cx="118014" cy="114281"/>
          </a:xfrm>
          <a:custGeom>
            <a:avLst/>
            <a:gdLst>
              <a:gd name="T0" fmla="*/ 68 w 132"/>
              <a:gd name="T1" fmla="*/ 90 h 113"/>
              <a:gd name="T2" fmla="*/ 70 w 132"/>
              <a:gd name="T3" fmla="*/ 86 h 113"/>
              <a:gd name="T4" fmla="*/ 33 w 132"/>
              <a:gd name="T5" fmla="*/ 90 h 113"/>
              <a:gd name="T6" fmla="*/ 0 w 132"/>
              <a:gd name="T7" fmla="*/ 88 h 113"/>
              <a:gd name="T8" fmla="*/ 7 w 132"/>
              <a:gd name="T9" fmla="*/ 79 h 113"/>
              <a:gd name="T10" fmla="*/ 23 w 132"/>
              <a:gd name="T11" fmla="*/ 70 h 113"/>
              <a:gd name="T12" fmla="*/ 7 w 132"/>
              <a:gd name="T13" fmla="*/ 68 h 113"/>
              <a:gd name="T14" fmla="*/ 13 w 132"/>
              <a:gd name="T15" fmla="*/ 66 h 113"/>
              <a:gd name="T16" fmla="*/ 33 w 132"/>
              <a:gd name="T17" fmla="*/ 57 h 113"/>
              <a:gd name="T18" fmla="*/ 35 w 132"/>
              <a:gd name="T19" fmla="*/ 57 h 113"/>
              <a:gd name="T20" fmla="*/ 39 w 132"/>
              <a:gd name="T21" fmla="*/ 51 h 113"/>
              <a:gd name="T22" fmla="*/ 35 w 132"/>
              <a:gd name="T23" fmla="*/ 48 h 113"/>
              <a:gd name="T24" fmla="*/ 42 w 132"/>
              <a:gd name="T25" fmla="*/ 44 h 113"/>
              <a:gd name="T26" fmla="*/ 62 w 132"/>
              <a:gd name="T27" fmla="*/ 20 h 113"/>
              <a:gd name="T28" fmla="*/ 85 w 132"/>
              <a:gd name="T29" fmla="*/ 2 h 113"/>
              <a:gd name="T30" fmla="*/ 97 w 132"/>
              <a:gd name="T31" fmla="*/ 0 h 113"/>
              <a:gd name="T32" fmla="*/ 105 w 132"/>
              <a:gd name="T33" fmla="*/ 0 h 113"/>
              <a:gd name="T34" fmla="*/ 91 w 132"/>
              <a:gd name="T35" fmla="*/ 6 h 113"/>
              <a:gd name="T36" fmla="*/ 95 w 132"/>
              <a:gd name="T37" fmla="*/ 9 h 113"/>
              <a:gd name="T38" fmla="*/ 85 w 132"/>
              <a:gd name="T39" fmla="*/ 17 h 113"/>
              <a:gd name="T40" fmla="*/ 62 w 132"/>
              <a:gd name="T41" fmla="*/ 44 h 113"/>
              <a:gd name="T42" fmla="*/ 81 w 132"/>
              <a:gd name="T43" fmla="*/ 31 h 113"/>
              <a:gd name="T44" fmla="*/ 78 w 132"/>
              <a:gd name="T45" fmla="*/ 35 h 113"/>
              <a:gd name="T46" fmla="*/ 91 w 132"/>
              <a:gd name="T47" fmla="*/ 35 h 113"/>
              <a:gd name="T48" fmla="*/ 78 w 132"/>
              <a:gd name="T49" fmla="*/ 42 h 113"/>
              <a:gd name="T50" fmla="*/ 78 w 132"/>
              <a:gd name="T51" fmla="*/ 46 h 113"/>
              <a:gd name="T52" fmla="*/ 93 w 132"/>
              <a:gd name="T53" fmla="*/ 48 h 113"/>
              <a:gd name="T54" fmla="*/ 89 w 132"/>
              <a:gd name="T55" fmla="*/ 53 h 113"/>
              <a:gd name="T56" fmla="*/ 109 w 132"/>
              <a:gd name="T57" fmla="*/ 46 h 113"/>
              <a:gd name="T58" fmla="*/ 107 w 132"/>
              <a:gd name="T59" fmla="*/ 49 h 113"/>
              <a:gd name="T60" fmla="*/ 124 w 132"/>
              <a:gd name="T61" fmla="*/ 49 h 113"/>
              <a:gd name="T62" fmla="*/ 113 w 132"/>
              <a:gd name="T63" fmla="*/ 60 h 113"/>
              <a:gd name="T64" fmla="*/ 115 w 132"/>
              <a:gd name="T65" fmla="*/ 66 h 113"/>
              <a:gd name="T66" fmla="*/ 109 w 132"/>
              <a:gd name="T67" fmla="*/ 71 h 113"/>
              <a:gd name="T68" fmla="*/ 132 w 132"/>
              <a:gd name="T69" fmla="*/ 66 h 113"/>
              <a:gd name="T70" fmla="*/ 109 w 132"/>
              <a:gd name="T71" fmla="*/ 79 h 113"/>
              <a:gd name="T72" fmla="*/ 113 w 132"/>
              <a:gd name="T73" fmla="*/ 82 h 113"/>
              <a:gd name="T74" fmla="*/ 111 w 132"/>
              <a:gd name="T75" fmla="*/ 82 h 113"/>
              <a:gd name="T76" fmla="*/ 111 w 132"/>
              <a:gd name="T77" fmla="*/ 90 h 113"/>
              <a:gd name="T78" fmla="*/ 130 w 132"/>
              <a:gd name="T79" fmla="*/ 77 h 113"/>
              <a:gd name="T80" fmla="*/ 120 w 132"/>
              <a:gd name="T81" fmla="*/ 90 h 113"/>
              <a:gd name="T82" fmla="*/ 130 w 132"/>
              <a:gd name="T83" fmla="*/ 86 h 113"/>
              <a:gd name="T84" fmla="*/ 132 w 132"/>
              <a:gd name="T85" fmla="*/ 91 h 113"/>
              <a:gd name="T86" fmla="*/ 115 w 132"/>
              <a:gd name="T87" fmla="*/ 113 h 113"/>
              <a:gd name="T88" fmla="*/ 107 w 132"/>
              <a:gd name="T89" fmla="*/ 108 h 113"/>
              <a:gd name="T90" fmla="*/ 107 w 132"/>
              <a:gd name="T91" fmla="*/ 102 h 113"/>
              <a:gd name="T92" fmla="*/ 95 w 132"/>
              <a:gd name="T93" fmla="*/ 106 h 113"/>
              <a:gd name="T94" fmla="*/ 105 w 132"/>
              <a:gd name="T95" fmla="*/ 90 h 113"/>
              <a:gd name="T96" fmla="*/ 103 w 132"/>
              <a:gd name="T97" fmla="*/ 84 h 113"/>
              <a:gd name="T98" fmla="*/ 91 w 132"/>
              <a:gd name="T99" fmla="*/ 95 h 113"/>
              <a:gd name="T100" fmla="*/ 95 w 132"/>
              <a:gd name="T101" fmla="*/ 90 h 113"/>
              <a:gd name="T102" fmla="*/ 64 w 132"/>
              <a:gd name="T103" fmla="*/ 108 h 113"/>
              <a:gd name="T104" fmla="*/ 64 w 132"/>
              <a:gd name="T105" fmla="*/ 102 h 113"/>
              <a:gd name="T106" fmla="*/ 89 w 132"/>
              <a:gd name="T107" fmla="*/ 88 h 113"/>
              <a:gd name="T108" fmla="*/ 83 w 132"/>
              <a:gd name="T109" fmla="*/ 90 h 113"/>
              <a:gd name="T110" fmla="*/ 87 w 132"/>
              <a:gd name="T111" fmla="*/ 86 h 113"/>
              <a:gd name="T112" fmla="*/ 78 w 132"/>
              <a:gd name="T113" fmla="*/ 88 h 113"/>
              <a:gd name="T114" fmla="*/ 68 w 132"/>
              <a:gd name="T115" fmla="*/ 93 h 113"/>
              <a:gd name="T116" fmla="*/ 60 w 132"/>
              <a:gd name="T117" fmla="*/ 91 h 113"/>
              <a:gd name="T118" fmla="*/ 68 w 132"/>
              <a:gd name="T119" fmla="*/ 90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2"/>
              <a:gd name="T181" fmla="*/ 0 h 113"/>
              <a:gd name="T182" fmla="*/ 132 w 132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2" h="113">
                <a:moveTo>
                  <a:pt x="68" y="90"/>
                </a:moveTo>
                <a:lnTo>
                  <a:pt x="70" y="86"/>
                </a:lnTo>
                <a:lnTo>
                  <a:pt x="33" y="90"/>
                </a:lnTo>
                <a:lnTo>
                  <a:pt x="0" y="88"/>
                </a:lnTo>
                <a:lnTo>
                  <a:pt x="7" y="79"/>
                </a:lnTo>
                <a:lnTo>
                  <a:pt x="23" y="70"/>
                </a:lnTo>
                <a:lnTo>
                  <a:pt x="7" y="68"/>
                </a:lnTo>
                <a:lnTo>
                  <a:pt x="13" y="66"/>
                </a:lnTo>
                <a:lnTo>
                  <a:pt x="33" y="57"/>
                </a:lnTo>
                <a:lnTo>
                  <a:pt x="35" y="57"/>
                </a:lnTo>
                <a:lnTo>
                  <a:pt x="39" y="51"/>
                </a:lnTo>
                <a:lnTo>
                  <a:pt x="35" y="48"/>
                </a:lnTo>
                <a:lnTo>
                  <a:pt x="42" y="44"/>
                </a:lnTo>
                <a:lnTo>
                  <a:pt x="62" y="20"/>
                </a:lnTo>
                <a:lnTo>
                  <a:pt x="85" y="2"/>
                </a:lnTo>
                <a:lnTo>
                  <a:pt x="97" y="0"/>
                </a:lnTo>
                <a:lnTo>
                  <a:pt x="105" y="0"/>
                </a:lnTo>
                <a:lnTo>
                  <a:pt x="91" y="6"/>
                </a:lnTo>
                <a:lnTo>
                  <a:pt x="95" y="9"/>
                </a:lnTo>
                <a:lnTo>
                  <a:pt x="85" y="17"/>
                </a:lnTo>
                <a:lnTo>
                  <a:pt x="62" y="44"/>
                </a:lnTo>
                <a:lnTo>
                  <a:pt x="81" y="31"/>
                </a:lnTo>
                <a:lnTo>
                  <a:pt x="78" y="35"/>
                </a:lnTo>
                <a:lnTo>
                  <a:pt x="91" y="35"/>
                </a:lnTo>
                <a:lnTo>
                  <a:pt x="78" y="42"/>
                </a:lnTo>
                <a:lnTo>
                  <a:pt x="78" y="46"/>
                </a:lnTo>
                <a:lnTo>
                  <a:pt x="93" y="48"/>
                </a:lnTo>
                <a:lnTo>
                  <a:pt x="89" y="53"/>
                </a:lnTo>
                <a:lnTo>
                  <a:pt x="109" y="46"/>
                </a:lnTo>
                <a:lnTo>
                  <a:pt x="107" y="49"/>
                </a:lnTo>
                <a:lnTo>
                  <a:pt x="124" y="49"/>
                </a:lnTo>
                <a:lnTo>
                  <a:pt x="113" y="60"/>
                </a:lnTo>
                <a:lnTo>
                  <a:pt x="115" y="66"/>
                </a:lnTo>
                <a:lnTo>
                  <a:pt x="109" y="71"/>
                </a:lnTo>
                <a:lnTo>
                  <a:pt x="132" y="66"/>
                </a:lnTo>
                <a:lnTo>
                  <a:pt x="109" y="79"/>
                </a:lnTo>
                <a:lnTo>
                  <a:pt x="113" y="82"/>
                </a:lnTo>
                <a:lnTo>
                  <a:pt x="111" y="82"/>
                </a:lnTo>
                <a:lnTo>
                  <a:pt x="111" y="90"/>
                </a:lnTo>
                <a:lnTo>
                  <a:pt x="130" y="77"/>
                </a:lnTo>
                <a:lnTo>
                  <a:pt x="120" y="90"/>
                </a:lnTo>
                <a:lnTo>
                  <a:pt x="130" y="86"/>
                </a:lnTo>
                <a:lnTo>
                  <a:pt x="132" y="91"/>
                </a:lnTo>
                <a:lnTo>
                  <a:pt x="115" y="113"/>
                </a:lnTo>
                <a:lnTo>
                  <a:pt x="107" y="108"/>
                </a:lnTo>
                <a:lnTo>
                  <a:pt x="107" y="102"/>
                </a:lnTo>
                <a:lnTo>
                  <a:pt x="95" y="106"/>
                </a:lnTo>
                <a:lnTo>
                  <a:pt x="105" y="90"/>
                </a:lnTo>
                <a:lnTo>
                  <a:pt x="103" y="84"/>
                </a:lnTo>
                <a:lnTo>
                  <a:pt x="91" y="95"/>
                </a:lnTo>
                <a:lnTo>
                  <a:pt x="95" y="90"/>
                </a:lnTo>
                <a:lnTo>
                  <a:pt x="64" y="108"/>
                </a:lnTo>
                <a:lnTo>
                  <a:pt x="64" y="102"/>
                </a:lnTo>
                <a:lnTo>
                  <a:pt x="89" y="88"/>
                </a:lnTo>
                <a:lnTo>
                  <a:pt x="83" y="90"/>
                </a:lnTo>
                <a:lnTo>
                  <a:pt x="87" y="86"/>
                </a:lnTo>
                <a:lnTo>
                  <a:pt x="78" y="88"/>
                </a:lnTo>
                <a:lnTo>
                  <a:pt x="68" y="93"/>
                </a:lnTo>
                <a:lnTo>
                  <a:pt x="60" y="91"/>
                </a:lnTo>
                <a:lnTo>
                  <a:pt x="68" y="9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9" name="Freeform 419"/>
          <p:cNvSpPr>
            <a:spLocks/>
          </p:cNvSpPr>
          <p:nvPr/>
        </p:nvSpPr>
        <p:spPr bwMode="auto">
          <a:xfrm>
            <a:off x="4273818" y="3323031"/>
            <a:ext cx="205530" cy="38587"/>
          </a:xfrm>
          <a:custGeom>
            <a:avLst/>
            <a:gdLst>
              <a:gd name="T0" fmla="*/ 94 w 232"/>
              <a:gd name="T1" fmla="*/ 18 h 36"/>
              <a:gd name="T2" fmla="*/ 71 w 232"/>
              <a:gd name="T3" fmla="*/ 9 h 36"/>
              <a:gd name="T4" fmla="*/ 104 w 232"/>
              <a:gd name="T5" fmla="*/ 9 h 36"/>
              <a:gd name="T6" fmla="*/ 41 w 232"/>
              <a:gd name="T7" fmla="*/ 7 h 36"/>
              <a:gd name="T8" fmla="*/ 53 w 232"/>
              <a:gd name="T9" fmla="*/ 0 h 36"/>
              <a:gd name="T10" fmla="*/ 0 w 232"/>
              <a:gd name="T11" fmla="*/ 0 h 36"/>
              <a:gd name="T12" fmla="*/ 49 w 232"/>
              <a:gd name="T13" fmla="*/ 7 h 36"/>
              <a:gd name="T14" fmla="*/ 39 w 232"/>
              <a:gd name="T15" fmla="*/ 22 h 36"/>
              <a:gd name="T16" fmla="*/ 32 w 232"/>
              <a:gd name="T17" fmla="*/ 36 h 36"/>
              <a:gd name="T18" fmla="*/ 80 w 232"/>
              <a:gd name="T19" fmla="*/ 36 h 36"/>
              <a:gd name="T20" fmla="*/ 129 w 232"/>
              <a:gd name="T21" fmla="*/ 35 h 36"/>
              <a:gd name="T22" fmla="*/ 178 w 232"/>
              <a:gd name="T23" fmla="*/ 35 h 36"/>
              <a:gd name="T24" fmla="*/ 226 w 232"/>
              <a:gd name="T25" fmla="*/ 33 h 36"/>
              <a:gd name="T26" fmla="*/ 232 w 232"/>
              <a:gd name="T27" fmla="*/ 25 h 36"/>
              <a:gd name="T28" fmla="*/ 195 w 232"/>
              <a:gd name="T29" fmla="*/ 16 h 36"/>
              <a:gd name="T30" fmla="*/ 145 w 232"/>
              <a:gd name="T31" fmla="*/ 18 h 36"/>
              <a:gd name="T32" fmla="*/ 94 w 232"/>
              <a:gd name="T33" fmla="*/ 18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2"/>
              <a:gd name="T52" fmla="*/ 0 h 36"/>
              <a:gd name="T53" fmla="*/ 232 w 23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2" h="36">
                <a:moveTo>
                  <a:pt x="94" y="18"/>
                </a:moveTo>
                <a:lnTo>
                  <a:pt x="71" y="9"/>
                </a:lnTo>
                <a:lnTo>
                  <a:pt x="104" y="9"/>
                </a:lnTo>
                <a:lnTo>
                  <a:pt x="41" y="7"/>
                </a:lnTo>
                <a:lnTo>
                  <a:pt x="53" y="0"/>
                </a:lnTo>
                <a:lnTo>
                  <a:pt x="0" y="0"/>
                </a:lnTo>
                <a:lnTo>
                  <a:pt x="49" y="7"/>
                </a:lnTo>
                <a:lnTo>
                  <a:pt x="39" y="22"/>
                </a:lnTo>
                <a:lnTo>
                  <a:pt x="32" y="36"/>
                </a:lnTo>
                <a:lnTo>
                  <a:pt x="80" y="36"/>
                </a:lnTo>
                <a:lnTo>
                  <a:pt x="129" y="35"/>
                </a:lnTo>
                <a:lnTo>
                  <a:pt x="178" y="35"/>
                </a:lnTo>
                <a:lnTo>
                  <a:pt x="226" y="33"/>
                </a:lnTo>
                <a:lnTo>
                  <a:pt x="232" y="25"/>
                </a:lnTo>
                <a:lnTo>
                  <a:pt x="195" y="16"/>
                </a:lnTo>
                <a:lnTo>
                  <a:pt x="145" y="18"/>
                </a:lnTo>
                <a:lnTo>
                  <a:pt x="94" y="1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0" name="Freeform 420"/>
          <p:cNvSpPr>
            <a:spLocks/>
          </p:cNvSpPr>
          <p:nvPr/>
        </p:nvSpPr>
        <p:spPr bwMode="auto">
          <a:xfrm>
            <a:off x="4344094" y="3248822"/>
            <a:ext cx="131274" cy="50462"/>
          </a:xfrm>
          <a:custGeom>
            <a:avLst/>
            <a:gdLst>
              <a:gd name="T0" fmla="*/ 31 w 148"/>
              <a:gd name="T1" fmla="*/ 14 h 49"/>
              <a:gd name="T2" fmla="*/ 20 w 148"/>
              <a:gd name="T3" fmla="*/ 9 h 49"/>
              <a:gd name="T4" fmla="*/ 70 w 148"/>
              <a:gd name="T5" fmla="*/ 0 h 49"/>
              <a:gd name="T6" fmla="*/ 131 w 148"/>
              <a:gd name="T7" fmla="*/ 11 h 49"/>
              <a:gd name="T8" fmla="*/ 117 w 148"/>
              <a:gd name="T9" fmla="*/ 24 h 49"/>
              <a:gd name="T10" fmla="*/ 148 w 148"/>
              <a:gd name="T11" fmla="*/ 29 h 49"/>
              <a:gd name="T12" fmla="*/ 94 w 148"/>
              <a:gd name="T13" fmla="*/ 38 h 49"/>
              <a:gd name="T14" fmla="*/ 70 w 148"/>
              <a:gd name="T15" fmla="*/ 47 h 49"/>
              <a:gd name="T16" fmla="*/ 61 w 148"/>
              <a:gd name="T17" fmla="*/ 40 h 49"/>
              <a:gd name="T18" fmla="*/ 61 w 148"/>
              <a:gd name="T19" fmla="*/ 49 h 49"/>
              <a:gd name="T20" fmla="*/ 10 w 148"/>
              <a:gd name="T21" fmla="*/ 35 h 49"/>
              <a:gd name="T22" fmla="*/ 70 w 148"/>
              <a:gd name="T23" fmla="*/ 29 h 49"/>
              <a:gd name="T24" fmla="*/ 0 w 148"/>
              <a:gd name="T25" fmla="*/ 22 h 49"/>
              <a:gd name="T26" fmla="*/ 31 w 148"/>
              <a:gd name="T27" fmla="*/ 14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8"/>
              <a:gd name="T43" fmla="*/ 0 h 49"/>
              <a:gd name="T44" fmla="*/ 148 w 148"/>
              <a:gd name="T45" fmla="*/ 49 h 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8" h="49">
                <a:moveTo>
                  <a:pt x="31" y="14"/>
                </a:moveTo>
                <a:lnTo>
                  <a:pt x="20" y="9"/>
                </a:lnTo>
                <a:lnTo>
                  <a:pt x="70" y="0"/>
                </a:lnTo>
                <a:lnTo>
                  <a:pt x="131" y="11"/>
                </a:lnTo>
                <a:lnTo>
                  <a:pt x="117" y="24"/>
                </a:lnTo>
                <a:lnTo>
                  <a:pt x="148" y="29"/>
                </a:lnTo>
                <a:lnTo>
                  <a:pt x="94" y="38"/>
                </a:lnTo>
                <a:lnTo>
                  <a:pt x="70" y="47"/>
                </a:lnTo>
                <a:lnTo>
                  <a:pt x="61" y="40"/>
                </a:lnTo>
                <a:lnTo>
                  <a:pt x="61" y="49"/>
                </a:lnTo>
                <a:lnTo>
                  <a:pt x="10" y="35"/>
                </a:lnTo>
                <a:lnTo>
                  <a:pt x="70" y="29"/>
                </a:lnTo>
                <a:lnTo>
                  <a:pt x="0" y="22"/>
                </a:lnTo>
                <a:lnTo>
                  <a:pt x="31" y="1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1" name="Freeform 421"/>
          <p:cNvSpPr>
            <a:spLocks/>
          </p:cNvSpPr>
          <p:nvPr/>
        </p:nvSpPr>
        <p:spPr bwMode="auto">
          <a:xfrm>
            <a:off x="3966185" y="3323031"/>
            <a:ext cx="176358" cy="44526"/>
          </a:xfrm>
          <a:custGeom>
            <a:avLst/>
            <a:gdLst>
              <a:gd name="T0" fmla="*/ 54 w 198"/>
              <a:gd name="T1" fmla="*/ 46 h 46"/>
              <a:gd name="T2" fmla="*/ 35 w 198"/>
              <a:gd name="T3" fmla="*/ 40 h 46"/>
              <a:gd name="T4" fmla="*/ 97 w 198"/>
              <a:gd name="T5" fmla="*/ 29 h 46"/>
              <a:gd name="T6" fmla="*/ 48 w 198"/>
              <a:gd name="T7" fmla="*/ 29 h 46"/>
              <a:gd name="T8" fmla="*/ 0 w 198"/>
              <a:gd name="T9" fmla="*/ 27 h 46"/>
              <a:gd name="T10" fmla="*/ 46 w 198"/>
              <a:gd name="T11" fmla="*/ 22 h 46"/>
              <a:gd name="T12" fmla="*/ 27 w 198"/>
              <a:gd name="T13" fmla="*/ 20 h 46"/>
              <a:gd name="T14" fmla="*/ 58 w 198"/>
              <a:gd name="T15" fmla="*/ 18 h 46"/>
              <a:gd name="T16" fmla="*/ 43 w 198"/>
              <a:gd name="T17" fmla="*/ 13 h 46"/>
              <a:gd name="T18" fmla="*/ 99 w 198"/>
              <a:gd name="T19" fmla="*/ 15 h 46"/>
              <a:gd name="T20" fmla="*/ 138 w 198"/>
              <a:gd name="T21" fmla="*/ 24 h 46"/>
              <a:gd name="T22" fmla="*/ 140 w 198"/>
              <a:gd name="T23" fmla="*/ 7 h 46"/>
              <a:gd name="T24" fmla="*/ 173 w 198"/>
              <a:gd name="T25" fmla="*/ 0 h 46"/>
              <a:gd name="T26" fmla="*/ 161 w 198"/>
              <a:gd name="T27" fmla="*/ 20 h 46"/>
              <a:gd name="T28" fmla="*/ 198 w 198"/>
              <a:gd name="T29" fmla="*/ 18 h 46"/>
              <a:gd name="T30" fmla="*/ 169 w 198"/>
              <a:gd name="T31" fmla="*/ 33 h 46"/>
              <a:gd name="T32" fmla="*/ 144 w 198"/>
              <a:gd name="T33" fmla="*/ 31 h 46"/>
              <a:gd name="T34" fmla="*/ 99 w 198"/>
              <a:gd name="T35" fmla="*/ 38 h 46"/>
              <a:gd name="T36" fmla="*/ 54 w 198"/>
              <a:gd name="T37" fmla="*/ 46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"/>
              <a:gd name="T58" fmla="*/ 0 h 46"/>
              <a:gd name="T59" fmla="*/ 198 w 198"/>
              <a:gd name="T60" fmla="*/ 46 h 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" h="46">
                <a:moveTo>
                  <a:pt x="54" y="46"/>
                </a:moveTo>
                <a:lnTo>
                  <a:pt x="35" y="40"/>
                </a:lnTo>
                <a:lnTo>
                  <a:pt x="97" y="29"/>
                </a:lnTo>
                <a:lnTo>
                  <a:pt x="48" y="29"/>
                </a:lnTo>
                <a:lnTo>
                  <a:pt x="0" y="27"/>
                </a:lnTo>
                <a:lnTo>
                  <a:pt x="46" y="22"/>
                </a:lnTo>
                <a:lnTo>
                  <a:pt x="27" y="20"/>
                </a:lnTo>
                <a:lnTo>
                  <a:pt x="58" y="18"/>
                </a:lnTo>
                <a:lnTo>
                  <a:pt x="43" y="13"/>
                </a:lnTo>
                <a:lnTo>
                  <a:pt x="99" y="15"/>
                </a:lnTo>
                <a:lnTo>
                  <a:pt x="138" y="24"/>
                </a:lnTo>
                <a:lnTo>
                  <a:pt x="140" y="7"/>
                </a:lnTo>
                <a:lnTo>
                  <a:pt x="173" y="0"/>
                </a:lnTo>
                <a:lnTo>
                  <a:pt x="161" y="20"/>
                </a:lnTo>
                <a:lnTo>
                  <a:pt x="198" y="18"/>
                </a:lnTo>
                <a:lnTo>
                  <a:pt x="169" y="33"/>
                </a:lnTo>
                <a:lnTo>
                  <a:pt x="144" y="31"/>
                </a:lnTo>
                <a:lnTo>
                  <a:pt x="99" y="38"/>
                </a:lnTo>
                <a:lnTo>
                  <a:pt x="54" y="4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2" name="Freeform 422"/>
          <p:cNvSpPr>
            <a:spLocks/>
          </p:cNvSpPr>
          <p:nvPr/>
        </p:nvSpPr>
        <p:spPr bwMode="auto">
          <a:xfrm>
            <a:off x="4199561" y="3539720"/>
            <a:ext cx="110057" cy="59367"/>
          </a:xfrm>
          <a:custGeom>
            <a:avLst/>
            <a:gdLst>
              <a:gd name="T0" fmla="*/ 87 w 124"/>
              <a:gd name="T1" fmla="*/ 42 h 56"/>
              <a:gd name="T2" fmla="*/ 76 w 124"/>
              <a:gd name="T3" fmla="*/ 38 h 56"/>
              <a:gd name="T4" fmla="*/ 78 w 124"/>
              <a:gd name="T5" fmla="*/ 36 h 56"/>
              <a:gd name="T6" fmla="*/ 68 w 124"/>
              <a:gd name="T7" fmla="*/ 40 h 56"/>
              <a:gd name="T8" fmla="*/ 27 w 124"/>
              <a:gd name="T9" fmla="*/ 56 h 56"/>
              <a:gd name="T10" fmla="*/ 25 w 124"/>
              <a:gd name="T11" fmla="*/ 46 h 56"/>
              <a:gd name="T12" fmla="*/ 0 w 124"/>
              <a:gd name="T13" fmla="*/ 46 h 56"/>
              <a:gd name="T14" fmla="*/ 25 w 124"/>
              <a:gd name="T15" fmla="*/ 35 h 56"/>
              <a:gd name="T16" fmla="*/ 42 w 124"/>
              <a:gd name="T17" fmla="*/ 16 h 56"/>
              <a:gd name="T18" fmla="*/ 58 w 124"/>
              <a:gd name="T19" fmla="*/ 0 h 56"/>
              <a:gd name="T20" fmla="*/ 68 w 124"/>
              <a:gd name="T21" fmla="*/ 3 h 56"/>
              <a:gd name="T22" fmla="*/ 66 w 124"/>
              <a:gd name="T23" fmla="*/ 13 h 56"/>
              <a:gd name="T24" fmla="*/ 76 w 124"/>
              <a:gd name="T25" fmla="*/ 9 h 56"/>
              <a:gd name="T26" fmla="*/ 107 w 124"/>
              <a:gd name="T27" fmla="*/ 27 h 56"/>
              <a:gd name="T28" fmla="*/ 97 w 124"/>
              <a:gd name="T29" fmla="*/ 38 h 56"/>
              <a:gd name="T30" fmla="*/ 120 w 124"/>
              <a:gd name="T31" fmla="*/ 38 h 56"/>
              <a:gd name="T32" fmla="*/ 124 w 124"/>
              <a:gd name="T33" fmla="*/ 44 h 56"/>
              <a:gd name="T34" fmla="*/ 103 w 124"/>
              <a:gd name="T35" fmla="*/ 49 h 56"/>
              <a:gd name="T36" fmla="*/ 87 w 124"/>
              <a:gd name="T37" fmla="*/ 42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56"/>
              <a:gd name="T59" fmla="*/ 124 w 124"/>
              <a:gd name="T60" fmla="*/ 56 h 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56">
                <a:moveTo>
                  <a:pt x="87" y="42"/>
                </a:moveTo>
                <a:lnTo>
                  <a:pt x="76" y="38"/>
                </a:lnTo>
                <a:lnTo>
                  <a:pt x="78" y="36"/>
                </a:lnTo>
                <a:lnTo>
                  <a:pt x="68" y="40"/>
                </a:lnTo>
                <a:lnTo>
                  <a:pt x="27" y="56"/>
                </a:lnTo>
                <a:lnTo>
                  <a:pt x="25" y="46"/>
                </a:lnTo>
                <a:lnTo>
                  <a:pt x="0" y="46"/>
                </a:lnTo>
                <a:lnTo>
                  <a:pt x="25" y="35"/>
                </a:lnTo>
                <a:lnTo>
                  <a:pt x="42" y="16"/>
                </a:lnTo>
                <a:lnTo>
                  <a:pt x="58" y="0"/>
                </a:lnTo>
                <a:lnTo>
                  <a:pt x="68" y="3"/>
                </a:lnTo>
                <a:lnTo>
                  <a:pt x="66" y="13"/>
                </a:lnTo>
                <a:lnTo>
                  <a:pt x="76" y="9"/>
                </a:lnTo>
                <a:lnTo>
                  <a:pt x="107" y="27"/>
                </a:lnTo>
                <a:lnTo>
                  <a:pt x="97" y="38"/>
                </a:lnTo>
                <a:lnTo>
                  <a:pt x="120" y="38"/>
                </a:lnTo>
                <a:lnTo>
                  <a:pt x="124" y="44"/>
                </a:lnTo>
                <a:lnTo>
                  <a:pt x="103" y="49"/>
                </a:lnTo>
                <a:lnTo>
                  <a:pt x="87" y="4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3" name="Freeform 423"/>
          <p:cNvSpPr>
            <a:spLocks/>
          </p:cNvSpPr>
          <p:nvPr/>
        </p:nvSpPr>
        <p:spPr bwMode="auto">
          <a:xfrm>
            <a:off x="4118675" y="3380913"/>
            <a:ext cx="96798" cy="44526"/>
          </a:xfrm>
          <a:custGeom>
            <a:avLst/>
            <a:gdLst>
              <a:gd name="T0" fmla="*/ 109 w 109"/>
              <a:gd name="T1" fmla="*/ 0 h 43"/>
              <a:gd name="T2" fmla="*/ 47 w 109"/>
              <a:gd name="T3" fmla="*/ 0 h 43"/>
              <a:gd name="T4" fmla="*/ 53 w 109"/>
              <a:gd name="T5" fmla="*/ 9 h 43"/>
              <a:gd name="T6" fmla="*/ 39 w 109"/>
              <a:gd name="T7" fmla="*/ 16 h 43"/>
              <a:gd name="T8" fmla="*/ 0 w 109"/>
              <a:gd name="T9" fmla="*/ 18 h 43"/>
              <a:gd name="T10" fmla="*/ 23 w 109"/>
              <a:gd name="T11" fmla="*/ 31 h 43"/>
              <a:gd name="T12" fmla="*/ 47 w 109"/>
              <a:gd name="T13" fmla="*/ 43 h 43"/>
              <a:gd name="T14" fmla="*/ 51 w 109"/>
              <a:gd name="T15" fmla="*/ 36 h 43"/>
              <a:gd name="T16" fmla="*/ 80 w 109"/>
              <a:gd name="T17" fmla="*/ 34 h 43"/>
              <a:gd name="T18" fmla="*/ 96 w 109"/>
              <a:gd name="T19" fmla="*/ 18 h 43"/>
              <a:gd name="T20" fmla="*/ 109 w 109"/>
              <a:gd name="T21" fmla="*/ 0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9"/>
              <a:gd name="T34" fmla="*/ 0 h 43"/>
              <a:gd name="T35" fmla="*/ 109 w 109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9" h="43">
                <a:moveTo>
                  <a:pt x="109" y="0"/>
                </a:moveTo>
                <a:lnTo>
                  <a:pt x="47" y="0"/>
                </a:lnTo>
                <a:lnTo>
                  <a:pt x="53" y="9"/>
                </a:lnTo>
                <a:lnTo>
                  <a:pt x="39" y="16"/>
                </a:lnTo>
                <a:lnTo>
                  <a:pt x="0" y="18"/>
                </a:lnTo>
                <a:lnTo>
                  <a:pt x="23" y="31"/>
                </a:lnTo>
                <a:lnTo>
                  <a:pt x="47" y="43"/>
                </a:lnTo>
                <a:lnTo>
                  <a:pt x="51" y="36"/>
                </a:lnTo>
                <a:lnTo>
                  <a:pt x="80" y="34"/>
                </a:lnTo>
                <a:lnTo>
                  <a:pt x="96" y="18"/>
                </a:lnTo>
                <a:lnTo>
                  <a:pt x="109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4" name="Freeform 424"/>
          <p:cNvSpPr>
            <a:spLocks/>
          </p:cNvSpPr>
          <p:nvPr/>
        </p:nvSpPr>
        <p:spPr bwMode="auto">
          <a:xfrm>
            <a:off x="4210169" y="3373493"/>
            <a:ext cx="100775" cy="40072"/>
          </a:xfrm>
          <a:custGeom>
            <a:avLst/>
            <a:gdLst>
              <a:gd name="T0" fmla="*/ 70 w 115"/>
              <a:gd name="T1" fmla="*/ 24 h 40"/>
              <a:gd name="T2" fmla="*/ 33 w 115"/>
              <a:gd name="T3" fmla="*/ 26 h 40"/>
              <a:gd name="T4" fmla="*/ 37 w 115"/>
              <a:gd name="T5" fmla="*/ 30 h 40"/>
              <a:gd name="T6" fmla="*/ 20 w 115"/>
              <a:gd name="T7" fmla="*/ 39 h 40"/>
              <a:gd name="T8" fmla="*/ 0 w 115"/>
              <a:gd name="T9" fmla="*/ 40 h 40"/>
              <a:gd name="T10" fmla="*/ 4 w 115"/>
              <a:gd name="T11" fmla="*/ 37 h 40"/>
              <a:gd name="T12" fmla="*/ 24 w 115"/>
              <a:gd name="T13" fmla="*/ 9 h 40"/>
              <a:gd name="T14" fmla="*/ 37 w 115"/>
              <a:gd name="T15" fmla="*/ 9 h 40"/>
              <a:gd name="T16" fmla="*/ 35 w 115"/>
              <a:gd name="T17" fmla="*/ 4 h 40"/>
              <a:gd name="T18" fmla="*/ 49 w 115"/>
              <a:gd name="T19" fmla="*/ 0 h 40"/>
              <a:gd name="T20" fmla="*/ 115 w 115"/>
              <a:gd name="T21" fmla="*/ 4 h 40"/>
              <a:gd name="T22" fmla="*/ 98 w 115"/>
              <a:gd name="T23" fmla="*/ 11 h 40"/>
              <a:gd name="T24" fmla="*/ 70 w 115"/>
              <a:gd name="T25" fmla="*/ 24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"/>
              <a:gd name="T40" fmla="*/ 0 h 40"/>
              <a:gd name="T41" fmla="*/ 115 w 115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" h="40">
                <a:moveTo>
                  <a:pt x="70" y="24"/>
                </a:moveTo>
                <a:lnTo>
                  <a:pt x="33" y="26"/>
                </a:lnTo>
                <a:lnTo>
                  <a:pt x="37" y="30"/>
                </a:lnTo>
                <a:lnTo>
                  <a:pt x="20" y="39"/>
                </a:lnTo>
                <a:lnTo>
                  <a:pt x="0" y="40"/>
                </a:lnTo>
                <a:lnTo>
                  <a:pt x="4" y="37"/>
                </a:lnTo>
                <a:lnTo>
                  <a:pt x="24" y="9"/>
                </a:lnTo>
                <a:lnTo>
                  <a:pt x="37" y="9"/>
                </a:lnTo>
                <a:lnTo>
                  <a:pt x="35" y="4"/>
                </a:lnTo>
                <a:lnTo>
                  <a:pt x="49" y="0"/>
                </a:lnTo>
                <a:lnTo>
                  <a:pt x="115" y="4"/>
                </a:lnTo>
                <a:lnTo>
                  <a:pt x="98" y="11"/>
                </a:lnTo>
                <a:lnTo>
                  <a:pt x="70" y="2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5" name="Freeform 425"/>
          <p:cNvSpPr>
            <a:spLocks/>
          </p:cNvSpPr>
          <p:nvPr/>
        </p:nvSpPr>
        <p:spPr bwMode="auto">
          <a:xfrm>
            <a:off x="3332360" y="3878111"/>
            <a:ext cx="53040" cy="54915"/>
          </a:xfrm>
          <a:custGeom>
            <a:avLst/>
            <a:gdLst>
              <a:gd name="T0" fmla="*/ 43 w 60"/>
              <a:gd name="T1" fmla="*/ 36 h 54"/>
              <a:gd name="T2" fmla="*/ 39 w 60"/>
              <a:gd name="T3" fmla="*/ 40 h 54"/>
              <a:gd name="T4" fmla="*/ 23 w 60"/>
              <a:gd name="T5" fmla="*/ 40 h 54"/>
              <a:gd name="T6" fmla="*/ 27 w 60"/>
              <a:gd name="T7" fmla="*/ 34 h 54"/>
              <a:gd name="T8" fmla="*/ 21 w 60"/>
              <a:gd name="T9" fmla="*/ 34 h 54"/>
              <a:gd name="T10" fmla="*/ 12 w 60"/>
              <a:gd name="T11" fmla="*/ 31 h 54"/>
              <a:gd name="T12" fmla="*/ 25 w 60"/>
              <a:gd name="T13" fmla="*/ 25 h 54"/>
              <a:gd name="T14" fmla="*/ 12 w 60"/>
              <a:gd name="T15" fmla="*/ 20 h 54"/>
              <a:gd name="T16" fmla="*/ 12 w 60"/>
              <a:gd name="T17" fmla="*/ 16 h 54"/>
              <a:gd name="T18" fmla="*/ 4 w 60"/>
              <a:gd name="T19" fmla="*/ 14 h 54"/>
              <a:gd name="T20" fmla="*/ 2 w 60"/>
              <a:gd name="T21" fmla="*/ 11 h 54"/>
              <a:gd name="T22" fmla="*/ 12 w 60"/>
              <a:gd name="T23" fmla="*/ 5 h 54"/>
              <a:gd name="T24" fmla="*/ 6 w 60"/>
              <a:gd name="T25" fmla="*/ 5 h 54"/>
              <a:gd name="T26" fmla="*/ 0 w 60"/>
              <a:gd name="T27" fmla="*/ 0 h 54"/>
              <a:gd name="T28" fmla="*/ 21 w 60"/>
              <a:gd name="T29" fmla="*/ 3 h 54"/>
              <a:gd name="T30" fmla="*/ 43 w 60"/>
              <a:gd name="T31" fmla="*/ 9 h 54"/>
              <a:gd name="T32" fmla="*/ 47 w 60"/>
              <a:gd name="T33" fmla="*/ 18 h 54"/>
              <a:gd name="T34" fmla="*/ 58 w 60"/>
              <a:gd name="T35" fmla="*/ 32 h 54"/>
              <a:gd name="T36" fmla="*/ 60 w 60"/>
              <a:gd name="T37" fmla="*/ 51 h 54"/>
              <a:gd name="T38" fmla="*/ 60 w 60"/>
              <a:gd name="T39" fmla="*/ 54 h 54"/>
              <a:gd name="T40" fmla="*/ 29 w 60"/>
              <a:gd name="T41" fmla="*/ 45 h 54"/>
              <a:gd name="T42" fmla="*/ 43 w 60"/>
              <a:gd name="T43" fmla="*/ 36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"/>
              <a:gd name="T67" fmla="*/ 0 h 54"/>
              <a:gd name="T68" fmla="*/ 60 w 60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" h="54">
                <a:moveTo>
                  <a:pt x="43" y="36"/>
                </a:moveTo>
                <a:lnTo>
                  <a:pt x="39" y="40"/>
                </a:lnTo>
                <a:lnTo>
                  <a:pt x="23" y="40"/>
                </a:lnTo>
                <a:lnTo>
                  <a:pt x="27" y="34"/>
                </a:lnTo>
                <a:lnTo>
                  <a:pt x="21" y="34"/>
                </a:lnTo>
                <a:lnTo>
                  <a:pt x="12" y="31"/>
                </a:lnTo>
                <a:lnTo>
                  <a:pt x="25" y="25"/>
                </a:lnTo>
                <a:lnTo>
                  <a:pt x="12" y="20"/>
                </a:lnTo>
                <a:lnTo>
                  <a:pt x="12" y="16"/>
                </a:lnTo>
                <a:lnTo>
                  <a:pt x="4" y="14"/>
                </a:lnTo>
                <a:lnTo>
                  <a:pt x="2" y="11"/>
                </a:lnTo>
                <a:lnTo>
                  <a:pt x="12" y="5"/>
                </a:lnTo>
                <a:lnTo>
                  <a:pt x="6" y="5"/>
                </a:lnTo>
                <a:lnTo>
                  <a:pt x="0" y="0"/>
                </a:lnTo>
                <a:lnTo>
                  <a:pt x="21" y="3"/>
                </a:lnTo>
                <a:lnTo>
                  <a:pt x="43" y="9"/>
                </a:lnTo>
                <a:lnTo>
                  <a:pt x="47" y="18"/>
                </a:lnTo>
                <a:lnTo>
                  <a:pt x="58" y="32"/>
                </a:lnTo>
                <a:lnTo>
                  <a:pt x="60" y="51"/>
                </a:lnTo>
                <a:lnTo>
                  <a:pt x="60" y="54"/>
                </a:lnTo>
                <a:lnTo>
                  <a:pt x="29" y="45"/>
                </a:lnTo>
                <a:lnTo>
                  <a:pt x="43" y="3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6" name="Freeform 426"/>
          <p:cNvSpPr>
            <a:spLocks/>
          </p:cNvSpPr>
          <p:nvPr/>
        </p:nvSpPr>
        <p:spPr bwMode="auto">
          <a:xfrm>
            <a:off x="3919776" y="3312643"/>
            <a:ext cx="125969" cy="28199"/>
          </a:xfrm>
          <a:custGeom>
            <a:avLst/>
            <a:gdLst>
              <a:gd name="T0" fmla="*/ 86 w 142"/>
              <a:gd name="T1" fmla="*/ 15 h 27"/>
              <a:gd name="T2" fmla="*/ 88 w 142"/>
              <a:gd name="T3" fmla="*/ 11 h 27"/>
              <a:gd name="T4" fmla="*/ 70 w 142"/>
              <a:gd name="T5" fmla="*/ 16 h 27"/>
              <a:gd name="T6" fmla="*/ 53 w 142"/>
              <a:gd name="T7" fmla="*/ 22 h 27"/>
              <a:gd name="T8" fmla="*/ 51 w 142"/>
              <a:gd name="T9" fmla="*/ 18 h 27"/>
              <a:gd name="T10" fmla="*/ 41 w 142"/>
              <a:gd name="T11" fmla="*/ 26 h 27"/>
              <a:gd name="T12" fmla="*/ 27 w 142"/>
              <a:gd name="T13" fmla="*/ 27 h 27"/>
              <a:gd name="T14" fmla="*/ 27 w 142"/>
              <a:gd name="T15" fmla="*/ 22 h 27"/>
              <a:gd name="T16" fmla="*/ 16 w 142"/>
              <a:gd name="T17" fmla="*/ 26 h 27"/>
              <a:gd name="T18" fmla="*/ 0 w 142"/>
              <a:gd name="T19" fmla="*/ 24 h 27"/>
              <a:gd name="T20" fmla="*/ 10 w 142"/>
              <a:gd name="T21" fmla="*/ 18 h 27"/>
              <a:gd name="T22" fmla="*/ 60 w 142"/>
              <a:gd name="T23" fmla="*/ 9 h 27"/>
              <a:gd name="T24" fmla="*/ 96 w 142"/>
              <a:gd name="T25" fmla="*/ 0 h 27"/>
              <a:gd name="T26" fmla="*/ 121 w 142"/>
              <a:gd name="T27" fmla="*/ 0 h 27"/>
              <a:gd name="T28" fmla="*/ 142 w 142"/>
              <a:gd name="T29" fmla="*/ 2 h 27"/>
              <a:gd name="T30" fmla="*/ 123 w 142"/>
              <a:gd name="T31" fmla="*/ 5 h 27"/>
              <a:gd name="T32" fmla="*/ 127 w 142"/>
              <a:gd name="T33" fmla="*/ 9 h 27"/>
              <a:gd name="T34" fmla="*/ 119 w 142"/>
              <a:gd name="T35" fmla="*/ 11 h 27"/>
              <a:gd name="T36" fmla="*/ 98 w 142"/>
              <a:gd name="T37" fmla="*/ 15 h 27"/>
              <a:gd name="T38" fmla="*/ 84 w 142"/>
              <a:gd name="T39" fmla="*/ 20 h 27"/>
              <a:gd name="T40" fmla="*/ 86 w 142"/>
              <a:gd name="T41" fmla="*/ 15 h 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2"/>
              <a:gd name="T64" fmla="*/ 0 h 27"/>
              <a:gd name="T65" fmla="*/ 142 w 142"/>
              <a:gd name="T66" fmla="*/ 27 h 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2" h="27">
                <a:moveTo>
                  <a:pt x="86" y="15"/>
                </a:moveTo>
                <a:lnTo>
                  <a:pt x="88" y="11"/>
                </a:lnTo>
                <a:lnTo>
                  <a:pt x="70" y="16"/>
                </a:lnTo>
                <a:lnTo>
                  <a:pt x="53" y="22"/>
                </a:lnTo>
                <a:lnTo>
                  <a:pt x="51" y="18"/>
                </a:lnTo>
                <a:lnTo>
                  <a:pt x="41" y="26"/>
                </a:lnTo>
                <a:lnTo>
                  <a:pt x="27" y="27"/>
                </a:lnTo>
                <a:lnTo>
                  <a:pt x="27" y="22"/>
                </a:lnTo>
                <a:lnTo>
                  <a:pt x="16" y="26"/>
                </a:lnTo>
                <a:lnTo>
                  <a:pt x="0" y="24"/>
                </a:lnTo>
                <a:lnTo>
                  <a:pt x="10" y="18"/>
                </a:lnTo>
                <a:lnTo>
                  <a:pt x="60" y="9"/>
                </a:lnTo>
                <a:lnTo>
                  <a:pt x="96" y="0"/>
                </a:lnTo>
                <a:lnTo>
                  <a:pt x="121" y="0"/>
                </a:lnTo>
                <a:lnTo>
                  <a:pt x="142" y="2"/>
                </a:lnTo>
                <a:lnTo>
                  <a:pt x="123" y="5"/>
                </a:lnTo>
                <a:lnTo>
                  <a:pt x="127" y="9"/>
                </a:lnTo>
                <a:lnTo>
                  <a:pt x="119" y="11"/>
                </a:lnTo>
                <a:lnTo>
                  <a:pt x="98" y="15"/>
                </a:lnTo>
                <a:lnTo>
                  <a:pt x="84" y="20"/>
                </a:lnTo>
                <a:lnTo>
                  <a:pt x="86" y="1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7" name="Freeform 427"/>
          <p:cNvSpPr>
            <a:spLocks/>
          </p:cNvSpPr>
          <p:nvPr/>
        </p:nvSpPr>
        <p:spPr bwMode="auto">
          <a:xfrm>
            <a:off x="4174367" y="3324515"/>
            <a:ext cx="78234" cy="29683"/>
          </a:xfrm>
          <a:custGeom>
            <a:avLst/>
            <a:gdLst>
              <a:gd name="T0" fmla="*/ 41 w 88"/>
              <a:gd name="T1" fmla="*/ 9 h 29"/>
              <a:gd name="T2" fmla="*/ 28 w 88"/>
              <a:gd name="T3" fmla="*/ 5 h 29"/>
              <a:gd name="T4" fmla="*/ 33 w 88"/>
              <a:gd name="T5" fmla="*/ 7 h 29"/>
              <a:gd name="T6" fmla="*/ 24 w 88"/>
              <a:gd name="T7" fmla="*/ 9 h 29"/>
              <a:gd name="T8" fmla="*/ 22 w 88"/>
              <a:gd name="T9" fmla="*/ 13 h 29"/>
              <a:gd name="T10" fmla="*/ 22 w 88"/>
              <a:gd name="T11" fmla="*/ 14 h 29"/>
              <a:gd name="T12" fmla="*/ 0 w 88"/>
              <a:gd name="T13" fmla="*/ 18 h 29"/>
              <a:gd name="T14" fmla="*/ 59 w 88"/>
              <a:gd name="T15" fmla="*/ 16 h 29"/>
              <a:gd name="T16" fmla="*/ 22 w 88"/>
              <a:gd name="T17" fmla="*/ 23 h 29"/>
              <a:gd name="T18" fmla="*/ 22 w 88"/>
              <a:gd name="T19" fmla="*/ 25 h 29"/>
              <a:gd name="T20" fmla="*/ 57 w 88"/>
              <a:gd name="T21" fmla="*/ 29 h 29"/>
              <a:gd name="T22" fmla="*/ 61 w 88"/>
              <a:gd name="T23" fmla="*/ 25 h 29"/>
              <a:gd name="T24" fmla="*/ 65 w 88"/>
              <a:gd name="T25" fmla="*/ 22 h 29"/>
              <a:gd name="T26" fmla="*/ 76 w 88"/>
              <a:gd name="T27" fmla="*/ 22 h 29"/>
              <a:gd name="T28" fmla="*/ 80 w 88"/>
              <a:gd name="T29" fmla="*/ 18 h 29"/>
              <a:gd name="T30" fmla="*/ 72 w 88"/>
              <a:gd name="T31" fmla="*/ 16 h 29"/>
              <a:gd name="T32" fmla="*/ 88 w 88"/>
              <a:gd name="T33" fmla="*/ 7 h 29"/>
              <a:gd name="T34" fmla="*/ 84 w 88"/>
              <a:gd name="T35" fmla="*/ 0 h 29"/>
              <a:gd name="T36" fmla="*/ 70 w 88"/>
              <a:gd name="T37" fmla="*/ 3 h 29"/>
              <a:gd name="T38" fmla="*/ 47 w 88"/>
              <a:gd name="T39" fmla="*/ 3 h 29"/>
              <a:gd name="T40" fmla="*/ 57 w 88"/>
              <a:gd name="T41" fmla="*/ 9 h 29"/>
              <a:gd name="T42" fmla="*/ 47 w 88"/>
              <a:gd name="T43" fmla="*/ 11 h 29"/>
              <a:gd name="T44" fmla="*/ 41 w 88"/>
              <a:gd name="T45" fmla="*/ 9 h 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8"/>
              <a:gd name="T70" fmla="*/ 0 h 29"/>
              <a:gd name="T71" fmla="*/ 88 w 88"/>
              <a:gd name="T72" fmla="*/ 29 h 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8" h="29">
                <a:moveTo>
                  <a:pt x="41" y="9"/>
                </a:moveTo>
                <a:lnTo>
                  <a:pt x="28" y="5"/>
                </a:lnTo>
                <a:lnTo>
                  <a:pt x="33" y="7"/>
                </a:lnTo>
                <a:lnTo>
                  <a:pt x="24" y="9"/>
                </a:lnTo>
                <a:lnTo>
                  <a:pt x="22" y="13"/>
                </a:lnTo>
                <a:lnTo>
                  <a:pt x="22" y="14"/>
                </a:lnTo>
                <a:lnTo>
                  <a:pt x="0" y="18"/>
                </a:lnTo>
                <a:lnTo>
                  <a:pt x="59" y="16"/>
                </a:lnTo>
                <a:lnTo>
                  <a:pt x="22" y="23"/>
                </a:lnTo>
                <a:lnTo>
                  <a:pt x="22" y="25"/>
                </a:lnTo>
                <a:lnTo>
                  <a:pt x="57" y="29"/>
                </a:lnTo>
                <a:lnTo>
                  <a:pt x="61" y="25"/>
                </a:lnTo>
                <a:lnTo>
                  <a:pt x="65" y="22"/>
                </a:lnTo>
                <a:lnTo>
                  <a:pt x="76" y="22"/>
                </a:lnTo>
                <a:lnTo>
                  <a:pt x="80" y="18"/>
                </a:lnTo>
                <a:lnTo>
                  <a:pt x="72" y="16"/>
                </a:lnTo>
                <a:lnTo>
                  <a:pt x="88" y="7"/>
                </a:lnTo>
                <a:lnTo>
                  <a:pt x="84" y="0"/>
                </a:lnTo>
                <a:lnTo>
                  <a:pt x="70" y="3"/>
                </a:lnTo>
                <a:lnTo>
                  <a:pt x="47" y="3"/>
                </a:lnTo>
                <a:lnTo>
                  <a:pt x="57" y="9"/>
                </a:lnTo>
                <a:lnTo>
                  <a:pt x="47" y="11"/>
                </a:lnTo>
                <a:lnTo>
                  <a:pt x="41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8" name="Freeform 428"/>
          <p:cNvSpPr>
            <a:spLocks/>
          </p:cNvSpPr>
          <p:nvPr/>
        </p:nvSpPr>
        <p:spPr bwMode="auto">
          <a:xfrm>
            <a:off x="4204865" y="3279990"/>
            <a:ext cx="68951" cy="23746"/>
          </a:xfrm>
          <a:custGeom>
            <a:avLst/>
            <a:gdLst>
              <a:gd name="T0" fmla="*/ 49 w 78"/>
              <a:gd name="T1" fmla="*/ 6 h 26"/>
              <a:gd name="T2" fmla="*/ 51 w 78"/>
              <a:gd name="T3" fmla="*/ 4 h 26"/>
              <a:gd name="T4" fmla="*/ 71 w 78"/>
              <a:gd name="T5" fmla="*/ 6 h 26"/>
              <a:gd name="T6" fmla="*/ 76 w 78"/>
              <a:gd name="T7" fmla="*/ 7 h 26"/>
              <a:gd name="T8" fmla="*/ 74 w 78"/>
              <a:gd name="T9" fmla="*/ 15 h 26"/>
              <a:gd name="T10" fmla="*/ 78 w 78"/>
              <a:gd name="T11" fmla="*/ 22 h 26"/>
              <a:gd name="T12" fmla="*/ 59 w 78"/>
              <a:gd name="T13" fmla="*/ 26 h 26"/>
              <a:gd name="T14" fmla="*/ 37 w 78"/>
              <a:gd name="T15" fmla="*/ 18 h 26"/>
              <a:gd name="T16" fmla="*/ 0 w 78"/>
              <a:gd name="T17" fmla="*/ 16 h 26"/>
              <a:gd name="T18" fmla="*/ 8 w 78"/>
              <a:gd name="T19" fmla="*/ 13 h 26"/>
              <a:gd name="T20" fmla="*/ 28 w 78"/>
              <a:gd name="T21" fmla="*/ 11 h 26"/>
              <a:gd name="T22" fmla="*/ 26 w 78"/>
              <a:gd name="T23" fmla="*/ 6 h 26"/>
              <a:gd name="T24" fmla="*/ 14 w 78"/>
              <a:gd name="T25" fmla="*/ 7 h 26"/>
              <a:gd name="T26" fmla="*/ 10 w 78"/>
              <a:gd name="T27" fmla="*/ 2 h 26"/>
              <a:gd name="T28" fmla="*/ 51 w 78"/>
              <a:gd name="T29" fmla="*/ 0 h 26"/>
              <a:gd name="T30" fmla="*/ 49 w 78"/>
              <a:gd name="T31" fmla="*/ 6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"/>
              <a:gd name="T49" fmla="*/ 0 h 26"/>
              <a:gd name="T50" fmla="*/ 78 w 78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" h="26">
                <a:moveTo>
                  <a:pt x="49" y="6"/>
                </a:moveTo>
                <a:lnTo>
                  <a:pt x="51" y="4"/>
                </a:lnTo>
                <a:lnTo>
                  <a:pt x="71" y="6"/>
                </a:lnTo>
                <a:lnTo>
                  <a:pt x="76" y="7"/>
                </a:lnTo>
                <a:lnTo>
                  <a:pt x="74" y="15"/>
                </a:lnTo>
                <a:lnTo>
                  <a:pt x="78" y="22"/>
                </a:lnTo>
                <a:lnTo>
                  <a:pt x="59" y="26"/>
                </a:lnTo>
                <a:lnTo>
                  <a:pt x="37" y="18"/>
                </a:lnTo>
                <a:lnTo>
                  <a:pt x="0" y="16"/>
                </a:lnTo>
                <a:lnTo>
                  <a:pt x="8" y="13"/>
                </a:lnTo>
                <a:lnTo>
                  <a:pt x="28" y="11"/>
                </a:lnTo>
                <a:lnTo>
                  <a:pt x="26" y="6"/>
                </a:lnTo>
                <a:lnTo>
                  <a:pt x="14" y="7"/>
                </a:lnTo>
                <a:lnTo>
                  <a:pt x="10" y="2"/>
                </a:lnTo>
                <a:lnTo>
                  <a:pt x="51" y="0"/>
                </a:lnTo>
                <a:lnTo>
                  <a:pt x="49" y="6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9" name="Freeform 429"/>
          <p:cNvSpPr>
            <a:spLocks/>
          </p:cNvSpPr>
          <p:nvPr/>
        </p:nvSpPr>
        <p:spPr bwMode="auto">
          <a:xfrm>
            <a:off x="4094807" y="3453639"/>
            <a:ext cx="62323" cy="32651"/>
          </a:xfrm>
          <a:custGeom>
            <a:avLst/>
            <a:gdLst>
              <a:gd name="T0" fmla="*/ 60 w 70"/>
              <a:gd name="T1" fmla="*/ 14 h 31"/>
              <a:gd name="T2" fmla="*/ 60 w 70"/>
              <a:gd name="T3" fmla="*/ 12 h 31"/>
              <a:gd name="T4" fmla="*/ 43 w 70"/>
              <a:gd name="T5" fmla="*/ 0 h 31"/>
              <a:gd name="T6" fmla="*/ 33 w 70"/>
              <a:gd name="T7" fmla="*/ 9 h 31"/>
              <a:gd name="T8" fmla="*/ 31 w 70"/>
              <a:gd name="T9" fmla="*/ 7 h 31"/>
              <a:gd name="T10" fmla="*/ 25 w 70"/>
              <a:gd name="T11" fmla="*/ 12 h 31"/>
              <a:gd name="T12" fmla="*/ 0 w 70"/>
              <a:gd name="T13" fmla="*/ 18 h 31"/>
              <a:gd name="T14" fmla="*/ 41 w 70"/>
              <a:gd name="T15" fmla="*/ 31 h 31"/>
              <a:gd name="T16" fmla="*/ 70 w 70"/>
              <a:gd name="T17" fmla="*/ 22 h 31"/>
              <a:gd name="T18" fmla="*/ 62 w 70"/>
              <a:gd name="T19" fmla="*/ 22 h 31"/>
              <a:gd name="T20" fmla="*/ 60 w 70"/>
              <a:gd name="T21" fmla="*/ 1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1"/>
              <a:gd name="T35" fmla="*/ 70 w 70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1">
                <a:moveTo>
                  <a:pt x="60" y="14"/>
                </a:moveTo>
                <a:lnTo>
                  <a:pt x="60" y="12"/>
                </a:lnTo>
                <a:lnTo>
                  <a:pt x="43" y="0"/>
                </a:lnTo>
                <a:lnTo>
                  <a:pt x="33" y="9"/>
                </a:lnTo>
                <a:lnTo>
                  <a:pt x="31" y="7"/>
                </a:lnTo>
                <a:lnTo>
                  <a:pt x="25" y="12"/>
                </a:lnTo>
                <a:lnTo>
                  <a:pt x="0" y="18"/>
                </a:lnTo>
                <a:lnTo>
                  <a:pt x="41" y="31"/>
                </a:lnTo>
                <a:lnTo>
                  <a:pt x="70" y="22"/>
                </a:lnTo>
                <a:lnTo>
                  <a:pt x="62" y="22"/>
                </a:lnTo>
                <a:lnTo>
                  <a:pt x="60" y="1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0" name="Freeform 430"/>
          <p:cNvSpPr>
            <a:spLocks/>
          </p:cNvSpPr>
          <p:nvPr/>
        </p:nvSpPr>
        <p:spPr bwMode="auto">
          <a:xfrm>
            <a:off x="4428958" y="3380913"/>
            <a:ext cx="58344" cy="19294"/>
          </a:xfrm>
          <a:custGeom>
            <a:avLst/>
            <a:gdLst>
              <a:gd name="T0" fmla="*/ 46 w 66"/>
              <a:gd name="T1" fmla="*/ 0 h 18"/>
              <a:gd name="T2" fmla="*/ 2 w 66"/>
              <a:gd name="T3" fmla="*/ 1 h 18"/>
              <a:gd name="T4" fmla="*/ 0 w 66"/>
              <a:gd name="T5" fmla="*/ 7 h 18"/>
              <a:gd name="T6" fmla="*/ 5 w 66"/>
              <a:gd name="T7" fmla="*/ 12 h 18"/>
              <a:gd name="T8" fmla="*/ 11 w 66"/>
              <a:gd name="T9" fmla="*/ 18 h 18"/>
              <a:gd name="T10" fmla="*/ 66 w 66"/>
              <a:gd name="T11" fmla="*/ 14 h 18"/>
              <a:gd name="T12" fmla="*/ 46 w 66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18"/>
              <a:gd name="T23" fmla="*/ 66 w 66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18">
                <a:moveTo>
                  <a:pt x="46" y="0"/>
                </a:moveTo>
                <a:lnTo>
                  <a:pt x="2" y="1"/>
                </a:lnTo>
                <a:lnTo>
                  <a:pt x="0" y="7"/>
                </a:lnTo>
                <a:lnTo>
                  <a:pt x="5" y="12"/>
                </a:lnTo>
                <a:lnTo>
                  <a:pt x="11" y="18"/>
                </a:lnTo>
                <a:lnTo>
                  <a:pt x="66" y="14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1" name="Freeform 431"/>
          <p:cNvSpPr>
            <a:spLocks/>
          </p:cNvSpPr>
          <p:nvPr/>
        </p:nvSpPr>
        <p:spPr bwMode="auto">
          <a:xfrm>
            <a:off x="4402438" y="3489257"/>
            <a:ext cx="35802" cy="22263"/>
          </a:xfrm>
          <a:custGeom>
            <a:avLst/>
            <a:gdLst>
              <a:gd name="T0" fmla="*/ 37 w 41"/>
              <a:gd name="T1" fmla="*/ 14 h 22"/>
              <a:gd name="T2" fmla="*/ 4 w 41"/>
              <a:gd name="T3" fmla="*/ 22 h 22"/>
              <a:gd name="T4" fmla="*/ 0 w 41"/>
              <a:gd name="T5" fmla="*/ 12 h 22"/>
              <a:gd name="T6" fmla="*/ 26 w 41"/>
              <a:gd name="T7" fmla="*/ 0 h 22"/>
              <a:gd name="T8" fmla="*/ 41 w 41"/>
              <a:gd name="T9" fmla="*/ 5 h 22"/>
              <a:gd name="T10" fmla="*/ 37 w 41"/>
              <a:gd name="T11" fmla="*/ 14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22"/>
              <a:gd name="T20" fmla="*/ 41 w 41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22">
                <a:moveTo>
                  <a:pt x="37" y="14"/>
                </a:moveTo>
                <a:lnTo>
                  <a:pt x="4" y="22"/>
                </a:lnTo>
                <a:lnTo>
                  <a:pt x="0" y="12"/>
                </a:lnTo>
                <a:lnTo>
                  <a:pt x="26" y="0"/>
                </a:lnTo>
                <a:lnTo>
                  <a:pt x="41" y="5"/>
                </a:lnTo>
                <a:lnTo>
                  <a:pt x="37" y="1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2" name="Freeform 432"/>
          <p:cNvSpPr>
            <a:spLocks/>
          </p:cNvSpPr>
          <p:nvPr/>
        </p:nvSpPr>
        <p:spPr bwMode="auto">
          <a:xfrm>
            <a:off x="4289729" y="3287411"/>
            <a:ext cx="42433" cy="16326"/>
          </a:xfrm>
          <a:custGeom>
            <a:avLst/>
            <a:gdLst>
              <a:gd name="T0" fmla="*/ 0 w 47"/>
              <a:gd name="T1" fmla="*/ 7 h 17"/>
              <a:gd name="T2" fmla="*/ 6 w 47"/>
              <a:gd name="T3" fmla="*/ 0 h 17"/>
              <a:gd name="T4" fmla="*/ 47 w 47"/>
              <a:gd name="T5" fmla="*/ 7 h 17"/>
              <a:gd name="T6" fmla="*/ 41 w 47"/>
              <a:gd name="T7" fmla="*/ 11 h 17"/>
              <a:gd name="T8" fmla="*/ 4 w 47"/>
              <a:gd name="T9" fmla="*/ 17 h 17"/>
              <a:gd name="T10" fmla="*/ 0 w 47"/>
              <a:gd name="T11" fmla="*/ 11 h 17"/>
              <a:gd name="T12" fmla="*/ 0 w 47"/>
              <a:gd name="T13" fmla="*/ 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17"/>
              <a:gd name="T23" fmla="*/ 47 w 4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17">
                <a:moveTo>
                  <a:pt x="0" y="7"/>
                </a:moveTo>
                <a:lnTo>
                  <a:pt x="6" y="0"/>
                </a:lnTo>
                <a:lnTo>
                  <a:pt x="47" y="7"/>
                </a:lnTo>
                <a:lnTo>
                  <a:pt x="41" y="11"/>
                </a:lnTo>
                <a:lnTo>
                  <a:pt x="4" y="17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3" name="Freeform 433"/>
          <p:cNvSpPr>
            <a:spLocks/>
          </p:cNvSpPr>
          <p:nvPr/>
        </p:nvSpPr>
        <p:spPr bwMode="auto">
          <a:xfrm>
            <a:off x="4241992" y="3345295"/>
            <a:ext cx="43758" cy="16326"/>
          </a:xfrm>
          <a:custGeom>
            <a:avLst/>
            <a:gdLst>
              <a:gd name="T0" fmla="*/ 14 w 49"/>
              <a:gd name="T1" fmla="*/ 15 h 16"/>
              <a:gd name="T2" fmla="*/ 0 w 49"/>
              <a:gd name="T3" fmla="*/ 11 h 16"/>
              <a:gd name="T4" fmla="*/ 37 w 49"/>
              <a:gd name="T5" fmla="*/ 0 h 16"/>
              <a:gd name="T6" fmla="*/ 49 w 49"/>
              <a:gd name="T7" fmla="*/ 9 h 16"/>
              <a:gd name="T8" fmla="*/ 43 w 49"/>
              <a:gd name="T9" fmla="*/ 16 h 16"/>
              <a:gd name="T10" fmla="*/ 14 w 49"/>
              <a:gd name="T11" fmla="*/ 15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16"/>
              <a:gd name="T20" fmla="*/ 49 w 4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16">
                <a:moveTo>
                  <a:pt x="14" y="15"/>
                </a:moveTo>
                <a:lnTo>
                  <a:pt x="0" y="11"/>
                </a:lnTo>
                <a:lnTo>
                  <a:pt x="37" y="0"/>
                </a:lnTo>
                <a:lnTo>
                  <a:pt x="49" y="9"/>
                </a:lnTo>
                <a:lnTo>
                  <a:pt x="43" y="16"/>
                </a:lnTo>
                <a:lnTo>
                  <a:pt x="14" y="1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4" name="Freeform 434"/>
          <p:cNvSpPr>
            <a:spLocks/>
          </p:cNvSpPr>
          <p:nvPr/>
        </p:nvSpPr>
        <p:spPr bwMode="auto">
          <a:xfrm>
            <a:off x="4073591" y="3379429"/>
            <a:ext cx="35802" cy="17810"/>
          </a:xfrm>
          <a:custGeom>
            <a:avLst/>
            <a:gdLst>
              <a:gd name="T0" fmla="*/ 12 w 41"/>
              <a:gd name="T1" fmla="*/ 18 h 18"/>
              <a:gd name="T2" fmla="*/ 0 w 41"/>
              <a:gd name="T3" fmla="*/ 5 h 18"/>
              <a:gd name="T4" fmla="*/ 36 w 41"/>
              <a:gd name="T5" fmla="*/ 0 h 18"/>
              <a:gd name="T6" fmla="*/ 41 w 41"/>
              <a:gd name="T7" fmla="*/ 5 h 18"/>
              <a:gd name="T8" fmla="*/ 12 w 41"/>
              <a:gd name="T9" fmla="*/ 1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12" y="18"/>
                </a:moveTo>
                <a:lnTo>
                  <a:pt x="0" y="5"/>
                </a:lnTo>
                <a:lnTo>
                  <a:pt x="36" y="0"/>
                </a:lnTo>
                <a:lnTo>
                  <a:pt x="41" y="5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5" name="Freeform 435"/>
          <p:cNvSpPr>
            <a:spLocks/>
          </p:cNvSpPr>
          <p:nvPr/>
        </p:nvSpPr>
        <p:spPr bwMode="auto">
          <a:xfrm>
            <a:off x="4610620" y="3214687"/>
            <a:ext cx="779686" cy="452672"/>
          </a:xfrm>
          <a:custGeom>
            <a:avLst/>
            <a:gdLst>
              <a:gd name="T0" fmla="*/ 152 w 882"/>
              <a:gd name="T1" fmla="*/ 351 h 444"/>
              <a:gd name="T2" fmla="*/ 179 w 882"/>
              <a:gd name="T3" fmla="*/ 345 h 444"/>
              <a:gd name="T4" fmla="*/ 156 w 882"/>
              <a:gd name="T5" fmla="*/ 366 h 444"/>
              <a:gd name="T6" fmla="*/ 175 w 882"/>
              <a:gd name="T7" fmla="*/ 380 h 444"/>
              <a:gd name="T8" fmla="*/ 183 w 882"/>
              <a:gd name="T9" fmla="*/ 402 h 444"/>
              <a:gd name="T10" fmla="*/ 183 w 882"/>
              <a:gd name="T11" fmla="*/ 419 h 444"/>
              <a:gd name="T12" fmla="*/ 212 w 882"/>
              <a:gd name="T13" fmla="*/ 424 h 444"/>
              <a:gd name="T14" fmla="*/ 240 w 882"/>
              <a:gd name="T15" fmla="*/ 429 h 444"/>
              <a:gd name="T16" fmla="*/ 259 w 882"/>
              <a:gd name="T17" fmla="*/ 437 h 444"/>
              <a:gd name="T18" fmla="*/ 277 w 882"/>
              <a:gd name="T19" fmla="*/ 428 h 444"/>
              <a:gd name="T20" fmla="*/ 286 w 882"/>
              <a:gd name="T21" fmla="*/ 417 h 444"/>
              <a:gd name="T22" fmla="*/ 298 w 882"/>
              <a:gd name="T23" fmla="*/ 393 h 444"/>
              <a:gd name="T24" fmla="*/ 323 w 882"/>
              <a:gd name="T25" fmla="*/ 375 h 444"/>
              <a:gd name="T26" fmla="*/ 345 w 882"/>
              <a:gd name="T27" fmla="*/ 362 h 444"/>
              <a:gd name="T28" fmla="*/ 376 w 882"/>
              <a:gd name="T29" fmla="*/ 325 h 444"/>
              <a:gd name="T30" fmla="*/ 419 w 882"/>
              <a:gd name="T31" fmla="*/ 318 h 444"/>
              <a:gd name="T32" fmla="*/ 512 w 882"/>
              <a:gd name="T33" fmla="*/ 278 h 444"/>
              <a:gd name="T34" fmla="*/ 594 w 882"/>
              <a:gd name="T35" fmla="*/ 263 h 444"/>
              <a:gd name="T36" fmla="*/ 635 w 882"/>
              <a:gd name="T37" fmla="*/ 227 h 444"/>
              <a:gd name="T38" fmla="*/ 604 w 882"/>
              <a:gd name="T39" fmla="*/ 214 h 444"/>
              <a:gd name="T40" fmla="*/ 633 w 882"/>
              <a:gd name="T41" fmla="*/ 205 h 444"/>
              <a:gd name="T42" fmla="*/ 697 w 882"/>
              <a:gd name="T43" fmla="*/ 216 h 444"/>
              <a:gd name="T44" fmla="*/ 653 w 882"/>
              <a:gd name="T45" fmla="*/ 188 h 444"/>
              <a:gd name="T46" fmla="*/ 658 w 882"/>
              <a:gd name="T47" fmla="*/ 175 h 444"/>
              <a:gd name="T48" fmla="*/ 660 w 882"/>
              <a:gd name="T49" fmla="*/ 164 h 444"/>
              <a:gd name="T50" fmla="*/ 732 w 882"/>
              <a:gd name="T51" fmla="*/ 164 h 444"/>
              <a:gd name="T52" fmla="*/ 752 w 882"/>
              <a:gd name="T53" fmla="*/ 144 h 444"/>
              <a:gd name="T54" fmla="*/ 754 w 882"/>
              <a:gd name="T55" fmla="*/ 133 h 444"/>
              <a:gd name="T56" fmla="*/ 715 w 882"/>
              <a:gd name="T57" fmla="*/ 106 h 444"/>
              <a:gd name="T58" fmla="*/ 742 w 882"/>
              <a:gd name="T59" fmla="*/ 86 h 444"/>
              <a:gd name="T60" fmla="*/ 777 w 882"/>
              <a:gd name="T61" fmla="*/ 53 h 444"/>
              <a:gd name="T62" fmla="*/ 764 w 882"/>
              <a:gd name="T63" fmla="*/ 40 h 444"/>
              <a:gd name="T64" fmla="*/ 771 w 882"/>
              <a:gd name="T65" fmla="*/ 25 h 444"/>
              <a:gd name="T66" fmla="*/ 701 w 882"/>
              <a:gd name="T67" fmla="*/ 25 h 444"/>
              <a:gd name="T68" fmla="*/ 715 w 882"/>
              <a:gd name="T69" fmla="*/ 5 h 444"/>
              <a:gd name="T70" fmla="*/ 534 w 882"/>
              <a:gd name="T71" fmla="*/ 5 h 444"/>
              <a:gd name="T72" fmla="*/ 514 w 882"/>
              <a:gd name="T73" fmla="*/ 14 h 444"/>
              <a:gd name="T74" fmla="*/ 372 w 882"/>
              <a:gd name="T75" fmla="*/ 13 h 444"/>
              <a:gd name="T76" fmla="*/ 246 w 882"/>
              <a:gd name="T77" fmla="*/ 20 h 444"/>
              <a:gd name="T78" fmla="*/ 179 w 882"/>
              <a:gd name="T79" fmla="*/ 36 h 444"/>
              <a:gd name="T80" fmla="*/ 64 w 882"/>
              <a:gd name="T81" fmla="*/ 68 h 444"/>
              <a:gd name="T82" fmla="*/ 49 w 882"/>
              <a:gd name="T83" fmla="*/ 93 h 444"/>
              <a:gd name="T84" fmla="*/ 20 w 882"/>
              <a:gd name="T85" fmla="*/ 104 h 444"/>
              <a:gd name="T86" fmla="*/ 94 w 882"/>
              <a:gd name="T87" fmla="*/ 115 h 444"/>
              <a:gd name="T88" fmla="*/ 175 w 882"/>
              <a:gd name="T89" fmla="*/ 153 h 444"/>
              <a:gd name="T90" fmla="*/ 181 w 882"/>
              <a:gd name="T91" fmla="*/ 188 h 444"/>
              <a:gd name="T92" fmla="*/ 205 w 882"/>
              <a:gd name="T93" fmla="*/ 199 h 444"/>
              <a:gd name="T94" fmla="*/ 224 w 882"/>
              <a:gd name="T95" fmla="*/ 208 h 444"/>
              <a:gd name="T96" fmla="*/ 232 w 882"/>
              <a:gd name="T97" fmla="*/ 227 h 444"/>
              <a:gd name="T98" fmla="*/ 222 w 882"/>
              <a:gd name="T99" fmla="*/ 250 h 444"/>
              <a:gd name="T100" fmla="*/ 177 w 882"/>
              <a:gd name="T101" fmla="*/ 270 h 444"/>
              <a:gd name="T102" fmla="*/ 183 w 882"/>
              <a:gd name="T103" fmla="*/ 276 h 444"/>
              <a:gd name="T104" fmla="*/ 210 w 882"/>
              <a:gd name="T105" fmla="*/ 278 h 444"/>
              <a:gd name="T106" fmla="*/ 189 w 882"/>
              <a:gd name="T107" fmla="*/ 289 h 444"/>
              <a:gd name="T108" fmla="*/ 158 w 882"/>
              <a:gd name="T109" fmla="*/ 302 h 444"/>
              <a:gd name="T110" fmla="*/ 199 w 882"/>
              <a:gd name="T111" fmla="*/ 298 h 444"/>
              <a:gd name="T112" fmla="*/ 154 w 882"/>
              <a:gd name="T113" fmla="*/ 325 h 4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82"/>
              <a:gd name="T172" fmla="*/ 0 h 444"/>
              <a:gd name="T173" fmla="*/ 882 w 882"/>
              <a:gd name="T174" fmla="*/ 444 h 4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82" h="444">
                <a:moveTo>
                  <a:pt x="187" y="323"/>
                </a:moveTo>
                <a:lnTo>
                  <a:pt x="164" y="327"/>
                </a:lnTo>
                <a:lnTo>
                  <a:pt x="156" y="333"/>
                </a:lnTo>
                <a:lnTo>
                  <a:pt x="154" y="338"/>
                </a:lnTo>
                <a:lnTo>
                  <a:pt x="170" y="336"/>
                </a:lnTo>
                <a:lnTo>
                  <a:pt x="162" y="340"/>
                </a:lnTo>
                <a:lnTo>
                  <a:pt x="152" y="351"/>
                </a:lnTo>
                <a:lnTo>
                  <a:pt x="164" y="347"/>
                </a:lnTo>
                <a:lnTo>
                  <a:pt x="175" y="344"/>
                </a:lnTo>
                <a:lnTo>
                  <a:pt x="177" y="333"/>
                </a:lnTo>
                <a:lnTo>
                  <a:pt x="179" y="338"/>
                </a:lnTo>
                <a:lnTo>
                  <a:pt x="187" y="340"/>
                </a:lnTo>
                <a:lnTo>
                  <a:pt x="191" y="349"/>
                </a:lnTo>
                <a:lnTo>
                  <a:pt x="179" y="345"/>
                </a:lnTo>
                <a:lnTo>
                  <a:pt x="181" y="349"/>
                </a:lnTo>
                <a:lnTo>
                  <a:pt x="160" y="353"/>
                </a:lnTo>
                <a:lnTo>
                  <a:pt x="177" y="353"/>
                </a:lnTo>
                <a:lnTo>
                  <a:pt x="183" y="353"/>
                </a:lnTo>
                <a:lnTo>
                  <a:pt x="156" y="358"/>
                </a:lnTo>
                <a:lnTo>
                  <a:pt x="164" y="360"/>
                </a:lnTo>
                <a:lnTo>
                  <a:pt x="156" y="366"/>
                </a:lnTo>
                <a:lnTo>
                  <a:pt x="166" y="366"/>
                </a:lnTo>
                <a:lnTo>
                  <a:pt x="160" y="369"/>
                </a:lnTo>
                <a:lnTo>
                  <a:pt x="168" y="371"/>
                </a:lnTo>
                <a:lnTo>
                  <a:pt x="160" y="373"/>
                </a:lnTo>
                <a:lnTo>
                  <a:pt x="170" y="376"/>
                </a:lnTo>
                <a:lnTo>
                  <a:pt x="170" y="382"/>
                </a:lnTo>
                <a:lnTo>
                  <a:pt x="175" y="380"/>
                </a:lnTo>
                <a:lnTo>
                  <a:pt x="170" y="384"/>
                </a:lnTo>
                <a:lnTo>
                  <a:pt x="168" y="387"/>
                </a:lnTo>
                <a:lnTo>
                  <a:pt x="175" y="397"/>
                </a:lnTo>
                <a:lnTo>
                  <a:pt x="175" y="398"/>
                </a:lnTo>
                <a:lnTo>
                  <a:pt x="181" y="398"/>
                </a:lnTo>
                <a:lnTo>
                  <a:pt x="179" y="404"/>
                </a:lnTo>
                <a:lnTo>
                  <a:pt x="183" y="402"/>
                </a:lnTo>
                <a:lnTo>
                  <a:pt x="183" y="406"/>
                </a:lnTo>
                <a:lnTo>
                  <a:pt x="185" y="409"/>
                </a:lnTo>
                <a:lnTo>
                  <a:pt x="179" y="409"/>
                </a:lnTo>
                <a:lnTo>
                  <a:pt x="189" y="411"/>
                </a:lnTo>
                <a:lnTo>
                  <a:pt x="183" y="413"/>
                </a:lnTo>
                <a:lnTo>
                  <a:pt x="185" y="413"/>
                </a:lnTo>
                <a:lnTo>
                  <a:pt x="183" y="419"/>
                </a:lnTo>
                <a:lnTo>
                  <a:pt x="193" y="417"/>
                </a:lnTo>
                <a:lnTo>
                  <a:pt x="193" y="420"/>
                </a:lnTo>
                <a:lnTo>
                  <a:pt x="191" y="422"/>
                </a:lnTo>
                <a:lnTo>
                  <a:pt x="193" y="422"/>
                </a:lnTo>
                <a:lnTo>
                  <a:pt x="193" y="424"/>
                </a:lnTo>
                <a:lnTo>
                  <a:pt x="201" y="426"/>
                </a:lnTo>
                <a:lnTo>
                  <a:pt x="212" y="424"/>
                </a:lnTo>
                <a:lnTo>
                  <a:pt x="232" y="419"/>
                </a:lnTo>
                <a:lnTo>
                  <a:pt x="232" y="422"/>
                </a:lnTo>
                <a:lnTo>
                  <a:pt x="240" y="419"/>
                </a:lnTo>
                <a:lnTo>
                  <a:pt x="228" y="426"/>
                </a:lnTo>
                <a:lnTo>
                  <a:pt x="238" y="426"/>
                </a:lnTo>
                <a:lnTo>
                  <a:pt x="230" y="431"/>
                </a:lnTo>
                <a:lnTo>
                  <a:pt x="240" y="429"/>
                </a:lnTo>
                <a:lnTo>
                  <a:pt x="240" y="433"/>
                </a:lnTo>
                <a:lnTo>
                  <a:pt x="246" y="431"/>
                </a:lnTo>
                <a:lnTo>
                  <a:pt x="238" y="439"/>
                </a:lnTo>
                <a:lnTo>
                  <a:pt x="249" y="435"/>
                </a:lnTo>
                <a:lnTo>
                  <a:pt x="238" y="440"/>
                </a:lnTo>
                <a:lnTo>
                  <a:pt x="242" y="444"/>
                </a:lnTo>
                <a:lnTo>
                  <a:pt x="259" y="437"/>
                </a:lnTo>
                <a:lnTo>
                  <a:pt x="271" y="442"/>
                </a:lnTo>
                <a:lnTo>
                  <a:pt x="273" y="439"/>
                </a:lnTo>
                <a:lnTo>
                  <a:pt x="269" y="437"/>
                </a:lnTo>
                <a:lnTo>
                  <a:pt x="257" y="431"/>
                </a:lnTo>
                <a:lnTo>
                  <a:pt x="277" y="433"/>
                </a:lnTo>
                <a:lnTo>
                  <a:pt x="281" y="429"/>
                </a:lnTo>
                <a:lnTo>
                  <a:pt x="277" y="428"/>
                </a:lnTo>
                <a:lnTo>
                  <a:pt x="279" y="426"/>
                </a:lnTo>
                <a:lnTo>
                  <a:pt x="277" y="424"/>
                </a:lnTo>
                <a:lnTo>
                  <a:pt x="286" y="424"/>
                </a:lnTo>
                <a:lnTo>
                  <a:pt x="277" y="420"/>
                </a:lnTo>
                <a:lnTo>
                  <a:pt x="286" y="420"/>
                </a:lnTo>
                <a:lnTo>
                  <a:pt x="286" y="419"/>
                </a:lnTo>
                <a:lnTo>
                  <a:pt x="286" y="417"/>
                </a:lnTo>
                <a:lnTo>
                  <a:pt x="292" y="415"/>
                </a:lnTo>
                <a:lnTo>
                  <a:pt x="288" y="411"/>
                </a:lnTo>
                <a:lnTo>
                  <a:pt x="296" y="411"/>
                </a:lnTo>
                <a:lnTo>
                  <a:pt x="294" y="408"/>
                </a:lnTo>
                <a:lnTo>
                  <a:pt x="302" y="400"/>
                </a:lnTo>
                <a:lnTo>
                  <a:pt x="302" y="398"/>
                </a:lnTo>
                <a:lnTo>
                  <a:pt x="298" y="393"/>
                </a:lnTo>
                <a:lnTo>
                  <a:pt x="302" y="393"/>
                </a:lnTo>
                <a:lnTo>
                  <a:pt x="294" y="386"/>
                </a:lnTo>
                <a:lnTo>
                  <a:pt x="310" y="382"/>
                </a:lnTo>
                <a:lnTo>
                  <a:pt x="320" y="380"/>
                </a:lnTo>
                <a:lnTo>
                  <a:pt x="318" y="378"/>
                </a:lnTo>
                <a:lnTo>
                  <a:pt x="316" y="375"/>
                </a:lnTo>
                <a:lnTo>
                  <a:pt x="323" y="375"/>
                </a:lnTo>
                <a:lnTo>
                  <a:pt x="325" y="371"/>
                </a:lnTo>
                <a:lnTo>
                  <a:pt x="329" y="371"/>
                </a:lnTo>
                <a:lnTo>
                  <a:pt x="327" y="369"/>
                </a:lnTo>
                <a:lnTo>
                  <a:pt x="331" y="369"/>
                </a:lnTo>
                <a:lnTo>
                  <a:pt x="339" y="366"/>
                </a:lnTo>
                <a:lnTo>
                  <a:pt x="331" y="364"/>
                </a:lnTo>
                <a:lnTo>
                  <a:pt x="345" y="362"/>
                </a:lnTo>
                <a:lnTo>
                  <a:pt x="343" y="355"/>
                </a:lnTo>
                <a:lnTo>
                  <a:pt x="333" y="351"/>
                </a:lnTo>
                <a:lnTo>
                  <a:pt x="349" y="349"/>
                </a:lnTo>
                <a:lnTo>
                  <a:pt x="349" y="334"/>
                </a:lnTo>
                <a:lnTo>
                  <a:pt x="366" y="333"/>
                </a:lnTo>
                <a:lnTo>
                  <a:pt x="364" y="327"/>
                </a:lnTo>
                <a:lnTo>
                  <a:pt x="376" y="325"/>
                </a:lnTo>
                <a:lnTo>
                  <a:pt x="384" y="323"/>
                </a:lnTo>
                <a:lnTo>
                  <a:pt x="401" y="320"/>
                </a:lnTo>
                <a:lnTo>
                  <a:pt x="399" y="318"/>
                </a:lnTo>
                <a:lnTo>
                  <a:pt x="411" y="311"/>
                </a:lnTo>
                <a:lnTo>
                  <a:pt x="419" y="311"/>
                </a:lnTo>
                <a:lnTo>
                  <a:pt x="409" y="318"/>
                </a:lnTo>
                <a:lnTo>
                  <a:pt x="419" y="318"/>
                </a:lnTo>
                <a:lnTo>
                  <a:pt x="444" y="312"/>
                </a:lnTo>
                <a:lnTo>
                  <a:pt x="446" y="309"/>
                </a:lnTo>
                <a:lnTo>
                  <a:pt x="454" y="309"/>
                </a:lnTo>
                <a:lnTo>
                  <a:pt x="470" y="305"/>
                </a:lnTo>
                <a:lnTo>
                  <a:pt x="473" y="302"/>
                </a:lnTo>
                <a:lnTo>
                  <a:pt x="489" y="289"/>
                </a:lnTo>
                <a:lnTo>
                  <a:pt x="512" y="278"/>
                </a:lnTo>
                <a:lnTo>
                  <a:pt x="514" y="270"/>
                </a:lnTo>
                <a:lnTo>
                  <a:pt x="516" y="265"/>
                </a:lnTo>
                <a:lnTo>
                  <a:pt x="536" y="274"/>
                </a:lnTo>
                <a:lnTo>
                  <a:pt x="545" y="272"/>
                </a:lnTo>
                <a:lnTo>
                  <a:pt x="553" y="270"/>
                </a:lnTo>
                <a:lnTo>
                  <a:pt x="559" y="270"/>
                </a:lnTo>
                <a:lnTo>
                  <a:pt x="594" y="263"/>
                </a:lnTo>
                <a:lnTo>
                  <a:pt x="631" y="254"/>
                </a:lnTo>
                <a:lnTo>
                  <a:pt x="643" y="250"/>
                </a:lnTo>
                <a:lnTo>
                  <a:pt x="657" y="243"/>
                </a:lnTo>
                <a:lnTo>
                  <a:pt x="664" y="239"/>
                </a:lnTo>
                <a:lnTo>
                  <a:pt x="674" y="236"/>
                </a:lnTo>
                <a:lnTo>
                  <a:pt x="684" y="232"/>
                </a:lnTo>
                <a:lnTo>
                  <a:pt x="635" y="227"/>
                </a:lnTo>
                <a:lnTo>
                  <a:pt x="596" y="234"/>
                </a:lnTo>
                <a:lnTo>
                  <a:pt x="592" y="232"/>
                </a:lnTo>
                <a:lnTo>
                  <a:pt x="621" y="225"/>
                </a:lnTo>
                <a:lnTo>
                  <a:pt x="581" y="225"/>
                </a:lnTo>
                <a:lnTo>
                  <a:pt x="602" y="217"/>
                </a:lnTo>
                <a:lnTo>
                  <a:pt x="600" y="216"/>
                </a:lnTo>
                <a:lnTo>
                  <a:pt x="604" y="214"/>
                </a:lnTo>
                <a:lnTo>
                  <a:pt x="641" y="212"/>
                </a:lnTo>
                <a:lnTo>
                  <a:pt x="639" y="206"/>
                </a:lnTo>
                <a:lnTo>
                  <a:pt x="637" y="205"/>
                </a:lnTo>
                <a:lnTo>
                  <a:pt x="604" y="203"/>
                </a:lnTo>
                <a:lnTo>
                  <a:pt x="616" y="201"/>
                </a:lnTo>
                <a:lnTo>
                  <a:pt x="602" y="194"/>
                </a:lnTo>
                <a:lnTo>
                  <a:pt x="633" y="205"/>
                </a:lnTo>
                <a:lnTo>
                  <a:pt x="660" y="214"/>
                </a:lnTo>
                <a:lnTo>
                  <a:pt x="672" y="227"/>
                </a:lnTo>
                <a:lnTo>
                  <a:pt x="686" y="223"/>
                </a:lnTo>
                <a:lnTo>
                  <a:pt x="690" y="217"/>
                </a:lnTo>
                <a:lnTo>
                  <a:pt x="690" y="225"/>
                </a:lnTo>
                <a:lnTo>
                  <a:pt x="697" y="223"/>
                </a:lnTo>
                <a:lnTo>
                  <a:pt x="697" y="216"/>
                </a:lnTo>
                <a:lnTo>
                  <a:pt x="699" y="206"/>
                </a:lnTo>
                <a:lnTo>
                  <a:pt x="690" y="208"/>
                </a:lnTo>
                <a:lnTo>
                  <a:pt x="695" y="201"/>
                </a:lnTo>
                <a:lnTo>
                  <a:pt x="690" y="203"/>
                </a:lnTo>
                <a:lnTo>
                  <a:pt x="684" y="201"/>
                </a:lnTo>
                <a:lnTo>
                  <a:pt x="690" y="195"/>
                </a:lnTo>
                <a:lnTo>
                  <a:pt x="653" y="188"/>
                </a:lnTo>
                <a:lnTo>
                  <a:pt x="647" y="192"/>
                </a:lnTo>
                <a:lnTo>
                  <a:pt x="649" y="186"/>
                </a:lnTo>
                <a:lnTo>
                  <a:pt x="662" y="183"/>
                </a:lnTo>
                <a:lnTo>
                  <a:pt x="639" y="181"/>
                </a:lnTo>
                <a:lnTo>
                  <a:pt x="629" y="181"/>
                </a:lnTo>
                <a:lnTo>
                  <a:pt x="625" y="179"/>
                </a:lnTo>
                <a:lnTo>
                  <a:pt x="658" y="175"/>
                </a:lnTo>
                <a:lnTo>
                  <a:pt x="623" y="174"/>
                </a:lnTo>
                <a:lnTo>
                  <a:pt x="621" y="177"/>
                </a:lnTo>
                <a:lnTo>
                  <a:pt x="621" y="174"/>
                </a:lnTo>
                <a:lnTo>
                  <a:pt x="631" y="170"/>
                </a:lnTo>
                <a:lnTo>
                  <a:pt x="627" y="168"/>
                </a:lnTo>
                <a:lnTo>
                  <a:pt x="653" y="168"/>
                </a:lnTo>
                <a:lnTo>
                  <a:pt x="660" y="164"/>
                </a:lnTo>
                <a:lnTo>
                  <a:pt x="658" y="161"/>
                </a:lnTo>
                <a:lnTo>
                  <a:pt x="670" y="163"/>
                </a:lnTo>
                <a:lnTo>
                  <a:pt x="686" y="163"/>
                </a:lnTo>
                <a:lnTo>
                  <a:pt x="697" y="166"/>
                </a:lnTo>
                <a:lnTo>
                  <a:pt x="678" y="164"/>
                </a:lnTo>
                <a:lnTo>
                  <a:pt x="707" y="170"/>
                </a:lnTo>
                <a:lnTo>
                  <a:pt x="732" y="164"/>
                </a:lnTo>
                <a:lnTo>
                  <a:pt x="734" y="159"/>
                </a:lnTo>
                <a:lnTo>
                  <a:pt x="713" y="159"/>
                </a:lnTo>
                <a:lnTo>
                  <a:pt x="711" y="161"/>
                </a:lnTo>
                <a:lnTo>
                  <a:pt x="705" y="153"/>
                </a:lnTo>
                <a:lnTo>
                  <a:pt x="713" y="146"/>
                </a:lnTo>
                <a:lnTo>
                  <a:pt x="754" y="150"/>
                </a:lnTo>
                <a:lnTo>
                  <a:pt x="752" y="144"/>
                </a:lnTo>
                <a:lnTo>
                  <a:pt x="734" y="142"/>
                </a:lnTo>
                <a:lnTo>
                  <a:pt x="731" y="137"/>
                </a:lnTo>
                <a:lnTo>
                  <a:pt x="717" y="135"/>
                </a:lnTo>
                <a:lnTo>
                  <a:pt x="732" y="133"/>
                </a:lnTo>
                <a:lnTo>
                  <a:pt x="715" y="130"/>
                </a:lnTo>
                <a:lnTo>
                  <a:pt x="717" y="126"/>
                </a:lnTo>
                <a:lnTo>
                  <a:pt x="754" y="133"/>
                </a:lnTo>
                <a:lnTo>
                  <a:pt x="752" y="121"/>
                </a:lnTo>
                <a:lnTo>
                  <a:pt x="725" y="121"/>
                </a:lnTo>
                <a:lnTo>
                  <a:pt x="756" y="117"/>
                </a:lnTo>
                <a:lnTo>
                  <a:pt x="738" y="115"/>
                </a:lnTo>
                <a:lnTo>
                  <a:pt x="729" y="113"/>
                </a:lnTo>
                <a:lnTo>
                  <a:pt x="723" y="111"/>
                </a:lnTo>
                <a:lnTo>
                  <a:pt x="715" y="106"/>
                </a:lnTo>
                <a:lnTo>
                  <a:pt x="738" y="104"/>
                </a:lnTo>
                <a:lnTo>
                  <a:pt x="781" y="104"/>
                </a:lnTo>
                <a:lnTo>
                  <a:pt x="779" y="97"/>
                </a:lnTo>
                <a:lnTo>
                  <a:pt x="756" y="95"/>
                </a:lnTo>
                <a:lnTo>
                  <a:pt x="744" y="89"/>
                </a:lnTo>
                <a:lnTo>
                  <a:pt x="771" y="91"/>
                </a:lnTo>
                <a:lnTo>
                  <a:pt x="742" y="86"/>
                </a:lnTo>
                <a:lnTo>
                  <a:pt x="736" y="91"/>
                </a:lnTo>
                <a:lnTo>
                  <a:pt x="731" y="88"/>
                </a:lnTo>
                <a:lnTo>
                  <a:pt x="742" y="73"/>
                </a:lnTo>
                <a:lnTo>
                  <a:pt x="766" y="68"/>
                </a:lnTo>
                <a:lnTo>
                  <a:pt x="775" y="62"/>
                </a:lnTo>
                <a:lnTo>
                  <a:pt x="766" y="64"/>
                </a:lnTo>
                <a:lnTo>
                  <a:pt x="777" y="53"/>
                </a:lnTo>
                <a:lnTo>
                  <a:pt x="795" y="53"/>
                </a:lnTo>
                <a:lnTo>
                  <a:pt x="797" y="47"/>
                </a:lnTo>
                <a:lnTo>
                  <a:pt x="764" y="53"/>
                </a:lnTo>
                <a:lnTo>
                  <a:pt x="760" y="49"/>
                </a:lnTo>
                <a:lnTo>
                  <a:pt x="791" y="46"/>
                </a:lnTo>
                <a:lnTo>
                  <a:pt x="824" y="42"/>
                </a:lnTo>
                <a:lnTo>
                  <a:pt x="764" y="40"/>
                </a:lnTo>
                <a:lnTo>
                  <a:pt x="845" y="36"/>
                </a:lnTo>
                <a:lnTo>
                  <a:pt x="843" y="33"/>
                </a:lnTo>
                <a:lnTo>
                  <a:pt x="882" y="27"/>
                </a:lnTo>
                <a:lnTo>
                  <a:pt x="832" y="22"/>
                </a:lnTo>
                <a:lnTo>
                  <a:pt x="805" y="25"/>
                </a:lnTo>
                <a:lnTo>
                  <a:pt x="773" y="29"/>
                </a:lnTo>
                <a:lnTo>
                  <a:pt x="771" y="25"/>
                </a:lnTo>
                <a:lnTo>
                  <a:pt x="717" y="40"/>
                </a:lnTo>
                <a:lnTo>
                  <a:pt x="736" y="31"/>
                </a:lnTo>
                <a:lnTo>
                  <a:pt x="750" y="22"/>
                </a:lnTo>
                <a:lnTo>
                  <a:pt x="729" y="20"/>
                </a:lnTo>
                <a:lnTo>
                  <a:pt x="721" y="24"/>
                </a:lnTo>
                <a:lnTo>
                  <a:pt x="680" y="29"/>
                </a:lnTo>
                <a:lnTo>
                  <a:pt x="701" y="25"/>
                </a:lnTo>
                <a:lnTo>
                  <a:pt x="705" y="20"/>
                </a:lnTo>
                <a:lnTo>
                  <a:pt x="608" y="24"/>
                </a:lnTo>
                <a:lnTo>
                  <a:pt x="637" y="18"/>
                </a:lnTo>
                <a:lnTo>
                  <a:pt x="694" y="18"/>
                </a:lnTo>
                <a:lnTo>
                  <a:pt x="760" y="13"/>
                </a:lnTo>
                <a:lnTo>
                  <a:pt x="713" y="9"/>
                </a:lnTo>
                <a:lnTo>
                  <a:pt x="715" y="5"/>
                </a:lnTo>
                <a:lnTo>
                  <a:pt x="583" y="7"/>
                </a:lnTo>
                <a:lnTo>
                  <a:pt x="600" y="7"/>
                </a:lnTo>
                <a:lnTo>
                  <a:pt x="701" y="4"/>
                </a:lnTo>
                <a:lnTo>
                  <a:pt x="662" y="0"/>
                </a:lnTo>
                <a:lnTo>
                  <a:pt x="536" y="2"/>
                </a:lnTo>
                <a:lnTo>
                  <a:pt x="544" y="4"/>
                </a:lnTo>
                <a:lnTo>
                  <a:pt x="534" y="5"/>
                </a:lnTo>
                <a:lnTo>
                  <a:pt x="530" y="7"/>
                </a:lnTo>
                <a:lnTo>
                  <a:pt x="499" y="5"/>
                </a:lnTo>
                <a:lnTo>
                  <a:pt x="454" y="4"/>
                </a:lnTo>
                <a:lnTo>
                  <a:pt x="462" y="7"/>
                </a:lnTo>
                <a:lnTo>
                  <a:pt x="429" y="7"/>
                </a:lnTo>
                <a:lnTo>
                  <a:pt x="485" y="9"/>
                </a:lnTo>
                <a:lnTo>
                  <a:pt x="514" y="14"/>
                </a:lnTo>
                <a:lnTo>
                  <a:pt x="487" y="11"/>
                </a:lnTo>
                <a:lnTo>
                  <a:pt x="446" y="11"/>
                </a:lnTo>
                <a:lnTo>
                  <a:pt x="464" y="16"/>
                </a:lnTo>
                <a:lnTo>
                  <a:pt x="450" y="16"/>
                </a:lnTo>
                <a:lnTo>
                  <a:pt x="448" y="20"/>
                </a:lnTo>
                <a:lnTo>
                  <a:pt x="446" y="22"/>
                </a:lnTo>
                <a:lnTo>
                  <a:pt x="372" y="13"/>
                </a:lnTo>
                <a:lnTo>
                  <a:pt x="366" y="22"/>
                </a:lnTo>
                <a:lnTo>
                  <a:pt x="368" y="25"/>
                </a:lnTo>
                <a:lnTo>
                  <a:pt x="333" y="20"/>
                </a:lnTo>
                <a:lnTo>
                  <a:pt x="318" y="27"/>
                </a:lnTo>
                <a:lnTo>
                  <a:pt x="314" y="27"/>
                </a:lnTo>
                <a:lnTo>
                  <a:pt x="320" y="16"/>
                </a:lnTo>
                <a:lnTo>
                  <a:pt x="246" y="20"/>
                </a:lnTo>
                <a:lnTo>
                  <a:pt x="267" y="29"/>
                </a:lnTo>
                <a:lnTo>
                  <a:pt x="247" y="25"/>
                </a:lnTo>
                <a:lnTo>
                  <a:pt x="216" y="24"/>
                </a:lnTo>
                <a:lnTo>
                  <a:pt x="214" y="27"/>
                </a:lnTo>
                <a:lnTo>
                  <a:pt x="210" y="33"/>
                </a:lnTo>
                <a:lnTo>
                  <a:pt x="183" y="33"/>
                </a:lnTo>
                <a:lnTo>
                  <a:pt x="179" y="36"/>
                </a:lnTo>
                <a:lnTo>
                  <a:pt x="175" y="33"/>
                </a:lnTo>
                <a:lnTo>
                  <a:pt x="107" y="46"/>
                </a:lnTo>
                <a:lnTo>
                  <a:pt x="150" y="47"/>
                </a:lnTo>
                <a:lnTo>
                  <a:pt x="138" y="49"/>
                </a:lnTo>
                <a:lnTo>
                  <a:pt x="135" y="55"/>
                </a:lnTo>
                <a:lnTo>
                  <a:pt x="121" y="62"/>
                </a:lnTo>
                <a:lnTo>
                  <a:pt x="64" y="68"/>
                </a:lnTo>
                <a:lnTo>
                  <a:pt x="6" y="77"/>
                </a:lnTo>
                <a:lnTo>
                  <a:pt x="2" y="80"/>
                </a:lnTo>
                <a:lnTo>
                  <a:pt x="2" y="84"/>
                </a:lnTo>
                <a:lnTo>
                  <a:pt x="33" y="88"/>
                </a:lnTo>
                <a:lnTo>
                  <a:pt x="27" y="89"/>
                </a:lnTo>
                <a:lnTo>
                  <a:pt x="25" y="91"/>
                </a:lnTo>
                <a:lnTo>
                  <a:pt x="49" y="93"/>
                </a:lnTo>
                <a:lnTo>
                  <a:pt x="80" y="89"/>
                </a:lnTo>
                <a:lnTo>
                  <a:pt x="76" y="97"/>
                </a:lnTo>
                <a:lnTo>
                  <a:pt x="37" y="97"/>
                </a:lnTo>
                <a:lnTo>
                  <a:pt x="68" y="99"/>
                </a:lnTo>
                <a:lnTo>
                  <a:pt x="55" y="99"/>
                </a:lnTo>
                <a:lnTo>
                  <a:pt x="0" y="102"/>
                </a:lnTo>
                <a:lnTo>
                  <a:pt x="20" y="104"/>
                </a:lnTo>
                <a:lnTo>
                  <a:pt x="35" y="108"/>
                </a:lnTo>
                <a:lnTo>
                  <a:pt x="18" y="111"/>
                </a:lnTo>
                <a:lnTo>
                  <a:pt x="55" y="121"/>
                </a:lnTo>
                <a:lnTo>
                  <a:pt x="49" y="119"/>
                </a:lnTo>
                <a:lnTo>
                  <a:pt x="59" y="117"/>
                </a:lnTo>
                <a:lnTo>
                  <a:pt x="68" y="117"/>
                </a:lnTo>
                <a:lnTo>
                  <a:pt x="94" y="115"/>
                </a:lnTo>
                <a:lnTo>
                  <a:pt x="105" y="115"/>
                </a:lnTo>
                <a:lnTo>
                  <a:pt x="172" y="124"/>
                </a:lnTo>
                <a:lnTo>
                  <a:pt x="168" y="131"/>
                </a:lnTo>
                <a:lnTo>
                  <a:pt x="181" y="141"/>
                </a:lnTo>
                <a:lnTo>
                  <a:pt x="187" y="144"/>
                </a:lnTo>
                <a:lnTo>
                  <a:pt x="183" y="150"/>
                </a:lnTo>
                <a:lnTo>
                  <a:pt x="175" y="153"/>
                </a:lnTo>
                <a:lnTo>
                  <a:pt x="187" y="153"/>
                </a:lnTo>
                <a:lnTo>
                  <a:pt x="187" y="161"/>
                </a:lnTo>
                <a:lnTo>
                  <a:pt x="189" y="166"/>
                </a:lnTo>
                <a:lnTo>
                  <a:pt x="187" y="172"/>
                </a:lnTo>
                <a:lnTo>
                  <a:pt x="193" y="175"/>
                </a:lnTo>
                <a:lnTo>
                  <a:pt x="189" y="185"/>
                </a:lnTo>
                <a:lnTo>
                  <a:pt x="181" y="188"/>
                </a:lnTo>
                <a:lnTo>
                  <a:pt x="175" y="194"/>
                </a:lnTo>
                <a:lnTo>
                  <a:pt x="187" y="194"/>
                </a:lnTo>
                <a:lnTo>
                  <a:pt x="166" y="201"/>
                </a:lnTo>
                <a:lnTo>
                  <a:pt x="175" y="206"/>
                </a:lnTo>
                <a:lnTo>
                  <a:pt x="193" y="203"/>
                </a:lnTo>
                <a:lnTo>
                  <a:pt x="203" y="188"/>
                </a:lnTo>
                <a:lnTo>
                  <a:pt x="205" y="199"/>
                </a:lnTo>
                <a:lnTo>
                  <a:pt x="216" y="195"/>
                </a:lnTo>
                <a:lnTo>
                  <a:pt x="210" y="199"/>
                </a:lnTo>
                <a:lnTo>
                  <a:pt x="226" y="203"/>
                </a:lnTo>
                <a:lnTo>
                  <a:pt x="212" y="205"/>
                </a:lnTo>
                <a:lnTo>
                  <a:pt x="226" y="205"/>
                </a:lnTo>
                <a:lnTo>
                  <a:pt x="216" y="210"/>
                </a:lnTo>
                <a:lnTo>
                  <a:pt x="224" y="208"/>
                </a:lnTo>
                <a:lnTo>
                  <a:pt x="218" y="210"/>
                </a:lnTo>
                <a:lnTo>
                  <a:pt x="230" y="214"/>
                </a:lnTo>
                <a:lnTo>
                  <a:pt x="220" y="214"/>
                </a:lnTo>
                <a:lnTo>
                  <a:pt x="232" y="217"/>
                </a:lnTo>
                <a:lnTo>
                  <a:pt x="230" y="219"/>
                </a:lnTo>
                <a:lnTo>
                  <a:pt x="230" y="223"/>
                </a:lnTo>
                <a:lnTo>
                  <a:pt x="232" y="227"/>
                </a:lnTo>
                <a:lnTo>
                  <a:pt x="181" y="217"/>
                </a:lnTo>
                <a:lnTo>
                  <a:pt x="177" y="225"/>
                </a:lnTo>
                <a:lnTo>
                  <a:pt x="232" y="236"/>
                </a:lnTo>
                <a:lnTo>
                  <a:pt x="222" y="241"/>
                </a:lnTo>
                <a:lnTo>
                  <a:pt x="224" y="245"/>
                </a:lnTo>
                <a:lnTo>
                  <a:pt x="218" y="248"/>
                </a:lnTo>
                <a:lnTo>
                  <a:pt x="222" y="250"/>
                </a:lnTo>
                <a:lnTo>
                  <a:pt x="226" y="252"/>
                </a:lnTo>
                <a:lnTo>
                  <a:pt x="226" y="254"/>
                </a:lnTo>
                <a:lnTo>
                  <a:pt x="218" y="252"/>
                </a:lnTo>
                <a:lnTo>
                  <a:pt x="210" y="258"/>
                </a:lnTo>
                <a:lnTo>
                  <a:pt x="216" y="258"/>
                </a:lnTo>
                <a:lnTo>
                  <a:pt x="173" y="269"/>
                </a:lnTo>
                <a:lnTo>
                  <a:pt x="177" y="270"/>
                </a:lnTo>
                <a:lnTo>
                  <a:pt x="203" y="269"/>
                </a:lnTo>
                <a:lnTo>
                  <a:pt x="212" y="265"/>
                </a:lnTo>
                <a:lnTo>
                  <a:pt x="205" y="270"/>
                </a:lnTo>
                <a:lnTo>
                  <a:pt x="210" y="276"/>
                </a:lnTo>
                <a:lnTo>
                  <a:pt x="177" y="272"/>
                </a:lnTo>
                <a:lnTo>
                  <a:pt x="170" y="270"/>
                </a:lnTo>
                <a:lnTo>
                  <a:pt x="183" y="276"/>
                </a:lnTo>
                <a:lnTo>
                  <a:pt x="168" y="274"/>
                </a:lnTo>
                <a:lnTo>
                  <a:pt x="156" y="281"/>
                </a:lnTo>
                <a:lnTo>
                  <a:pt x="187" y="278"/>
                </a:lnTo>
                <a:lnTo>
                  <a:pt x="183" y="278"/>
                </a:lnTo>
                <a:lnTo>
                  <a:pt x="195" y="280"/>
                </a:lnTo>
                <a:lnTo>
                  <a:pt x="203" y="276"/>
                </a:lnTo>
                <a:lnTo>
                  <a:pt x="210" y="278"/>
                </a:lnTo>
                <a:lnTo>
                  <a:pt x="201" y="281"/>
                </a:lnTo>
                <a:lnTo>
                  <a:pt x="212" y="280"/>
                </a:lnTo>
                <a:lnTo>
                  <a:pt x="207" y="281"/>
                </a:lnTo>
                <a:lnTo>
                  <a:pt x="210" y="285"/>
                </a:lnTo>
                <a:lnTo>
                  <a:pt x="179" y="281"/>
                </a:lnTo>
                <a:lnTo>
                  <a:pt x="150" y="289"/>
                </a:lnTo>
                <a:lnTo>
                  <a:pt x="189" y="289"/>
                </a:lnTo>
                <a:lnTo>
                  <a:pt x="199" y="292"/>
                </a:lnTo>
                <a:lnTo>
                  <a:pt x="189" y="289"/>
                </a:lnTo>
                <a:lnTo>
                  <a:pt x="148" y="292"/>
                </a:lnTo>
                <a:lnTo>
                  <a:pt x="154" y="296"/>
                </a:lnTo>
                <a:lnTo>
                  <a:pt x="170" y="296"/>
                </a:lnTo>
                <a:lnTo>
                  <a:pt x="162" y="300"/>
                </a:lnTo>
                <a:lnTo>
                  <a:pt x="158" y="302"/>
                </a:lnTo>
                <a:lnTo>
                  <a:pt x="154" y="302"/>
                </a:lnTo>
                <a:lnTo>
                  <a:pt x="164" y="305"/>
                </a:lnTo>
                <a:lnTo>
                  <a:pt x="148" y="305"/>
                </a:lnTo>
                <a:lnTo>
                  <a:pt x="144" y="311"/>
                </a:lnTo>
                <a:lnTo>
                  <a:pt x="175" y="303"/>
                </a:lnTo>
                <a:lnTo>
                  <a:pt x="207" y="296"/>
                </a:lnTo>
                <a:lnTo>
                  <a:pt x="199" y="298"/>
                </a:lnTo>
                <a:lnTo>
                  <a:pt x="144" y="314"/>
                </a:lnTo>
                <a:lnTo>
                  <a:pt x="152" y="316"/>
                </a:lnTo>
                <a:lnTo>
                  <a:pt x="146" y="318"/>
                </a:lnTo>
                <a:lnTo>
                  <a:pt x="172" y="314"/>
                </a:lnTo>
                <a:lnTo>
                  <a:pt x="148" y="322"/>
                </a:lnTo>
                <a:lnTo>
                  <a:pt x="150" y="323"/>
                </a:lnTo>
                <a:lnTo>
                  <a:pt x="154" y="325"/>
                </a:lnTo>
                <a:lnTo>
                  <a:pt x="166" y="325"/>
                </a:lnTo>
                <a:lnTo>
                  <a:pt x="187" y="32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6" name="Freeform 436"/>
          <p:cNvSpPr>
            <a:spLocks/>
          </p:cNvSpPr>
          <p:nvPr/>
        </p:nvSpPr>
        <p:spPr bwMode="auto">
          <a:xfrm>
            <a:off x="4752501" y="3447702"/>
            <a:ext cx="41106" cy="20779"/>
          </a:xfrm>
          <a:custGeom>
            <a:avLst/>
            <a:gdLst>
              <a:gd name="T0" fmla="*/ 45 w 45"/>
              <a:gd name="T1" fmla="*/ 13 h 20"/>
              <a:gd name="T2" fmla="*/ 11 w 45"/>
              <a:gd name="T3" fmla="*/ 0 h 20"/>
              <a:gd name="T4" fmla="*/ 0 w 45"/>
              <a:gd name="T5" fmla="*/ 6 h 20"/>
              <a:gd name="T6" fmla="*/ 2 w 45"/>
              <a:gd name="T7" fmla="*/ 6 h 20"/>
              <a:gd name="T8" fmla="*/ 0 w 45"/>
              <a:gd name="T9" fmla="*/ 11 h 20"/>
              <a:gd name="T10" fmla="*/ 4 w 45"/>
              <a:gd name="T11" fmla="*/ 15 h 20"/>
              <a:gd name="T12" fmla="*/ 11 w 45"/>
              <a:gd name="T13" fmla="*/ 17 h 20"/>
              <a:gd name="T14" fmla="*/ 6 w 45"/>
              <a:gd name="T15" fmla="*/ 20 h 20"/>
              <a:gd name="T16" fmla="*/ 45 w 45"/>
              <a:gd name="T17" fmla="*/ 13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20"/>
              <a:gd name="T29" fmla="*/ 45 w 45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20">
                <a:moveTo>
                  <a:pt x="45" y="13"/>
                </a:moveTo>
                <a:lnTo>
                  <a:pt x="11" y="0"/>
                </a:lnTo>
                <a:lnTo>
                  <a:pt x="0" y="6"/>
                </a:lnTo>
                <a:lnTo>
                  <a:pt x="2" y="6"/>
                </a:lnTo>
                <a:lnTo>
                  <a:pt x="0" y="11"/>
                </a:lnTo>
                <a:lnTo>
                  <a:pt x="4" y="15"/>
                </a:lnTo>
                <a:lnTo>
                  <a:pt x="11" y="17"/>
                </a:lnTo>
                <a:lnTo>
                  <a:pt x="6" y="20"/>
                </a:lnTo>
                <a:lnTo>
                  <a:pt x="45" y="1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7" name="Freeform 437"/>
          <p:cNvSpPr>
            <a:spLocks/>
          </p:cNvSpPr>
          <p:nvPr/>
        </p:nvSpPr>
        <p:spPr bwMode="auto">
          <a:xfrm>
            <a:off x="5170190" y="3527847"/>
            <a:ext cx="161772" cy="62335"/>
          </a:xfrm>
          <a:custGeom>
            <a:avLst/>
            <a:gdLst>
              <a:gd name="T0" fmla="*/ 140 w 183"/>
              <a:gd name="T1" fmla="*/ 0 h 62"/>
              <a:gd name="T2" fmla="*/ 138 w 183"/>
              <a:gd name="T3" fmla="*/ 4 h 62"/>
              <a:gd name="T4" fmla="*/ 121 w 183"/>
              <a:gd name="T5" fmla="*/ 7 h 62"/>
              <a:gd name="T6" fmla="*/ 109 w 183"/>
              <a:gd name="T7" fmla="*/ 5 h 62"/>
              <a:gd name="T8" fmla="*/ 107 w 183"/>
              <a:gd name="T9" fmla="*/ 15 h 62"/>
              <a:gd name="T10" fmla="*/ 107 w 183"/>
              <a:gd name="T11" fmla="*/ 13 h 62"/>
              <a:gd name="T12" fmla="*/ 92 w 183"/>
              <a:gd name="T13" fmla="*/ 7 h 62"/>
              <a:gd name="T14" fmla="*/ 86 w 183"/>
              <a:gd name="T15" fmla="*/ 13 h 62"/>
              <a:gd name="T16" fmla="*/ 76 w 183"/>
              <a:gd name="T17" fmla="*/ 7 h 62"/>
              <a:gd name="T18" fmla="*/ 64 w 183"/>
              <a:gd name="T19" fmla="*/ 18 h 62"/>
              <a:gd name="T20" fmla="*/ 57 w 183"/>
              <a:gd name="T21" fmla="*/ 22 h 62"/>
              <a:gd name="T22" fmla="*/ 49 w 183"/>
              <a:gd name="T23" fmla="*/ 16 h 62"/>
              <a:gd name="T24" fmla="*/ 55 w 183"/>
              <a:gd name="T25" fmla="*/ 13 h 62"/>
              <a:gd name="T26" fmla="*/ 29 w 183"/>
              <a:gd name="T27" fmla="*/ 0 h 62"/>
              <a:gd name="T28" fmla="*/ 33 w 183"/>
              <a:gd name="T29" fmla="*/ 5 h 62"/>
              <a:gd name="T30" fmla="*/ 37 w 183"/>
              <a:gd name="T31" fmla="*/ 11 h 62"/>
              <a:gd name="T32" fmla="*/ 24 w 183"/>
              <a:gd name="T33" fmla="*/ 5 h 62"/>
              <a:gd name="T34" fmla="*/ 18 w 183"/>
              <a:gd name="T35" fmla="*/ 9 h 62"/>
              <a:gd name="T36" fmla="*/ 18 w 183"/>
              <a:gd name="T37" fmla="*/ 13 h 62"/>
              <a:gd name="T38" fmla="*/ 22 w 183"/>
              <a:gd name="T39" fmla="*/ 13 h 62"/>
              <a:gd name="T40" fmla="*/ 20 w 183"/>
              <a:gd name="T41" fmla="*/ 15 h 62"/>
              <a:gd name="T42" fmla="*/ 6 w 183"/>
              <a:gd name="T43" fmla="*/ 13 h 62"/>
              <a:gd name="T44" fmla="*/ 10 w 183"/>
              <a:gd name="T45" fmla="*/ 16 h 62"/>
              <a:gd name="T46" fmla="*/ 0 w 183"/>
              <a:gd name="T47" fmla="*/ 18 h 62"/>
              <a:gd name="T48" fmla="*/ 39 w 183"/>
              <a:gd name="T49" fmla="*/ 20 h 62"/>
              <a:gd name="T50" fmla="*/ 33 w 183"/>
              <a:gd name="T51" fmla="*/ 24 h 62"/>
              <a:gd name="T52" fmla="*/ 37 w 183"/>
              <a:gd name="T53" fmla="*/ 27 h 62"/>
              <a:gd name="T54" fmla="*/ 4 w 183"/>
              <a:gd name="T55" fmla="*/ 31 h 62"/>
              <a:gd name="T56" fmla="*/ 31 w 183"/>
              <a:gd name="T57" fmla="*/ 37 h 62"/>
              <a:gd name="T58" fmla="*/ 39 w 183"/>
              <a:gd name="T59" fmla="*/ 38 h 62"/>
              <a:gd name="T60" fmla="*/ 35 w 183"/>
              <a:gd name="T61" fmla="*/ 42 h 62"/>
              <a:gd name="T62" fmla="*/ 41 w 183"/>
              <a:gd name="T63" fmla="*/ 42 h 62"/>
              <a:gd name="T64" fmla="*/ 37 w 183"/>
              <a:gd name="T65" fmla="*/ 46 h 62"/>
              <a:gd name="T66" fmla="*/ 22 w 183"/>
              <a:gd name="T67" fmla="*/ 51 h 62"/>
              <a:gd name="T68" fmla="*/ 33 w 183"/>
              <a:gd name="T69" fmla="*/ 55 h 62"/>
              <a:gd name="T70" fmla="*/ 59 w 183"/>
              <a:gd name="T71" fmla="*/ 57 h 62"/>
              <a:gd name="T72" fmla="*/ 98 w 183"/>
              <a:gd name="T73" fmla="*/ 62 h 62"/>
              <a:gd name="T74" fmla="*/ 125 w 183"/>
              <a:gd name="T75" fmla="*/ 55 h 62"/>
              <a:gd name="T76" fmla="*/ 152 w 183"/>
              <a:gd name="T77" fmla="*/ 46 h 62"/>
              <a:gd name="T78" fmla="*/ 170 w 183"/>
              <a:gd name="T79" fmla="*/ 37 h 62"/>
              <a:gd name="T80" fmla="*/ 177 w 183"/>
              <a:gd name="T81" fmla="*/ 31 h 62"/>
              <a:gd name="T82" fmla="*/ 183 w 183"/>
              <a:gd name="T83" fmla="*/ 29 h 62"/>
              <a:gd name="T84" fmla="*/ 175 w 183"/>
              <a:gd name="T85" fmla="*/ 26 h 62"/>
              <a:gd name="T86" fmla="*/ 183 w 183"/>
              <a:gd name="T87" fmla="*/ 24 h 62"/>
              <a:gd name="T88" fmla="*/ 183 w 183"/>
              <a:gd name="T89" fmla="*/ 20 h 62"/>
              <a:gd name="T90" fmla="*/ 168 w 183"/>
              <a:gd name="T91" fmla="*/ 20 h 62"/>
              <a:gd name="T92" fmla="*/ 172 w 183"/>
              <a:gd name="T93" fmla="*/ 16 h 62"/>
              <a:gd name="T94" fmla="*/ 164 w 183"/>
              <a:gd name="T95" fmla="*/ 15 h 62"/>
              <a:gd name="T96" fmla="*/ 162 w 183"/>
              <a:gd name="T97" fmla="*/ 7 h 62"/>
              <a:gd name="T98" fmla="*/ 170 w 183"/>
              <a:gd name="T99" fmla="*/ 2 h 62"/>
              <a:gd name="T100" fmla="*/ 156 w 183"/>
              <a:gd name="T101" fmla="*/ 4 h 62"/>
              <a:gd name="T102" fmla="*/ 140 w 183"/>
              <a:gd name="T103" fmla="*/ 0 h 6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62"/>
              <a:gd name="T158" fmla="*/ 183 w 183"/>
              <a:gd name="T159" fmla="*/ 62 h 6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62">
                <a:moveTo>
                  <a:pt x="140" y="0"/>
                </a:moveTo>
                <a:lnTo>
                  <a:pt x="138" y="4"/>
                </a:lnTo>
                <a:lnTo>
                  <a:pt x="121" y="7"/>
                </a:lnTo>
                <a:lnTo>
                  <a:pt x="109" y="5"/>
                </a:lnTo>
                <a:lnTo>
                  <a:pt x="107" y="15"/>
                </a:lnTo>
                <a:lnTo>
                  <a:pt x="107" y="13"/>
                </a:lnTo>
                <a:lnTo>
                  <a:pt x="92" y="7"/>
                </a:lnTo>
                <a:lnTo>
                  <a:pt x="86" y="13"/>
                </a:lnTo>
                <a:lnTo>
                  <a:pt x="76" y="7"/>
                </a:lnTo>
                <a:lnTo>
                  <a:pt x="64" y="18"/>
                </a:lnTo>
                <a:lnTo>
                  <a:pt x="57" y="22"/>
                </a:lnTo>
                <a:lnTo>
                  <a:pt x="49" y="16"/>
                </a:lnTo>
                <a:lnTo>
                  <a:pt x="55" y="13"/>
                </a:lnTo>
                <a:lnTo>
                  <a:pt x="29" y="0"/>
                </a:lnTo>
                <a:lnTo>
                  <a:pt x="33" y="5"/>
                </a:lnTo>
                <a:lnTo>
                  <a:pt x="37" y="11"/>
                </a:lnTo>
                <a:lnTo>
                  <a:pt x="24" y="5"/>
                </a:lnTo>
                <a:lnTo>
                  <a:pt x="18" y="9"/>
                </a:lnTo>
                <a:lnTo>
                  <a:pt x="18" y="13"/>
                </a:lnTo>
                <a:lnTo>
                  <a:pt x="22" y="13"/>
                </a:lnTo>
                <a:lnTo>
                  <a:pt x="20" y="15"/>
                </a:lnTo>
                <a:lnTo>
                  <a:pt x="6" y="13"/>
                </a:lnTo>
                <a:lnTo>
                  <a:pt x="10" y="16"/>
                </a:lnTo>
                <a:lnTo>
                  <a:pt x="0" y="18"/>
                </a:lnTo>
                <a:lnTo>
                  <a:pt x="39" y="20"/>
                </a:lnTo>
                <a:lnTo>
                  <a:pt x="33" y="24"/>
                </a:lnTo>
                <a:lnTo>
                  <a:pt x="37" y="27"/>
                </a:lnTo>
                <a:lnTo>
                  <a:pt x="4" y="31"/>
                </a:lnTo>
                <a:lnTo>
                  <a:pt x="31" y="37"/>
                </a:lnTo>
                <a:lnTo>
                  <a:pt x="39" y="38"/>
                </a:lnTo>
                <a:lnTo>
                  <a:pt x="35" y="42"/>
                </a:lnTo>
                <a:lnTo>
                  <a:pt x="41" y="42"/>
                </a:lnTo>
                <a:lnTo>
                  <a:pt x="37" y="46"/>
                </a:lnTo>
                <a:lnTo>
                  <a:pt x="22" y="51"/>
                </a:lnTo>
                <a:lnTo>
                  <a:pt x="33" y="55"/>
                </a:lnTo>
                <a:lnTo>
                  <a:pt x="59" y="57"/>
                </a:lnTo>
                <a:lnTo>
                  <a:pt x="98" y="62"/>
                </a:lnTo>
                <a:lnTo>
                  <a:pt x="125" y="55"/>
                </a:lnTo>
                <a:lnTo>
                  <a:pt x="152" y="46"/>
                </a:lnTo>
                <a:lnTo>
                  <a:pt x="170" y="37"/>
                </a:lnTo>
                <a:lnTo>
                  <a:pt x="177" y="31"/>
                </a:lnTo>
                <a:lnTo>
                  <a:pt x="183" y="29"/>
                </a:lnTo>
                <a:lnTo>
                  <a:pt x="175" y="26"/>
                </a:lnTo>
                <a:lnTo>
                  <a:pt x="183" y="24"/>
                </a:lnTo>
                <a:lnTo>
                  <a:pt x="183" y="20"/>
                </a:lnTo>
                <a:lnTo>
                  <a:pt x="168" y="20"/>
                </a:lnTo>
                <a:lnTo>
                  <a:pt x="172" y="16"/>
                </a:lnTo>
                <a:lnTo>
                  <a:pt x="164" y="15"/>
                </a:lnTo>
                <a:lnTo>
                  <a:pt x="162" y="7"/>
                </a:lnTo>
                <a:lnTo>
                  <a:pt x="170" y="2"/>
                </a:lnTo>
                <a:lnTo>
                  <a:pt x="156" y="4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8" name="Freeform 438"/>
          <p:cNvSpPr>
            <a:spLocks/>
          </p:cNvSpPr>
          <p:nvPr/>
        </p:nvSpPr>
        <p:spPr bwMode="auto">
          <a:xfrm>
            <a:off x="5359807" y="3772734"/>
            <a:ext cx="71603" cy="87565"/>
          </a:xfrm>
          <a:custGeom>
            <a:avLst/>
            <a:gdLst>
              <a:gd name="T0" fmla="*/ 80 w 80"/>
              <a:gd name="T1" fmla="*/ 64 h 86"/>
              <a:gd name="T2" fmla="*/ 80 w 80"/>
              <a:gd name="T3" fmla="*/ 46 h 86"/>
              <a:gd name="T4" fmla="*/ 80 w 80"/>
              <a:gd name="T5" fmla="*/ 28 h 86"/>
              <a:gd name="T6" fmla="*/ 69 w 80"/>
              <a:gd name="T7" fmla="*/ 22 h 86"/>
              <a:gd name="T8" fmla="*/ 65 w 80"/>
              <a:gd name="T9" fmla="*/ 24 h 86"/>
              <a:gd name="T10" fmla="*/ 49 w 80"/>
              <a:gd name="T11" fmla="*/ 22 h 86"/>
              <a:gd name="T12" fmla="*/ 63 w 80"/>
              <a:gd name="T13" fmla="*/ 6 h 86"/>
              <a:gd name="T14" fmla="*/ 65 w 80"/>
              <a:gd name="T15" fmla="*/ 0 h 86"/>
              <a:gd name="T16" fmla="*/ 57 w 80"/>
              <a:gd name="T17" fmla="*/ 4 h 86"/>
              <a:gd name="T18" fmla="*/ 51 w 80"/>
              <a:gd name="T19" fmla="*/ 4 h 86"/>
              <a:gd name="T20" fmla="*/ 35 w 80"/>
              <a:gd name="T21" fmla="*/ 13 h 86"/>
              <a:gd name="T22" fmla="*/ 41 w 80"/>
              <a:gd name="T23" fmla="*/ 17 h 86"/>
              <a:gd name="T24" fmla="*/ 35 w 80"/>
              <a:gd name="T25" fmla="*/ 22 h 86"/>
              <a:gd name="T26" fmla="*/ 12 w 80"/>
              <a:gd name="T27" fmla="*/ 26 h 86"/>
              <a:gd name="T28" fmla="*/ 14 w 80"/>
              <a:gd name="T29" fmla="*/ 33 h 86"/>
              <a:gd name="T30" fmla="*/ 4 w 80"/>
              <a:gd name="T31" fmla="*/ 41 h 86"/>
              <a:gd name="T32" fmla="*/ 28 w 80"/>
              <a:gd name="T33" fmla="*/ 48 h 86"/>
              <a:gd name="T34" fmla="*/ 10 w 80"/>
              <a:gd name="T35" fmla="*/ 62 h 86"/>
              <a:gd name="T36" fmla="*/ 28 w 80"/>
              <a:gd name="T37" fmla="*/ 59 h 86"/>
              <a:gd name="T38" fmla="*/ 10 w 80"/>
              <a:gd name="T39" fmla="*/ 68 h 86"/>
              <a:gd name="T40" fmla="*/ 0 w 80"/>
              <a:gd name="T41" fmla="*/ 70 h 86"/>
              <a:gd name="T42" fmla="*/ 6 w 80"/>
              <a:gd name="T43" fmla="*/ 73 h 86"/>
              <a:gd name="T44" fmla="*/ 0 w 80"/>
              <a:gd name="T45" fmla="*/ 77 h 86"/>
              <a:gd name="T46" fmla="*/ 10 w 80"/>
              <a:gd name="T47" fmla="*/ 81 h 86"/>
              <a:gd name="T48" fmla="*/ 6 w 80"/>
              <a:gd name="T49" fmla="*/ 83 h 86"/>
              <a:gd name="T50" fmla="*/ 14 w 80"/>
              <a:gd name="T51" fmla="*/ 83 h 86"/>
              <a:gd name="T52" fmla="*/ 12 w 80"/>
              <a:gd name="T53" fmla="*/ 86 h 86"/>
              <a:gd name="T54" fmla="*/ 33 w 80"/>
              <a:gd name="T55" fmla="*/ 84 h 86"/>
              <a:gd name="T56" fmla="*/ 53 w 80"/>
              <a:gd name="T57" fmla="*/ 75 h 86"/>
              <a:gd name="T58" fmla="*/ 72 w 80"/>
              <a:gd name="T59" fmla="*/ 72 h 86"/>
              <a:gd name="T60" fmla="*/ 80 w 80"/>
              <a:gd name="T61" fmla="*/ 64 h 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0"/>
              <a:gd name="T94" fmla="*/ 0 h 86"/>
              <a:gd name="T95" fmla="*/ 80 w 80"/>
              <a:gd name="T96" fmla="*/ 86 h 8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0" h="86">
                <a:moveTo>
                  <a:pt x="80" y="64"/>
                </a:moveTo>
                <a:lnTo>
                  <a:pt x="80" y="46"/>
                </a:lnTo>
                <a:lnTo>
                  <a:pt x="80" y="28"/>
                </a:lnTo>
                <a:lnTo>
                  <a:pt x="69" y="22"/>
                </a:lnTo>
                <a:lnTo>
                  <a:pt x="65" y="24"/>
                </a:lnTo>
                <a:lnTo>
                  <a:pt x="49" y="22"/>
                </a:lnTo>
                <a:lnTo>
                  <a:pt x="63" y="6"/>
                </a:lnTo>
                <a:lnTo>
                  <a:pt x="65" y="0"/>
                </a:lnTo>
                <a:lnTo>
                  <a:pt x="57" y="4"/>
                </a:lnTo>
                <a:lnTo>
                  <a:pt x="51" y="4"/>
                </a:lnTo>
                <a:lnTo>
                  <a:pt x="35" y="13"/>
                </a:lnTo>
                <a:lnTo>
                  <a:pt x="41" y="17"/>
                </a:lnTo>
                <a:lnTo>
                  <a:pt x="35" y="22"/>
                </a:lnTo>
                <a:lnTo>
                  <a:pt x="12" y="26"/>
                </a:lnTo>
                <a:lnTo>
                  <a:pt x="14" y="33"/>
                </a:lnTo>
                <a:lnTo>
                  <a:pt x="4" y="41"/>
                </a:lnTo>
                <a:lnTo>
                  <a:pt x="28" y="48"/>
                </a:lnTo>
                <a:lnTo>
                  <a:pt x="10" y="62"/>
                </a:lnTo>
                <a:lnTo>
                  <a:pt x="28" y="59"/>
                </a:lnTo>
                <a:lnTo>
                  <a:pt x="10" y="68"/>
                </a:lnTo>
                <a:lnTo>
                  <a:pt x="0" y="70"/>
                </a:lnTo>
                <a:lnTo>
                  <a:pt x="6" y="73"/>
                </a:lnTo>
                <a:lnTo>
                  <a:pt x="0" y="77"/>
                </a:lnTo>
                <a:lnTo>
                  <a:pt x="10" y="81"/>
                </a:lnTo>
                <a:lnTo>
                  <a:pt x="6" y="83"/>
                </a:lnTo>
                <a:lnTo>
                  <a:pt x="14" y="83"/>
                </a:lnTo>
                <a:lnTo>
                  <a:pt x="12" y="86"/>
                </a:lnTo>
                <a:lnTo>
                  <a:pt x="33" y="84"/>
                </a:lnTo>
                <a:lnTo>
                  <a:pt x="53" y="75"/>
                </a:lnTo>
                <a:lnTo>
                  <a:pt x="72" y="72"/>
                </a:lnTo>
                <a:lnTo>
                  <a:pt x="80" y="6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69" name="Freeform 439"/>
          <p:cNvSpPr>
            <a:spLocks/>
          </p:cNvSpPr>
          <p:nvPr/>
        </p:nvSpPr>
        <p:spPr bwMode="auto">
          <a:xfrm>
            <a:off x="5438041" y="3698526"/>
            <a:ext cx="127295" cy="194426"/>
          </a:xfrm>
          <a:custGeom>
            <a:avLst/>
            <a:gdLst>
              <a:gd name="T0" fmla="*/ 14 w 144"/>
              <a:gd name="T1" fmla="*/ 59 h 192"/>
              <a:gd name="T2" fmla="*/ 23 w 144"/>
              <a:gd name="T3" fmla="*/ 61 h 192"/>
              <a:gd name="T4" fmla="*/ 18 w 144"/>
              <a:gd name="T5" fmla="*/ 77 h 192"/>
              <a:gd name="T6" fmla="*/ 29 w 144"/>
              <a:gd name="T7" fmla="*/ 86 h 192"/>
              <a:gd name="T8" fmla="*/ 43 w 144"/>
              <a:gd name="T9" fmla="*/ 88 h 192"/>
              <a:gd name="T10" fmla="*/ 55 w 144"/>
              <a:gd name="T11" fmla="*/ 117 h 192"/>
              <a:gd name="T12" fmla="*/ 23 w 144"/>
              <a:gd name="T13" fmla="*/ 128 h 192"/>
              <a:gd name="T14" fmla="*/ 33 w 144"/>
              <a:gd name="T15" fmla="*/ 137 h 192"/>
              <a:gd name="T16" fmla="*/ 12 w 144"/>
              <a:gd name="T17" fmla="*/ 154 h 192"/>
              <a:gd name="T18" fmla="*/ 41 w 144"/>
              <a:gd name="T19" fmla="*/ 161 h 192"/>
              <a:gd name="T20" fmla="*/ 55 w 144"/>
              <a:gd name="T21" fmla="*/ 163 h 192"/>
              <a:gd name="T22" fmla="*/ 19 w 144"/>
              <a:gd name="T23" fmla="*/ 179 h 192"/>
              <a:gd name="T24" fmla="*/ 8 w 144"/>
              <a:gd name="T25" fmla="*/ 192 h 192"/>
              <a:gd name="T26" fmla="*/ 35 w 144"/>
              <a:gd name="T27" fmla="*/ 189 h 192"/>
              <a:gd name="T28" fmla="*/ 60 w 144"/>
              <a:gd name="T29" fmla="*/ 179 h 192"/>
              <a:gd name="T30" fmla="*/ 115 w 144"/>
              <a:gd name="T31" fmla="*/ 178 h 192"/>
              <a:gd name="T32" fmla="*/ 121 w 144"/>
              <a:gd name="T33" fmla="*/ 161 h 192"/>
              <a:gd name="T34" fmla="*/ 144 w 144"/>
              <a:gd name="T35" fmla="*/ 137 h 192"/>
              <a:gd name="T36" fmla="*/ 115 w 144"/>
              <a:gd name="T37" fmla="*/ 130 h 192"/>
              <a:gd name="T38" fmla="*/ 101 w 144"/>
              <a:gd name="T39" fmla="*/ 110 h 192"/>
              <a:gd name="T40" fmla="*/ 107 w 144"/>
              <a:gd name="T41" fmla="*/ 103 h 192"/>
              <a:gd name="T42" fmla="*/ 72 w 144"/>
              <a:gd name="T43" fmla="*/ 61 h 192"/>
              <a:gd name="T44" fmla="*/ 60 w 144"/>
              <a:gd name="T45" fmla="*/ 53 h 192"/>
              <a:gd name="T46" fmla="*/ 58 w 144"/>
              <a:gd name="T47" fmla="*/ 48 h 192"/>
              <a:gd name="T48" fmla="*/ 41 w 144"/>
              <a:gd name="T49" fmla="*/ 22 h 192"/>
              <a:gd name="T50" fmla="*/ 39 w 144"/>
              <a:gd name="T51" fmla="*/ 18 h 192"/>
              <a:gd name="T52" fmla="*/ 23 w 144"/>
              <a:gd name="T53" fmla="*/ 0 h 192"/>
              <a:gd name="T54" fmla="*/ 16 w 144"/>
              <a:gd name="T55" fmla="*/ 15 h 192"/>
              <a:gd name="T56" fmla="*/ 8 w 144"/>
              <a:gd name="T57" fmla="*/ 24 h 192"/>
              <a:gd name="T58" fmla="*/ 8 w 144"/>
              <a:gd name="T59" fmla="*/ 31 h 192"/>
              <a:gd name="T60" fmla="*/ 4 w 144"/>
              <a:gd name="T61" fmla="*/ 44 h 192"/>
              <a:gd name="T62" fmla="*/ 14 w 144"/>
              <a:gd name="T63" fmla="*/ 42 h 192"/>
              <a:gd name="T64" fmla="*/ 2 w 144"/>
              <a:gd name="T65" fmla="*/ 73 h 1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92"/>
              <a:gd name="T101" fmla="*/ 144 w 144"/>
              <a:gd name="T102" fmla="*/ 192 h 1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92">
                <a:moveTo>
                  <a:pt x="2" y="73"/>
                </a:moveTo>
                <a:lnTo>
                  <a:pt x="14" y="59"/>
                </a:lnTo>
                <a:lnTo>
                  <a:pt x="19" y="59"/>
                </a:lnTo>
                <a:lnTo>
                  <a:pt x="23" y="61"/>
                </a:lnTo>
                <a:lnTo>
                  <a:pt x="21" y="66"/>
                </a:lnTo>
                <a:lnTo>
                  <a:pt x="18" y="77"/>
                </a:lnTo>
                <a:lnTo>
                  <a:pt x="19" y="88"/>
                </a:lnTo>
                <a:lnTo>
                  <a:pt x="29" y="86"/>
                </a:lnTo>
                <a:lnTo>
                  <a:pt x="51" y="81"/>
                </a:lnTo>
                <a:lnTo>
                  <a:pt x="43" y="88"/>
                </a:lnTo>
                <a:lnTo>
                  <a:pt x="55" y="99"/>
                </a:lnTo>
                <a:lnTo>
                  <a:pt x="55" y="117"/>
                </a:lnTo>
                <a:lnTo>
                  <a:pt x="49" y="119"/>
                </a:lnTo>
                <a:lnTo>
                  <a:pt x="23" y="128"/>
                </a:lnTo>
                <a:lnTo>
                  <a:pt x="27" y="128"/>
                </a:lnTo>
                <a:lnTo>
                  <a:pt x="33" y="137"/>
                </a:lnTo>
                <a:lnTo>
                  <a:pt x="16" y="148"/>
                </a:lnTo>
                <a:lnTo>
                  <a:pt x="12" y="154"/>
                </a:lnTo>
                <a:lnTo>
                  <a:pt x="33" y="157"/>
                </a:lnTo>
                <a:lnTo>
                  <a:pt x="41" y="161"/>
                </a:lnTo>
                <a:lnTo>
                  <a:pt x="62" y="156"/>
                </a:lnTo>
                <a:lnTo>
                  <a:pt x="55" y="163"/>
                </a:lnTo>
                <a:lnTo>
                  <a:pt x="37" y="167"/>
                </a:lnTo>
                <a:lnTo>
                  <a:pt x="19" y="179"/>
                </a:lnTo>
                <a:lnTo>
                  <a:pt x="0" y="192"/>
                </a:lnTo>
                <a:lnTo>
                  <a:pt x="8" y="192"/>
                </a:lnTo>
                <a:lnTo>
                  <a:pt x="12" y="192"/>
                </a:lnTo>
                <a:lnTo>
                  <a:pt x="35" y="189"/>
                </a:lnTo>
                <a:lnTo>
                  <a:pt x="43" y="183"/>
                </a:lnTo>
                <a:lnTo>
                  <a:pt x="60" y="179"/>
                </a:lnTo>
                <a:lnTo>
                  <a:pt x="82" y="178"/>
                </a:lnTo>
                <a:lnTo>
                  <a:pt x="115" y="178"/>
                </a:lnTo>
                <a:lnTo>
                  <a:pt x="138" y="165"/>
                </a:lnTo>
                <a:lnTo>
                  <a:pt x="121" y="161"/>
                </a:lnTo>
                <a:lnTo>
                  <a:pt x="127" y="156"/>
                </a:lnTo>
                <a:lnTo>
                  <a:pt x="144" y="137"/>
                </a:lnTo>
                <a:lnTo>
                  <a:pt x="138" y="130"/>
                </a:lnTo>
                <a:lnTo>
                  <a:pt x="115" y="130"/>
                </a:lnTo>
                <a:lnTo>
                  <a:pt x="117" y="125"/>
                </a:lnTo>
                <a:lnTo>
                  <a:pt x="101" y="110"/>
                </a:lnTo>
                <a:lnTo>
                  <a:pt x="109" y="112"/>
                </a:lnTo>
                <a:lnTo>
                  <a:pt x="107" y="103"/>
                </a:lnTo>
                <a:lnTo>
                  <a:pt x="93" y="90"/>
                </a:lnTo>
                <a:lnTo>
                  <a:pt x="72" y="61"/>
                </a:lnTo>
                <a:lnTo>
                  <a:pt x="45" y="59"/>
                </a:lnTo>
                <a:lnTo>
                  <a:pt x="60" y="53"/>
                </a:lnTo>
                <a:lnTo>
                  <a:pt x="53" y="50"/>
                </a:lnTo>
                <a:lnTo>
                  <a:pt x="58" y="48"/>
                </a:lnTo>
                <a:lnTo>
                  <a:pt x="78" y="24"/>
                </a:lnTo>
                <a:lnTo>
                  <a:pt x="41" y="22"/>
                </a:lnTo>
                <a:lnTo>
                  <a:pt x="33" y="20"/>
                </a:lnTo>
                <a:lnTo>
                  <a:pt x="39" y="18"/>
                </a:lnTo>
                <a:lnTo>
                  <a:pt x="55" y="2"/>
                </a:lnTo>
                <a:lnTo>
                  <a:pt x="23" y="0"/>
                </a:lnTo>
                <a:lnTo>
                  <a:pt x="18" y="8"/>
                </a:lnTo>
                <a:lnTo>
                  <a:pt x="16" y="15"/>
                </a:lnTo>
                <a:lnTo>
                  <a:pt x="10" y="17"/>
                </a:lnTo>
                <a:lnTo>
                  <a:pt x="8" y="24"/>
                </a:lnTo>
                <a:lnTo>
                  <a:pt x="8" y="28"/>
                </a:lnTo>
                <a:lnTo>
                  <a:pt x="8" y="31"/>
                </a:lnTo>
                <a:lnTo>
                  <a:pt x="0" y="40"/>
                </a:lnTo>
                <a:lnTo>
                  <a:pt x="4" y="44"/>
                </a:lnTo>
                <a:lnTo>
                  <a:pt x="0" y="46"/>
                </a:lnTo>
                <a:lnTo>
                  <a:pt x="14" y="42"/>
                </a:lnTo>
                <a:lnTo>
                  <a:pt x="14" y="44"/>
                </a:lnTo>
                <a:lnTo>
                  <a:pt x="2" y="7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0" name="Freeform 440"/>
          <p:cNvSpPr>
            <a:spLocks/>
          </p:cNvSpPr>
          <p:nvPr/>
        </p:nvSpPr>
        <p:spPr bwMode="auto">
          <a:xfrm>
            <a:off x="5404890" y="3775703"/>
            <a:ext cx="37128" cy="23746"/>
          </a:xfrm>
          <a:custGeom>
            <a:avLst/>
            <a:gdLst>
              <a:gd name="T0" fmla="*/ 43 w 43"/>
              <a:gd name="T1" fmla="*/ 18 h 26"/>
              <a:gd name="T2" fmla="*/ 41 w 43"/>
              <a:gd name="T3" fmla="*/ 13 h 26"/>
              <a:gd name="T4" fmla="*/ 29 w 43"/>
              <a:gd name="T5" fmla="*/ 0 h 26"/>
              <a:gd name="T6" fmla="*/ 14 w 43"/>
              <a:gd name="T7" fmla="*/ 4 h 26"/>
              <a:gd name="T8" fmla="*/ 0 w 43"/>
              <a:gd name="T9" fmla="*/ 20 h 26"/>
              <a:gd name="T10" fmla="*/ 16 w 43"/>
              <a:gd name="T11" fmla="*/ 22 h 26"/>
              <a:gd name="T12" fmla="*/ 20 w 43"/>
              <a:gd name="T13" fmla="*/ 20 h 26"/>
              <a:gd name="T14" fmla="*/ 31 w 43"/>
              <a:gd name="T15" fmla="*/ 26 h 26"/>
              <a:gd name="T16" fmla="*/ 43 w 43"/>
              <a:gd name="T17" fmla="*/ 18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26"/>
              <a:gd name="T29" fmla="*/ 43 w 43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26">
                <a:moveTo>
                  <a:pt x="43" y="18"/>
                </a:moveTo>
                <a:lnTo>
                  <a:pt x="41" y="13"/>
                </a:lnTo>
                <a:lnTo>
                  <a:pt x="29" y="0"/>
                </a:lnTo>
                <a:lnTo>
                  <a:pt x="14" y="4"/>
                </a:lnTo>
                <a:lnTo>
                  <a:pt x="0" y="20"/>
                </a:lnTo>
                <a:lnTo>
                  <a:pt x="16" y="22"/>
                </a:lnTo>
                <a:lnTo>
                  <a:pt x="20" y="20"/>
                </a:lnTo>
                <a:lnTo>
                  <a:pt x="31" y="26"/>
                </a:lnTo>
                <a:lnTo>
                  <a:pt x="43" y="1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1" name="Freeform 441"/>
          <p:cNvSpPr>
            <a:spLocks/>
          </p:cNvSpPr>
          <p:nvPr/>
        </p:nvSpPr>
        <p:spPr bwMode="auto">
          <a:xfrm>
            <a:off x="5427433" y="3722273"/>
            <a:ext cx="15912" cy="10388"/>
          </a:xfrm>
          <a:custGeom>
            <a:avLst/>
            <a:gdLst>
              <a:gd name="T0" fmla="*/ 10 w 18"/>
              <a:gd name="T1" fmla="*/ 2 h 9"/>
              <a:gd name="T2" fmla="*/ 6 w 18"/>
              <a:gd name="T3" fmla="*/ 0 h 9"/>
              <a:gd name="T4" fmla="*/ 0 w 18"/>
              <a:gd name="T5" fmla="*/ 4 h 9"/>
              <a:gd name="T6" fmla="*/ 16 w 18"/>
              <a:gd name="T7" fmla="*/ 9 h 9"/>
              <a:gd name="T8" fmla="*/ 18 w 18"/>
              <a:gd name="T9" fmla="*/ 7 h 9"/>
              <a:gd name="T10" fmla="*/ 10 w 18"/>
              <a:gd name="T11" fmla="*/ 2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9"/>
              <a:gd name="T20" fmla="*/ 18 w 1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9">
                <a:moveTo>
                  <a:pt x="10" y="2"/>
                </a:moveTo>
                <a:lnTo>
                  <a:pt x="6" y="0"/>
                </a:lnTo>
                <a:lnTo>
                  <a:pt x="0" y="4"/>
                </a:lnTo>
                <a:lnTo>
                  <a:pt x="16" y="9"/>
                </a:lnTo>
                <a:lnTo>
                  <a:pt x="18" y="7"/>
                </a:lnTo>
                <a:lnTo>
                  <a:pt x="10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2" name="Freeform 442"/>
          <p:cNvSpPr>
            <a:spLocks/>
          </p:cNvSpPr>
          <p:nvPr/>
        </p:nvSpPr>
        <p:spPr bwMode="auto">
          <a:xfrm>
            <a:off x="5422130" y="3704463"/>
            <a:ext cx="14586" cy="10388"/>
          </a:xfrm>
          <a:custGeom>
            <a:avLst/>
            <a:gdLst>
              <a:gd name="T0" fmla="*/ 16 w 16"/>
              <a:gd name="T1" fmla="*/ 3 h 11"/>
              <a:gd name="T2" fmla="*/ 16 w 16"/>
              <a:gd name="T3" fmla="*/ 0 h 11"/>
              <a:gd name="T4" fmla="*/ 4 w 16"/>
              <a:gd name="T5" fmla="*/ 3 h 11"/>
              <a:gd name="T6" fmla="*/ 0 w 16"/>
              <a:gd name="T7" fmla="*/ 11 h 11"/>
              <a:gd name="T8" fmla="*/ 16 w 16"/>
              <a:gd name="T9" fmla="*/ 3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1"/>
              <a:gd name="T17" fmla="*/ 16 w 1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1">
                <a:moveTo>
                  <a:pt x="16" y="3"/>
                </a:moveTo>
                <a:lnTo>
                  <a:pt x="16" y="0"/>
                </a:lnTo>
                <a:lnTo>
                  <a:pt x="4" y="3"/>
                </a:lnTo>
                <a:lnTo>
                  <a:pt x="0" y="11"/>
                </a:lnTo>
                <a:lnTo>
                  <a:pt x="16" y="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3" name="Freeform 443"/>
          <p:cNvSpPr>
            <a:spLocks/>
          </p:cNvSpPr>
          <p:nvPr/>
        </p:nvSpPr>
        <p:spPr bwMode="auto">
          <a:xfrm>
            <a:off x="5513622" y="3655484"/>
            <a:ext cx="7956" cy="11873"/>
          </a:xfrm>
          <a:custGeom>
            <a:avLst/>
            <a:gdLst>
              <a:gd name="T0" fmla="*/ 2 w 7"/>
              <a:gd name="T1" fmla="*/ 0 h 11"/>
              <a:gd name="T2" fmla="*/ 0 w 7"/>
              <a:gd name="T3" fmla="*/ 4 h 11"/>
              <a:gd name="T4" fmla="*/ 0 w 7"/>
              <a:gd name="T5" fmla="*/ 7 h 11"/>
              <a:gd name="T6" fmla="*/ 2 w 7"/>
              <a:gd name="T7" fmla="*/ 11 h 11"/>
              <a:gd name="T8" fmla="*/ 7 w 7"/>
              <a:gd name="T9" fmla="*/ 2 h 11"/>
              <a:gd name="T10" fmla="*/ 2 w 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2" y="0"/>
                </a:moveTo>
                <a:lnTo>
                  <a:pt x="0" y="4"/>
                </a:lnTo>
                <a:lnTo>
                  <a:pt x="0" y="7"/>
                </a:lnTo>
                <a:lnTo>
                  <a:pt x="2" y="11"/>
                </a:lnTo>
                <a:lnTo>
                  <a:pt x="7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4" name="Freeform 444"/>
          <p:cNvSpPr>
            <a:spLocks/>
          </p:cNvSpPr>
          <p:nvPr/>
        </p:nvSpPr>
        <p:spPr bwMode="auto">
          <a:xfrm>
            <a:off x="5434062" y="3746020"/>
            <a:ext cx="9282" cy="4453"/>
          </a:xfrm>
          <a:custGeom>
            <a:avLst/>
            <a:gdLst>
              <a:gd name="T0" fmla="*/ 2 w 10"/>
              <a:gd name="T1" fmla="*/ 3 h 3"/>
              <a:gd name="T2" fmla="*/ 10 w 10"/>
              <a:gd name="T3" fmla="*/ 0 h 3"/>
              <a:gd name="T4" fmla="*/ 0 w 10"/>
              <a:gd name="T5" fmla="*/ 0 h 3"/>
              <a:gd name="T6" fmla="*/ 2 w 10"/>
              <a:gd name="T7" fmla="*/ 3 h 3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"/>
              <a:gd name="T14" fmla="*/ 10 w 10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">
                <a:moveTo>
                  <a:pt x="2" y="3"/>
                </a:moveTo>
                <a:lnTo>
                  <a:pt x="10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5" name="Freeform 445"/>
          <p:cNvSpPr>
            <a:spLocks/>
          </p:cNvSpPr>
          <p:nvPr/>
        </p:nvSpPr>
        <p:spPr bwMode="auto">
          <a:xfrm>
            <a:off x="5460582" y="3817259"/>
            <a:ext cx="7956" cy="4453"/>
          </a:xfrm>
          <a:custGeom>
            <a:avLst/>
            <a:gdLst>
              <a:gd name="T0" fmla="*/ 8 w 8"/>
              <a:gd name="T1" fmla="*/ 4 h 6"/>
              <a:gd name="T2" fmla="*/ 2 w 8"/>
              <a:gd name="T3" fmla="*/ 0 h 6"/>
              <a:gd name="T4" fmla="*/ 0 w 8"/>
              <a:gd name="T5" fmla="*/ 6 h 6"/>
              <a:gd name="T6" fmla="*/ 8 w 8"/>
              <a:gd name="T7" fmla="*/ 4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8" y="4"/>
                </a:moveTo>
                <a:lnTo>
                  <a:pt x="2" y="0"/>
                </a:lnTo>
                <a:lnTo>
                  <a:pt x="0" y="6"/>
                </a:lnTo>
                <a:lnTo>
                  <a:pt x="8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6" name="Freeform 446"/>
          <p:cNvSpPr>
            <a:spLocks/>
          </p:cNvSpPr>
          <p:nvPr/>
        </p:nvSpPr>
        <p:spPr bwMode="auto">
          <a:xfrm>
            <a:off x="5564010" y="4071052"/>
            <a:ext cx="5304" cy="4453"/>
          </a:xfrm>
          <a:custGeom>
            <a:avLst/>
            <a:gdLst>
              <a:gd name="T0" fmla="*/ 6 w 6"/>
              <a:gd name="T1" fmla="*/ 0 h 3"/>
              <a:gd name="T2" fmla="*/ 0 w 6"/>
              <a:gd name="T3" fmla="*/ 0 h 3"/>
              <a:gd name="T4" fmla="*/ 0 w 6"/>
              <a:gd name="T5" fmla="*/ 2 h 3"/>
              <a:gd name="T6" fmla="*/ 4 w 6"/>
              <a:gd name="T7" fmla="*/ 3 h 3"/>
              <a:gd name="T8" fmla="*/ 6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2"/>
                </a:lnTo>
                <a:lnTo>
                  <a:pt x="4" y="3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7" name="Freeform 447"/>
          <p:cNvSpPr>
            <a:spLocks/>
          </p:cNvSpPr>
          <p:nvPr/>
        </p:nvSpPr>
        <p:spPr bwMode="auto">
          <a:xfrm>
            <a:off x="5058806" y="4185333"/>
            <a:ext cx="13261" cy="1484"/>
          </a:xfrm>
          <a:custGeom>
            <a:avLst/>
            <a:gdLst>
              <a:gd name="T0" fmla="*/ 3 w 15"/>
              <a:gd name="T1" fmla="*/ 4 h 4"/>
              <a:gd name="T2" fmla="*/ 0 w 15"/>
              <a:gd name="T3" fmla="*/ 0 h 4"/>
              <a:gd name="T4" fmla="*/ 15 w 15"/>
              <a:gd name="T5" fmla="*/ 2 h 4"/>
              <a:gd name="T6" fmla="*/ 3 w 15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4"/>
              <a:gd name="T14" fmla="*/ 15 w 1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4">
                <a:moveTo>
                  <a:pt x="3" y="4"/>
                </a:moveTo>
                <a:lnTo>
                  <a:pt x="0" y="0"/>
                </a:lnTo>
                <a:lnTo>
                  <a:pt x="15" y="2"/>
                </a:lnTo>
                <a:lnTo>
                  <a:pt x="3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8" name="Freeform 448"/>
          <p:cNvSpPr>
            <a:spLocks/>
          </p:cNvSpPr>
          <p:nvPr/>
        </p:nvSpPr>
        <p:spPr bwMode="auto">
          <a:xfrm>
            <a:off x="5011070" y="4169007"/>
            <a:ext cx="6630" cy="4453"/>
          </a:xfrm>
          <a:custGeom>
            <a:avLst/>
            <a:gdLst>
              <a:gd name="T0" fmla="*/ 2 w 10"/>
              <a:gd name="T1" fmla="*/ 0 h 3"/>
              <a:gd name="T2" fmla="*/ 0 w 10"/>
              <a:gd name="T3" fmla="*/ 1 h 3"/>
              <a:gd name="T4" fmla="*/ 10 w 10"/>
              <a:gd name="T5" fmla="*/ 3 h 3"/>
              <a:gd name="T6" fmla="*/ 2 w 10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"/>
              <a:gd name="T14" fmla="*/ 10 w 10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">
                <a:moveTo>
                  <a:pt x="2" y="0"/>
                </a:moveTo>
                <a:lnTo>
                  <a:pt x="0" y="1"/>
                </a:lnTo>
                <a:lnTo>
                  <a:pt x="10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79" name="Freeform 449"/>
          <p:cNvSpPr>
            <a:spLocks/>
          </p:cNvSpPr>
          <p:nvPr/>
        </p:nvSpPr>
        <p:spPr bwMode="auto">
          <a:xfrm>
            <a:off x="5032286" y="4164554"/>
            <a:ext cx="5304" cy="2968"/>
          </a:xfrm>
          <a:custGeom>
            <a:avLst/>
            <a:gdLst>
              <a:gd name="T0" fmla="*/ 6 w 6"/>
              <a:gd name="T1" fmla="*/ 2 h 2"/>
              <a:gd name="T2" fmla="*/ 0 w 6"/>
              <a:gd name="T3" fmla="*/ 2 h 2"/>
              <a:gd name="T4" fmla="*/ 2 w 6"/>
              <a:gd name="T5" fmla="*/ 0 h 2"/>
              <a:gd name="T6" fmla="*/ 6 w 6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6" y="2"/>
                </a:move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0" name="Freeform 450"/>
          <p:cNvSpPr>
            <a:spLocks/>
          </p:cNvSpPr>
          <p:nvPr/>
        </p:nvSpPr>
        <p:spPr bwMode="auto">
          <a:xfrm>
            <a:off x="4306966" y="4317425"/>
            <a:ext cx="3979" cy="4453"/>
          </a:xfrm>
          <a:custGeom>
            <a:avLst/>
            <a:gdLst>
              <a:gd name="T0" fmla="*/ 4 w 4"/>
              <a:gd name="T1" fmla="*/ 0 h 3"/>
              <a:gd name="T2" fmla="*/ 2 w 4"/>
              <a:gd name="T3" fmla="*/ 2 h 3"/>
              <a:gd name="T4" fmla="*/ 2 w 4"/>
              <a:gd name="T5" fmla="*/ 3 h 3"/>
              <a:gd name="T6" fmla="*/ 0 w 4"/>
              <a:gd name="T7" fmla="*/ 3 h 3"/>
              <a:gd name="T8" fmla="*/ 2 w 4"/>
              <a:gd name="T9" fmla="*/ 3 h 3"/>
              <a:gd name="T10" fmla="*/ 4 w 4"/>
              <a:gd name="T11" fmla="*/ 2 h 3"/>
              <a:gd name="T12" fmla="*/ 4 w 4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3"/>
              <a:gd name="T23" fmla="*/ 4 w 4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3">
                <a:moveTo>
                  <a:pt x="4" y="0"/>
                </a:moveTo>
                <a:lnTo>
                  <a:pt x="2" y="2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1" name="Freeform 451"/>
          <p:cNvSpPr>
            <a:spLocks/>
          </p:cNvSpPr>
          <p:nvPr/>
        </p:nvSpPr>
        <p:spPr bwMode="auto">
          <a:xfrm>
            <a:off x="5359807" y="4085893"/>
            <a:ext cx="60995" cy="120217"/>
          </a:xfrm>
          <a:custGeom>
            <a:avLst/>
            <a:gdLst>
              <a:gd name="T0" fmla="*/ 31 w 69"/>
              <a:gd name="T1" fmla="*/ 0 h 117"/>
              <a:gd name="T2" fmla="*/ 20 w 69"/>
              <a:gd name="T3" fmla="*/ 0 h 117"/>
              <a:gd name="T4" fmla="*/ 20 w 69"/>
              <a:gd name="T5" fmla="*/ 30 h 117"/>
              <a:gd name="T6" fmla="*/ 12 w 69"/>
              <a:gd name="T7" fmla="*/ 46 h 117"/>
              <a:gd name="T8" fmla="*/ 4 w 69"/>
              <a:gd name="T9" fmla="*/ 62 h 117"/>
              <a:gd name="T10" fmla="*/ 0 w 69"/>
              <a:gd name="T11" fmla="*/ 79 h 117"/>
              <a:gd name="T12" fmla="*/ 10 w 69"/>
              <a:gd name="T13" fmla="*/ 84 h 117"/>
              <a:gd name="T14" fmla="*/ 16 w 69"/>
              <a:gd name="T15" fmla="*/ 84 h 117"/>
              <a:gd name="T16" fmla="*/ 12 w 69"/>
              <a:gd name="T17" fmla="*/ 117 h 117"/>
              <a:gd name="T18" fmla="*/ 43 w 69"/>
              <a:gd name="T19" fmla="*/ 115 h 117"/>
              <a:gd name="T20" fmla="*/ 43 w 69"/>
              <a:gd name="T21" fmla="*/ 108 h 117"/>
              <a:gd name="T22" fmla="*/ 49 w 69"/>
              <a:gd name="T23" fmla="*/ 94 h 117"/>
              <a:gd name="T24" fmla="*/ 49 w 69"/>
              <a:gd name="T25" fmla="*/ 88 h 117"/>
              <a:gd name="T26" fmla="*/ 51 w 69"/>
              <a:gd name="T27" fmla="*/ 75 h 117"/>
              <a:gd name="T28" fmla="*/ 43 w 69"/>
              <a:gd name="T29" fmla="*/ 57 h 117"/>
              <a:gd name="T30" fmla="*/ 49 w 69"/>
              <a:gd name="T31" fmla="*/ 55 h 117"/>
              <a:gd name="T32" fmla="*/ 59 w 69"/>
              <a:gd name="T33" fmla="*/ 28 h 117"/>
              <a:gd name="T34" fmla="*/ 69 w 69"/>
              <a:gd name="T35" fmla="*/ 15 h 117"/>
              <a:gd name="T36" fmla="*/ 65 w 69"/>
              <a:gd name="T37" fmla="*/ 4 h 117"/>
              <a:gd name="T38" fmla="*/ 37 w 69"/>
              <a:gd name="T39" fmla="*/ 2 h 117"/>
              <a:gd name="T40" fmla="*/ 31 w 69"/>
              <a:gd name="T41" fmla="*/ 0 h 1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17"/>
              <a:gd name="T65" fmla="*/ 69 w 69"/>
              <a:gd name="T66" fmla="*/ 117 h 1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17">
                <a:moveTo>
                  <a:pt x="31" y="0"/>
                </a:moveTo>
                <a:lnTo>
                  <a:pt x="20" y="0"/>
                </a:lnTo>
                <a:lnTo>
                  <a:pt x="20" y="30"/>
                </a:lnTo>
                <a:lnTo>
                  <a:pt x="12" y="46"/>
                </a:lnTo>
                <a:lnTo>
                  <a:pt x="4" y="62"/>
                </a:lnTo>
                <a:lnTo>
                  <a:pt x="0" y="79"/>
                </a:lnTo>
                <a:lnTo>
                  <a:pt x="10" y="84"/>
                </a:lnTo>
                <a:lnTo>
                  <a:pt x="16" y="84"/>
                </a:lnTo>
                <a:lnTo>
                  <a:pt x="12" y="117"/>
                </a:lnTo>
                <a:lnTo>
                  <a:pt x="43" y="115"/>
                </a:lnTo>
                <a:lnTo>
                  <a:pt x="43" y="108"/>
                </a:lnTo>
                <a:lnTo>
                  <a:pt x="49" y="94"/>
                </a:lnTo>
                <a:lnTo>
                  <a:pt x="49" y="88"/>
                </a:lnTo>
                <a:lnTo>
                  <a:pt x="51" y="75"/>
                </a:lnTo>
                <a:lnTo>
                  <a:pt x="43" y="57"/>
                </a:lnTo>
                <a:lnTo>
                  <a:pt x="49" y="55"/>
                </a:lnTo>
                <a:lnTo>
                  <a:pt x="59" y="28"/>
                </a:lnTo>
                <a:lnTo>
                  <a:pt x="69" y="15"/>
                </a:lnTo>
                <a:lnTo>
                  <a:pt x="65" y="4"/>
                </a:lnTo>
                <a:lnTo>
                  <a:pt x="37" y="2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2" name="Freeform 452"/>
          <p:cNvSpPr>
            <a:spLocks/>
          </p:cNvSpPr>
          <p:nvPr/>
        </p:nvSpPr>
        <p:spPr bwMode="auto">
          <a:xfrm>
            <a:off x="5373067" y="4045821"/>
            <a:ext cx="222768" cy="182552"/>
          </a:xfrm>
          <a:custGeom>
            <a:avLst/>
            <a:gdLst>
              <a:gd name="T0" fmla="*/ 51 w 251"/>
              <a:gd name="T1" fmla="*/ 44 h 179"/>
              <a:gd name="T2" fmla="*/ 23 w 251"/>
              <a:gd name="T3" fmla="*/ 42 h 179"/>
              <a:gd name="T4" fmla="*/ 17 w 251"/>
              <a:gd name="T5" fmla="*/ 40 h 179"/>
              <a:gd name="T6" fmla="*/ 6 w 251"/>
              <a:gd name="T7" fmla="*/ 40 h 179"/>
              <a:gd name="T8" fmla="*/ 6 w 251"/>
              <a:gd name="T9" fmla="*/ 35 h 179"/>
              <a:gd name="T10" fmla="*/ 2 w 251"/>
              <a:gd name="T11" fmla="*/ 29 h 179"/>
              <a:gd name="T12" fmla="*/ 2 w 251"/>
              <a:gd name="T13" fmla="*/ 26 h 179"/>
              <a:gd name="T14" fmla="*/ 0 w 251"/>
              <a:gd name="T15" fmla="*/ 22 h 179"/>
              <a:gd name="T16" fmla="*/ 0 w 251"/>
              <a:gd name="T17" fmla="*/ 11 h 179"/>
              <a:gd name="T18" fmla="*/ 31 w 251"/>
              <a:gd name="T19" fmla="*/ 0 h 179"/>
              <a:gd name="T20" fmla="*/ 56 w 251"/>
              <a:gd name="T21" fmla="*/ 4 h 179"/>
              <a:gd name="T22" fmla="*/ 80 w 251"/>
              <a:gd name="T23" fmla="*/ 4 h 179"/>
              <a:gd name="T24" fmla="*/ 103 w 251"/>
              <a:gd name="T25" fmla="*/ 6 h 179"/>
              <a:gd name="T26" fmla="*/ 127 w 251"/>
              <a:gd name="T27" fmla="*/ 6 h 179"/>
              <a:gd name="T28" fmla="*/ 150 w 251"/>
              <a:gd name="T29" fmla="*/ 7 h 179"/>
              <a:gd name="T30" fmla="*/ 160 w 251"/>
              <a:gd name="T31" fmla="*/ 15 h 179"/>
              <a:gd name="T32" fmla="*/ 216 w 251"/>
              <a:gd name="T33" fmla="*/ 26 h 179"/>
              <a:gd name="T34" fmla="*/ 216 w 251"/>
              <a:gd name="T35" fmla="*/ 28 h 179"/>
              <a:gd name="T36" fmla="*/ 220 w 251"/>
              <a:gd name="T37" fmla="*/ 29 h 179"/>
              <a:gd name="T38" fmla="*/ 251 w 251"/>
              <a:gd name="T39" fmla="*/ 29 h 179"/>
              <a:gd name="T40" fmla="*/ 245 w 251"/>
              <a:gd name="T41" fmla="*/ 46 h 179"/>
              <a:gd name="T42" fmla="*/ 224 w 251"/>
              <a:gd name="T43" fmla="*/ 57 h 179"/>
              <a:gd name="T44" fmla="*/ 203 w 251"/>
              <a:gd name="T45" fmla="*/ 70 h 179"/>
              <a:gd name="T46" fmla="*/ 191 w 251"/>
              <a:gd name="T47" fmla="*/ 86 h 179"/>
              <a:gd name="T48" fmla="*/ 177 w 251"/>
              <a:gd name="T49" fmla="*/ 102 h 179"/>
              <a:gd name="T50" fmla="*/ 187 w 251"/>
              <a:gd name="T51" fmla="*/ 121 h 179"/>
              <a:gd name="T52" fmla="*/ 169 w 251"/>
              <a:gd name="T53" fmla="*/ 139 h 179"/>
              <a:gd name="T54" fmla="*/ 164 w 251"/>
              <a:gd name="T55" fmla="*/ 145 h 179"/>
              <a:gd name="T56" fmla="*/ 146 w 251"/>
              <a:gd name="T57" fmla="*/ 154 h 179"/>
              <a:gd name="T58" fmla="*/ 136 w 251"/>
              <a:gd name="T59" fmla="*/ 165 h 179"/>
              <a:gd name="T60" fmla="*/ 113 w 251"/>
              <a:gd name="T61" fmla="*/ 166 h 179"/>
              <a:gd name="T62" fmla="*/ 88 w 251"/>
              <a:gd name="T63" fmla="*/ 170 h 179"/>
              <a:gd name="T64" fmla="*/ 72 w 251"/>
              <a:gd name="T65" fmla="*/ 179 h 179"/>
              <a:gd name="T66" fmla="*/ 56 w 251"/>
              <a:gd name="T67" fmla="*/ 179 h 179"/>
              <a:gd name="T68" fmla="*/ 53 w 251"/>
              <a:gd name="T69" fmla="*/ 161 h 179"/>
              <a:gd name="T70" fmla="*/ 35 w 251"/>
              <a:gd name="T71" fmla="*/ 154 h 179"/>
              <a:gd name="T72" fmla="*/ 29 w 251"/>
              <a:gd name="T73" fmla="*/ 155 h 179"/>
              <a:gd name="T74" fmla="*/ 29 w 251"/>
              <a:gd name="T75" fmla="*/ 148 h 179"/>
              <a:gd name="T76" fmla="*/ 35 w 251"/>
              <a:gd name="T77" fmla="*/ 134 h 179"/>
              <a:gd name="T78" fmla="*/ 35 w 251"/>
              <a:gd name="T79" fmla="*/ 128 h 179"/>
              <a:gd name="T80" fmla="*/ 37 w 251"/>
              <a:gd name="T81" fmla="*/ 115 h 179"/>
              <a:gd name="T82" fmla="*/ 29 w 251"/>
              <a:gd name="T83" fmla="*/ 97 h 179"/>
              <a:gd name="T84" fmla="*/ 35 w 251"/>
              <a:gd name="T85" fmla="*/ 95 h 179"/>
              <a:gd name="T86" fmla="*/ 45 w 251"/>
              <a:gd name="T87" fmla="*/ 66 h 179"/>
              <a:gd name="T88" fmla="*/ 55 w 251"/>
              <a:gd name="T89" fmla="*/ 55 h 179"/>
              <a:gd name="T90" fmla="*/ 51 w 251"/>
              <a:gd name="T91" fmla="*/ 44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1"/>
              <a:gd name="T139" fmla="*/ 0 h 179"/>
              <a:gd name="T140" fmla="*/ 251 w 251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1" h="179">
                <a:moveTo>
                  <a:pt x="51" y="44"/>
                </a:moveTo>
                <a:lnTo>
                  <a:pt x="23" y="42"/>
                </a:lnTo>
                <a:lnTo>
                  <a:pt x="17" y="40"/>
                </a:lnTo>
                <a:lnTo>
                  <a:pt x="6" y="40"/>
                </a:lnTo>
                <a:lnTo>
                  <a:pt x="6" y="35"/>
                </a:lnTo>
                <a:lnTo>
                  <a:pt x="2" y="29"/>
                </a:lnTo>
                <a:lnTo>
                  <a:pt x="2" y="26"/>
                </a:lnTo>
                <a:lnTo>
                  <a:pt x="0" y="22"/>
                </a:lnTo>
                <a:lnTo>
                  <a:pt x="0" y="11"/>
                </a:lnTo>
                <a:lnTo>
                  <a:pt x="31" y="0"/>
                </a:lnTo>
                <a:lnTo>
                  <a:pt x="56" y="4"/>
                </a:lnTo>
                <a:lnTo>
                  <a:pt x="80" y="4"/>
                </a:lnTo>
                <a:lnTo>
                  <a:pt x="103" y="6"/>
                </a:lnTo>
                <a:lnTo>
                  <a:pt x="127" y="6"/>
                </a:lnTo>
                <a:lnTo>
                  <a:pt x="150" y="7"/>
                </a:lnTo>
                <a:lnTo>
                  <a:pt x="160" y="15"/>
                </a:lnTo>
                <a:lnTo>
                  <a:pt x="216" y="26"/>
                </a:lnTo>
                <a:lnTo>
                  <a:pt x="216" y="28"/>
                </a:lnTo>
                <a:lnTo>
                  <a:pt x="220" y="29"/>
                </a:lnTo>
                <a:lnTo>
                  <a:pt x="251" y="29"/>
                </a:lnTo>
                <a:lnTo>
                  <a:pt x="245" y="46"/>
                </a:lnTo>
                <a:lnTo>
                  <a:pt x="224" y="57"/>
                </a:lnTo>
                <a:lnTo>
                  <a:pt x="203" y="70"/>
                </a:lnTo>
                <a:lnTo>
                  <a:pt x="191" y="86"/>
                </a:lnTo>
                <a:lnTo>
                  <a:pt x="177" y="102"/>
                </a:lnTo>
                <a:lnTo>
                  <a:pt x="187" y="121"/>
                </a:lnTo>
                <a:lnTo>
                  <a:pt x="169" y="139"/>
                </a:lnTo>
                <a:lnTo>
                  <a:pt x="164" y="145"/>
                </a:lnTo>
                <a:lnTo>
                  <a:pt x="146" y="154"/>
                </a:lnTo>
                <a:lnTo>
                  <a:pt x="136" y="165"/>
                </a:lnTo>
                <a:lnTo>
                  <a:pt x="113" y="166"/>
                </a:lnTo>
                <a:lnTo>
                  <a:pt x="88" y="170"/>
                </a:lnTo>
                <a:lnTo>
                  <a:pt x="72" y="179"/>
                </a:lnTo>
                <a:lnTo>
                  <a:pt x="56" y="179"/>
                </a:lnTo>
                <a:lnTo>
                  <a:pt x="53" y="161"/>
                </a:lnTo>
                <a:lnTo>
                  <a:pt x="35" y="154"/>
                </a:lnTo>
                <a:lnTo>
                  <a:pt x="29" y="155"/>
                </a:lnTo>
                <a:lnTo>
                  <a:pt x="29" y="148"/>
                </a:lnTo>
                <a:lnTo>
                  <a:pt x="35" y="134"/>
                </a:lnTo>
                <a:lnTo>
                  <a:pt x="35" y="128"/>
                </a:lnTo>
                <a:lnTo>
                  <a:pt x="37" y="115"/>
                </a:lnTo>
                <a:lnTo>
                  <a:pt x="29" y="97"/>
                </a:lnTo>
                <a:lnTo>
                  <a:pt x="35" y="95"/>
                </a:lnTo>
                <a:lnTo>
                  <a:pt x="45" y="66"/>
                </a:lnTo>
                <a:lnTo>
                  <a:pt x="55" y="55"/>
                </a:lnTo>
                <a:lnTo>
                  <a:pt x="51" y="4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3" name="Freeform 453"/>
          <p:cNvSpPr>
            <a:spLocks/>
          </p:cNvSpPr>
          <p:nvPr/>
        </p:nvSpPr>
        <p:spPr bwMode="auto">
          <a:xfrm>
            <a:off x="5581249" y="4139324"/>
            <a:ext cx="19890" cy="8904"/>
          </a:xfrm>
          <a:custGeom>
            <a:avLst/>
            <a:gdLst>
              <a:gd name="T0" fmla="*/ 21 w 21"/>
              <a:gd name="T1" fmla="*/ 4 h 11"/>
              <a:gd name="T2" fmla="*/ 11 w 21"/>
              <a:gd name="T3" fmla="*/ 11 h 11"/>
              <a:gd name="T4" fmla="*/ 0 w 21"/>
              <a:gd name="T5" fmla="*/ 4 h 11"/>
              <a:gd name="T6" fmla="*/ 13 w 21"/>
              <a:gd name="T7" fmla="*/ 0 h 11"/>
              <a:gd name="T8" fmla="*/ 21 w 21"/>
              <a:gd name="T9" fmla="*/ 4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1"/>
              <a:gd name="T17" fmla="*/ 21 w 2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1">
                <a:moveTo>
                  <a:pt x="21" y="4"/>
                </a:moveTo>
                <a:lnTo>
                  <a:pt x="11" y="11"/>
                </a:lnTo>
                <a:lnTo>
                  <a:pt x="0" y="4"/>
                </a:lnTo>
                <a:lnTo>
                  <a:pt x="13" y="0"/>
                </a:lnTo>
                <a:lnTo>
                  <a:pt x="21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4" name="Freeform 454"/>
          <p:cNvSpPr>
            <a:spLocks/>
          </p:cNvSpPr>
          <p:nvPr/>
        </p:nvSpPr>
        <p:spPr bwMode="auto">
          <a:xfrm>
            <a:off x="3259431" y="3910763"/>
            <a:ext cx="1084664" cy="581794"/>
          </a:xfrm>
          <a:custGeom>
            <a:avLst/>
            <a:gdLst>
              <a:gd name="T0" fmla="*/ 1214 w 1227"/>
              <a:gd name="T1" fmla="*/ 48 h 573"/>
              <a:gd name="T2" fmla="*/ 1147 w 1227"/>
              <a:gd name="T3" fmla="*/ 94 h 573"/>
              <a:gd name="T4" fmla="*/ 1015 w 1227"/>
              <a:gd name="T5" fmla="*/ 134 h 573"/>
              <a:gd name="T6" fmla="*/ 920 w 1227"/>
              <a:gd name="T7" fmla="*/ 167 h 573"/>
              <a:gd name="T8" fmla="*/ 906 w 1227"/>
              <a:gd name="T9" fmla="*/ 136 h 573"/>
              <a:gd name="T10" fmla="*/ 894 w 1227"/>
              <a:gd name="T11" fmla="*/ 77 h 573"/>
              <a:gd name="T12" fmla="*/ 824 w 1227"/>
              <a:gd name="T13" fmla="*/ 26 h 573"/>
              <a:gd name="T14" fmla="*/ 711 w 1227"/>
              <a:gd name="T15" fmla="*/ 13 h 573"/>
              <a:gd name="T16" fmla="*/ 604 w 1227"/>
              <a:gd name="T17" fmla="*/ 8 h 573"/>
              <a:gd name="T18" fmla="*/ 435 w 1227"/>
              <a:gd name="T19" fmla="*/ 8 h 573"/>
              <a:gd name="T20" fmla="*/ 263 w 1227"/>
              <a:gd name="T21" fmla="*/ 8 h 573"/>
              <a:gd name="T22" fmla="*/ 146 w 1227"/>
              <a:gd name="T23" fmla="*/ 46 h 573"/>
              <a:gd name="T24" fmla="*/ 133 w 1227"/>
              <a:gd name="T25" fmla="*/ 46 h 573"/>
              <a:gd name="T26" fmla="*/ 107 w 1227"/>
              <a:gd name="T27" fmla="*/ 53 h 573"/>
              <a:gd name="T28" fmla="*/ 94 w 1227"/>
              <a:gd name="T29" fmla="*/ 72 h 573"/>
              <a:gd name="T30" fmla="*/ 37 w 1227"/>
              <a:gd name="T31" fmla="*/ 149 h 573"/>
              <a:gd name="T32" fmla="*/ 0 w 1227"/>
              <a:gd name="T33" fmla="*/ 234 h 573"/>
              <a:gd name="T34" fmla="*/ 14 w 1227"/>
              <a:gd name="T35" fmla="*/ 267 h 573"/>
              <a:gd name="T36" fmla="*/ 14 w 1227"/>
              <a:gd name="T37" fmla="*/ 291 h 573"/>
              <a:gd name="T38" fmla="*/ 26 w 1227"/>
              <a:gd name="T39" fmla="*/ 351 h 573"/>
              <a:gd name="T40" fmla="*/ 121 w 1227"/>
              <a:gd name="T41" fmla="*/ 395 h 573"/>
              <a:gd name="T42" fmla="*/ 218 w 1227"/>
              <a:gd name="T43" fmla="*/ 426 h 573"/>
              <a:gd name="T44" fmla="*/ 314 w 1227"/>
              <a:gd name="T45" fmla="*/ 463 h 573"/>
              <a:gd name="T46" fmla="*/ 396 w 1227"/>
              <a:gd name="T47" fmla="*/ 490 h 573"/>
              <a:gd name="T48" fmla="*/ 452 w 1227"/>
              <a:gd name="T49" fmla="*/ 527 h 573"/>
              <a:gd name="T50" fmla="*/ 466 w 1227"/>
              <a:gd name="T51" fmla="*/ 507 h 573"/>
              <a:gd name="T52" fmla="*/ 489 w 1227"/>
              <a:gd name="T53" fmla="*/ 494 h 573"/>
              <a:gd name="T54" fmla="*/ 530 w 1227"/>
              <a:gd name="T55" fmla="*/ 470 h 573"/>
              <a:gd name="T56" fmla="*/ 585 w 1227"/>
              <a:gd name="T57" fmla="*/ 467 h 573"/>
              <a:gd name="T58" fmla="*/ 625 w 1227"/>
              <a:gd name="T59" fmla="*/ 468 h 573"/>
              <a:gd name="T60" fmla="*/ 643 w 1227"/>
              <a:gd name="T61" fmla="*/ 461 h 573"/>
              <a:gd name="T62" fmla="*/ 674 w 1227"/>
              <a:gd name="T63" fmla="*/ 450 h 573"/>
              <a:gd name="T64" fmla="*/ 696 w 1227"/>
              <a:gd name="T65" fmla="*/ 450 h 573"/>
              <a:gd name="T66" fmla="*/ 731 w 1227"/>
              <a:gd name="T67" fmla="*/ 458 h 573"/>
              <a:gd name="T68" fmla="*/ 783 w 1227"/>
              <a:gd name="T69" fmla="*/ 487 h 573"/>
              <a:gd name="T70" fmla="*/ 779 w 1227"/>
              <a:gd name="T71" fmla="*/ 523 h 573"/>
              <a:gd name="T72" fmla="*/ 791 w 1227"/>
              <a:gd name="T73" fmla="*/ 543 h 573"/>
              <a:gd name="T74" fmla="*/ 832 w 1227"/>
              <a:gd name="T75" fmla="*/ 531 h 573"/>
              <a:gd name="T76" fmla="*/ 824 w 1227"/>
              <a:gd name="T77" fmla="*/ 470 h 573"/>
              <a:gd name="T78" fmla="*/ 838 w 1227"/>
              <a:gd name="T79" fmla="*/ 414 h 573"/>
              <a:gd name="T80" fmla="*/ 884 w 1227"/>
              <a:gd name="T81" fmla="*/ 379 h 573"/>
              <a:gd name="T82" fmla="*/ 941 w 1227"/>
              <a:gd name="T83" fmla="*/ 335 h 573"/>
              <a:gd name="T84" fmla="*/ 974 w 1227"/>
              <a:gd name="T85" fmla="*/ 317 h 573"/>
              <a:gd name="T86" fmla="*/ 972 w 1227"/>
              <a:gd name="T87" fmla="*/ 311 h 573"/>
              <a:gd name="T88" fmla="*/ 964 w 1227"/>
              <a:gd name="T89" fmla="*/ 289 h 573"/>
              <a:gd name="T90" fmla="*/ 964 w 1227"/>
              <a:gd name="T91" fmla="*/ 264 h 573"/>
              <a:gd name="T92" fmla="*/ 966 w 1227"/>
              <a:gd name="T93" fmla="*/ 256 h 573"/>
              <a:gd name="T94" fmla="*/ 997 w 1227"/>
              <a:gd name="T95" fmla="*/ 233 h 573"/>
              <a:gd name="T96" fmla="*/ 988 w 1227"/>
              <a:gd name="T97" fmla="*/ 269 h 573"/>
              <a:gd name="T98" fmla="*/ 1005 w 1227"/>
              <a:gd name="T99" fmla="*/ 233 h 573"/>
              <a:gd name="T100" fmla="*/ 1038 w 1227"/>
              <a:gd name="T101" fmla="*/ 222 h 573"/>
              <a:gd name="T102" fmla="*/ 1058 w 1227"/>
              <a:gd name="T103" fmla="*/ 196 h 573"/>
              <a:gd name="T104" fmla="*/ 1112 w 1227"/>
              <a:gd name="T105" fmla="*/ 181 h 573"/>
              <a:gd name="T106" fmla="*/ 1140 w 1227"/>
              <a:gd name="T107" fmla="*/ 176 h 573"/>
              <a:gd name="T108" fmla="*/ 1161 w 1227"/>
              <a:gd name="T109" fmla="*/ 127 h 573"/>
              <a:gd name="T110" fmla="*/ 1198 w 1227"/>
              <a:gd name="T111" fmla="*/ 11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7"/>
              <a:gd name="T169" fmla="*/ 0 h 573"/>
              <a:gd name="T170" fmla="*/ 1227 w 1227"/>
              <a:gd name="T171" fmla="*/ 573 h 5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7" h="573">
                <a:moveTo>
                  <a:pt x="1225" y="105"/>
                </a:moveTo>
                <a:lnTo>
                  <a:pt x="1223" y="97"/>
                </a:lnTo>
                <a:lnTo>
                  <a:pt x="1218" y="83"/>
                </a:lnTo>
                <a:lnTo>
                  <a:pt x="1227" y="53"/>
                </a:lnTo>
                <a:lnTo>
                  <a:pt x="1214" y="48"/>
                </a:lnTo>
                <a:lnTo>
                  <a:pt x="1204" y="48"/>
                </a:lnTo>
                <a:lnTo>
                  <a:pt x="1202" y="44"/>
                </a:lnTo>
                <a:lnTo>
                  <a:pt x="1184" y="61"/>
                </a:lnTo>
                <a:lnTo>
                  <a:pt x="1167" y="79"/>
                </a:lnTo>
                <a:lnTo>
                  <a:pt x="1147" y="94"/>
                </a:lnTo>
                <a:lnTo>
                  <a:pt x="1134" y="101"/>
                </a:lnTo>
                <a:lnTo>
                  <a:pt x="1095" y="103"/>
                </a:lnTo>
                <a:lnTo>
                  <a:pt x="1056" y="105"/>
                </a:lnTo>
                <a:lnTo>
                  <a:pt x="1036" y="119"/>
                </a:lnTo>
                <a:lnTo>
                  <a:pt x="1015" y="134"/>
                </a:lnTo>
                <a:lnTo>
                  <a:pt x="990" y="136"/>
                </a:lnTo>
                <a:lnTo>
                  <a:pt x="964" y="138"/>
                </a:lnTo>
                <a:lnTo>
                  <a:pt x="964" y="152"/>
                </a:lnTo>
                <a:lnTo>
                  <a:pt x="941" y="160"/>
                </a:lnTo>
                <a:lnTo>
                  <a:pt x="920" y="167"/>
                </a:lnTo>
                <a:lnTo>
                  <a:pt x="898" y="172"/>
                </a:lnTo>
                <a:lnTo>
                  <a:pt x="877" y="180"/>
                </a:lnTo>
                <a:lnTo>
                  <a:pt x="871" y="170"/>
                </a:lnTo>
                <a:lnTo>
                  <a:pt x="894" y="149"/>
                </a:lnTo>
                <a:lnTo>
                  <a:pt x="906" y="136"/>
                </a:lnTo>
                <a:lnTo>
                  <a:pt x="910" y="114"/>
                </a:lnTo>
                <a:lnTo>
                  <a:pt x="916" y="94"/>
                </a:lnTo>
                <a:lnTo>
                  <a:pt x="898" y="83"/>
                </a:lnTo>
                <a:lnTo>
                  <a:pt x="902" y="75"/>
                </a:lnTo>
                <a:lnTo>
                  <a:pt x="894" y="77"/>
                </a:lnTo>
                <a:lnTo>
                  <a:pt x="892" y="66"/>
                </a:lnTo>
                <a:lnTo>
                  <a:pt x="875" y="57"/>
                </a:lnTo>
                <a:lnTo>
                  <a:pt x="857" y="46"/>
                </a:lnTo>
                <a:lnTo>
                  <a:pt x="842" y="35"/>
                </a:lnTo>
                <a:lnTo>
                  <a:pt x="824" y="26"/>
                </a:lnTo>
                <a:lnTo>
                  <a:pt x="797" y="32"/>
                </a:lnTo>
                <a:lnTo>
                  <a:pt x="781" y="26"/>
                </a:lnTo>
                <a:lnTo>
                  <a:pt x="764" y="28"/>
                </a:lnTo>
                <a:lnTo>
                  <a:pt x="734" y="17"/>
                </a:lnTo>
                <a:lnTo>
                  <a:pt x="711" y="13"/>
                </a:lnTo>
                <a:lnTo>
                  <a:pt x="715" y="0"/>
                </a:lnTo>
                <a:lnTo>
                  <a:pt x="705" y="8"/>
                </a:lnTo>
                <a:lnTo>
                  <a:pt x="672" y="8"/>
                </a:lnTo>
                <a:lnTo>
                  <a:pt x="637" y="8"/>
                </a:lnTo>
                <a:lnTo>
                  <a:pt x="604" y="8"/>
                </a:lnTo>
                <a:lnTo>
                  <a:pt x="569" y="8"/>
                </a:lnTo>
                <a:lnTo>
                  <a:pt x="536" y="8"/>
                </a:lnTo>
                <a:lnTo>
                  <a:pt x="503" y="8"/>
                </a:lnTo>
                <a:lnTo>
                  <a:pt x="468" y="8"/>
                </a:lnTo>
                <a:lnTo>
                  <a:pt x="435" y="8"/>
                </a:lnTo>
                <a:lnTo>
                  <a:pt x="399" y="8"/>
                </a:lnTo>
                <a:lnTo>
                  <a:pt x="366" y="8"/>
                </a:lnTo>
                <a:lnTo>
                  <a:pt x="331" y="8"/>
                </a:lnTo>
                <a:lnTo>
                  <a:pt x="298" y="8"/>
                </a:lnTo>
                <a:lnTo>
                  <a:pt x="263" y="8"/>
                </a:lnTo>
                <a:lnTo>
                  <a:pt x="230" y="8"/>
                </a:lnTo>
                <a:lnTo>
                  <a:pt x="197" y="8"/>
                </a:lnTo>
                <a:lnTo>
                  <a:pt x="162" y="8"/>
                </a:lnTo>
                <a:lnTo>
                  <a:pt x="156" y="28"/>
                </a:lnTo>
                <a:lnTo>
                  <a:pt x="146" y="46"/>
                </a:lnTo>
                <a:lnTo>
                  <a:pt x="129" y="53"/>
                </a:lnTo>
                <a:lnTo>
                  <a:pt x="133" y="48"/>
                </a:lnTo>
                <a:lnTo>
                  <a:pt x="135" y="50"/>
                </a:lnTo>
                <a:lnTo>
                  <a:pt x="150" y="33"/>
                </a:lnTo>
                <a:lnTo>
                  <a:pt x="133" y="46"/>
                </a:lnTo>
                <a:lnTo>
                  <a:pt x="131" y="46"/>
                </a:lnTo>
                <a:lnTo>
                  <a:pt x="142" y="37"/>
                </a:lnTo>
                <a:lnTo>
                  <a:pt x="148" y="28"/>
                </a:lnTo>
                <a:lnTo>
                  <a:pt x="117" y="22"/>
                </a:lnTo>
                <a:lnTo>
                  <a:pt x="107" y="53"/>
                </a:lnTo>
                <a:lnTo>
                  <a:pt x="103" y="57"/>
                </a:lnTo>
                <a:lnTo>
                  <a:pt x="103" y="61"/>
                </a:lnTo>
                <a:lnTo>
                  <a:pt x="101" y="66"/>
                </a:lnTo>
                <a:lnTo>
                  <a:pt x="100" y="63"/>
                </a:lnTo>
                <a:lnTo>
                  <a:pt x="94" y="72"/>
                </a:lnTo>
                <a:lnTo>
                  <a:pt x="107" y="74"/>
                </a:lnTo>
                <a:lnTo>
                  <a:pt x="98" y="74"/>
                </a:lnTo>
                <a:lnTo>
                  <a:pt x="88" y="86"/>
                </a:lnTo>
                <a:lnTo>
                  <a:pt x="63" y="117"/>
                </a:lnTo>
                <a:lnTo>
                  <a:pt x="37" y="149"/>
                </a:lnTo>
                <a:lnTo>
                  <a:pt x="31" y="167"/>
                </a:lnTo>
                <a:lnTo>
                  <a:pt x="24" y="187"/>
                </a:lnTo>
                <a:lnTo>
                  <a:pt x="2" y="209"/>
                </a:lnTo>
                <a:lnTo>
                  <a:pt x="4" y="218"/>
                </a:lnTo>
                <a:lnTo>
                  <a:pt x="0" y="234"/>
                </a:lnTo>
                <a:lnTo>
                  <a:pt x="4" y="251"/>
                </a:lnTo>
                <a:lnTo>
                  <a:pt x="6" y="266"/>
                </a:lnTo>
                <a:lnTo>
                  <a:pt x="4" y="262"/>
                </a:lnTo>
                <a:lnTo>
                  <a:pt x="2" y="266"/>
                </a:lnTo>
                <a:lnTo>
                  <a:pt x="14" y="267"/>
                </a:lnTo>
                <a:lnTo>
                  <a:pt x="18" y="267"/>
                </a:lnTo>
                <a:lnTo>
                  <a:pt x="14" y="278"/>
                </a:lnTo>
                <a:lnTo>
                  <a:pt x="10" y="277"/>
                </a:lnTo>
                <a:lnTo>
                  <a:pt x="6" y="278"/>
                </a:lnTo>
                <a:lnTo>
                  <a:pt x="14" y="291"/>
                </a:lnTo>
                <a:lnTo>
                  <a:pt x="6" y="300"/>
                </a:lnTo>
                <a:lnTo>
                  <a:pt x="12" y="315"/>
                </a:lnTo>
                <a:lnTo>
                  <a:pt x="16" y="328"/>
                </a:lnTo>
                <a:lnTo>
                  <a:pt x="12" y="350"/>
                </a:lnTo>
                <a:lnTo>
                  <a:pt x="26" y="351"/>
                </a:lnTo>
                <a:lnTo>
                  <a:pt x="47" y="362"/>
                </a:lnTo>
                <a:lnTo>
                  <a:pt x="68" y="379"/>
                </a:lnTo>
                <a:lnTo>
                  <a:pt x="68" y="397"/>
                </a:lnTo>
                <a:lnTo>
                  <a:pt x="94" y="397"/>
                </a:lnTo>
                <a:lnTo>
                  <a:pt x="121" y="395"/>
                </a:lnTo>
                <a:lnTo>
                  <a:pt x="137" y="403"/>
                </a:lnTo>
                <a:lnTo>
                  <a:pt x="154" y="410"/>
                </a:lnTo>
                <a:lnTo>
                  <a:pt x="172" y="419"/>
                </a:lnTo>
                <a:lnTo>
                  <a:pt x="187" y="426"/>
                </a:lnTo>
                <a:lnTo>
                  <a:pt x="218" y="426"/>
                </a:lnTo>
                <a:lnTo>
                  <a:pt x="250" y="426"/>
                </a:lnTo>
                <a:lnTo>
                  <a:pt x="253" y="415"/>
                </a:lnTo>
                <a:lnTo>
                  <a:pt x="288" y="415"/>
                </a:lnTo>
                <a:lnTo>
                  <a:pt x="308" y="439"/>
                </a:lnTo>
                <a:lnTo>
                  <a:pt x="314" y="463"/>
                </a:lnTo>
                <a:lnTo>
                  <a:pt x="327" y="472"/>
                </a:lnTo>
                <a:lnTo>
                  <a:pt x="341" y="483"/>
                </a:lnTo>
                <a:lnTo>
                  <a:pt x="357" y="465"/>
                </a:lnTo>
                <a:lnTo>
                  <a:pt x="386" y="468"/>
                </a:lnTo>
                <a:lnTo>
                  <a:pt x="396" y="490"/>
                </a:lnTo>
                <a:lnTo>
                  <a:pt x="405" y="512"/>
                </a:lnTo>
                <a:lnTo>
                  <a:pt x="413" y="540"/>
                </a:lnTo>
                <a:lnTo>
                  <a:pt x="429" y="551"/>
                </a:lnTo>
                <a:lnTo>
                  <a:pt x="454" y="554"/>
                </a:lnTo>
                <a:lnTo>
                  <a:pt x="452" y="527"/>
                </a:lnTo>
                <a:lnTo>
                  <a:pt x="450" y="525"/>
                </a:lnTo>
                <a:lnTo>
                  <a:pt x="450" y="520"/>
                </a:lnTo>
                <a:lnTo>
                  <a:pt x="456" y="521"/>
                </a:lnTo>
                <a:lnTo>
                  <a:pt x="460" y="511"/>
                </a:lnTo>
                <a:lnTo>
                  <a:pt x="466" y="507"/>
                </a:lnTo>
                <a:lnTo>
                  <a:pt x="477" y="498"/>
                </a:lnTo>
                <a:lnTo>
                  <a:pt x="483" y="494"/>
                </a:lnTo>
                <a:lnTo>
                  <a:pt x="483" y="490"/>
                </a:lnTo>
                <a:lnTo>
                  <a:pt x="495" y="490"/>
                </a:lnTo>
                <a:lnTo>
                  <a:pt x="489" y="494"/>
                </a:lnTo>
                <a:lnTo>
                  <a:pt x="501" y="489"/>
                </a:lnTo>
                <a:lnTo>
                  <a:pt x="497" y="490"/>
                </a:lnTo>
                <a:lnTo>
                  <a:pt x="522" y="472"/>
                </a:lnTo>
                <a:lnTo>
                  <a:pt x="524" y="467"/>
                </a:lnTo>
                <a:lnTo>
                  <a:pt x="530" y="470"/>
                </a:lnTo>
                <a:lnTo>
                  <a:pt x="528" y="472"/>
                </a:lnTo>
                <a:lnTo>
                  <a:pt x="546" y="463"/>
                </a:lnTo>
                <a:lnTo>
                  <a:pt x="549" y="463"/>
                </a:lnTo>
                <a:lnTo>
                  <a:pt x="567" y="465"/>
                </a:lnTo>
                <a:lnTo>
                  <a:pt x="585" y="467"/>
                </a:lnTo>
                <a:lnTo>
                  <a:pt x="594" y="465"/>
                </a:lnTo>
                <a:lnTo>
                  <a:pt x="602" y="474"/>
                </a:lnTo>
                <a:lnTo>
                  <a:pt x="614" y="478"/>
                </a:lnTo>
                <a:lnTo>
                  <a:pt x="625" y="478"/>
                </a:lnTo>
                <a:lnTo>
                  <a:pt x="625" y="468"/>
                </a:lnTo>
                <a:lnTo>
                  <a:pt x="643" y="479"/>
                </a:lnTo>
                <a:lnTo>
                  <a:pt x="639" y="483"/>
                </a:lnTo>
                <a:lnTo>
                  <a:pt x="647" y="478"/>
                </a:lnTo>
                <a:lnTo>
                  <a:pt x="637" y="465"/>
                </a:lnTo>
                <a:lnTo>
                  <a:pt x="643" y="461"/>
                </a:lnTo>
                <a:lnTo>
                  <a:pt x="641" y="459"/>
                </a:lnTo>
                <a:lnTo>
                  <a:pt x="639" y="458"/>
                </a:lnTo>
                <a:lnTo>
                  <a:pt x="623" y="454"/>
                </a:lnTo>
                <a:lnTo>
                  <a:pt x="639" y="452"/>
                </a:lnTo>
                <a:lnTo>
                  <a:pt x="674" y="450"/>
                </a:lnTo>
                <a:lnTo>
                  <a:pt x="680" y="441"/>
                </a:lnTo>
                <a:lnTo>
                  <a:pt x="678" y="452"/>
                </a:lnTo>
                <a:lnTo>
                  <a:pt x="690" y="450"/>
                </a:lnTo>
                <a:lnTo>
                  <a:pt x="699" y="447"/>
                </a:lnTo>
                <a:lnTo>
                  <a:pt x="696" y="450"/>
                </a:lnTo>
                <a:lnTo>
                  <a:pt x="715" y="448"/>
                </a:lnTo>
                <a:lnTo>
                  <a:pt x="709" y="448"/>
                </a:lnTo>
                <a:lnTo>
                  <a:pt x="723" y="452"/>
                </a:lnTo>
                <a:lnTo>
                  <a:pt x="727" y="452"/>
                </a:lnTo>
                <a:lnTo>
                  <a:pt x="731" y="458"/>
                </a:lnTo>
                <a:lnTo>
                  <a:pt x="727" y="456"/>
                </a:lnTo>
                <a:lnTo>
                  <a:pt x="731" y="467"/>
                </a:lnTo>
                <a:lnTo>
                  <a:pt x="762" y="456"/>
                </a:lnTo>
                <a:lnTo>
                  <a:pt x="773" y="472"/>
                </a:lnTo>
                <a:lnTo>
                  <a:pt x="783" y="487"/>
                </a:lnTo>
                <a:lnTo>
                  <a:pt x="777" y="514"/>
                </a:lnTo>
                <a:lnTo>
                  <a:pt x="775" y="511"/>
                </a:lnTo>
                <a:lnTo>
                  <a:pt x="779" y="514"/>
                </a:lnTo>
                <a:lnTo>
                  <a:pt x="783" y="509"/>
                </a:lnTo>
                <a:lnTo>
                  <a:pt x="779" y="523"/>
                </a:lnTo>
                <a:lnTo>
                  <a:pt x="785" y="532"/>
                </a:lnTo>
                <a:lnTo>
                  <a:pt x="789" y="534"/>
                </a:lnTo>
                <a:lnTo>
                  <a:pt x="789" y="542"/>
                </a:lnTo>
                <a:lnTo>
                  <a:pt x="793" y="536"/>
                </a:lnTo>
                <a:lnTo>
                  <a:pt x="791" y="543"/>
                </a:lnTo>
                <a:lnTo>
                  <a:pt x="793" y="556"/>
                </a:lnTo>
                <a:lnTo>
                  <a:pt x="803" y="573"/>
                </a:lnTo>
                <a:lnTo>
                  <a:pt x="818" y="571"/>
                </a:lnTo>
                <a:lnTo>
                  <a:pt x="824" y="551"/>
                </a:lnTo>
                <a:lnTo>
                  <a:pt x="832" y="531"/>
                </a:lnTo>
                <a:lnTo>
                  <a:pt x="828" y="511"/>
                </a:lnTo>
                <a:lnTo>
                  <a:pt x="824" y="490"/>
                </a:lnTo>
                <a:lnTo>
                  <a:pt x="828" y="509"/>
                </a:lnTo>
                <a:lnTo>
                  <a:pt x="826" y="490"/>
                </a:lnTo>
                <a:lnTo>
                  <a:pt x="824" y="470"/>
                </a:lnTo>
                <a:lnTo>
                  <a:pt x="822" y="452"/>
                </a:lnTo>
                <a:lnTo>
                  <a:pt x="822" y="432"/>
                </a:lnTo>
                <a:lnTo>
                  <a:pt x="828" y="428"/>
                </a:lnTo>
                <a:lnTo>
                  <a:pt x="830" y="425"/>
                </a:lnTo>
                <a:lnTo>
                  <a:pt x="838" y="414"/>
                </a:lnTo>
                <a:lnTo>
                  <a:pt x="846" y="403"/>
                </a:lnTo>
                <a:lnTo>
                  <a:pt x="846" y="401"/>
                </a:lnTo>
                <a:lnTo>
                  <a:pt x="853" y="399"/>
                </a:lnTo>
                <a:lnTo>
                  <a:pt x="883" y="381"/>
                </a:lnTo>
                <a:lnTo>
                  <a:pt x="884" y="379"/>
                </a:lnTo>
                <a:lnTo>
                  <a:pt x="908" y="366"/>
                </a:lnTo>
                <a:lnTo>
                  <a:pt x="916" y="362"/>
                </a:lnTo>
                <a:lnTo>
                  <a:pt x="931" y="350"/>
                </a:lnTo>
                <a:lnTo>
                  <a:pt x="958" y="340"/>
                </a:lnTo>
                <a:lnTo>
                  <a:pt x="941" y="335"/>
                </a:lnTo>
                <a:lnTo>
                  <a:pt x="953" y="337"/>
                </a:lnTo>
                <a:lnTo>
                  <a:pt x="955" y="331"/>
                </a:lnTo>
                <a:lnTo>
                  <a:pt x="945" y="326"/>
                </a:lnTo>
                <a:lnTo>
                  <a:pt x="968" y="328"/>
                </a:lnTo>
                <a:lnTo>
                  <a:pt x="974" y="317"/>
                </a:lnTo>
                <a:lnTo>
                  <a:pt x="968" y="320"/>
                </a:lnTo>
                <a:lnTo>
                  <a:pt x="962" y="315"/>
                </a:lnTo>
                <a:lnTo>
                  <a:pt x="957" y="311"/>
                </a:lnTo>
                <a:lnTo>
                  <a:pt x="964" y="313"/>
                </a:lnTo>
                <a:lnTo>
                  <a:pt x="972" y="311"/>
                </a:lnTo>
                <a:lnTo>
                  <a:pt x="976" y="313"/>
                </a:lnTo>
                <a:lnTo>
                  <a:pt x="978" y="298"/>
                </a:lnTo>
                <a:lnTo>
                  <a:pt x="980" y="320"/>
                </a:lnTo>
                <a:lnTo>
                  <a:pt x="972" y="291"/>
                </a:lnTo>
                <a:lnTo>
                  <a:pt x="964" y="289"/>
                </a:lnTo>
                <a:lnTo>
                  <a:pt x="958" y="284"/>
                </a:lnTo>
                <a:lnTo>
                  <a:pt x="972" y="289"/>
                </a:lnTo>
                <a:lnTo>
                  <a:pt x="966" y="278"/>
                </a:lnTo>
                <a:lnTo>
                  <a:pt x="974" y="284"/>
                </a:lnTo>
                <a:lnTo>
                  <a:pt x="964" y="264"/>
                </a:lnTo>
                <a:lnTo>
                  <a:pt x="978" y="273"/>
                </a:lnTo>
                <a:lnTo>
                  <a:pt x="966" y="258"/>
                </a:lnTo>
                <a:lnTo>
                  <a:pt x="960" y="258"/>
                </a:lnTo>
                <a:lnTo>
                  <a:pt x="970" y="249"/>
                </a:lnTo>
                <a:lnTo>
                  <a:pt x="966" y="256"/>
                </a:lnTo>
                <a:lnTo>
                  <a:pt x="980" y="264"/>
                </a:lnTo>
                <a:lnTo>
                  <a:pt x="976" y="251"/>
                </a:lnTo>
                <a:lnTo>
                  <a:pt x="980" y="258"/>
                </a:lnTo>
                <a:lnTo>
                  <a:pt x="984" y="238"/>
                </a:lnTo>
                <a:lnTo>
                  <a:pt x="997" y="233"/>
                </a:lnTo>
                <a:lnTo>
                  <a:pt x="990" y="245"/>
                </a:lnTo>
                <a:lnTo>
                  <a:pt x="988" y="253"/>
                </a:lnTo>
                <a:lnTo>
                  <a:pt x="984" y="258"/>
                </a:lnTo>
                <a:lnTo>
                  <a:pt x="992" y="262"/>
                </a:lnTo>
                <a:lnTo>
                  <a:pt x="988" y="269"/>
                </a:lnTo>
                <a:lnTo>
                  <a:pt x="990" y="273"/>
                </a:lnTo>
                <a:lnTo>
                  <a:pt x="986" y="277"/>
                </a:lnTo>
                <a:lnTo>
                  <a:pt x="980" y="286"/>
                </a:lnTo>
                <a:lnTo>
                  <a:pt x="1007" y="258"/>
                </a:lnTo>
                <a:lnTo>
                  <a:pt x="1005" y="233"/>
                </a:lnTo>
                <a:lnTo>
                  <a:pt x="1017" y="222"/>
                </a:lnTo>
                <a:lnTo>
                  <a:pt x="1007" y="229"/>
                </a:lnTo>
                <a:lnTo>
                  <a:pt x="1015" y="238"/>
                </a:lnTo>
                <a:lnTo>
                  <a:pt x="1013" y="245"/>
                </a:lnTo>
                <a:lnTo>
                  <a:pt x="1038" y="222"/>
                </a:lnTo>
                <a:lnTo>
                  <a:pt x="1038" y="225"/>
                </a:lnTo>
                <a:lnTo>
                  <a:pt x="1042" y="209"/>
                </a:lnTo>
                <a:lnTo>
                  <a:pt x="1054" y="192"/>
                </a:lnTo>
                <a:lnTo>
                  <a:pt x="1050" y="200"/>
                </a:lnTo>
                <a:lnTo>
                  <a:pt x="1058" y="196"/>
                </a:lnTo>
                <a:lnTo>
                  <a:pt x="1081" y="191"/>
                </a:lnTo>
                <a:lnTo>
                  <a:pt x="1103" y="187"/>
                </a:lnTo>
                <a:lnTo>
                  <a:pt x="1108" y="180"/>
                </a:lnTo>
                <a:lnTo>
                  <a:pt x="1112" y="180"/>
                </a:lnTo>
                <a:lnTo>
                  <a:pt x="1112" y="181"/>
                </a:lnTo>
                <a:lnTo>
                  <a:pt x="1122" y="185"/>
                </a:lnTo>
                <a:lnTo>
                  <a:pt x="1126" y="187"/>
                </a:lnTo>
                <a:lnTo>
                  <a:pt x="1140" y="180"/>
                </a:lnTo>
                <a:lnTo>
                  <a:pt x="1138" y="170"/>
                </a:lnTo>
                <a:lnTo>
                  <a:pt x="1140" y="176"/>
                </a:lnTo>
                <a:lnTo>
                  <a:pt x="1128" y="172"/>
                </a:lnTo>
                <a:lnTo>
                  <a:pt x="1130" y="160"/>
                </a:lnTo>
                <a:lnTo>
                  <a:pt x="1130" y="156"/>
                </a:lnTo>
                <a:lnTo>
                  <a:pt x="1155" y="130"/>
                </a:lnTo>
                <a:lnTo>
                  <a:pt x="1161" y="127"/>
                </a:lnTo>
                <a:lnTo>
                  <a:pt x="1165" y="128"/>
                </a:lnTo>
                <a:lnTo>
                  <a:pt x="1184" y="114"/>
                </a:lnTo>
                <a:lnTo>
                  <a:pt x="1184" y="116"/>
                </a:lnTo>
                <a:lnTo>
                  <a:pt x="1188" y="116"/>
                </a:lnTo>
                <a:lnTo>
                  <a:pt x="1198" y="117"/>
                </a:lnTo>
                <a:lnTo>
                  <a:pt x="1225" y="105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5" name="Freeform 455"/>
          <p:cNvSpPr>
            <a:spLocks/>
          </p:cNvSpPr>
          <p:nvPr/>
        </p:nvSpPr>
        <p:spPr bwMode="auto">
          <a:xfrm>
            <a:off x="2823178" y="3428407"/>
            <a:ext cx="689517" cy="354715"/>
          </a:xfrm>
          <a:custGeom>
            <a:avLst/>
            <a:gdLst>
              <a:gd name="T0" fmla="*/ 630 w 782"/>
              <a:gd name="T1" fmla="*/ 306 h 351"/>
              <a:gd name="T2" fmla="*/ 606 w 782"/>
              <a:gd name="T3" fmla="*/ 247 h 351"/>
              <a:gd name="T4" fmla="*/ 571 w 782"/>
              <a:gd name="T5" fmla="*/ 234 h 351"/>
              <a:gd name="T6" fmla="*/ 602 w 782"/>
              <a:gd name="T7" fmla="*/ 179 h 351"/>
              <a:gd name="T8" fmla="*/ 721 w 782"/>
              <a:gd name="T9" fmla="*/ 81 h 351"/>
              <a:gd name="T10" fmla="*/ 709 w 782"/>
              <a:gd name="T11" fmla="*/ 20 h 351"/>
              <a:gd name="T12" fmla="*/ 610 w 782"/>
              <a:gd name="T13" fmla="*/ 9 h 351"/>
              <a:gd name="T14" fmla="*/ 587 w 782"/>
              <a:gd name="T15" fmla="*/ 2 h 351"/>
              <a:gd name="T16" fmla="*/ 505 w 782"/>
              <a:gd name="T17" fmla="*/ 13 h 351"/>
              <a:gd name="T18" fmla="*/ 460 w 782"/>
              <a:gd name="T19" fmla="*/ 20 h 351"/>
              <a:gd name="T20" fmla="*/ 328 w 782"/>
              <a:gd name="T21" fmla="*/ 59 h 351"/>
              <a:gd name="T22" fmla="*/ 355 w 782"/>
              <a:gd name="T23" fmla="*/ 97 h 351"/>
              <a:gd name="T24" fmla="*/ 343 w 782"/>
              <a:gd name="T25" fmla="*/ 101 h 351"/>
              <a:gd name="T26" fmla="*/ 316 w 782"/>
              <a:gd name="T27" fmla="*/ 95 h 351"/>
              <a:gd name="T28" fmla="*/ 221 w 782"/>
              <a:gd name="T29" fmla="*/ 125 h 351"/>
              <a:gd name="T30" fmla="*/ 312 w 782"/>
              <a:gd name="T31" fmla="*/ 130 h 351"/>
              <a:gd name="T32" fmla="*/ 258 w 782"/>
              <a:gd name="T33" fmla="*/ 161 h 351"/>
              <a:gd name="T34" fmla="*/ 184 w 782"/>
              <a:gd name="T35" fmla="*/ 179 h 351"/>
              <a:gd name="T36" fmla="*/ 139 w 782"/>
              <a:gd name="T37" fmla="*/ 198 h 351"/>
              <a:gd name="T38" fmla="*/ 154 w 782"/>
              <a:gd name="T39" fmla="*/ 203 h 351"/>
              <a:gd name="T40" fmla="*/ 149 w 782"/>
              <a:gd name="T41" fmla="*/ 218 h 351"/>
              <a:gd name="T42" fmla="*/ 115 w 782"/>
              <a:gd name="T43" fmla="*/ 225 h 351"/>
              <a:gd name="T44" fmla="*/ 156 w 782"/>
              <a:gd name="T45" fmla="*/ 236 h 351"/>
              <a:gd name="T46" fmla="*/ 125 w 782"/>
              <a:gd name="T47" fmla="*/ 265 h 351"/>
              <a:gd name="T48" fmla="*/ 195 w 782"/>
              <a:gd name="T49" fmla="*/ 258 h 351"/>
              <a:gd name="T50" fmla="*/ 226 w 782"/>
              <a:gd name="T51" fmla="*/ 258 h 351"/>
              <a:gd name="T52" fmla="*/ 176 w 782"/>
              <a:gd name="T53" fmla="*/ 289 h 351"/>
              <a:gd name="T54" fmla="*/ 80 w 782"/>
              <a:gd name="T55" fmla="*/ 329 h 351"/>
              <a:gd name="T56" fmla="*/ 53 w 782"/>
              <a:gd name="T57" fmla="*/ 328 h 351"/>
              <a:gd name="T58" fmla="*/ 20 w 782"/>
              <a:gd name="T59" fmla="*/ 344 h 351"/>
              <a:gd name="T60" fmla="*/ 49 w 782"/>
              <a:gd name="T61" fmla="*/ 337 h 351"/>
              <a:gd name="T62" fmla="*/ 115 w 782"/>
              <a:gd name="T63" fmla="*/ 324 h 351"/>
              <a:gd name="T64" fmla="*/ 240 w 782"/>
              <a:gd name="T65" fmla="*/ 280 h 351"/>
              <a:gd name="T66" fmla="*/ 324 w 782"/>
              <a:gd name="T67" fmla="*/ 238 h 351"/>
              <a:gd name="T68" fmla="*/ 423 w 782"/>
              <a:gd name="T69" fmla="*/ 203 h 351"/>
              <a:gd name="T70" fmla="*/ 369 w 782"/>
              <a:gd name="T71" fmla="*/ 221 h 351"/>
              <a:gd name="T72" fmla="*/ 339 w 782"/>
              <a:gd name="T73" fmla="*/ 253 h 351"/>
              <a:gd name="T74" fmla="*/ 371 w 782"/>
              <a:gd name="T75" fmla="*/ 243 h 351"/>
              <a:gd name="T76" fmla="*/ 398 w 782"/>
              <a:gd name="T77" fmla="*/ 238 h 351"/>
              <a:gd name="T78" fmla="*/ 419 w 782"/>
              <a:gd name="T79" fmla="*/ 220 h 351"/>
              <a:gd name="T80" fmla="*/ 443 w 782"/>
              <a:gd name="T81" fmla="*/ 214 h 351"/>
              <a:gd name="T82" fmla="*/ 462 w 782"/>
              <a:gd name="T83" fmla="*/ 218 h 351"/>
              <a:gd name="T84" fmla="*/ 460 w 782"/>
              <a:gd name="T85" fmla="*/ 227 h 351"/>
              <a:gd name="T86" fmla="*/ 484 w 782"/>
              <a:gd name="T87" fmla="*/ 232 h 351"/>
              <a:gd name="T88" fmla="*/ 559 w 782"/>
              <a:gd name="T89" fmla="*/ 238 h 351"/>
              <a:gd name="T90" fmla="*/ 554 w 782"/>
              <a:gd name="T91" fmla="*/ 245 h 351"/>
              <a:gd name="T92" fmla="*/ 583 w 782"/>
              <a:gd name="T93" fmla="*/ 260 h 351"/>
              <a:gd name="T94" fmla="*/ 596 w 782"/>
              <a:gd name="T95" fmla="*/ 267 h 351"/>
              <a:gd name="T96" fmla="*/ 616 w 782"/>
              <a:gd name="T97" fmla="*/ 265 h 351"/>
              <a:gd name="T98" fmla="*/ 620 w 782"/>
              <a:gd name="T99" fmla="*/ 282 h 351"/>
              <a:gd name="T100" fmla="*/ 618 w 782"/>
              <a:gd name="T101" fmla="*/ 287 h 351"/>
              <a:gd name="T102" fmla="*/ 618 w 782"/>
              <a:gd name="T103" fmla="*/ 309 h 351"/>
              <a:gd name="T104" fmla="*/ 608 w 782"/>
              <a:gd name="T105" fmla="*/ 331 h 351"/>
              <a:gd name="T106" fmla="*/ 626 w 782"/>
              <a:gd name="T107" fmla="*/ 340 h 3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82"/>
              <a:gd name="T163" fmla="*/ 0 h 351"/>
              <a:gd name="T164" fmla="*/ 782 w 782"/>
              <a:gd name="T165" fmla="*/ 351 h 35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82" h="351">
                <a:moveTo>
                  <a:pt x="633" y="340"/>
                </a:moveTo>
                <a:lnTo>
                  <a:pt x="647" y="328"/>
                </a:lnTo>
                <a:lnTo>
                  <a:pt x="637" y="317"/>
                </a:lnTo>
                <a:lnTo>
                  <a:pt x="630" y="306"/>
                </a:lnTo>
                <a:lnTo>
                  <a:pt x="633" y="285"/>
                </a:lnTo>
                <a:lnTo>
                  <a:pt x="637" y="264"/>
                </a:lnTo>
                <a:lnTo>
                  <a:pt x="632" y="240"/>
                </a:lnTo>
                <a:lnTo>
                  <a:pt x="606" y="247"/>
                </a:lnTo>
                <a:lnTo>
                  <a:pt x="593" y="254"/>
                </a:lnTo>
                <a:lnTo>
                  <a:pt x="575" y="260"/>
                </a:lnTo>
                <a:lnTo>
                  <a:pt x="575" y="238"/>
                </a:lnTo>
                <a:lnTo>
                  <a:pt x="571" y="234"/>
                </a:lnTo>
                <a:lnTo>
                  <a:pt x="579" y="229"/>
                </a:lnTo>
                <a:lnTo>
                  <a:pt x="544" y="229"/>
                </a:lnTo>
                <a:lnTo>
                  <a:pt x="573" y="205"/>
                </a:lnTo>
                <a:lnTo>
                  <a:pt x="602" y="179"/>
                </a:lnTo>
                <a:lnTo>
                  <a:pt x="630" y="154"/>
                </a:lnTo>
                <a:lnTo>
                  <a:pt x="659" y="130"/>
                </a:lnTo>
                <a:lnTo>
                  <a:pt x="690" y="104"/>
                </a:lnTo>
                <a:lnTo>
                  <a:pt x="721" y="81"/>
                </a:lnTo>
                <a:lnTo>
                  <a:pt x="750" y="57"/>
                </a:lnTo>
                <a:lnTo>
                  <a:pt x="782" y="33"/>
                </a:lnTo>
                <a:lnTo>
                  <a:pt x="745" y="24"/>
                </a:lnTo>
                <a:lnTo>
                  <a:pt x="709" y="20"/>
                </a:lnTo>
                <a:lnTo>
                  <a:pt x="674" y="19"/>
                </a:lnTo>
                <a:lnTo>
                  <a:pt x="630" y="15"/>
                </a:lnTo>
                <a:lnTo>
                  <a:pt x="626" y="13"/>
                </a:lnTo>
                <a:lnTo>
                  <a:pt x="610" y="9"/>
                </a:lnTo>
                <a:lnTo>
                  <a:pt x="598" y="8"/>
                </a:lnTo>
                <a:lnTo>
                  <a:pt x="595" y="6"/>
                </a:lnTo>
                <a:lnTo>
                  <a:pt x="577" y="9"/>
                </a:lnTo>
                <a:lnTo>
                  <a:pt x="587" y="2"/>
                </a:lnTo>
                <a:lnTo>
                  <a:pt x="577" y="0"/>
                </a:lnTo>
                <a:lnTo>
                  <a:pt x="530" y="11"/>
                </a:lnTo>
                <a:lnTo>
                  <a:pt x="521" y="9"/>
                </a:lnTo>
                <a:lnTo>
                  <a:pt x="505" y="13"/>
                </a:lnTo>
                <a:lnTo>
                  <a:pt x="503" y="17"/>
                </a:lnTo>
                <a:lnTo>
                  <a:pt x="493" y="22"/>
                </a:lnTo>
                <a:lnTo>
                  <a:pt x="499" y="15"/>
                </a:lnTo>
                <a:lnTo>
                  <a:pt x="460" y="20"/>
                </a:lnTo>
                <a:lnTo>
                  <a:pt x="421" y="35"/>
                </a:lnTo>
                <a:lnTo>
                  <a:pt x="380" y="48"/>
                </a:lnTo>
                <a:lnTo>
                  <a:pt x="347" y="50"/>
                </a:lnTo>
                <a:lnTo>
                  <a:pt x="328" y="59"/>
                </a:lnTo>
                <a:lnTo>
                  <a:pt x="341" y="81"/>
                </a:lnTo>
                <a:lnTo>
                  <a:pt x="335" y="84"/>
                </a:lnTo>
                <a:lnTo>
                  <a:pt x="363" y="90"/>
                </a:lnTo>
                <a:lnTo>
                  <a:pt x="355" y="97"/>
                </a:lnTo>
                <a:lnTo>
                  <a:pt x="376" y="97"/>
                </a:lnTo>
                <a:lnTo>
                  <a:pt x="349" y="97"/>
                </a:lnTo>
                <a:lnTo>
                  <a:pt x="347" y="90"/>
                </a:lnTo>
                <a:lnTo>
                  <a:pt x="343" y="101"/>
                </a:lnTo>
                <a:lnTo>
                  <a:pt x="351" y="106"/>
                </a:lnTo>
                <a:lnTo>
                  <a:pt x="337" y="106"/>
                </a:lnTo>
                <a:lnTo>
                  <a:pt x="300" y="104"/>
                </a:lnTo>
                <a:lnTo>
                  <a:pt x="316" y="95"/>
                </a:lnTo>
                <a:lnTo>
                  <a:pt x="271" y="104"/>
                </a:lnTo>
                <a:lnTo>
                  <a:pt x="215" y="117"/>
                </a:lnTo>
                <a:lnTo>
                  <a:pt x="234" y="123"/>
                </a:lnTo>
                <a:lnTo>
                  <a:pt x="221" y="125"/>
                </a:lnTo>
                <a:lnTo>
                  <a:pt x="219" y="137"/>
                </a:lnTo>
                <a:lnTo>
                  <a:pt x="265" y="139"/>
                </a:lnTo>
                <a:lnTo>
                  <a:pt x="273" y="141"/>
                </a:lnTo>
                <a:lnTo>
                  <a:pt x="312" y="130"/>
                </a:lnTo>
                <a:lnTo>
                  <a:pt x="304" y="139"/>
                </a:lnTo>
                <a:lnTo>
                  <a:pt x="297" y="141"/>
                </a:lnTo>
                <a:lnTo>
                  <a:pt x="287" y="156"/>
                </a:lnTo>
                <a:lnTo>
                  <a:pt x="258" y="161"/>
                </a:lnTo>
                <a:lnTo>
                  <a:pt x="213" y="172"/>
                </a:lnTo>
                <a:lnTo>
                  <a:pt x="221" y="167"/>
                </a:lnTo>
                <a:lnTo>
                  <a:pt x="205" y="170"/>
                </a:lnTo>
                <a:lnTo>
                  <a:pt x="184" y="179"/>
                </a:lnTo>
                <a:lnTo>
                  <a:pt x="187" y="179"/>
                </a:lnTo>
                <a:lnTo>
                  <a:pt x="180" y="183"/>
                </a:lnTo>
                <a:lnTo>
                  <a:pt x="149" y="194"/>
                </a:lnTo>
                <a:lnTo>
                  <a:pt x="139" y="198"/>
                </a:lnTo>
                <a:lnTo>
                  <a:pt x="141" y="200"/>
                </a:lnTo>
                <a:lnTo>
                  <a:pt x="129" y="203"/>
                </a:lnTo>
                <a:lnTo>
                  <a:pt x="133" y="211"/>
                </a:lnTo>
                <a:lnTo>
                  <a:pt x="154" y="203"/>
                </a:lnTo>
                <a:lnTo>
                  <a:pt x="135" y="212"/>
                </a:lnTo>
                <a:lnTo>
                  <a:pt x="135" y="214"/>
                </a:lnTo>
                <a:lnTo>
                  <a:pt x="156" y="218"/>
                </a:lnTo>
                <a:lnTo>
                  <a:pt x="149" y="218"/>
                </a:lnTo>
                <a:lnTo>
                  <a:pt x="152" y="221"/>
                </a:lnTo>
                <a:lnTo>
                  <a:pt x="139" y="221"/>
                </a:lnTo>
                <a:lnTo>
                  <a:pt x="131" y="218"/>
                </a:lnTo>
                <a:lnTo>
                  <a:pt x="115" y="225"/>
                </a:lnTo>
                <a:lnTo>
                  <a:pt x="123" y="240"/>
                </a:lnTo>
                <a:lnTo>
                  <a:pt x="156" y="232"/>
                </a:lnTo>
                <a:lnTo>
                  <a:pt x="176" y="221"/>
                </a:lnTo>
                <a:lnTo>
                  <a:pt x="156" y="236"/>
                </a:lnTo>
                <a:lnTo>
                  <a:pt x="143" y="251"/>
                </a:lnTo>
                <a:lnTo>
                  <a:pt x="137" y="256"/>
                </a:lnTo>
                <a:lnTo>
                  <a:pt x="137" y="258"/>
                </a:lnTo>
                <a:lnTo>
                  <a:pt x="125" y="265"/>
                </a:lnTo>
                <a:lnTo>
                  <a:pt x="164" y="260"/>
                </a:lnTo>
                <a:lnTo>
                  <a:pt x="174" y="262"/>
                </a:lnTo>
                <a:lnTo>
                  <a:pt x="174" y="271"/>
                </a:lnTo>
                <a:lnTo>
                  <a:pt x="195" y="258"/>
                </a:lnTo>
                <a:lnTo>
                  <a:pt x="203" y="258"/>
                </a:lnTo>
                <a:lnTo>
                  <a:pt x="189" y="264"/>
                </a:lnTo>
                <a:lnTo>
                  <a:pt x="191" y="267"/>
                </a:lnTo>
                <a:lnTo>
                  <a:pt x="226" y="258"/>
                </a:lnTo>
                <a:lnTo>
                  <a:pt x="195" y="276"/>
                </a:lnTo>
                <a:lnTo>
                  <a:pt x="199" y="276"/>
                </a:lnTo>
                <a:lnTo>
                  <a:pt x="195" y="276"/>
                </a:lnTo>
                <a:lnTo>
                  <a:pt x="176" y="289"/>
                </a:lnTo>
                <a:lnTo>
                  <a:pt x="166" y="293"/>
                </a:lnTo>
                <a:lnTo>
                  <a:pt x="135" y="307"/>
                </a:lnTo>
                <a:lnTo>
                  <a:pt x="86" y="322"/>
                </a:lnTo>
                <a:lnTo>
                  <a:pt x="80" y="329"/>
                </a:lnTo>
                <a:lnTo>
                  <a:pt x="75" y="329"/>
                </a:lnTo>
                <a:lnTo>
                  <a:pt x="69" y="331"/>
                </a:lnTo>
                <a:lnTo>
                  <a:pt x="69" y="328"/>
                </a:lnTo>
                <a:lnTo>
                  <a:pt x="53" y="328"/>
                </a:lnTo>
                <a:lnTo>
                  <a:pt x="0" y="348"/>
                </a:lnTo>
                <a:lnTo>
                  <a:pt x="4" y="346"/>
                </a:lnTo>
                <a:lnTo>
                  <a:pt x="8" y="349"/>
                </a:lnTo>
                <a:lnTo>
                  <a:pt x="20" y="344"/>
                </a:lnTo>
                <a:lnTo>
                  <a:pt x="22" y="346"/>
                </a:lnTo>
                <a:lnTo>
                  <a:pt x="45" y="337"/>
                </a:lnTo>
                <a:lnTo>
                  <a:pt x="57" y="335"/>
                </a:lnTo>
                <a:lnTo>
                  <a:pt x="49" y="337"/>
                </a:lnTo>
                <a:lnTo>
                  <a:pt x="73" y="333"/>
                </a:lnTo>
                <a:lnTo>
                  <a:pt x="88" y="331"/>
                </a:lnTo>
                <a:lnTo>
                  <a:pt x="94" y="331"/>
                </a:lnTo>
                <a:lnTo>
                  <a:pt x="115" y="324"/>
                </a:lnTo>
                <a:lnTo>
                  <a:pt x="121" y="324"/>
                </a:lnTo>
                <a:lnTo>
                  <a:pt x="127" y="318"/>
                </a:lnTo>
                <a:lnTo>
                  <a:pt x="187" y="298"/>
                </a:lnTo>
                <a:lnTo>
                  <a:pt x="240" y="280"/>
                </a:lnTo>
                <a:lnTo>
                  <a:pt x="287" y="262"/>
                </a:lnTo>
                <a:lnTo>
                  <a:pt x="275" y="256"/>
                </a:lnTo>
                <a:lnTo>
                  <a:pt x="316" y="240"/>
                </a:lnTo>
                <a:lnTo>
                  <a:pt x="324" y="238"/>
                </a:lnTo>
                <a:lnTo>
                  <a:pt x="330" y="231"/>
                </a:lnTo>
                <a:lnTo>
                  <a:pt x="365" y="218"/>
                </a:lnTo>
                <a:lnTo>
                  <a:pt x="398" y="209"/>
                </a:lnTo>
                <a:lnTo>
                  <a:pt x="423" y="203"/>
                </a:lnTo>
                <a:lnTo>
                  <a:pt x="408" y="211"/>
                </a:lnTo>
                <a:lnTo>
                  <a:pt x="411" y="216"/>
                </a:lnTo>
                <a:lnTo>
                  <a:pt x="404" y="216"/>
                </a:lnTo>
                <a:lnTo>
                  <a:pt x="369" y="221"/>
                </a:lnTo>
                <a:lnTo>
                  <a:pt x="335" y="243"/>
                </a:lnTo>
                <a:lnTo>
                  <a:pt x="351" y="242"/>
                </a:lnTo>
                <a:lnTo>
                  <a:pt x="326" y="251"/>
                </a:lnTo>
                <a:lnTo>
                  <a:pt x="339" y="253"/>
                </a:lnTo>
                <a:lnTo>
                  <a:pt x="365" y="242"/>
                </a:lnTo>
                <a:lnTo>
                  <a:pt x="357" y="247"/>
                </a:lnTo>
                <a:lnTo>
                  <a:pt x="365" y="243"/>
                </a:lnTo>
                <a:lnTo>
                  <a:pt x="371" y="243"/>
                </a:lnTo>
                <a:lnTo>
                  <a:pt x="374" y="240"/>
                </a:lnTo>
                <a:lnTo>
                  <a:pt x="374" y="242"/>
                </a:lnTo>
                <a:lnTo>
                  <a:pt x="386" y="236"/>
                </a:lnTo>
                <a:lnTo>
                  <a:pt x="398" y="238"/>
                </a:lnTo>
                <a:lnTo>
                  <a:pt x="419" y="227"/>
                </a:lnTo>
                <a:lnTo>
                  <a:pt x="417" y="225"/>
                </a:lnTo>
                <a:lnTo>
                  <a:pt x="423" y="223"/>
                </a:lnTo>
                <a:lnTo>
                  <a:pt x="419" y="220"/>
                </a:lnTo>
                <a:lnTo>
                  <a:pt x="429" y="216"/>
                </a:lnTo>
                <a:lnTo>
                  <a:pt x="448" y="209"/>
                </a:lnTo>
                <a:lnTo>
                  <a:pt x="435" y="216"/>
                </a:lnTo>
                <a:lnTo>
                  <a:pt x="443" y="214"/>
                </a:lnTo>
                <a:lnTo>
                  <a:pt x="443" y="216"/>
                </a:lnTo>
                <a:lnTo>
                  <a:pt x="470" y="212"/>
                </a:lnTo>
                <a:lnTo>
                  <a:pt x="462" y="212"/>
                </a:lnTo>
                <a:lnTo>
                  <a:pt x="462" y="218"/>
                </a:lnTo>
                <a:lnTo>
                  <a:pt x="456" y="220"/>
                </a:lnTo>
                <a:lnTo>
                  <a:pt x="464" y="220"/>
                </a:lnTo>
                <a:lnTo>
                  <a:pt x="466" y="221"/>
                </a:lnTo>
                <a:lnTo>
                  <a:pt x="460" y="227"/>
                </a:lnTo>
                <a:lnTo>
                  <a:pt x="466" y="229"/>
                </a:lnTo>
                <a:lnTo>
                  <a:pt x="485" y="221"/>
                </a:lnTo>
                <a:lnTo>
                  <a:pt x="478" y="227"/>
                </a:lnTo>
                <a:lnTo>
                  <a:pt x="484" y="232"/>
                </a:lnTo>
                <a:lnTo>
                  <a:pt x="507" y="234"/>
                </a:lnTo>
                <a:lnTo>
                  <a:pt x="532" y="236"/>
                </a:lnTo>
                <a:lnTo>
                  <a:pt x="532" y="242"/>
                </a:lnTo>
                <a:lnTo>
                  <a:pt x="559" y="238"/>
                </a:lnTo>
                <a:lnTo>
                  <a:pt x="569" y="240"/>
                </a:lnTo>
                <a:lnTo>
                  <a:pt x="559" y="243"/>
                </a:lnTo>
                <a:lnTo>
                  <a:pt x="565" y="238"/>
                </a:lnTo>
                <a:lnTo>
                  <a:pt x="554" y="245"/>
                </a:lnTo>
                <a:lnTo>
                  <a:pt x="565" y="260"/>
                </a:lnTo>
                <a:lnTo>
                  <a:pt x="577" y="275"/>
                </a:lnTo>
                <a:lnTo>
                  <a:pt x="589" y="273"/>
                </a:lnTo>
                <a:lnTo>
                  <a:pt x="583" y="260"/>
                </a:lnTo>
                <a:lnTo>
                  <a:pt x="593" y="262"/>
                </a:lnTo>
                <a:lnTo>
                  <a:pt x="600" y="260"/>
                </a:lnTo>
                <a:lnTo>
                  <a:pt x="602" y="260"/>
                </a:lnTo>
                <a:lnTo>
                  <a:pt x="596" y="267"/>
                </a:lnTo>
                <a:lnTo>
                  <a:pt x="598" y="271"/>
                </a:lnTo>
                <a:lnTo>
                  <a:pt x="600" y="275"/>
                </a:lnTo>
                <a:lnTo>
                  <a:pt x="620" y="254"/>
                </a:lnTo>
                <a:lnTo>
                  <a:pt x="616" y="265"/>
                </a:lnTo>
                <a:lnTo>
                  <a:pt x="620" y="276"/>
                </a:lnTo>
                <a:lnTo>
                  <a:pt x="624" y="275"/>
                </a:lnTo>
                <a:lnTo>
                  <a:pt x="626" y="278"/>
                </a:lnTo>
                <a:lnTo>
                  <a:pt x="620" y="282"/>
                </a:lnTo>
                <a:lnTo>
                  <a:pt x="632" y="284"/>
                </a:lnTo>
                <a:lnTo>
                  <a:pt x="624" y="284"/>
                </a:lnTo>
                <a:lnTo>
                  <a:pt x="626" y="289"/>
                </a:lnTo>
                <a:lnTo>
                  <a:pt x="618" y="287"/>
                </a:lnTo>
                <a:lnTo>
                  <a:pt x="620" y="295"/>
                </a:lnTo>
                <a:lnTo>
                  <a:pt x="612" y="296"/>
                </a:lnTo>
                <a:lnTo>
                  <a:pt x="614" y="298"/>
                </a:lnTo>
                <a:lnTo>
                  <a:pt x="618" y="309"/>
                </a:lnTo>
                <a:lnTo>
                  <a:pt x="626" y="320"/>
                </a:lnTo>
                <a:lnTo>
                  <a:pt x="618" y="320"/>
                </a:lnTo>
                <a:lnTo>
                  <a:pt x="598" y="335"/>
                </a:lnTo>
                <a:lnTo>
                  <a:pt x="608" y="331"/>
                </a:lnTo>
                <a:lnTo>
                  <a:pt x="632" y="322"/>
                </a:lnTo>
                <a:lnTo>
                  <a:pt x="618" y="340"/>
                </a:lnTo>
                <a:lnTo>
                  <a:pt x="612" y="344"/>
                </a:lnTo>
                <a:lnTo>
                  <a:pt x="626" y="340"/>
                </a:lnTo>
                <a:lnTo>
                  <a:pt x="616" y="346"/>
                </a:lnTo>
                <a:lnTo>
                  <a:pt x="612" y="351"/>
                </a:lnTo>
                <a:lnTo>
                  <a:pt x="633" y="34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6" name="Freeform 456"/>
          <p:cNvSpPr>
            <a:spLocks/>
          </p:cNvSpPr>
          <p:nvPr/>
        </p:nvSpPr>
        <p:spPr bwMode="auto">
          <a:xfrm>
            <a:off x="3018099" y="3710398"/>
            <a:ext cx="49062" cy="29683"/>
          </a:xfrm>
          <a:custGeom>
            <a:avLst/>
            <a:gdLst>
              <a:gd name="T0" fmla="*/ 56 w 56"/>
              <a:gd name="T1" fmla="*/ 9 h 29"/>
              <a:gd name="T2" fmla="*/ 50 w 56"/>
              <a:gd name="T3" fmla="*/ 7 h 29"/>
              <a:gd name="T4" fmla="*/ 52 w 56"/>
              <a:gd name="T5" fmla="*/ 4 h 29"/>
              <a:gd name="T6" fmla="*/ 50 w 56"/>
              <a:gd name="T7" fmla="*/ 4 h 29"/>
              <a:gd name="T8" fmla="*/ 44 w 56"/>
              <a:gd name="T9" fmla="*/ 0 h 29"/>
              <a:gd name="T10" fmla="*/ 40 w 56"/>
              <a:gd name="T11" fmla="*/ 5 h 29"/>
              <a:gd name="T12" fmla="*/ 35 w 56"/>
              <a:gd name="T13" fmla="*/ 5 h 29"/>
              <a:gd name="T14" fmla="*/ 25 w 56"/>
              <a:gd name="T15" fmla="*/ 7 h 29"/>
              <a:gd name="T16" fmla="*/ 19 w 56"/>
              <a:gd name="T17" fmla="*/ 16 h 29"/>
              <a:gd name="T18" fmla="*/ 17 w 56"/>
              <a:gd name="T19" fmla="*/ 9 h 29"/>
              <a:gd name="T20" fmla="*/ 2 w 56"/>
              <a:gd name="T21" fmla="*/ 16 h 29"/>
              <a:gd name="T22" fmla="*/ 2 w 56"/>
              <a:gd name="T23" fmla="*/ 24 h 29"/>
              <a:gd name="T24" fmla="*/ 3 w 56"/>
              <a:gd name="T25" fmla="*/ 20 h 29"/>
              <a:gd name="T26" fmla="*/ 9 w 56"/>
              <a:gd name="T27" fmla="*/ 22 h 29"/>
              <a:gd name="T28" fmla="*/ 0 w 56"/>
              <a:gd name="T29" fmla="*/ 29 h 29"/>
              <a:gd name="T30" fmla="*/ 11 w 56"/>
              <a:gd name="T31" fmla="*/ 22 h 29"/>
              <a:gd name="T32" fmla="*/ 35 w 56"/>
              <a:gd name="T33" fmla="*/ 15 h 29"/>
              <a:gd name="T34" fmla="*/ 40 w 56"/>
              <a:gd name="T35" fmla="*/ 13 h 29"/>
              <a:gd name="T36" fmla="*/ 56 w 56"/>
              <a:gd name="T37" fmla="*/ 9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"/>
              <a:gd name="T58" fmla="*/ 0 h 29"/>
              <a:gd name="T59" fmla="*/ 56 w 56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" h="29">
                <a:moveTo>
                  <a:pt x="56" y="9"/>
                </a:moveTo>
                <a:lnTo>
                  <a:pt x="50" y="7"/>
                </a:lnTo>
                <a:lnTo>
                  <a:pt x="52" y="4"/>
                </a:lnTo>
                <a:lnTo>
                  <a:pt x="50" y="4"/>
                </a:lnTo>
                <a:lnTo>
                  <a:pt x="44" y="0"/>
                </a:lnTo>
                <a:lnTo>
                  <a:pt x="40" y="5"/>
                </a:lnTo>
                <a:lnTo>
                  <a:pt x="35" y="5"/>
                </a:lnTo>
                <a:lnTo>
                  <a:pt x="25" y="7"/>
                </a:lnTo>
                <a:lnTo>
                  <a:pt x="19" y="16"/>
                </a:lnTo>
                <a:lnTo>
                  <a:pt x="17" y="9"/>
                </a:lnTo>
                <a:lnTo>
                  <a:pt x="2" y="16"/>
                </a:lnTo>
                <a:lnTo>
                  <a:pt x="2" y="24"/>
                </a:lnTo>
                <a:lnTo>
                  <a:pt x="3" y="20"/>
                </a:lnTo>
                <a:lnTo>
                  <a:pt x="9" y="22"/>
                </a:lnTo>
                <a:lnTo>
                  <a:pt x="0" y="29"/>
                </a:lnTo>
                <a:lnTo>
                  <a:pt x="11" y="22"/>
                </a:lnTo>
                <a:lnTo>
                  <a:pt x="35" y="15"/>
                </a:lnTo>
                <a:lnTo>
                  <a:pt x="40" y="13"/>
                </a:lnTo>
                <a:lnTo>
                  <a:pt x="56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7" name="Freeform 457"/>
          <p:cNvSpPr>
            <a:spLocks/>
          </p:cNvSpPr>
          <p:nvPr/>
        </p:nvSpPr>
        <p:spPr bwMode="auto">
          <a:xfrm>
            <a:off x="2901411" y="3585729"/>
            <a:ext cx="42433" cy="16326"/>
          </a:xfrm>
          <a:custGeom>
            <a:avLst/>
            <a:gdLst>
              <a:gd name="T0" fmla="*/ 49 w 49"/>
              <a:gd name="T1" fmla="*/ 7 h 14"/>
              <a:gd name="T2" fmla="*/ 24 w 49"/>
              <a:gd name="T3" fmla="*/ 14 h 14"/>
              <a:gd name="T4" fmla="*/ 16 w 49"/>
              <a:gd name="T5" fmla="*/ 5 h 14"/>
              <a:gd name="T6" fmla="*/ 18 w 49"/>
              <a:gd name="T7" fmla="*/ 9 h 14"/>
              <a:gd name="T8" fmla="*/ 0 w 49"/>
              <a:gd name="T9" fmla="*/ 7 h 14"/>
              <a:gd name="T10" fmla="*/ 6 w 49"/>
              <a:gd name="T11" fmla="*/ 0 h 14"/>
              <a:gd name="T12" fmla="*/ 25 w 49"/>
              <a:gd name="T13" fmla="*/ 0 h 14"/>
              <a:gd name="T14" fmla="*/ 49 w 49"/>
              <a:gd name="T15" fmla="*/ 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14"/>
              <a:gd name="T26" fmla="*/ 49 w 49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14">
                <a:moveTo>
                  <a:pt x="49" y="7"/>
                </a:moveTo>
                <a:lnTo>
                  <a:pt x="24" y="14"/>
                </a:lnTo>
                <a:lnTo>
                  <a:pt x="16" y="5"/>
                </a:lnTo>
                <a:lnTo>
                  <a:pt x="18" y="9"/>
                </a:lnTo>
                <a:lnTo>
                  <a:pt x="0" y="7"/>
                </a:lnTo>
                <a:lnTo>
                  <a:pt x="6" y="0"/>
                </a:lnTo>
                <a:lnTo>
                  <a:pt x="25" y="0"/>
                </a:ln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8" name="Freeform 458"/>
          <p:cNvSpPr>
            <a:spLocks/>
          </p:cNvSpPr>
          <p:nvPr/>
        </p:nvSpPr>
        <p:spPr bwMode="auto">
          <a:xfrm>
            <a:off x="3328383" y="3750473"/>
            <a:ext cx="21216" cy="37104"/>
          </a:xfrm>
          <a:custGeom>
            <a:avLst/>
            <a:gdLst>
              <a:gd name="T0" fmla="*/ 14 w 23"/>
              <a:gd name="T1" fmla="*/ 33 h 37"/>
              <a:gd name="T2" fmla="*/ 12 w 23"/>
              <a:gd name="T3" fmla="*/ 37 h 37"/>
              <a:gd name="T4" fmla="*/ 10 w 23"/>
              <a:gd name="T5" fmla="*/ 28 h 37"/>
              <a:gd name="T6" fmla="*/ 0 w 23"/>
              <a:gd name="T7" fmla="*/ 24 h 37"/>
              <a:gd name="T8" fmla="*/ 8 w 23"/>
              <a:gd name="T9" fmla="*/ 22 h 37"/>
              <a:gd name="T10" fmla="*/ 14 w 23"/>
              <a:gd name="T11" fmla="*/ 15 h 37"/>
              <a:gd name="T12" fmla="*/ 6 w 23"/>
              <a:gd name="T13" fmla="*/ 17 h 37"/>
              <a:gd name="T14" fmla="*/ 16 w 23"/>
              <a:gd name="T15" fmla="*/ 10 h 37"/>
              <a:gd name="T16" fmla="*/ 14 w 23"/>
              <a:gd name="T17" fmla="*/ 2 h 37"/>
              <a:gd name="T18" fmla="*/ 22 w 23"/>
              <a:gd name="T19" fmla="*/ 0 h 37"/>
              <a:gd name="T20" fmla="*/ 23 w 23"/>
              <a:gd name="T21" fmla="*/ 17 h 37"/>
              <a:gd name="T22" fmla="*/ 22 w 23"/>
              <a:gd name="T23" fmla="*/ 15 h 37"/>
              <a:gd name="T24" fmla="*/ 20 w 23"/>
              <a:gd name="T25" fmla="*/ 20 h 37"/>
              <a:gd name="T26" fmla="*/ 14 w 23"/>
              <a:gd name="T27" fmla="*/ 33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"/>
              <a:gd name="T43" fmla="*/ 0 h 37"/>
              <a:gd name="T44" fmla="*/ 23 w 23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" h="37">
                <a:moveTo>
                  <a:pt x="14" y="33"/>
                </a:moveTo>
                <a:lnTo>
                  <a:pt x="12" y="37"/>
                </a:lnTo>
                <a:lnTo>
                  <a:pt x="10" y="28"/>
                </a:lnTo>
                <a:lnTo>
                  <a:pt x="0" y="24"/>
                </a:lnTo>
                <a:lnTo>
                  <a:pt x="8" y="22"/>
                </a:lnTo>
                <a:lnTo>
                  <a:pt x="14" y="15"/>
                </a:lnTo>
                <a:lnTo>
                  <a:pt x="6" y="17"/>
                </a:lnTo>
                <a:lnTo>
                  <a:pt x="16" y="10"/>
                </a:lnTo>
                <a:lnTo>
                  <a:pt x="14" y="2"/>
                </a:lnTo>
                <a:lnTo>
                  <a:pt x="22" y="0"/>
                </a:lnTo>
                <a:lnTo>
                  <a:pt x="23" y="17"/>
                </a:lnTo>
                <a:lnTo>
                  <a:pt x="22" y="15"/>
                </a:lnTo>
                <a:lnTo>
                  <a:pt x="20" y="20"/>
                </a:lnTo>
                <a:lnTo>
                  <a:pt x="14" y="33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89" name="Freeform 459"/>
          <p:cNvSpPr>
            <a:spLocks/>
          </p:cNvSpPr>
          <p:nvPr/>
        </p:nvSpPr>
        <p:spPr bwMode="auto">
          <a:xfrm>
            <a:off x="3342969" y="3705947"/>
            <a:ext cx="22542" cy="26714"/>
          </a:xfrm>
          <a:custGeom>
            <a:avLst/>
            <a:gdLst>
              <a:gd name="T0" fmla="*/ 23 w 25"/>
              <a:gd name="T1" fmla="*/ 14 h 27"/>
              <a:gd name="T2" fmla="*/ 17 w 25"/>
              <a:gd name="T3" fmla="*/ 18 h 27"/>
              <a:gd name="T4" fmla="*/ 0 w 25"/>
              <a:gd name="T5" fmla="*/ 27 h 27"/>
              <a:gd name="T6" fmla="*/ 4 w 25"/>
              <a:gd name="T7" fmla="*/ 21 h 27"/>
              <a:gd name="T8" fmla="*/ 19 w 25"/>
              <a:gd name="T9" fmla="*/ 0 h 27"/>
              <a:gd name="T10" fmla="*/ 25 w 25"/>
              <a:gd name="T11" fmla="*/ 1 h 27"/>
              <a:gd name="T12" fmla="*/ 23 w 25"/>
              <a:gd name="T13" fmla="*/ 14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27"/>
              <a:gd name="T23" fmla="*/ 25 w 25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27">
                <a:moveTo>
                  <a:pt x="23" y="14"/>
                </a:moveTo>
                <a:lnTo>
                  <a:pt x="17" y="18"/>
                </a:lnTo>
                <a:lnTo>
                  <a:pt x="0" y="27"/>
                </a:lnTo>
                <a:lnTo>
                  <a:pt x="4" y="21"/>
                </a:lnTo>
                <a:lnTo>
                  <a:pt x="19" y="0"/>
                </a:lnTo>
                <a:lnTo>
                  <a:pt x="25" y="1"/>
                </a:lnTo>
                <a:lnTo>
                  <a:pt x="23" y="1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0" name="Freeform 460"/>
          <p:cNvSpPr>
            <a:spLocks/>
          </p:cNvSpPr>
          <p:nvPr/>
        </p:nvSpPr>
        <p:spPr bwMode="auto">
          <a:xfrm>
            <a:off x="2786050" y="3777187"/>
            <a:ext cx="35802" cy="14842"/>
          </a:xfrm>
          <a:custGeom>
            <a:avLst/>
            <a:gdLst>
              <a:gd name="T0" fmla="*/ 39 w 39"/>
              <a:gd name="T1" fmla="*/ 9 h 13"/>
              <a:gd name="T2" fmla="*/ 31 w 39"/>
              <a:gd name="T3" fmla="*/ 0 h 13"/>
              <a:gd name="T4" fmla="*/ 0 w 39"/>
              <a:gd name="T5" fmla="*/ 11 h 13"/>
              <a:gd name="T6" fmla="*/ 9 w 39"/>
              <a:gd name="T7" fmla="*/ 13 h 13"/>
              <a:gd name="T8" fmla="*/ 39 w 39"/>
              <a:gd name="T9" fmla="*/ 9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3"/>
              <a:gd name="T17" fmla="*/ 39 w 39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3">
                <a:moveTo>
                  <a:pt x="39" y="9"/>
                </a:moveTo>
                <a:lnTo>
                  <a:pt x="31" y="0"/>
                </a:lnTo>
                <a:lnTo>
                  <a:pt x="0" y="11"/>
                </a:lnTo>
                <a:lnTo>
                  <a:pt x="9" y="13"/>
                </a:lnTo>
                <a:lnTo>
                  <a:pt x="39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1" name="Freeform 461"/>
          <p:cNvSpPr>
            <a:spLocks/>
          </p:cNvSpPr>
          <p:nvPr/>
        </p:nvSpPr>
        <p:spPr bwMode="auto">
          <a:xfrm>
            <a:off x="2881521" y="3656969"/>
            <a:ext cx="25193" cy="11873"/>
          </a:xfrm>
          <a:custGeom>
            <a:avLst/>
            <a:gdLst>
              <a:gd name="T0" fmla="*/ 27 w 29"/>
              <a:gd name="T1" fmla="*/ 9 h 13"/>
              <a:gd name="T2" fmla="*/ 17 w 29"/>
              <a:gd name="T3" fmla="*/ 13 h 13"/>
              <a:gd name="T4" fmla="*/ 0 w 29"/>
              <a:gd name="T5" fmla="*/ 7 h 13"/>
              <a:gd name="T6" fmla="*/ 29 w 29"/>
              <a:gd name="T7" fmla="*/ 0 h 13"/>
              <a:gd name="T8" fmla="*/ 27 w 29"/>
              <a:gd name="T9" fmla="*/ 9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3"/>
              <a:gd name="T17" fmla="*/ 29 w 29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3">
                <a:moveTo>
                  <a:pt x="27" y="9"/>
                </a:moveTo>
                <a:lnTo>
                  <a:pt x="17" y="13"/>
                </a:lnTo>
                <a:lnTo>
                  <a:pt x="0" y="7"/>
                </a:lnTo>
                <a:lnTo>
                  <a:pt x="29" y="0"/>
                </a:lnTo>
                <a:lnTo>
                  <a:pt x="27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2" name="Freeform 462"/>
          <p:cNvSpPr>
            <a:spLocks/>
          </p:cNvSpPr>
          <p:nvPr/>
        </p:nvSpPr>
        <p:spPr bwMode="auto">
          <a:xfrm>
            <a:off x="3327055" y="3705947"/>
            <a:ext cx="22542" cy="17810"/>
          </a:xfrm>
          <a:custGeom>
            <a:avLst/>
            <a:gdLst>
              <a:gd name="T0" fmla="*/ 22 w 25"/>
              <a:gd name="T1" fmla="*/ 18 h 18"/>
              <a:gd name="T2" fmla="*/ 18 w 25"/>
              <a:gd name="T3" fmla="*/ 12 h 18"/>
              <a:gd name="T4" fmla="*/ 12 w 25"/>
              <a:gd name="T5" fmla="*/ 7 h 18"/>
              <a:gd name="T6" fmla="*/ 25 w 25"/>
              <a:gd name="T7" fmla="*/ 10 h 18"/>
              <a:gd name="T8" fmla="*/ 24 w 25"/>
              <a:gd name="T9" fmla="*/ 7 h 18"/>
              <a:gd name="T10" fmla="*/ 18 w 25"/>
              <a:gd name="T11" fmla="*/ 7 h 18"/>
              <a:gd name="T12" fmla="*/ 22 w 25"/>
              <a:gd name="T13" fmla="*/ 0 h 18"/>
              <a:gd name="T14" fmla="*/ 10 w 25"/>
              <a:gd name="T15" fmla="*/ 3 h 18"/>
              <a:gd name="T16" fmla="*/ 6 w 25"/>
              <a:gd name="T17" fmla="*/ 9 h 18"/>
              <a:gd name="T18" fmla="*/ 0 w 25"/>
              <a:gd name="T19" fmla="*/ 9 h 18"/>
              <a:gd name="T20" fmla="*/ 6 w 25"/>
              <a:gd name="T21" fmla="*/ 18 h 18"/>
              <a:gd name="T22" fmla="*/ 10 w 25"/>
              <a:gd name="T23" fmla="*/ 10 h 18"/>
              <a:gd name="T24" fmla="*/ 22 w 25"/>
              <a:gd name="T25" fmla="*/ 18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"/>
              <a:gd name="T40" fmla="*/ 0 h 18"/>
              <a:gd name="T41" fmla="*/ 25 w 25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" h="18">
                <a:moveTo>
                  <a:pt x="22" y="18"/>
                </a:moveTo>
                <a:lnTo>
                  <a:pt x="18" y="12"/>
                </a:lnTo>
                <a:lnTo>
                  <a:pt x="12" y="7"/>
                </a:lnTo>
                <a:lnTo>
                  <a:pt x="25" y="10"/>
                </a:lnTo>
                <a:lnTo>
                  <a:pt x="24" y="7"/>
                </a:lnTo>
                <a:lnTo>
                  <a:pt x="18" y="7"/>
                </a:lnTo>
                <a:lnTo>
                  <a:pt x="22" y="0"/>
                </a:lnTo>
                <a:lnTo>
                  <a:pt x="10" y="3"/>
                </a:lnTo>
                <a:lnTo>
                  <a:pt x="6" y="9"/>
                </a:lnTo>
                <a:lnTo>
                  <a:pt x="0" y="9"/>
                </a:lnTo>
                <a:lnTo>
                  <a:pt x="6" y="18"/>
                </a:lnTo>
                <a:lnTo>
                  <a:pt x="10" y="10"/>
                </a:lnTo>
                <a:lnTo>
                  <a:pt x="22" y="18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3" name="Freeform 463"/>
          <p:cNvSpPr>
            <a:spLocks/>
          </p:cNvSpPr>
          <p:nvPr/>
        </p:nvSpPr>
        <p:spPr bwMode="auto">
          <a:xfrm>
            <a:off x="3324404" y="3723756"/>
            <a:ext cx="14586" cy="29683"/>
          </a:xfrm>
          <a:custGeom>
            <a:avLst/>
            <a:gdLst>
              <a:gd name="T0" fmla="*/ 0 w 16"/>
              <a:gd name="T1" fmla="*/ 27 h 27"/>
              <a:gd name="T2" fmla="*/ 16 w 16"/>
              <a:gd name="T3" fmla="*/ 0 h 27"/>
              <a:gd name="T4" fmla="*/ 4 w 16"/>
              <a:gd name="T5" fmla="*/ 3 h 27"/>
              <a:gd name="T6" fmla="*/ 0 w 16"/>
              <a:gd name="T7" fmla="*/ 2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7"/>
              <a:gd name="T14" fmla="*/ 16 w 16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7">
                <a:moveTo>
                  <a:pt x="0" y="27"/>
                </a:moveTo>
                <a:lnTo>
                  <a:pt x="16" y="0"/>
                </a:lnTo>
                <a:lnTo>
                  <a:pt x="4" y="3"/>
                </a:lnTo>
                <a:lnTo>
                  <a:pt x="0" y="27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4" name="Freeform 464"/>
          <p:cNvSpPr>
            <a:spLocks/>
          </p:cNvSpPr>
          <p:nvPr/>
        </p:nvSpPr>
        <p:spPr bwMode="auto">
          <a:xfrm>
            <a:off x="3348272" y="3732661"/>
            <a:ext cx="15912" cy="13357"/>
          </a:xfrm>
          <a:custGeom>
            <a:avLst/>
            <a:gdLst>
              <a:gd name="T0" fmla="*/ 15 w 17"/>
              <a:gd name="T1" fmla="*/ 9 h 13"/>
              <a:gd name="T2" fmla="*/ 17 w 17"/>
              <a:gd name="T3" fmla="*/ 5 h 13"/>
              <a:gd name="T4" fmla="*/ 5 w 17"/>
              <a:gd name="T5" fmla="*/ 0 h 13"/>
              <a:gd name="T6" fmla="*/ 0 w 17"/>
              <a:gd name="T7" fmla="*/ 9 h 13"/>
              <a:gd name="T8" fmla="*/ 5 w 17"/>
              <a:gd name="T9" fmla="*/ 13 h 13"/>
              <a:gd name="T10" fmla="*/ 9 w 17"/>
              <a:gd name="T11" fmla="*/ 7 h 13"/>
              <a:gd name="T12" fmla="*/ 15 w 17"/>
              <a:gd name="T13" fmla="*/ 9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3"/>
              <a:gd name="T23" fmla="*/ 17 w 17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3">
                <a:moveTo>
                  <a:pt x="15" y="9"/>
                </a:moveTo>
                <a:lnTo>
                  <a:pt x="17" y="5"/>
                </a:lnTo>
                <a:lnTo>
                  <a:pt x="5" y="0"/>
                </a:lnTo>
                <a:lnTo>
                  <a:pt x="0" y="9"/>
                </a:lnTo>
                <a:lnTo>
                  <a:pt x="5" y="13"/>
                </a:lnTo>
                <a:lnTo>
                  <a:pt x="9" y="7"/>
                </a:lnTo>
                <a:lnTo>
                  <a:pt x="15" y="9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5" name="Freeform 465"/>
          <p:cNvSpPr>
            <a:spLocks/>
          </p:cNvSpPr>
          <p:nvPr/>
        </p:nvSpPr>
        <p:spPr bwMode="auto">
          <a:xfrm>
            <a:off x="3332360" y="3738599"/>
            <a:ext cx="13261" cy="16326"/>
          </a:xfrm>
          <a:custGeom>
            <a:avLst/>
            <a:gdLst>
              <a:gd name="T0" fmla="*/ 16 w 16"/>
              <a:gd name="T1" fmla="*/ 4 h 15"/>
              <a:gd name="T2" fmla="*/ 0 w 16"/>
              <a:gd name="T3" fmla="*/ 15 h 15"/>
              <a:gd name="T4" fmla="*/ 8 w 16"/>
              <a:gd name="T5" fmla="*/ 0 h 15"/>
              <a:gd name="T6" fmla="*/ 16 w 16"/>
              <a:gd name="T7" fmla="*/ 4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5"/>
              <a:gd name="T14" fmla="*/ 16 w 16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5">
                <a:moveTo>
                  <a:pt x="16" y="4"/>
                </a:moveTo>
                <a:lnTo>
                  <a:pt x="0" y="15"/>
                </a:lnTo>
                <a:lnTo>
                  <a:pt x="8" y="0"/>
                </a:lnTo>
                <a:lnTo>
                  <a:pt x="16" y="4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6" name="Freeform 466"/>
          <p:cNvSpPr>
            <a:spLocks/>
          </p:cNvSpPr>
          <p:nvPr/>
        </p:nvSpPr>
        <p:spPr bwMode="auto">
          <a:xfrm>
            <a:off x="4183648" y="4108156"/>
            <a:ext cx="42433" cy="11873"/>
          </a:xfrm>
          <a:custGeom>
            <a:avLst/>
            <a:gdLst>
              <a:gd name="T0" fmla="*/ 49 w 49"/>
              <a:gd name="T1" fmla="*/ 0 h 11"/>
              <a:gd name="T2" fmla="*/ 35 w 49"/>
              <a:gd name="T3" fmla="*/ 4 h 11"/>
              <a:gd name="T4" fmla="*/ 37 w 49"/>
              <a:gd name="T5" fmla="*/ 0 h 11"/>
              <a:gd name="T6" fmla="*/ 0 w 49"/>
              <a:gd name="T7" fmla="*/ 11 h 11"/>
              <a:gd name="T8" fmla="*/ 23 w 49"/>
              <a:gd name="T9" fmla="*/ 6 h 11"/>
              <a:gd name="T10" fmla="*/ 49 w 49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11"/>
              <a:gd name="T20" fmla="*/ 49 w 4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11">
                <a:moveTo>
                  <a:pt x="49" y="0"/>
                </a:moveTo>
                <a:lnTo>
                  <a:pt x="35" y="4"/>
                </a:lnTo>
                <a:lnTo>
                  <a:pt x="37" y="0"/>
                </a:lnTo>
                <a:lnTo>
                  <a:pt x="0" y="11"/>
                </a:lnTo>
                <a:lnTo>
                  <a:pt x="23" y="6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97" name="Freeform 467"/>
          <p:cNvSpPr>
            <a:spLocks/>
          </p:cNvSpPr>
          <p:nvPr/>
        </p:nvSpPr>
        <p:spPr bwMode="auto">
          <a:xfrm>
            <a:off x="5204666" y="4433189"/>
            <a:ext cx="164424" cy="166226"/>
          </a:xfrm>
          <a:custGeom>
            <a:avLst/>
            <a:gdLst>
              <a:gd name="T0" fmla="*/ 2 w 187"/>
              <a:gd name="T1" fmla="*/ 152 h 165"/>
              <a:gd name="T2" fmla="*/ 0 w 187"/>
              <a:gd name="T3" fmla="*/ 165 h 165"/>
              <a:gd name="T4" fmla="*/ 0 w 187"/>
              <a:gd name="T5" fmla="*/ 152 h 165"/>
              <a:gd name="T6" fmla="*/ 16 w 187"/>
              <a:gd name="T7" fmla="*/ 123 h 165"/>
              <a:gd name="T8" fmla="*/ 29 w 187"/>
              <a:gd name="T9" fmla="*/ 93 h 165"/>
              <a:gd name="T10" fmla="*/ 25 w 187"/>
              <a:gd name="T11" fmla="*/ 95 h 165"/>
              <a:gd name="T12" fmla="*/ 43 w 187"/>
              <a:gd name="T13" fmla="*/ 77 h 165"/>
              <a:gd name="T14" fmla="*/ 51 w 187"/>
              <a:gd name="T15" fmla="*/ 59 h 165"/>
              <a:gd name="T16" fmla="*/ 60 w 187"/>
              <a:gd name="T17" fmla="*/ 40 h 165"/>
              <a:gd name="T18" fmla="*/ 76 w 187"/>
              <a:gd name="T19" fmla="*/ 26 h 165"/>
              <a:gd name="T20" fmla="*/ 90 w 187"/>
              <a:gd name="T21" fmla="*/ 0 h 165"/>
              <a:gd name="T22" fmla="*/ 113 w 187"/>
              <a:gd name="T23" fmla="*/ 0 h 165"/>
              <a:gd name="T24" fmla="*/ 138 w 187"/>
              <a:gd name="T25" fmla="*/ 0 h 165"/>
              <a:gd name="T26" fmla="*/ 164 w 187"/>
              <a:gd name="T27" fmla="*/ 0 h 165"/>
              <a:gd name="T28" fmla="*/ 187 w 187"/>
              <a:gd name="T29" fmla="*/ 0 h 165"/>
              <a:gd name="T30" fmla="*/ 187 w 187"/>
              <a:gd name="T31" fmla="*/ 9 h 165"/>
              <a:gd name="T32" fmla="*/ 187 w 187"/>
              <a:gd name="T33" fmla="*/ 40 h 165"/>
              <a:gd name="T34" fmla="*/ 168 w 187"/>
              <a:gd name="T35" fmla="*/ 40 h 165"/>
              <a:gd name="T36" fmla="*/ 150 w 187"/>
              <a:gd name="T37" fmla="*/ 40 h 165"/>
              <a:gd name="T38" fmla="*/ 133 w 187"/>
              <a:gd name="T39" fmla="*/ 40 h 165"/>
              <a:gd name="T40" fmla="*/ 113 w 187"/>
              <a:gd name="T41" fmla="*/ 40 h 165"/>
              <a:gd name="T42" fmla="*/ 113 w 187"/>
              <a:gd name="T43" fmla="*/ 71 h 165"/>
              <a:gd name="T44" fmla="*/ 113 w 187"/>
              <a:gd name="T45" fmla="*/ 101 h 165"/>
              <a:gd name="T46" fmla="*/ 90 w 187"/>
              <a:gd name="T47" fmla="*/ 112 h 165"/>
              <a:gd name="T48" fmla="*/ 90 w 187"/>
              <a:gd name="T49" fmla="*/ 132 h 165"/>
              <a:gd name="T50" fmla="*/ 90 w 187"/>
              <a:gd name="T51" fmla="*/ 152 h 165"/>
              <a:gd name="T52" fmla="*/ 68 w 187"/>
              <a:gd name="T53" fmla="*/ 152 h 165"/>
              <a:gd name="T54" fmla="*/ 45 w 187"/>
              <a:gd name="T55" fmla="*/ 152 h 165"/>
              <a:gd name="T56" fmla="*/ 23 w 187"/>
              <a:gd name="T57" fmla="*/ 152 h 165"/>
              <a:gd name="T58" fmla="*/ 2 w 187"/>
              <a:gd name="T59" fmla="*/ 152 h 1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7"/>
              <a:gd name="T91" fmla="*/ 0 h 165"/>
              <a:gd name="T92" fmla="*/ 187 w 187"/>
              <a:gd name="T93" fmla="*/ 165 h 16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7" h="165">
                <a:moveTo>
                  <a:pt x="2" y="152"/>
                </a:moveTo>
                <a:lnTo>
                  <a:pt x="0" y="165"/>
                </a:lnTo>
                <a:lnTo>
                  <a:pt x="0" y="152"/>
                </a:lnTo>
                <a:lnTo>
                  <a:pt x="16" y="123"/>
                </a:lnTo>
                <a:lnTo>
                  <a:pt x="29" y="93"/>
                </a:lnTo>
                <a:lnTo>
                  <a:pt x="25" y="95"/>
                </a:lnTo>
                <a:lnTo>
                  <a:pt x="43" y="77"/>
                </a:lnTo>
                <a:lnTo>
                  <a:pt x="51" y="59"/>
                </a:lnTo>
                <a:lnTo>
                  <a:pt x="60" y="40"/>
                </a:lnTo>
                <a:lnTo>
                  <a:pt x="76" y="26"/>
                </a:lnTo>
                <a:lnTo>
                  <a:pt x="90" y="0"/>
                </a:lnTo>
                <a:lnTo>
                  <a:pt x="113" y="0"/>
                </a:lnTo>
                <a:lnTo>
                  <a:pt x="138" y="0"/>
                </a:lnTo>
                <a:lnTo>
                  <a:pt x="164" y="0"/>
                </a:lnTo>
                <a:lnTo>
                  <a:pt x="187" y="0"/>
                </a:lnTo>
                <a:lnTo>
                  <a:pt x="187" y="9"/>
                </a:lnTo>
                <a:lnTo>
                  <a:pt x="187" y="40"/>
                </a:lnTo>
                <a:lnTo>
                  <a:pt x="168" y="40"/>
                </a:lnTo>
                <a:lnTo>
                  <a:pt x="150" y="40"/>
                </a:lnTo>
                <a:lnTo>
                  <a:pt x="133" y="40"/>
                </a:lnTo>
                <a:lnTo>
                  <a:pt x="113" y="40"/>
                </a:lnTo>
                <a:lnTo>
                  <a:pt x="113" y="71"/>
                </a:lnTo>
                <a:lnTo>
                  <a:pt x="113" y="101"/>
                </a:lnTo>
                <a:lnTo>
                  <a:pt x="90" y="112"/>
                </a:lnTo>
                <a:lnTo>
                  <a:pt x="90" y="132"/>
                </a:lnTo>
                <a:lnTo>
                  <a:pt x="90" y="152"/>
                </a:lnTo>
                <a:lnTo>
                  <a:pt x="68" y="152"/>
                </a:lnTo>
                <a:lnTo>
                  <a:pt x="45" y="152"/>
                </a:lnTo>
                <a:lnTo>
                  <a:pt x="23" y="152"/>
                </a:lnTo>
                <a:lnTo>
                  <a:pt x="2" y="152"/>
                </a:lnTo>
                <a:close/>
              </a:path>
            </a:pathLst>
          </a:custGeom>
          <a:solidFill>
            <a:srgbClr val="0099FF"/>
          </a:solidFill>
          <a:ln w="1588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497"/>
          <p:cNvGrpSpPr/>
          <p:nvPr/>
        </p:nvGrpSpPr>
        <p:grpSpPr>
          <a:xfrm>
            <a:off x="226125" y="3071810"/>
            <a:ext cx="2202703" cy="2075971"/>
            <a:chOff x="154719" y="3168911"/>
            <a:chExt cx="2202703" cy="2075971"/>
          </a:xfrm>
        </p:grpSpPr>
        <p:sp>
          <p:nvSpPr>
            <p:cNvPr id="496" name="TextBox 495"/>
            <p:cNvSpPr txBox="1"/>
            <p:nvPr/>
          </p:nvSpPr>
          <p:spPr>
            <a:xfrm>
              <a:off x="154719" y="3168911"/>
              <a:ext cx="214314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66CC"/>
                  </a:solidFill>
                  <a:latin typeface="Arial" charset="0"/>
                </a:rPr>
                <a:t>Immunization Supplies</a:t>
              </a:r>
              <a:endParaRPr lang="en-GB" sz="1400" dirty="0">
                <a:solidFill>
                  <a:srgbClr val="0066CC"/>
                </a:solidFill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214282" y="3429000"/>
              <a:ext cx="2143140" cy="1815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DA2E5"/>
                  </a:solidFill>
                  <a:latin typeface="Arial" charset="0"/>
                </a:rPr>
                <a:t>Vaccines</a:t>
              </a:r>
            </a:p>
            <a:p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BCG , DTP, TT/Td/DT, Measles containing, OPV, 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HepB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YF, DTP-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HepB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DTP-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HepB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/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Hib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DTP/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Hib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Hib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MR, Meningitis, MMR, IPV, </a:t>
              </a:r>
              <a:r>
                <a:rPr lang="en-GB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Pneumo</a:t>
              </a:r>
              <a:r>
                <a:rPr lang="en-GB" sz="1100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, etc.</a:t>
              </a:r>
            </a:p>
            <a:p>
              <a:endParaRPr lang="en-GB" sz="5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endParaRPr>
            </a:p>
            <a:p>
              <a:r>
                <a:rPr lang="en-GB" sz="1200" dirty="0" smtClean="0">
                  <a:solidFill>
                    <a:srgbClr val="0DA2E5"/>
                  </a:solidFill>
                  <a:latin typeface="Arial" charset="0"/>
                </a:rPr>
                <a:t>Safe Injection equipment</a:t>
              </a:r>
            </a:p>
            <a:p>
              <a:endParaRPr lang="en-GB" sz="500" dirty="0" smtClean="0">
                <a:solidFill>
                  <a:srgbClr val="0DA2E5"/>
                </a:solidFill>
                <a:latin typeface="Arial" charset="0"/>
              </a:endParaRPr>
            </a:p>
            <a:p>
              <a:r>
                <a:rPr lang="en-GB" sz="1200" dirty="0" smtClean="0">
                  <a:solidFill>
                    <a:srgbClr val="0DA2E5"/>
                  </a:solidFill>
                  <a:latin typeface="Arial" charset="0"/>
                </a:rPr>
                <a:t>Cold Chain Equipment</a:t>
              </a:r>
              <a:endParaRPr lang="en-GB" sz="1200" dirty="0"/>
            </a:p>
          </p:txBody>
        </p:sp>
      </p:grpSp>
      <p:sp>
        <p:nvSpPr>
          <p:cNvPr id="480" name="Rectangle 479"/>
          <p:cNvSpPr/>
          <p:nvPr/>
        </p:nvSpPr>
        <p:spPr bwMode="auto">
          <a:xfrm>
            <a:off x="0" y="235401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0DA2E5">
                  <a:shade val="30000"/>
                  <a:satMod val="115000"/>
                </a:srgbClr>
              </a:gs>
              <a:gs pos="50000">
                <a:srgbClr val="0DA2E5">
                  <a:shade val="67500"/>
                  <a:satMod val="115000"/>
                </a:srgbClr>
              </a:gs>
              <a:gs pos="100000">
                <a:srgbClr val="0DA2E5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88" name="Picture 16" descr="http://www.csulb.edu/divisions/students/shs/assets/gelbutton_immuniz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0976" y="1786335"/>
            <a:ext cx="490536" cy="490537"/>
          </a:xfrm>
          <a:prstGeom prst="rect">
            <a:avLst/>
          </a:prstGeom>
          <a:noFill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3185" y="1748233"/>
            <a:ext cx="717905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700808"/>
            <a:ext cx="809615" cy="6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" name="TextBox 491"/>
          <p:cNvSpPr txBox="1"/>
          <p:nvPr/>
        </p:nvSpPr>
        <p:spPr>
          <a:xfrm>
            <a:off x="1428728" y="2449463"/>
            <a:ext cx="371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Immunization Supplies: </a:t>
            </a:r>
            <a:r>
              <a:rPr lang="en-GB" sz="2200" dirty="0" smtClean="0">
                <a:solidFill>
                  <a:schemeClr val="bg1"/>
                </a:solidFill>
                <a:latin typeface="+mj-lt"/>
              </a:rPr>
              <a:t>US$ 750m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5083941" y="2432501"/>
            <a:ext cx="2214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  <a:latin typeface="+mj-lt"/>
              </a:rPr>
              <a:t>2.53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billion doses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7143768" y="2432501"/>
            <a:ext cx="200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  <a:latin typeface="+mj-lt"/>
              </a:rPr>
              <a:t>1,769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shipments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28575" y="244608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2010: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214282" y="5322797"/>
            <a:ext cx="214314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CC"/>
                </a:solidFill>
                <a:latin typeface="Arial" charset="0"/>
              </a:rPr>
              <a:t>Countries UNICEF procures on behalf of</a:t>
            </a:r>
            <a:endParaRPr lang="en-US" sz="1400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285720" y="5786454"/>
            <a:ext cx="21431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grpSp>
        <p:nvGrpSpPr>
          <p:cNvPr id="3" name="Group 499"/>
          <p:cNvGrpSpPr/>
          <p:nvPr/>
        </p:nvGrpSpPr>
        <p:grpSpPr>
          <a:xfrm>
            <a:off x="438121" y="5896191"/>
            <a:ext cx="1791452" cy="442717"/>
            <a:chOff x="494532" y="5882642"/>
            <a:chExt cx="1791452" cy="442717"/>
          </a:xfrm>
        </p:grpSpPr>
        <p:sp>
          <p:nvSpPr>
            <p:cNvPr id="3081" name="Rectangle 472"/>
            <p:cNvSpPr>
              <a:spLocks noChangeArrowheads="1"/>
            </p:cNvSpPr>
            <p:nvPr/>
          </p:nvSpPr>
          <p:spPr bwMode="auto">
            <a:xfrm>
              <a:off x="494532" y="5882642"/>
              <a:ext cx="189359" cy="145421"/>
            </a:xfrm>
            <a:prstGeom prst="rect">
              <a:avLst/>
            </a:prstGeom>
            <a:solidFill>
              <a:srgbClr val="0099FF"/>
            </a:solidFill>
            <a:ln w="158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473"/>
            <p:cNvSpPr>
              <a:spLocks noChangeArrowheads="1"/>
            </p:cNvSpPr>
            <p:nvPr/>
          </p:nvSpPr>
          <p:spPr bwMode="auto">
            <a:xfrm>
              <a:off x="862645" y="5882642"/>
              <a:ext cx="789247" cy="16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All Vaccines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3083" name="Rectangle 474"/>
            <p:cNvSpPr>
              <a:spLocks noChangeArrowheads="1"/>
            </p:cNvSpPr>
            <p:nvPr/>
          </p:nvSpPr>
          <p:spPr bwMode="auto">
            <a:xfrm>
              <a:off x="494532" y="6140693"/>
              <a:ext cx="189359" cy="145421"/>
            </a:xfrm>
            <a:prstGeom prst="rect">
              <a:avLst/>
            </a:prstGeom>
            <a:solidFill>
              <a:srgbClr val="CC0066"/>
            </a:solidFill>
            <a:ln w="1651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475"/>
            <p:cNvSpPr>
              <a:spLocks noChangeArrowheads="1"/>
            </p:cNvSpPr>
            <p:nvPr/>
          </p:nvSpPr>
          <p:spPr bwMode="auto">
            <a:xfrm>
              <a:off x="838407" y="6140693"/>
              <a:ext cx="144757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Part of the Vaccines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411" y="2066959"/>
            <a:ext cx="7920037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76250"/>
            <a:ext cx="9144000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0" dirty="0">
                <a:solidFill>
                  <a:srgbClr val="00B0F0"/>
                </a:solidFill>
              </a:rPr>
              <a:t>UNICEF annual </a:t>
            </a:r>
            <a:r>
              <a:rPr lang="en-GB" sz="2000" b="0" dirty="0">
                <a:solidFill>
                  <a:srgbClr val="C00000"/>
                </a:solidFill>
              </a:rPr>
              <a:t>vaccine procurement </a:t>
            </a:r>
            <a:r>
              <a:rPr lang="en-GB" sz="2000" b="0" dirty="0">
                <a:solidFill>
                  <a:srgbClr val="00B0F0"/>
                </a:solidFill>
              </a:rPr>
              <a:t>has </a:t>
            </a:r>
            <a:r>
              <a:rPr lang="en-GB" sz="2000" b="0" dirty="0" smtClean="0">
                <a:solidFill>
                  <a:srgbClr val="00B0F0"/>
                </a:solidFill>
              </a:rPr>
              <a:t>increased five fold </a:t>
            </a:r>
            <a:r>
              <a:rPr lang="en-GB" sz="2000" b="0" dirty="0">
                <a:solidFill>
                  <a:srgbClr val="00B0F0"/>
                </a:solidFill>
              </a:rPr>
              <a:t>since 2000 - supporting UNICEF Programmes and on behalf of Partners, Global Programmes, Governments and NGO’s 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 rot="21162270">
            <a:off x="2771800" y="4658828"/>
            <a:ext cx="2232248" cy="1081087"/>
          </a:xfrm>
          <a:prstGeom prst="rightArrow">
            <a:avLst>
              <a:gd name="adj1" fmla="val 46476"/>
              <a:gd name="adj2" fmla="val 4427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Campaigns, GAVI, </a:t>
            </a:r>
          </a:p>
          <a:p>
            <a:r>
              <a:rPr lang="en-U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Price Increases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4411" y="6368577"/>
            <a:ext cx="79200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i="1" dirty="0">
                <a:latin typeface="+mn-lt"/>
              </a:rPr>
              <a:t>The arrows indicate the main programme drivers for the increased procurement value</a:t>
            </a:r>
            <a:r>
              <a:rPr lang="en-GB" sz="1000" i="1" dirty="0" smtClean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GB" sz="1000" i="1" dirty="0" smtClean="0">
                <a:latin typeface="+mn-lt"/>
              </a:rPr>
              <a:t>Source UNICEF Supply Division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20968825">
            <a:off x="2516865" y="3121863"/>
            <a:ext cx="3684500" cy="1440160"/>
          </a:xfrm>
          <a:prstGeom prst="rightArrow">
            <a:avLst>
              <a:gd name="adj1" fmla="val 50000"/>
              <a:gd name="adj2" fmla="val 84602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Scaling up of campaigns, new </a:t>
            </a:r>
          </a:p>
          <a:p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vaccine introduction, 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boosting routine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coverage, price increases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21051333">
            <a:off x="2673825" y="4271871"/>
            <a:ext cx="3717285" cy="574675"/>
          </a:xfrm>
          <a:prstGeom prst="rightArrow">
            <a:avLst>
              <a:gd name="adj1" fmla="val 50000"/>
              <a:gd name="adj2" fmla="val 137361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 o l </a:t>
            </a:r>
            <a:r>
              <a:rPr lang="en-US" sz="1600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1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o</a:t>
            </a:r>
            <a:endParaRPr lang="en-US" sz="16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41208" cy="1295400"/>
          </a:xfrm>
        </p:spPr>
        <p:txBody>
          <a:bodyPr/>
          <a:lstStyle/>
          <a:p>
            <a:pPr eaLnBrk="1" hangingPunct="1"/>
            <a:r>
              <a:rPr lang="en-US" sz="2000" b="0" dirty="0" smtClean="0">
                <a:solidFill>
                  <a:srgbClr val="00B0F0"/>
                </a:solidFill>
              </a:rPr>
              <a:t>UNICEF vaccine procurement values on behalf of </a:t>
            </a:r>
            <a:r>
              <a:rPr lang="en-US" sz="2000" b="0" dirty="0" smtClean="0">
                <a:solidFill>
                  <a:srgbClr val="C00000"/>
                </a:solidFill>
              </a:rPr>
              <a:t>governments and partners</a:t>
            </a:r>
            <a:r>
              <a:rPr lang="en-US" sz="2000" b="0" dirty="0" smtClean="0">
                <a:solidFill>
                  <a:srgbClr val="00B0F0"/>
                </a:solidFill>
              </a:rPr>
              <a:t> are increasing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endParaRPr lang="en-GB" sz="2800" dirty="0" smtClean="0">
              <a:solidFill>
                <a:srgbClr val="00B0F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72816"/>
            <a:ext cx="7664631" cy="4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Brace 3"/>
          <p:cNvSpPr>
            <a:spLocks/>
          </p:cNvSpPr>
          <p:nvPr/>
        </p:nvSpPr>
        <p:spPr bwMode="auto">
          <a:xfrm>
            <a:off x="7452320" y="2492896"/>
            <a:ext cx="81532" cy="1296144"/>
          </a:xfrm>
          <a:prstGeom prst="rightBrace">
            <a:avLst>
              <a:gd name="adj1" fmla="val 83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Right Brace 4"/>
          <p:cNvSpPr>
            <a:spLocks/>
          </p:cNvSpPr>
          <p:nvPr/>
        </p:nvSpPr>
        <p:spPr bwMode="auto">
          <a:xfrm>
            <a:off x="7452320" y="3789040"/>
            <a:ext cx="89866" cy="70752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Right Brace 6"/>
          <p:cNvSpPr>
            <a:spLocks/>
          </p:cNvSpPr>
          <p:nvPr/>
        </p:nvSpPr>
        <p:spPr bwMode="auto">
          <a:xfrm>
            <a:off x="7452320" y="4509119"/>
            <a:ext cx="99392" cy="55894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596336" y="2905780"/>
            <a:ext cx="785812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99FF"/>
                </a:solidFill>
                <a:latin typeface="+mn-lt"/>
              </a:rPr>
              <a:t>GAVI 48%</a:t>
            </a:r>
            <a:endParaRPr lang="en-GB" sz="1400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3645024"/>
            <a:ext cx="125963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99FF"/>
                </a:solidFill>
                <a:latin typeface="+mn-lt"/>
              </a:rPr>
              <a:t>Procurement Services 33%</a:t>
            </a:r>
            <a:endParaRPr lang="en-GB" sz="1400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4365104"/>
            <a:ext cx="133107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99FF"/>
                </a:solidFill>
                <a:latin typeface="+mn-lt"/>
              </a:rPr>
              <a:t>UNICE F Programme 19%</a:t>
            </a:r>
            <a:endParaRPr lang="en-GB" sz="1400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225886" y="6309320"/>
            <a:ext cx="71625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 dirty="0">
                <a:latin typeface="+mn-lt"/>
              </a:rPr>
              <a:t>GAVI falls under procurement services but is highlighted separately to show the overall portion of GAVI funded procurement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68144" y="6495147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i="1" dirty="0" smtClean="0">
                <a:latin typeface="Arial" charset="0"/>
              </a:rPr>
              <a:t>Source UNICEF Supply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712968" cy="129540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B0F0"/>
                </a:solidFill>
              </a:rPr>
              <a:t>Major vaccine group volumes by year (2005-2010), in doses</a:t>
            </a:r>
            <a:endParaRPr lang="en-GB" sz="2000" b="0" dirty="0">
              <a:solidFill>
                <a:srgbClr val="00B0F0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076056" y="2060848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latin typeface="Arial" charset="0"/>
              </a:rPr>
              <a:t>OPV has been # 1 in terms of the procurement volume. 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3399FF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Procurement volume in 2010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OPV: 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1,885 million doses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Measles: 1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69 million doses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TT: 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130 million doses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BCG: 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106 million doses</a:t>
            </a:r>
            <a:endParaRPr lang="en-US" sz="1800" dirty="0" smtClean="0">
              <a:solidFill>
                <a:srgbClr val="00B0F0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DTP-</a:t>
            </a:r>
            <a:r>
              <a:rPr lang="en-GB" sz="1800" dirty="0" err="1" smtClean="0">
                <a:solidFill>
                  <a:srgbClr val="00B0F0"/>
                </a:solidFill>
                <a:latin typeface="Arial" charset="0"/>
              </a:rPr>
              <a:t>HepB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/</a:t>
            </a:r>
            <a:r>
              <a:rPr lang="en-GB" sz="1800" dirty="0" err="1" smtClean="0">
                <a:solidFill>
                  <a:srgbClr val="00B0F0"/>
                </a:solidFill>
                <a:latin typeface="Arial" charset="0"/>
              </a:rPr>
              <a:t>Hib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: 98 million doses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Yellow Fever: 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35 million doses</a:t>
            </a:r>
            <a:endParaRPr lang="en-US" sz="1800" dirty="0" smtClean="0">
              <a:solidFill>
                <a:srgbClr val="00B0F0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B0F0"/>
                </a:solidFill>
                <a:latin typeface="Arial" charset="0"/>
              </a:rPr>
              <a:t>Meningitis: </a:t>
            </a:r>
            <a:r>
              <a:rPr lang="en-GB" sz="1800" dirty="0" smtClean="0">
                <a:solidFill>
                  <a:srgbClr val="00B0F0"/>
                </a:solidFill>
                <a:latin typeface="Arial" charset="0"/>
              </a:rPr>
              <a:t>23 million doses</a:t>
            </a:r>
            <a:endParaRPr lang="en-US" sz="1800" dirty="0" smtClean="0">
              <a:solidFill>
                <a:srgbClr val="00B0F0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3399FF"/>
              </a:solidFill>
              <a:latin typeface="Arial" charset="0"/>
            </a:endParaRPr>
          </a:p>
          <a:p>
            <a:pPr marL="177800" indent="-177800" eaLnBrk="1" hangingPunct="1">
              <a:lnSpc>
                <a:spcPct val="80000"/>
              </a:lnSpc>
              <a:spcBef>
                <a:spcPct val="20000"/>
              </a:spcBef>
            </a:pPr>
            <a:endParaRPr lang="en-GB" sz="2000" dirty="0">
              <a:latin typeface="Arial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916832"/>
            <a:ext cx="47304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i="1" dirty="0" smtClean="0">
                <a:latin typeface="Arial" charset="0"/>
              </a:rPr>
              <a:t>Source: UNICEF Supply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333375"/>
            <a:ext cx="7772400" cy="1295400"/>
          </a:xfrm>
          <a:noFill/>
          <a:ln/>
        </p:spPr>
        <p:txBody>
          <a:bodyPr/>
          <a:lstStyle/>
          <a:p>
            <a:r>
              <a:rPr lang="en-GB" sz="2000" b="0" dirty="0" smtClean="0">
                <a:solidFill>
                  <a:srgbClr val="00B0F0"/>
                </a:solidFill>
              </a:rPr>
              <a:t>UNICEF’s procurement strategies are focused on achieving </a:t>
            </a:r>
            <a:r>
              <a:rPr lang="en-GB" sz="2000" b="0" dirty="0" smtClean="0">
                <a:solidFill>
                  <a:srgbClr val="C00000"/>
                </a:solidFill>
              </a:rPr>
              <a:t>Vaccine Security</a:t>
            </a:r>
            <a:r>
              <a:rPr lang="en-GB" sz="2000" b="0" dirty="0" smtClean="0">
                <a:solidFill>
                  <a:srgbClr val="00B0F0"/>
                </a:solidFill>
              </a:rPr>
              <a:t>, acknowledging the different forces in the individual markets</a:t>
            </a:r>
            <a:endParaRPr lang="en-US" sz="2000" b="0" dirty="0" smtClean="0">
              <a:solidFill>
                <a:srgbClr val="00B0F0"/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6125"/>
            <a:ext cx="8012112" cy="3311525"/>
          </a:xfrm>
          <a:noFill/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1600" dirty="0" smtClean="0"/>
              <a:t>A healthy industry is vital to ensure uninterrupted and sustainable supply of vaccines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>
                <a:solidFill>
                  <a:srgbClr val="3399FF"/>
                </a:solidFill>
              </a:rPr>
              <a:t>Procurement from multiple suppliers for each vaccine presentation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/>
              <a:t>Procurement from manufacturers in developing countries and industrialized countries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>
                <a:solidFill>
                  <a:srgbClr val="3399FF"/>
                </a:solidFill>
              </a:rPr>
              <a:t>Paying a price that is affordable to Governments and Donors and a price that reasonably covers manufacturers minimum requirements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/>
              <a:t>UNICEF should provide manufacturers with accurate and long-term forecasts; Manufactures should provide UNICEF with accurate and long-term production plans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>
                <a:solidFill>
                  <a:srgbClr val="3399FF"/>
                </a:solidFill>
              </a:rPr>
              <a:t>As a public buyer, providing grants to manufacturers is not the most effective method of obtaining capacity increases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1600" dirty="0" smtClean="0"/>
              <a:t>The option to quote tiered pricing should be given to manufacturers.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68313" y="1844675"/>
            <a:ext cx="8280400" cy="100826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en-GB" sz="2000" dirty="0">
                <a:solidFill>
                  <a:srgbClr val="C00000"/>
                </a:solidFill>
                <a:latin typeface="Arial" pitchFamily="34" charset="0"/>
              </a:rPr>
              <a:t>Vaccine Procurement Principles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</a:rPr>
              <a:t>, implemented following the supply crisis in the traditional vaccine markets, are valid for all vaccine markets to ensure a healthy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353425" cy="1295400"/>
          </a:xfrm>
        </p:spPr>
        <p:txBody>
          <a:bodyPr/>
          <a:lstStyle/>
          <a:p>
            <a:r>
              <a:rPr lang="en-GB" sz="2000" b="0" dirty="0" smtClean="0">
                <a:solidFill>
                  <a:srgbClr val="00B0F0"/>
                </a:solidFill>
              </a:rPr>
              <a:t>Within Supply, UNICEF activities are focused on </a:t>
            </a:r>
            <a:r>
              <a:rPr lang="en-GB" sz="2000" b="0" dirty="0" smtClean="0">
                <a:solidFill>
                  <a:srgbClr val="C00000"/>
                </a:solidFill>
              </a:rPr>
              <a:t>2 core areas </a:t>
            </a:r>
            <a:r>
              <a:rPr lang="en-GB" sz="2000" b="0" dirty="0" smtClean="0">
                <a:solidFill>
                  <a:srgbClr val="00B0F0"/>
                </a:solidFill>
              </a:rPr>
              <a:t>to enhance access and delivery</a:t>
            </a:r>
          </a:p>
        </p:txBody>
      </p:sp>
      <p:pic>
        <p:nvPicPr>
          <p:cNvPr id="161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4575" y="3789363"/>
            <a:ext cx="6264275" cy="2447925"/>
          </a:xfrm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9750" y="1484313"/>
            <a:ext cx="8208963" cy="2305050"/>
            <a:chOff x="340" y="935"/>
            <a:chExt cx="5171" cy="1452"/>
          </a:xfrm>
        </p:grpSpPr>
        <p:sp>
          <p:nvSpPr>
            <p:cNvPr id="161797" name="AutoShape 5"/>
            <p:cNvSpPr>
              <a:spLocks noChangeArrowheads="1"/>
            </p:cNvSpPr>
            <p:nvPr/>
          </p:nvSpPr>
          <p:spPr bwMode="auto">
            <a:xfrm>
              <a:off x="1226" y="1162"/>
              <a:ext cx="1608" cy="12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>
                  <a:latin typeface="Arial" pitchFamily="34" charset="0"/>
                </a:rPr>
                <a:t>Market Shaping: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Interacting with 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Industry; 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Establishing the 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required supply 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Agreements;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Vaccine</a:t>
              </a:r>
            </a:p>
            <a:p>
              <a:pPr algn="ctr"/>
              <a:r>
                <a:rPr lang="en-GB" sz="1200" dirty="0">
                  <a:latin typeface="Arial" pitchFamily="34" charset="0"/>
                </a:rPr>
                <a:t>Security</a:t>
              </a: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40" y="935"/>
              <a:ext cx="5171" cy="1452"/>
              <a:chOff x="340" y="935"/>
              <a:chExt cx="5171" cy="1452"/>
            </a:xfrm>
          </p:grpSpPr>
          <p:sp>
            <p:nvSpPr>
              <p:cNvPr id="161798" name="AutoShape 6"/>
              <p:cNvSpPr>
                <a:spLocks noChangeArrowheads="1"/>
              </p:cNvSpPr>
              <p:nvPr/>
            </p:nvSpPr>
            <p:spPr bwMode="auto">
              <a:xfrm flipH="1">
                <a:off x="340" y="1162"/>
                <a:ext cx="1315" cy="1225"/>
              </a:xfrm>
              <a:prstGeom prst="parallelogram">
                <a:avLst>
                  <a:gd name="adj" fmla="val 2683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 sz="1600" dirty="0" smtClean="0">
                  <a:latin typeface="Arial" pitchFamily="34" charset="0"/>
                </a:endParaRPr>
              </a:p>
              <a:p>
                <a:pPr algn="ctr"/>
                <a:r>
                  <a:rPr lang="en-GB" sz="1400" dirty="0" smtClean="0">
                    <a:latin typeface="Arial" pitchFamily="34" charset="0"/>
                  </a:rPr>
                  <a:t>Market </a:t>
                </a:r>
                <a:r>
                  <a:rPr lang="en-GB" sz="1400" dirty="0">
                    <a:latin typeface="Arial" pitchFamily="34" charset="0"/>
                  </a:rPr>
                  <a:t>Shaping:     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Supporting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Partners,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Strategic Demand   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Forecasting &amp; 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Financing for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New Vaccine </a:t>
                </a:r>
              </a:p>
              <a:p>
                <a:pPr algn="ctr"/>
                <a:r>
                  <a:rPr lang="en-GB" sz="1200" dirty="0">
                    <a:latin typeface="Arial" pitchFamily="34" charset="0"/>
                  </a:rPr>
                  <a:t>Introduction</a:t>
                </a:r>
              </a:p>
              <a:p>
                <a:pPr algn="ctr"/>
                <a:endParaRPr lang="en-GB" sz="1400" dirty="0">
                  <a:latin typeface="Arial" pitchFamily="34" charset="0"/>
                </a:endParaRPr>
              </a:p>
            </p:txBody>
          </p:sp>
          <p:sp>
            <p:nvSpPr>
              <p:cNvPr id="161799" name="Text Box 7"/>
              <p:cNvSpPr txBox="1">
                <a:spLocks noChangeArrowheads="1"/>
              </p:cNvSpPr>
              <p:nvPr/>
            </p:nvSpPr>
            <p:spPr bwMode="auto">
              <a:xfrm>
                <a:off x="340" y="935"/>
                <a:ext cx="2495" cy="233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chemeClr val="bg1"/>
                    </a:solidFill>
                    <a:latin typeface="Arial" pitchFamily="34" charset="0"/>
                  </a:rPr>
                  <a:t>Vaccine Industry</a:t>
                </a:r>
              </a:p>
            </p:txBody>
          </p:sp>
          <p:sp>
            <p:nvSpPr>
              <p:cNvPr id="161800" name="Text Box 8"/>
              <p:cNvSpPr txBox="1">
                <a:spLocks noChangeArrowheads="1"/>
              </p:cNvSpPr>
              <p:nvPr/>
            </p:nvSpPr>
            <p:spPr bwMode="auto">
              <a:xfrm>
                <a:off x="2971" y="965"/>
                <a:ext cx="25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800" dirty="0">
                    <a:solidFill>
                      <a:srgbClr val="00B0F0"/>
                    </a:solidFill>
                    <a:latin typeface="Arial" pitchFamily="34" charset="0"/>
                  </a:rPr>
                  <a:t>Market Shaping -  </a:t>
                </a:r>
                <a:r>
                  <a:rPr lang="en-GB" sz="1800" dirty="0">
                    <a:solidFill>
                      <a:srgbClr val="C11955"/>
                    </a:solidFill>
                    <a:latin typeface="Arial" pitchFamily="34" charset="0"/>
                  </a:rPr>
                  <a:t>Global Availability</a:t>
                </a:r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54050" y="2420938"/>
            <a:ext cx="8308975" cy="4194174"/>
            <a:chOff x="412" y="1525"/>
            <a:chExt cx="5234" cy="2642"/>
          </a:xfrm>
        </p:grpSpPr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>
              <a:off x="657" y="3929"/>
              <a:ext cx="3947" cy="213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 dirty="0">
                  <a:latin typeface="Arial" pitchFamily="34" charset="0"/>
                </a:rPr>
                <a:t>Supply Chain Performance Enhancement</a:t>
              </a:r>
            </a:p>
          </p:txBody>
        </p:sp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3016" y="1525"/>
              <a:ext cx="263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800" dirty="0">
                  <a:solidFill>
                    <a:srgbClr val="00B0F0"/>
                  </a:solidFill>
                  <a:latin typeface="Arial" pitchFamily="34" charset="0"/>
                </a:rPr>
                <a:t>Supply Chain Performance Enhancement</a:t>
              </a:r>
            </a:p>
            <a:p>
              <a:r>
                <a:rPr lang="en-GB" sz="1800" dirty="0">
                  <a:solidFill>
                    <a:srgbClr val="00B0F0"/>
                  </a:solidFill>
                  <a:latin typeface="Arial" pitchFamily="34" charset="0"/>
                </a:rPr>
                <a:t>Supporting </a:t>
              </a:r>
              <a:r>
                <a:rPr lang="en-GB" sz="1800" dirty="0">
                  <a:solidFill>
                    <a:srgbClr val="C11955"/>
                  </a:solidFill>
                  <a:latin typeface="Arial" pitchFamily="34" charset="0"/>
                </a:rPr>
                <a:t>Local Delivery</a:t>
              </a:r>
            </a:p>
          </p:txBody>
        </p:sp>
        <p:sp>
          <p:nvSpPr>
            <p:cNvPr id="161804" name="Text Box 12"/>
            <p:cNvSpPr txBox="1">
              <a:spLocks noChangeArrowheads="1"/>
            </p:cNvSpPr>
            <p:nvPr/>
          </p:nvSpPr>
          <p:spPr bwMode="auto">
            <a:xfrm rot="16200000">
              <a:off x="-356" y="3166"/>
              <a:ext cx="1769" cy="233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  <a:latin typeface="Arial" pitchFamily="34" charset="0"/>
                </a:rPr>
                <a:t>Countries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450"/>
            <a:ext cx="8640960" cy="1081088"/>
          </a:xfrm>
        </p:spPr>
        <p:txBody>
          <a:bodyPr/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Market Shaping </a:t>
            </a:r>
            <a:r>
              <a:rPr lang="en-GB" sz="2000" b="0" dirty="0" smtClean="0">
                <a:solidFill>
                  <a:srgbClr val="00B0F0"/>
                </a:solidFill>
              </a:rPr>
              <a:t>within a changing landscape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20000" cy="4692650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00B0F0"/>
                </a:solidFill>
              </a:rPr>
              <a:t>Increasing complexity within procurement as new products become available</a:t>
            </a:r>
          </a:p>
          <a:p>
            <a:pPr eaLnBrk="1" hangingPunct="1"/>
            <a:endParaRPr lang="en-GB" sz="1800" dirty="0" smtClean="0">
              <a:solidFill>
                <a:srgbClr val="3399FF"/>
              </a:solidFill>
            </a:endParaRPr>
          </a:p>
          <a:p>
            <a:pPr eaLnBrk="1" hangingPunct="1"/>
            <a:r>
              <a:rPr lang="en-GB" sz="1800" dirty="0" smtClean="0"/>
              <a:t>Competition with Industrialised countries for production allocation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>
                <a:solidFill>
                  <a:srgbClr val="00B0F0"/>
                </a:solidFill>
              </a:rPr>
              <a:t>Demand reacting to changes and developments in immunization programmes, vaccine development and Donor support</a:t>
            </a:r>
          </a:p>
          <a:p>
            <a:pPr eaLnBrk="1" hangingPunct="1"/>
            <a:endParaRPr lang="en-GB" sz="1800" dirty="0" smtClean="0">
              <a:solidFill>
                <a:srgbClr val="3399FF"/>
              </a:solidFill>
            </a:endParaRPr>
          </a:p>
          <a:p>
            <a:pPr eaLnBrk="1" hangingPunct="1"/>
            <a:r>
              <a:rPr lang="en-GB" sz="1800" dirty="0" smtClean="0"/>
              <a:t>Country preferences on presentation and formulation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>
                <a:solidFill>
                  <a:srgbClr val="00B0F0"/>
                </a:solidFill>
              </a:rPr>
              <a:t>Requires balancing with financial sustainability</a:t>
            </a:r>
          </a:p>
          <a:p>
            <a:pPr eaLnBrk="1" hangingPunct="1"/>
            <a:endParaRPr lang="en-GB" sz="1800" dirty="0" smtClean="0">
              <a:solidFill>
                <a:srgbClr val="3399FF"/>
              </a:solidFill>
            </a:endParaRPr>
          </a:p>
          <a:p>
            <a:pPr eaLnBrk="1" hangingPunct="1"/>
            <a:r>
              <a:rPr lang="en-GB" sz="1800" dirty="0" smtClean="0"/>
              <a:t>Need for increased flexibility on tendering strategies, maintaining long time horizons and providing for market flexibility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Program Files\Microsoft Office\MEDIA\CAGCAT10\j029323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86625" y="1643063"/>
            <a:ext cx="785813" cy="600075"/>
          </a:xfrm>
          <a:noFill/>
        </p:spPr>
      </p:pic>
      <p:sp>
        <p:nvSpPr>
          <p:cNvPr id="15363" name="Right Arrow 41"/>
          <p:cNvSpPr>
            <a:spLocks noChangeArrowheads="1"/>
          </p:cNvSpPr>
          <p:nvPr/>
        </p:nvSpPr>
        <p:spPr bwMode="auto">
          <a:xfrm>
            <a:off x="1500188" y="1857375"/>
            <a:ext cx="714375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5364" name="Right Arrow 42"/>
          <p:cNvSpPr>
            <a:spLocks noChangeArrowheads="1"/>
          </p:cNvSpPr>
          <p:nvPr/>
        </p:nvSpPr>
        <p:spPr bwMode="auto">
          <a:xfrm>
            <a:off x="3071813" y="1860550"/>
            <a:ext cx="714375" cy="211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5365" name="Right Arrow 43"/>
          <p:cNvSpPr>
            <a:spLocks noChangeArrowheads="1"/>
          </p:cNvSpPr>
          <p:nvPr/>
        </p:nvSpPr>
        <p:spPr bwMode="auto">
          <a:xfrm>
            <a:off x="4929188" y="1860550"/>
            <a:ext cx="642937" cy="211138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5366" name="Right Arrow 44"/>
          <p:cNvSpPr>
            <a:spLocks noChangeArrowheads="1"/>
          </p:cNvSpPr>
          <p:nvPr/>
        </p:nvSpPr>
        <p:spPr bwMode="auto">
          <a:xfrm>
            <a:off x="6572250" y="1860550"/>
            <a:ext cx="571500" cy="211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14563" y="1214438"/>
            <a:ext cx="1000125" cy="1071562"/>
            <a:chOff x="3714750" y="1214438"/>
            <a:chExt cx="1000125" cy="1071562"/>
          </a:xfrm>
        </p:grpSpPr>
        <p:pic>
          <p:nvPicPr>
            <p:cNvPr id="15422" name="Picture 30" descr="C:\Documents and Settings\mcho\Local Settings\Temporary Internet Files\Content.IE5\CDUVWLM7\MCj0432605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5" y="1643063"/>
              <a:ext cx="642938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3" name="Rectangle 42"/>
            <p:cNvSpPr>
              <a:spLocks noChangeArrowheads="1"/>
            </p:cNvSpPr>
            <p:nvPr/>
          </p:nvSpPr>
          <p:spPr bwMode="auto">
            <a:xfrm>
              <a:off x="3714750" y="1214438"/>
              <a:ext cx="1000125" cy="4318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>
                  <a:latin typeface="Arial" charset="0"/>
                </a:rPr>
                <a:t>Annual</a:t>
              </a:r>
            </a:p>
            <a:p>
              <a:pPr algn="ctr"/>
              <a:r>
                <a:rPr lang="en-GB" sz="1400" dirty="0">
                  <a:latin typeface="Arial" charset="0"/>
                </a:rPr>
                <a:t>Forecasting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000500" y="1214438"/>
            <a:ext cx="1000125" cy="1122362"/>
            <a:chOff x="5357813" y="1214438"/>
            <a:chExt cx="1000125" cy="1122362"/>
          </a:xfrm>
        </p:grpSpPr>
        <p:pic>
          <p:nvPicPr>
            <p:cNvPr id="15420" name="Picture 8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9250" y="1646238"/>
              <a:ext cx="752475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1" name="Rectangle 42"/>
            <p:cNvSpPr>
              <a:spLocks noChangeArrowheads="1"/>
            </p:cNvSpPr>
            <p:nvPr/>
          </p:nvSpPr>
          <p:spPr bwMode="auto">
            <a:xfrm>
              <a:off x="5357813" y="1214438"/>
              <a:ext cx="1000125" cy="4318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" charset="0"/>
                </a:rPr>
                <a:t>Order</a:t>
              </a:r>
            </a:p>
            <a:p>
              <a:pPr algn="ctr"/>
              <a:r>
                <a:rPr lang="en-GB" sz="1400">
                  <a:latin typeface="Arial" charset="0"/>
                </a:rPr>
                <a:t>Placement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643563" y="1143000"/>
            <a:ext cx="1000125" cy="1100138"/>
            <a:chOff x="7072313" y="1214438"/>
            <a:chExt cx="1000125" cy="1100137"/>
          </a:xfrm>
        </p:grpSpPr>
        <p:pic>
          <p:nvPicPr>
            <p:cNvPr id="15418" name="Picture 13" descr="C:\Documents and Settings\mcho\Local Settings\Temporary Internet Files\Content.IE5\01E70DIZ\MCj02903050000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15188" y="1646238"/>
              <a:ext cx="703262" cy="66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9" name="Rectangle 42"/>
            <p:cNvSpPr>
              <a:spLocks noChangeArrowheads="1"/>
            </p:cNvSpPr>
            <p:nvPr/>
          </p:nvSpPr>
          <p:spPr bwMode="auto">
            <a:xfrm>
              <a:off x="7072313" y="1214438"/>
              <a:ext cx="1000125" cy="4318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 smtClean="0">
                  <a:latin typeface="Arial" charset="0"/>
                </a:rPr>
                <a:t>Supplier</a:t>
              </a:r>
            </a:p>
          </p:txBody>
        </p:sp>
      </p:grpSp>
      <p:sp>
        <p:nvSpPr>
          <p:cNvPr id="15370" name="Rectangle 42"/>
          <p:cNvSpPr>
            <a:spLocks noChangeArrowheads="1"/>
          </p:cNvSpPr>
          <p:nvPr/>
        </p:nvSpPr>
        <p:spPr bwMode="auto">
          <a:xfrm>
            <a:off x="7215188" y="1214438"/>
            <a:ext cx="1000125" cy="43180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latin typeface="Arial" charset="0"/>
              </a:rPr>
              <a:t>Airport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438" y="1931988"/>
            <a:ext cx="8929687" cy="3997325"/>
            <a:chOff x="71438" y="1931988"/>
            <a:chExt cx="8929687" cy="3997342"/>
          </a:xfrm>
        </p:grpSpPr>
        <p:pic>
          <p:nvPicPr>
            <p:cNvPr id="15395" name="Picture 18" descr="C:\Documents and Settings\mcho\Local Settings\Temporary Internet Files\Content.IE5\CDUVWLM7\MCj0413488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86578" y="4714884"/>
              <a:ext cx="5334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20" descr="C:\Documents and Settings\mcho\Local Settings\Temporary Internet Files\Content.IE5\PQ0ABC45\MCj0305665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00628" y="4643446"/>
              <a:ext cx="4699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7" name="Right Arrow 48"/>
            <p:cNvSpPr>
              <a:spLocks noChangeArrowheads="1"/>
            </p:cNvSpPr>
            <p:nvPr/>
          </p:nvSpPr>
          <p:spPr bwMode="auto">
            <a:xfrm rot="10800000">
              <a:off x="4929191" y="5072063"/>
              <a:ext cx="714375" cy="214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398" name="Right Arrow 49"/>
            <p:cNvSpPr>
              <a:spLocks noChangeArrowheads="1"/>
            </p:cNvSpPr>
            <p:nvPr/>
          </p:nvSpPr>
          <p:spPr bwMode="auto">
            <a:xfrm rot="10800000">
              <a:off x="3071801" y="5072062"/>
              <a:ext cx="642948" cy="214325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399" name="Right Arrow 50"/>
            <p:cNvSpPr>
              <a:spLocks noChangeArrowheads="1"/>
            </p:cNvSpPr>
            <p:nvPr/>
          </p:nvSpPr>
          <p:spPr bwMode="auto">
            <a:xfrm rot="10800000">
              <a:off x="1500188" y="5072063"/>
              <a:ext cx="571500" cy="214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642917" y="4786322"/>
              <a:ext cx="1000125" cy="1143008"/>
              <a:chOff x="642917" y="4786322"/>
              <a:chExt cx="1000125" cy="1143008"/>
            </a:xfrm>
          </p:grpSpPr>
          <p:pic>
            <p:nvPicPr>
              <p:cNvPr id="15416" name="Picture 31" descr="C:\Documents and Settings\mcho\Local Settings\Temporary Internet Files\Content.IE5\PQ0ABC45\MCj04061740000[1]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79435" y="4786322"/>
                <a:ext cx="635000" cy="63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7" name="Rectangle 42"/>
              <p:cNvSpPr>
                <a:spLocks noChangeArrowheads="1"/>
              </p:cNvSpPr>
              <p:nvPr/>
            </p:nvSpPr>
            <p:spPr bwMode="auto">
              <a:xfrm>
                <a:off x="642917" y="5497530"/>
                <a:ext cx="1000125" cy="4318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>
                    <a:latin typeface="Arial" charset="0"/>
                  </a:rPr>
                  <a:t>Monitoring &amp;</a:t>
                </a:r>
              </a:p>
              <a:p>
                <a:pPr algn="ctr"/>
                <a:r>
                  <a:rPr lang="en-GB" sz="1400">
                    <a:latin typeface="Arial" charset="0"/>
                  </a:rPr>
                  <a:t>Reporting</a:t>
                </a:r>
              </a:p>
            </p:txBody>
          </p:sp>
        </p:grpSp>
        <p:sp>
          <p:nvSpPr>
            <p:cNvPr id="15401" name="Curved Left Arrow 52"/>
            <p:cNvSpPr>
              <a:spLocks noChangeArrowheads="1"/>
            </p:cNvSpPr>
            <p:nvPr/>
          </p:nvSpPr>
          <p:spPr bwMode="auto">
            <a:xfrm>
              <a:off x="8429625" y="1931988"/>
              <a:ext cx="571500" cy="3286125"/>
            </a:xfrm>
            <a:prstGeom prst="curvedLeftArrow">
              <a:avLst>
                <a:gd name="adj1" fmla="val 25023"/>
                <a:gd name="adj2" fmla="val 49993"/>
                <a:gd name="adj3" fmla="val 25000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402" name="Curved Left Arrow 53"/>
            <p:cNvSpPr>
              <a:spLocks noChangeArrowheads="1"/>
            </p:cNvSpPr>
            <p:nvPr/>
          </p:nvSpPr>
          <p:spPr bwMode="auto">
            <a:xfrm rot="10800000">
              <a:off x="71438" y="2003425"/>
              <a:ext cx="571500" cy="3143250"/>
            </a:xfrm>
            <a:prstGeom prst="curvedLeftArrow">
              <a:avLst>
                <a:gd name="adj1" fmla="val 25005"/>
                <a:gd name="adj2" fmla="val 50009"/>
                <a:gd name="adj3" fmla="val 25000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7500965" y="4891105"/>
              <a:ext cx="1000125" cy="966787"/>
              <a:chOff x="6000750" y="4897438"/>
              <a:chExt cx="1000125" cy="966787"/>
            </a:xfrm>
          </p:grpSpPr>
          <p:pic>
            <p:nvPicPr>
              <p:cNvPr id="15414" name="Picture 15" descr="C:\Documents and Settings\mcho\Local Settings\Temporary Internet Files\Content.IE5\PQ0ABC45\MCj03037270000[1].wmf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072188" y="4897438"/>
                <a:ext cx="65881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5" name="Rectangle 42"/>
              <p:cNvSpPr>
                <a:spLocks noChangeArrowheads="1"/>
              </p:cNvSpPr>
              <p:nvPr/>
            </p:nvSpPr>
            <p:spPr bwMode="auto">
              <a:xfrm>
                <a:off x="6000750" y="5432425"/>
                <a:ext cx="1000125" cy="4318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>
                    <a:latin typeface="Arial" charset="0"/>
                  </a:rPr>
                  <a:t>Central Cold </a:t>
                </a:r>
              </a:p>
              <a:p>
                <a:pPr algn="ctr"/>
                <a:r>
                  <a:rPr lang="en-GB" sz="1400">
                    <a:latin typeface="Arial" charset="0"/>
                  </a:rPr>
                  <a:t>Chain Storage</a:t>
                </a:r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5643570" y="4922855"/>
              <a:ext cx="1000125" cy="1006475"/>
              <a:chOff x="3857625" y="4857750"/>
              <a:chExt cx="1000125" cy="1006475"/>
            </a:xfrm>
          </p:grpSpPr>
          <p:pic>
            <p:nvPicPr>
              <p:cNvPr id="15412" name="Picture 37" descr="C:\Documents and Settings\mcho\Local Settings\Temporary Internet Files\Content.IE5\PQ0ABC45\MCj02799920000[1].wmf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071938" y="4857750"/>
                <a:ext cx="719137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3" name="Rectangle 42"/>
              <p:cNvSpPr>
                <a:spLocks noChangeArrowheads="1"/>
              </p:cNvSpPr>
              <p:nvPr/>
            </p:nvSpPr>
            <p:spPr bwMode="auto">
              <a:xfrm>
                <a:off x="3857625" y="5432425"/>
                <a:ext cx="1000125" cy="4318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>
                    <a:latin typeface="Arial" charset="0"/>
                  </a:rPr>
                  <a:t>District/Regional</a:t>
                </a:r>
              </a:p>
              <a:p>
                <a:pPr algn="ctr"/>
                <a:r>
                  <a:rPr lang="en-GB" sz="1400">
                    <a:latin typeface="Arial" charset="0"/>
                  </a:rPr>
                  <a:t>Cold Chain Storage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3857620" y="4922855"/>
              <a:ext cx="1000125" cy="1006475"/>
              <a:chOff x="2000250" y="4857750"/>
              <a:chExt cx="1000125" cy="1006475"/>
            </a:xfrm>
          </p:grpSpPr>
          <p:pic>
            <p:nvPicPr>
              <p:cNvPr id="15410" name="Picture 34" descr="C:\Documents and Settings\mcho\Local Settings\Temporary Internet Files\Content.IE5\PQ0ABC45\MCj04420800000[1].wmf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214563" y="4857750"/>
                <a:ext cx="601662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1" name="Rectangle 42"/>
              <p:cNvSpPr>
                <a:spLocks noChangeArrowheads="1"/>
              </p:cNvSpPr>
              <p:nvPr/>
            </p:nvSpPr>
            <p:spPr bwMode="auto">
              <a:xfrm>
                <a:off x="2000250" y="5432425"/>
                <a:ext cx="1000125" cy="4318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>
                    <a:latin typeface="Arial" charset="0"/>
                  </a:rPr>
                  <a:t>Health</a:t>
                </a:r>
              </a:p>
              <a:p>
                <a:pPr algn="ctr"/>
                <a:r>
                  <a:rPr lang="en-GB" sz="1400">
                    <a:latin typeface="Arial" charset="0"/>
                  </a:rPr>
                  <a:t>Centre</a:t>
                </a:r>
              </a:p>
            </p:txBody>
          </p:sp>
        </p:grp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285984" y="4786322"/>
              <a:ext cx="1000125" cy="1074738"/>
              <a:chOff x="714375" y="4718050"/>
              <a:chExt cx="1000125" cy="1074738"/>
            </a:xfrm>
          </p:grpSpPr>
          <p:pic>
            <p:nvPicPr>
              <p:cNvPr id="15408" name="Picture 26" descr="C:\Documents and Settings\mcho\Local Settings\Temporary Internet Files\Content.IE5\01E70DIZ\MCj03107000000[1].wm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57250" y="4718050"/>
                <a:ext cx="57150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09" name="Rectangle 42"/>
              <p:cNvSpPr>
                <a:spLocks noChangeArrowheads="1"/>
              </p:cNvSpPr>
              <p:nvPr/>
            </p:nvSpPr>
            <p:spPr bwMode="auto">
              <a:xfrm>
                <a:off x="714375" y="5360988"/>
                <a:ext cx="1000125" cy="4318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>
                    <a:latin typeface="Arial" charset="0"/>
                  </a:rPr>
                  <a:t>Immunisation</a:t>
                </a:r>
              </a:p>
            </p:txBody>
          </p:sp>
        </p:grpSp>
        <p:sp>
          <p:nvSpPr>
            <p:cNvPr id="15407" name="Right Arrow 64"/>
            <p:cNvSpPr>
              <a:spLocks noChangeArrowheads="1"/>
            </p:cNvSpPr>
            <p:nvPr/>
          </p:nvSpPr>
          <p:spPr bwMode="auto">
            <a:xfrm rot="10800000">
              <a:off x="6643702" y="5072062"/>
              <a:ext cx="785815" cy="214325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642938" y="1214438"/>
            <a:ext cx="1000125" cy="1000125"/>
            <a:chOff x="2078038" y="1214438"/>
            <a:chExt cx="1000125" cy="1000125"/>
          </a:xfrm>
        </p:grpSpPr>
        <p:sp>
          <p:nvSpPr>
            <p:cNvPr id="15393" name="Rectangle 42"/>
            <p:cNvSpPr>
              <a:spLocks noChangeArrowheads="1"/>
            </p:cNvSpPr>
            <p:nvPr/>
          </p:nvSpPr>
          <p:spPr bwMode="auto">
            <a:xfrm>
              <a:off x="2078038" y="1214438"/>
              <a:ext cx="1000125" cy="4318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>
                  <a:latin typeface="Arial" charset="0"/>
                </a:rPr>
                <a:t>Data</a:t>
              </a:r>
            </a:p>
            <a:p>
              <a:pPr algn="ctr"/>
              <a:r>
                <a:rPr lang="en-GB" sz="1400" dirty="0">
                  <a:latin typeface="Arial" charset="0"/>
                </a:rPr>
                <a:t>Analysis</a:t>
              </a:r>
            </a:p>
          </p:txBody>
        </p:sp>
        <p:pic>
          <p:nvPicPr>
            <p:cNvPr id="15394" name="Picture 28" descr="C:\Documents and Settings\mcho\Local Settings\Temporary Internet Files\Content.IE5\O7H012UD\MCBS01606_0000[1].wm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86000" y="1643063"/>
              <a:ext cx="6191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B0F0"/>
                </a:solidFill>
              </a:rPr>
              <a:t>UNICEF Supply Division’s main roles in the immunization supply chain. </a:t>
            </a:r>
            <a:r>
              <a:rPr lang="en-GB" sz="2000" b="0" dirty="0" smtClean="0">
                <a:solidFill>
                  <a:srgbClr val="00B0F0"/>
                </a:solidFill>
              </a:rPr>
              <a:t>Effective </a:t>
            </a:r>
            <a:r>
              <a:rPr lang="en-GB" sz="2000" b="0" dirty="0" smtClean="0">
                <a:solidFill>
                  <a:srgbClr val="C00000"/>
                </a:solidFill>
              </a:rPr>
              <a:t>forecasting and planning </a:t>
            </a:r>
            <a:r>
              <a:rPr lang="en-GB" sz="2000" b="0" dirty="0" smtClean="0">
                <a:solidFill>
                  <a:srgbClr val="00B0F0"/>
                </a:solidFill>
              </a:rPr>
              <a:t>requires supply and logistics be fully integrated into programme planning.</a:t>
            </a:r>
            <a:endParaRPr lang="en-US" sz="2000" b="0" dirty="0" smtClean="0">
              <a:solidFill>
                <a:srgbClr val="00B0F0"/>
              </a:solidFill>
            </a:endParaRPr>
          </a:p>
        </p:txBody>
      </p:sp>
      <p:grpSp>
        <p:nvGrpSpPr>
          <p:cNvPr id="12" name="Group 65"/>
          <p:cNvGrpSpPr/>
          <p:nvPr/>
        </p:nvGrpSpPr>
        <p:grpSpPr>
          <a:xfrm>
            <a:off x="395536" y="2276872"/>
            <a:ext cx="7962652" cy="4366816"/>
            <a:chOff x="395536" y="2276872"/>
            <a:chExt cx="7962652" cy="4366816"/>
          </a:xfrm>
        </p:grpSpPr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95536" y="2286000"/>
              <a:ext cx="7962652" cy="4357688"/>
              <a:chOff x="395507" y="2285992"/>
              <a:chExt cx="7962698" cy="4357713"/>
            </a:xfrm>
          </p:grpSpPr>
          <p:sp>
            <p:nvSpPr>
              <p:cNvPr id="15379" name="Rectangle 42"/>
              <p:cNvSpPr>
                <a:spLocks noChangeArrowheads="1"/>
              </p:cNvSpPr>
              <p:nvPr/>
            </p:nvSpPr>
            <p:spPr bwMode="auto">
              <a:xfrm>
                <a:off x="2195717" y="2348872"/>
                <a:ext cx="1285875" cy="714375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i="1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endParaRPr lang="en-US" sz="1200" i="1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endParaRPr lang="en-US" sz="1200" i="1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r>
                  <a:rPr lang="en-US" sz="1200" i="1" dirty="0" smtClean="0">
                    <a:solidFill>
                      <a:srgbClr val="3399FF"/>
                    </a:solidFill>
                    <a:latin typeface="Arial" charset="0"/>
                  </a:rPr>
                  <a:t>Management of</a:t>
                </a:r>
              </a:p>
              <a:p>
                <a:r>
                  <a:rPr lang="en-US" sz="1200" i="1" dirty="0" smtClean="0">
                    <a:solidFill>
                      <a:srgbClr val="3399FF"/>
                    </a:solidFill>
                    <a:latin typeface="Arial" charset="0"/>
                  </a:rPr>
                  <a:t>the global forecasting </a:t>
                </a:r>
              </a:p>
              <a:p>
                <a:r>
                  <a:rPr lang="en-US" sz="1200" i="1" dirty="0" smtClean="0">
                    <a:solidFill>
                      <a:srgbClr val="3399FF"/>
                    </a:solidFill>
                    <a:latin typeface="Arial" charset="0"/>
                  </a:rPr>
                  <a:t>Exercise </a:t>
                </a:r>
                <a:endParaRPr lang="en-GB" sz="1200" i="1" dirty="0" smtClean="0">
                  <a:solidFill>
                    <a:srgbClr val="3399FF"/>
                  </a:solidFill>
                  <a:latin typeface="Arial" charset="0"/>
                </a:endParaRPr>
              </a:p>
              <a:p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-</a:t>
                </a:r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Forecast data 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from 2003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-Provisional Plan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-Forecasting accuracy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reports</a:t>
                </a:r>
              </a:p>
            </p:txBody>
          </p:sp>
          <p:sp>
            <p:nvSpPr>
              <p:cNvPr id="15380" name="Rectangle 42"/>
              <p:cNvSpPr>
                <a:spLocks noChangeArrowheads="1"/>
              </p:cNvSpPr>
              <p:nvPr/>
            </p:nvSpPr>
            <p:spPr bwMode="auto">
              <a:xfrm>
                <a:off x="395507" y="2426592"/>
                <a:ext cx="1285875" cy="714373"/>
              </a:xfrm>
              <a:prstGeom prst="rect">
                <a:avLst/>
              </a:prstGeom>
              <a:noFill/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 dirty="0">
                  <a:solidFill>
                    <a:srgbClr val="0099FF"/>
                  </a:solidFill>
                  <a:latin typeface="Arial" charset="0"/>
                </a:endParaRPr>
              </a:p>
              <a:p>
                <a:endParaRPr lang="en-US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Data analysis</a:t>
                </a: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for effective supply</a:t>
                </a: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Planning</a:t>
                </a:r>
              </a:p>
              <a:p>
                <a:pPr>
                  <a:buFontTx/>
                  <a:buChar char="-"/>
                </a:pPr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 Sharing </a:t>
                </a: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Price information</a:t>
                </a:r>
                <a:endParaRPr lang="en-GB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Vaccine/Device</a:t>
                </a:r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/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Cold chain Procurement 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DB from </a:t>
                </a:r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1997</a:t>
                </a:r>
                <a:endParaRPr lang="en-GB" sz="1200" i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5381" name="Rectangle 42"/>
              <p:cNvSpPr>
                <a:spLocks noChangeArrowheads="1"/>
              </p:cNvSpPr>
              <p:nvPr/>
            </p:nvSpPr>
            <p:spPr bwMode="auto">
              <a:xfrm>
                <a:off x="7072330" y="2285992"/>
                <a:ext cx="1285875" cy="431800"/>
              </a:xfrm>
              <a:prstGeom prst="rect">
                <a:avLst/>
              </a:prstGeom>
              <a:noFill/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Shipping management </a:t>
                </a: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for on-time delivery</a:t>
                </a:r>
                <a:endParaRPr lang="en-GB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Vaccine </a:t>
                </a:r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Arrival Report</a:t>
                </a:r>
              </a:p>
            </p:txBody>
          </p:sp>
          <p:sp>
            <p:nvSpPr>
              <p:cNvPr id="15382" name="Rectangle 42"/>
              <p:cNvSpPr>
                <a:spLocks noChangeArrowheads="1"/>
              </p:cNvSpPr>
              <p:nvPr/>
            </p:nvSpPr>
            <p:spPr bwMode="auto">
              <a:xfrm>
                <a:off x="428596" y="5929330"/>
                <a:ext cx="1285875" cy="714375"/>
              </a:xfrm>
              <a:prstGeom prst="rect">
                <a:avLst/>
              </a:prstGeom>
              <a:noFill/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i="1" u="sng">
                  <a:solidFill>
                    <a:srgbClr val="0099FF"/>
                  </a:solidFill>
                  <a:latin typeface="Arial" charset="0"/>
                </a:endParaRPr>
              </a:p>
            </p:txBody>
          </p:sp>
          <p:sp>
            <p:nvSpPr>
              <p:cNvPr id="15383" name="Rectangle 42"/>
              <p:cNvSpPr>
                <a:spLocks noChangeArrowheads="1"/>
              </p:cNvSpPr>
              <p:nvPr/>
            </p:nvSpPr>
            <p:spPr bwMode="auto">
              <a:xfrm>
                <a:off x="5500711" y="2571744"/>
                <a:ext cx="1285875" cy="357187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i="1">
                  <a:solidFill>
                    <a:srgbClr val="0099FF"/>
                  </a:solidFill>
                  <a:latin typeface="Arial" charset="0"/>
                </a:endParaRPr>
              </a:p>
            </p:txBody>
          </p:sp>
          <p:sp>
            <p:nvSpPr>
              <p:cNvPr id="15384" name="Rectangle 42"/>
              <p:cNvSpPr>
                <a:spLocks noChangeArrowheads="1"/>
              </p:cNvSpPr>
              <p:nvPr/>
            </p:nvSpPr>
            <p:spPr bwMode="auto">
              <a:xfrm>
                <a:off x="3923919" y="2348872"/>
                <a:ext cx="1285875" cy="642942"/>
              </a:xfrm>
              <a:prstGeom prst="rect">
                <a:avLst/>
              </a:prstGeom>
              <a:noFill/>
              <a:ln w="25400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endParaRPr lang="en-US" sz="1200" i="1" dirty="0" smtClean="0">
                  <a:solidFill>
                    <a:srgbClr val="0099FF"/>
                  </a:solidFill>
                  <a:latin typeface="Arial" charset="0"/>
                </a:endParaRPr>
              </a:p>
              <a:p>
                <a:r>
                  <a:rPr lang="en-GB" sz="1200" i="1" dirty="0" smtClean="0">
                    <a:solidFill>
                      <a:srgbClr val="0099FF"/>
                    </a:solidFill>
                    <a:latin typeface="Arial" charset="0"/>
                  </a:rPr>
                  <a:t>Operational</a:t>
                </a:r>
              </a:p>
              <a:p>
                <a:r>
                  <a:rPr lang="en-US" sz="1200" i="1" dirty="0" smtClean="0">
                    <a:solidFill>
                      <a:srgbClr val="0099FF"/>
                    </a:solidFill>
                    <a:latin typeface="Arial" charset="0"/>
                  </a:rPr>
                  <a:t>Follow-ups </a:t>
                </a:r>
              </a:p>
              <a:p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Procurement </a:t>
                </a:r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&amp;</a:t>
                </a:r>
              </a:p>
              <a:p>
                <a:r>
                  <a:rPr lang="en-GB" sz="1200" i="1" dirty="0">
                    <a:solidFill>
                      <a:srgbClr val="FF0000"/>
                    </a:solidFill>
                    <a:latin typeface="Arial" charset="0"/>
                  </a:rPr>
                  <a:t>Technical </a:t>
                </a:r>
                <a:r>
                  <a:rPr lang="en-GB" sz="1200" i="1" dirty="0" smtClean="0">
                    <a:solidFill>
                      <a:srgbClr val="FF0000"/>
                    </a:solidFill>
                    <a:latin typeface="Arial" charset="0"/>
                  </a:rPr>
                  <a:t>guide</a:t>
                </a:r>
                <a:endParaRPr lang="en-GB" sz="1200" i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4932040" y="5949280"/>
              <a:ext cx="3024336" cy="642938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200" i="1" dirty="0" smtClean="0">
                  <a:solidFill>
                    <a:srgbClr val="0099FF"/>
                  </a:solidFill>
                  <a:latin typeface="Arial" charset="0"/>
                </a:rPr>
                <a:t>Capacity building for in-country logistics</a:t>
              </a:r>
            </a:p>
            <a:p>
              <a:r>
                <a:rPr lang="en-US" sz="1200" i="1" dirty="0" smtClean="0">
                  <a:solidFill>
                    <a:srgbClr val="FF0000"/>
                  </a:solidFill>
                  <a:latin typeface="Arial" charset="0"/>
                </a:rPr>
                <a:t>Cold chain weight &amp; volume calculator</a:t>
              </a:r>
              <a:endParaRPr lang="en-GB" sz="1200" i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5580112" y="2276872"/>
              <a:ext cx="1285868" cy="642938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200" i="1" dirty="0" smtClean="0">
                  <a:solidFill>
                    <a:srgbClr val="0099FF"/>
                  </a:solidFill>
                  <a:latin typeface="Arial" charset="0"/>
                </a:rPr>
                <a:t>Contracts and </a:t>
              </a:r>
            </a:p>
            <a:p>
              <a:r>
                <a:rPr lang="en-GB" sz="1200" i="1" dirty="0" smtClean="0">
                  <a:solidFill>
                    <a:srgbClr val="0099FF"/>
                  </a:solidFill>
                  <a:latin typeface="Arial" charset="0"/>
                </a:rPr>
                <a:t>suppliers</a:t>
              </a:r>
            </a:p>
            <a:p>
              <a:r>
                <a:rPr lang="en-US" sz="1200" i="1" dirty="0" smtClean="0">
                  <a:solidFill>
                    <a:srgbClr val="0099FF"/>
                  </a:solidFill>
                  <a:latin typeface="Arial" charset="0"/>
                </a:rPr>
                <a:t>management</a:t>
              </a:r>
              <a:endParaRPr lang="en-GB" sz="1200" i="1" dirty="0">
                <a:solidFill>
                  <a:srgbClr val="0099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Brand">
  <a:themeElements>
    <a:clrScheme name="New Bra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ew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14562</TotalTime>
  <Words>1170</Words>
  <Application>Microsoft Office PowerPoint</Application>
  <PresentationFormat>On-screen Show (4:3)</PresentationFormat>
  <Paragraphs>248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 Brand</vt:lpstr>
      <vt:lpstr>UNICEF Supply Division GMMM Geneva, Switzerland 15-17 March 2011</vt:lpstr>
      <vt:lpstr>Slide 2</vt:lpstr>
      <vt:lpstr>UNICEF annual vaccine procurement has increased five fold since 2000 - supporting UNICEF Programmes and on behalf of Partners, Global Programmes, Governments and NGO’s </vt:lpstr>
      <vt:lpstr>UNICEF vaccine procurement values on behalf of governments and partners are increasing </vt:lpstr>
      <vt:lpstr>Major vaccine group volumes by year (2005-2010), in doses</vt:lpstr>
      <vt:lpstr>UNICEF’s procurement strategies are focused on achieving Vaccine Security, acknowledging the different forces in the individual markets</vt:lpstr>
      <vt:lpstr>Within Supply, UNICEF activities are focused on 2 core areas to enhance access and delivery</vt:lpstr>
      <vt:lpstr>Market Shaping within a changing landscape</vt:lpstr>
      <vt:lpstr>UNICEF Supply Division’s main roles in the immunization supply chain. Effective forecasting and planning requires supply and logistics be fully integrated into programme planning.</vt:lpstr>
      <vt:lpstr>Slide 10</vt:lpstr>
      <vt:lpstr>Slide 11</vt:lpstr>
      <vt:lpstr>Supplier Market and 2011 WAP prices</vt:lpstr>
      <vt:lpstr>Some facts about vaccine supply </vt:lpstr>
      <vt:lpstr>Some facts about vaccine supply </vt:lpstr>
      <vt:lpstr>Slide 15</vt:lpstr>
      <vt:lpstr>Measles Campaigns are the Introduction Window for RUP syringes (5ml)</vt:lpstr>
      <vt:lpstr>Effective forecasting and planning requires supply and logistics be fully integrated into programme planning</vt:lpstr>
      <vt:lpstr>Slide 18</vt:lpstr>
    </vt:vector>
  </TitlesOfParts>
  <Company>UNICEF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AND TYPE TITLE HERE</dc:title>
  <dc:creator>Gemma Orta</dc:creator>
  <cp:lastModifiedBy>UNICEF</cp:lastModifiedBy>
  <cp:revision>586</cp:revision>
  <cp:lastPrinted>2011-03-08T09:25:47Z</cp:lastPrinted>
  <dcterms:created xsi:type="dcterms:W3CDTF">2003-12-04T14:03:36Z</dcterms:created>
  <dcterms:modified xsi:type="dcterms:W3CDTF">2011-03-14T09:34:01Z</dcterms:modified>
</cp:coreProperties>
</file>