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4.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4.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6.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8.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9.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0.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1.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32.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3.xml" ContentType="application/vnd.openxmlformats-officedocument.theme+xml"/>
  <Override PartName="/ppt/slideLayouts/slideLayout379.xml" ContentType="application/vnd.openxmlformats-officedocument.presentationml.slideLayout+xml"/>
  <Override PartName="/ppt/theme/theme34.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5.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36.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7.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8.xml" ContentType="application/vnd.openxmlformats-officedocument.theme+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9.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40.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1.xml" ContentType="application/vnd.openxmlformats-officedocument.theme+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43.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4.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5.xml" ContentType="application/vnd.openxmlformats-officedocument.theme+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6.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7.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8.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49.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50.xml" ContentType="application/vnd.openxmlformats-officedocument.theme+xml"/>
  <Override PartName="/ppt/slideLayouts/slideLayout566.xml" ContentType="application/vnd.openxmlformats-officedocument.presentationml.slideLayout+xml"/>
  <Override PartName="/ppt/theme/theme51.xml" ContentType="application/vnd.openxmlformats-officedocument.theme+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2.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3.xml" ContentType="application/vnd.openxmlformats-officedocument.theme+xml"/>
  <Override PartName="/ppt/slideLayouts/slideLayout595.xml" ContentType="application/vnd.openxmlformats-officedocument.presentationml.slideLayout+xml"/>
  <Override PartName="/ppt/theme/theme54.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theme/theme55.xml" ContentType="application/vnd.openxmlformats-officedocument.theme+xml"/>
  <Override PartName="/ppt/slideLayouts/slideLayout610.xml" ContentType="application/vnd.openxmlformats-officedocument.presentationml.slideLayout+xml"/>
  <Override PartName="/ppt/theme/theme56.xml" ContentType="application/vnd.openxmlformats-officedocument.theme+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theme/theme57.xml" ContentType="application/vnd.openxmlformats-officedocument.theme+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theme/theme58.xml" ContentType="application/vnd.openxmlformats-officedocument.theme+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74" r:id="rId2"/>
    <p:sldMasterId id="2147483718" r:id="rId3"/>
    <p:sldMasterId id="2147483716" r:id="rId4"/>
    <p:sldMasterId id="2147483722" r:id="rId5"/>
    <p:sldMasterId id="2147483726" r:id="rId6"/>
    <p:sldMasterId id="2147483710" r:id="rId7"/>
    <p:sldMasterId id="2147483796" r:id="rId8"/>
    <p:sldMasterId id="2147483809" r:id="rId9"/>
    <p:sldMasterId id="2147483921" r:id="rId10"/>
    <p:sldMasterId id="2147483933" r:id="rId11"/>
    <p:sldMasterId id="2147483947" r:id="rId12"/>
    <p:sldMasterId id="2147484016" r:id="rId13"/>
    <p:sldMasterId id="2147484043" r:id="rId14"/>
    <p:sldMasterId id="2147484057" r:id="rId15"/>
    <p:sldMasterId id="2147484071" r:id="rId16"/>
    <p:sldMasterId id="2147484085" r:id="rId17"/>
    <p:sldMasterId id="2147484097" r:id="rId18"/>
    <p:sldMasterId id="2147484158" r:id="rId19"/>
    <p:sldMasterId id="2147484172" r:id="rId20"/>
    <p:sldMasterId id="2147484185" r:id="rId21"/>
    <p:sldMasterId id="2147484227" r:id="rId22"/>
    <p:sldMasterId id="2147484252" r:id="rId23"/>
    <p:sldMasterId id="2147484317" r:id="rId24"/>
    <p:sldMasterId id="2147484333" r:id="rId25"/>
    <p:sldMasterId id="2147484360" r:id="rId26"/>
    <p:sldMasterId id="2147484375" r:id="rId27"/>
    <p:sldMasterId id="2147484440" r:id="rId28"/>
    <p:sldMasterId id="2147484523" r:id="rId29"/>
    <p:sldMasterId id="2147484575" r:id="rId30"/>
    <p:sldMasterId id="2147484590" r:id="rId31"/>
    <p:sldMasterId id="2147484656" r:id="rId32"/>
    <p:sldMasterId id="2147484682" r:id="rId33"/>
    <p:sldMasterId id="2147484692" r:id="rId34"/>
    <p:sldMasterId id="2147484694" r:id="rId35"/>
    <p:sldMasterId id="2147484709" r:id="rId36"/>
    <p:sldMasterId id="2147484723" r:id="rId37"/>
    <p:sldMasterId id="2147484790" r:id="rId38"/>
    <p:sldMasterId id="2147484800" r:id="rId39"/>
    <p:sldMasterId id="2147484815" r:id="rId40"/>
    <p:sldMasterId id="2147484829" r:id="rId41"/>
    <p:sldMasterId id="2147484842" r:id="rId42"/>
    <p:sldMasterId id="2147484845" r:id="rId43"/>
    <p:sldMasterId id="2147484898" r:id="rId44"/>
    <p:sldMasterId id="2147485036" r:id="rId45"/>
    <p:sldMasterId id="2147485063" r:id="rId46"/>
    <p:sldMasterId id="2147485105" r:id="rId47"/>
    <p:sldMasterId id="2147485121" r:id="rId48"/>
    <p:sldMasterId id="2147485146" r:id="rId49"/>
    <p:sldMasterId id="2147485237" r:id="rId50"/>
    <p:sldMasterId id="2147485271" r:id="rId51"/>
    <p:sldMasterId id="2147485274" r:id="rId52"/>
    <p:sldMasterId id="2147485292" r:id="rId53"/>
    <p:sldMasterId id="2147485325" r:id="rId54"/>
    <p:sldMasterId id="2147485328" r:id="rId55"/>
    <p:sldMasterId id="2147485357" r:id="rId56"/>
    <p:sldMasterId id="2147485362" r:id="rId57"/>
    <p:sldMasterId id="2147485387" r:id="rId58"/>
    <p:sldMasterId id="2147485414" r:id="rId59"/>
  </p:sldMasterIdLst>
  <p:notesMasterIdLst>
    <p:notesMasterId r:id="rId82"/>
  </p:notesMasterIdLst>
  <p:handoutMasterIdLst>
    <p:handoutMasterId r:id="rId83"/>
  </p:handoutMasterIdLst>
  <p:sldIdLst>
    <p:sldId id="660" r:id="rId60"/>
    <p:sldId id="839" r:id="rId61"/>
    <p:sldId id="853" r:id="rId62"/>
    <p:sldId id="845" r:id="rId63"/>
    <p:sldId id="831" r:id="rId64"/>
    <p:sldId id="830" r:id="rId65"/>
    <p:sldId id="832" r:id="rId66"/>
    <p:sldId id="833" r:id="rId67"/>
    <p:sldId id="834" r:id="rId68"/>
    <p:sldId id="835" r:id="rId69"/>
    <p:sldId id="841" r:id="rId70"/>
    <p:sldId id="842" r:id="rId71"/>
    <p:sldId id="836" r:id="rId72"/>
    <p:sldId id="837" r:id="rId73"/>
    <p:sldId id="843" r:id="rId74"/>
    <p:sldId id="854" r:id="rId75"/>
    <p:sldId id="844" r:id="rId76"/>
    <p:sldId id="846" r:id="rId77"/>
    <p:sldId id="847" r:id="rId78"/>
    <p:sldId id="840" r:id="rId79"/>
    <p:sldId id="849" r:id="rId80"/>
    <p:sldId id="851" r:id="rId81"/>
  </p:sldIdLst>
  <p:sldSz cx="9144000" cy="6858000" type="screen4x3"/>
  <p:notesSz cx="6954838" cy="9309100"/>
  <p:defaultText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REBEL, Peter Michau" initials="strebelp" lastIdx="18" clrIdx="0"/>
  <p:cmAuthor id="1" name="DABBAGH, Alya Jaafar" initials="dabbagh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3FF73"/>
    <a:srgbClr val="FCFCCA"/>
    <a:srgbClr val="9AA22E"/>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68761" autoAdjust="0"/>
  </p:normalViewPr>
  <p:slideViewPr>
    <p:cSldViewPr snapToGrid="0" snapToObjects="1">
      <p:cViewPr varScale="1">
        <p:scale>
          <a:sx n="51" d="100"/>
          <a:sy n="51" d="100"/>
        </p:scale>
        <p:origin x="20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06"/>
    </p:cViewPr>
  </p:sorterViewPr>
  <p:notesViewPr>
    <p:cSldViewPr snapToGrid="0" snapToObjects="1">
      <p:cViewPr varScale="1">
        <p:scale>
          <a:sx n="56" d="100"/>
          <a:sy n="56" d="100"/>
        </p:scale>
        <p:origin x="283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4.xml"/><Relationship Id="rId68" Type="http://schemas.openxmlformats.org/officeDocument/2006/relationships/slide" Target="slides/slide9.xml"/><Relationship Id="rId76" Type="http://schemas.openxmlformats.org/officeDocument/2006/relationships/slide" Target="slides/slide17.xml"/><Relationship Id="rId84"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7.xml"/><Relationship Id="rId74" Type="http://schemas.openxmlformats.org/officeDocument/2006/relationships/slide" Target="slides/slide15.xml"/><Relationship Id="rId79" Type="http://schemas.openxmlformats.org/officeDocument/2006/relationships/slide" Target="slides/slide2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2.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5.xml"/><Relationship Id="rId69" Type="http://schemas.openxmlformats.org/officeDocument/2006/relationships/slide" Target="slides/slide10.xml"/><Relationship Id="rId77" Type="http://schemas.openxmlformats.org/officeDocument/2006/relationships/slide" Target="slides/slide1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3.xml"/><Relationship Id="rId80" Type="http://schemas.openxmlformats.org/officeDocument/2006/relationships/slide" Target="slides/slide2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3.xml"/><Relationship Id="rId70" Type="http://schemas.openxmlformats.org/officeDocument/2006/relationships/slide" Target="slides/slide11.xml"/><Relationship Id="rId75" Type="http://schemas.openxmlformats.org/officeDocument/2006/relationships/slide" Target="slides/slide16.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1.xml"/><Relationship Id="rId65" Type="http://schemas.openxmlformats.org/officeDocument/2006/relationships/slide" Target="slides/slide6.xml"/><Relationship Id="rId73" Type="http://schemas.openxmlformats.org/officeDocument/2006/relationships/slide" Target="slides/slide14.xml"/><Relationship Id="rId78" Type="http://schemas.openxmlformats.org/officeDocument/2006/relationships/slide" Target="slides/slide19.xml"/><Relationship Id="rId81" Type="http://schemas.openxmlformats.org/officeDocument/2006/relationships/slide" Target="slides/slide22.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0000000000003E-3"/>
          <c:y val="3.2424212598425199E-2"/>
          <c:w val="0.99344984645846501"/>
          <c:h val="0.87309965551181101"/>
        </c:manualLayout>
      </c:layout>
      <c:pieChart>
        <c:varyColors val="1"/>
        <c:ser>
          <c:idx val="0"/>
          <c:order val="0"/>
          <c:tx>
            <c:strRef>
              <c:f>Sheet1!$B$1</c:f>
              <c:strCache>
                <c:ptCount val="1"/>
                <c:pt idx="0">
                  <c:v>Column1</c:v>
                </c:pt>
              </c:strCache>
            </c:strRef>
          </c:tx>
          <c:dPt>
            <c:idx val="0"/>
            <c:bubble3D val="0"/>
            <c:spPr>
              <a:solidFill>
                <a:srgbClr val="FFC000"/>
              </a:solidFill>
            </c:spPr>
          </c:dPt>
          <c:dPt>
            <c:idx val="1"/>
            <c:bubble3D val="0"/>
            <c:spPr>
              <a:solidFill>
                <a:srgbClr val="92D050"/>
              </a:solidFill>
            </c:spPr>
          </c:dPt>
          <c:dPt>
            <c:idx val="2"/>
            <c:bubble3D val="0"/>
            <c:spPr>
              <a:solidFill>
                <a:srgbClr val="FF6699"/>
              </a:solidFill>
            </c:spPr>
          </c:dPt>
          <c:dPt>
            <c:idx val="3"/>
            <c:bubble3D val="0"/>
            <c:spPr>
              <a:solidFill>
                <a:schemeClr val="accent4">
                  <a:lumMod val="60000"/>
                  <a:lumOff val="40000"/>
                </a:schemeClr>
              </a:solidFill>
            </c:spPr>
          </c:dPt>
          <c:dLbls>
            <c:dLbl>
              <c:idx val="0"/>
              <c:layout>
                <c:manualLayout>
                  <c:x val="-0.24016827063283799"/>
                  <c:y val="7.0536375260784698E-2"/>
                </c:manualLayout>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831729367162401E-3"/>
                  <c:y val="-0.244702873679252"/>
                </c:manualLayout>
              </c:layout>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74254009915427"/>
                  <c:y val="-9.6928797361868199E-2"/>
                </c:manualLayout>
              </c:layout>
              <c:tx>
                <c:rich>
                  <a:bodyPr/>
                  <a:lstStyle/>
                  <a:p>
                    <a:r>
                      <a:rPr lang="en-US" dirty="0" smtClean="0"/>
                      <a:t>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5907665387980299"/>
                  <c:y val="0.19261492313460801"/>
                </c:manualLayout>
              </c:layout>
              <c:tx>
                <c:rich>
                  <a:bodyPr/>
                  <a:lstStyle/>
                  <a:p>
                    <a:r>
                      <a:rPr lang="en-US" dirty="0" smtClean="0"/>
                      <a:t>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Population immunity</c:v>
                </c:pt>
                <c:pt idx="1">
                  <c:v>Surveillance quality</c:v>
                </c:pt>
                <c:pt idx="2">
                  <c:v>Program delivery performance</c:v>
                </c:pt>
                <c:pt idx="3">
                  <c:v>Threat/probability assessment</c:v>
                </c:pt>
              </c:strCache>
            </c:strRef>
          </c:cat>
          <c:val>
            <c:numRef>
              <c:f>Sheet1!$B$2:$B$5</c:f>
              <c:numCache>
                <c:formatCode>General</c:formatCode>
                <c:ptCount val="4"/>
                <c:pt idx="0">
                  <c:v>40</c:v>
                </c:pt>
                <c:pt idx="1">
                  <c:v>20</c:v>
                </c:pt>
                <c:pt idx="2">
                  <c:v>16</c:v>
                </c:pt>
                <c:pt idx="3">
                  <c:v>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tx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tx1"/>
              </a:solidFill>
              <a:ln>
                <a:solidFill>
                  <a:schemeClr val="tx1"/>
                </a:solidFill>
              </a:ln>
            </c:spPr>
          </c:dPt>
          <c:dPt>
            <c:idx val="3"/>
            <c:invertIfNegative val="0"/>
            <c:bubble3D val="0"/>
            <c:spPr>
              <a:solidFill>
                <a:schemeClr val="tx1"/>
              </a:solidFill>
              <a:ln>
                <a:solidFill>
                  <a:schemeClr val="tx1"/>
                </a:solidFill>
              </a:ln>
            </c:spPr>
          </c:dPt>
          <c:dLbls>
            <c:dLbl>
              <c:idx val="0"/>
              <c:layout>
                <c:manualLayout>
                  <c:x val="-8.9444808327523006E-3"/>
                  <c:y val="-0.3338226382480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24885783475185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9444808327523006E-3"/>
                  <c:y val="-0.15546594041059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892715530295004E-3"/>
                  <c:y val="-0.120492696599058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c:v>
                </c:pt>
                <c:pt idx="1">
                  <c:v>SQ</c:v>
                </c:pt>
                <c:pt idx="2">
                  <c:v>PDP</c:v>
                </c:pt>
                <c:pt idx="3">
                  <c:v>TA</c:v>
                </c:pt>
              </c:strCache>
            </c:strRef>
          </c:cat>
          <c:val>
            <c:numRef>
              <c:f>Sheet1!$B$2:$B$5</c:f>
              <c:numCache>
                <c:formatCode>General</c:formatCode>
                <c:ptCount val="4"/>
                <c:pt idx="0">
                  <c:v>30</c:v>
                </c:pt>
                <c:pt idx="1">
                  <c:v>20</c:v>
                </c:pt>
                <c:pt idx="2">
                  <c:v>8</c:v>
                </c:pt>
                <c:pt idx="3">
                  <c:v>6</c:v>
                </c:pt>
              </c:numCache>
            </c:numRef>
          </c:val>
        </c:ser>
        <c:ser>
          <c:idx val="1"/>
          <c:order val="1"/>
          <c:tx>
            <c:strRef>
              <c:f>Sheet1!$C$1</c:f>
              <c:strCache>
                <c:ptCount val="1"/>
                <c:pt idx="0">
                  <c:v>Series 2</c:v>
                </c:pt>
              </c:strCache>
            </c:strRef>
          </c:tx>
          <c:spPr>
            <a:solidFill>
              <a:schemeClr val="bg1"/>
            </a:solidFill>
            <a:ln>
              <a:solidFill>
                <a:schemeClr val="tx1"/>
              </a:solidFill>
            </a:ln>
          </c:spPr>
          <c:invertIfNegative val="0"/>
          <c:cat>
            <c:strRef>
              <c:f>Sheet1!$A$2:$A$5</c:f>
              <c:strCache>
                <c:ptCount val="4"/>
                <c:pt idx="0">
                  <c:v>PI</c:v>
                </c:pt>
                <c:pt idx="1">
                  <c:v>SQ</c:v>
                </c:pt>
                <c:pt idx="2">
                  <c:v>PDP</c:v>
                </c:pt>
                <c:pt idx="3">
                  <c:v>TA</c:v>
                </c:pt>
              </c:strCache>
            </c:strRef>
          </c:cat>
          <c:val>
            <c:numRef>
              <c:f>Sheet1!$C$2:$C$5</c:f>
              <c:numCache>
                <c:formatCode>General</c:formatCode>
                <c:ptCount val="4"/>
                <c:pt idx="0">
                  <c:v>10</c:v>
                </c:pt>
                <c:pt idx="1">
                  <c:v>0</c:v>
                </c:pt>
                <c:pt idx="2">
                  <c:v>8</c:v>
                </c:pt>
                <c:pt idx="3">
                  <c:v>18</c:v>
                </c:pt>
              </c:numCache>
            </c:numRef>
          </c:val>
        </c:ser>
        <c:dLbls>
          <c:showLegendKey val="0"/>
          <c:showVal val="0"/>
          <c:showCatName val="0"/>
          <c:showSerName val="0"/>
          <c:showPercent val="0"/>
          <c:showBubbleSize val="0"/>
        </c:dLbls>
        <c:gapWidth val="25"/>
        <c:overlap val="100"/>
        <c:axId val="155735656"/>
        <c:axId val="155736048"/>
      </c:barChart>
      <c:catAx>
        <c:axId val="155735656"/>
        <c:scaling>
          <c:orientation val="minMax"/>
        </c:scaling>
        <c:delete val="0"/>
        <c:axPos val="b"/>
        <c:numFmt formatCode="General" sourceLinked="0"/>
        <c:majorTickMark val="out"/>
        <c:minorTickMark val="none"/>
        <c:tickLblPos val="nextTo"/>
        <c:txPr>
          <a:bodyPr/>
          <a:lstStyle/>
          <a:p>
            <a:pPr>
              <a:defRPr sz="900"/>
            </a:pPr>
            <a:endParaRPr lang="en-US"/>
          </a:p>
        </c:txPr>
        <c:crossAx val="155736048"/>
        <c:crosses val="autoZero"/>
        <c:auto val="1"/>
        <c:lblAlgn val="ctr"/>
        <c:lblOffset val="100"/>
        <c:noMultiLvlLbl val="0"/>
      </c:catAx>
      <c:valAx>
        <c:axId val="155736048"/>
        <c:scaling>
          <c:orientation val="minMax"/>
          <c:max val="40"/>
          <c:min val="0"/>
        </c:scaling>
        <c:delete val="0"/>
        <c:axPos val="l"/>
        <c:majorGridlines/>
        <c:numFmt formatCode="General" sourceLinked="1"/>
        <c:majorTickMark val="out"/>
        <c:minorTickMark val="none"/>
        <c:tickLblPos val="nextTo"/>
        <c:txPr>
          <a:bodyPr/>
          <a:lstStyle/>
          <a:p>
            <a:pPr>
              <a:defRPr sz="900"/>
            </a:pPr>
            <a:endParaRPr lang="en-US"/>
          </a:p>
        </c:txPr>
        <c:crossAx val="15573565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tx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tx1"/>
              </a:solidFill>
              <a:ln>
                <a:solidFill>
                  <a:schemeClr val="tx1"/>
                </a:solidFill>
              </a:ln>
            </c:spPr>
          </c:dPt>
          <c:dPt>
            <c:idx val="3"/>
            <c:invertIfNegative val="0"/>
            <c:bubble3D val="0"/>
            <c:spPr>
              <a:solidFill>
                <a:schemeClr val="tx1"/>
              </a:solidFill>
              <a:ln>
                <a:solidFill>
                  <a:schemeClr val="tx1"/>
                </a:solidFill>
              </a:ln>
            </c:spPr>
          </c:dPt>
          <c:dLbls>
            <c:dLbl>
              <c:idx val="0"/>
              <c:layout>
                <c:manualLayout>
                  <c:x val="-8.9444808327523006E-3"/>
                  <c:y val="-0.4029787700788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64403573092741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9444808327523006E-3"/>
                  <c:y val="-0.135707045601818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892715530295004E-3"/>
                  <c:y val="-0.14025159140783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c:v>
                </c:pt>
                <c:pt idx="1">
                  <c:v>SQ</c:v>
                </c:pt>
                <c:pt idx="2">
                  <c:v>PDP</c:v>
                </c:pt>
                <c:pt idx="3">
                  <c:v>TA</c:v>
                </c:pt>
              </c:strCache>
            </c:strRef>
          </c:cat>
          <c:val>
            <c:numRef>
              <c:f>Sheet1!$B$2:$B$5</c:f>
              <c:numCache>
                <c:formatCode>General</c:formatCode>
                <c:ptCount val="4"/>
                <c:pt idx="0">
                  <c:v>36</c:v>
                </c:pt>
                <c:pt idx="1">
                  <c:v>20</c:v>
                </c:pt>
                <c:pt idx="2">
                  <c:v>10</c:v>
                </c:pt>
                <c:pt idx="3">
                  <c:v>5</c:v>
                </c:pt>
              </c:numCache>
            </c:numRef>
          </c:val>
        </c:ser>
        <c:ser>
          <c:idx val="1"/>
          <c:order val="1"/>
          <c:tx>
            <c:strRef>
              <c:f>Sheet1!$C$1</c:f>
              <c:strCache>
                <c:ptCount val="1"/>
                <c:pt idx="0">
                  <c:v>Series 2</c:v>
                </c:pt>
              </c:strCache>
            </c:strRef>
          </c:tx>
          <c:spPr>
            <a:solidFill>
              <a:schemeClr val="bg1"/>
            </a:solidFill>
            <a:ln>
              <a:solidFill>
                <a:schemeClr val="tx1"/>
              </a:solidFill>
            </a:ln>
          </c:spPr>
          <c:invertIfNegative val="0"/>
          <c:cat>
            <c:strRef>
              <c:f>Sheet1!$A$2:$A$5</c:f>
              <c:strCache>
                <c:ptCount val="4"/>
                <c:pt idx="0">
                  <c:v>PI</c:v>
                </c:pt>
                <c:pt idx="1">
                  <c:v>SQ</c:v>
                </c:pt>
                <c:pt idx="2">
                  <c:v>PDP</c:v>
                </c:pt>
                <c:pt idx="3">
                  <c:v>TA</c:v>
                </c:pt>
              </c:strCache>
            </c:strRef>
          </c:cat>
          <c:val>
            <c:numRef>
              <c:f>Sheet1!$C$2:$C$5</c:f>
              <c:numCache>
                <c:formatCode>General</c:formatCode>
                <c:ptCount val="4"/>
                <c:pt idx="0">
                  <c:v>4</c:v>
                </c:pt>
                <c:pt idx="1">
                  <c:v>0</c:v>
                </c:pt>
                <c:pt idx="2">
                  <c:v>6</c:v>
                </c:pt>
                <c:pt idx="3">
                  <c:v>19</c:v>
                </c:pt>
              </c:numCache>
            </c:numRef>
          </c:val>
        </c:ser>
        <c:dLbls>
          <c:showLegendKey val="0"/>
          <c:showVal val="0"/>
          <c:showCatName val="0"/>
          <c:showSerName val="0"/>
          <c:showPercent val="0"/>
          <c:showBubbleSize val="0"/>
        </c:dLbls>
        <c:gapWidth val="25"/>
        <c:overlap val="100"/>
        <c:axId val="155736832"/>
        <c:axId val="155737224"/>
      </c:barChart>
      <c:catAx>
        <c:axId val="155736832"/>
        <c:scaling>
          <c:orientation val="minMax"/>
        </c:scaling>
        <c:delete val="0"/>
        <c:axPos val="b"/>
        <c:numFmt formatCode="General" sourceLinked="0"/>
        <c:majorTickMark val="out"/>
        <c:minorTickMark val="none"/>
        <c:tickLblPos val="nextTo"/>
        <c:txPr>
          <a:bodyPr/>
          <a:lstStyle/>
          <a:p>
            <a:pPr>
              <a:defRPr sz="900"/>
            </a:pPr>
            <a:endParaRPr lang="en-US"/>
          </a:p>
        </c:txPr>
        <c:crossAx val="155737224"/>
        <c:crosses val="autoZero"/>
        <c:auto val="1"/>
        <c:lblAlgn val="ctr"/>
        <c:lblOffset val="100"/>
        <c:noMultiLvlLbl val="0"/>
      </c:catAx>
      <c:valAx>
        <c:axId val="155737224"/>
        <c:scaling>
          <c:orientation val="minMax"/>
          <c:max val="40"/>
          <c:min val="0"/>
        </c:scaling>
        <c:delete val="0"/>
        <c:axPos val="l"/>
        <c:majorGridlines/>
        <c:numFmt formatCode="General" sourceLinked="1"/>
        <c:majorTickMark val="out"/>
        <c:minorTickMark val="none"/>
        <c:tickLblPos val="nextTo"/>
        <c:txPr>
          <a:bodyPr/>
          <a:lstStyle/>
          <a:p>
            <a:pPr>
              <a:defRPr sz="900"/>
            </a:pPr>
            <a:endParaRPr lang="en-US"/>
          </a:p>
        </c:txPr>
        <c:crossAx val="15573683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tx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tx1"/>
              </a:solidFill>
              <a:ln>
                <a:solidFill>
                  <a:schemeClr val="tx1"/>
                </a:solidFill>
              </a:ln>
            </c:spPr>
          </c:dPt>
          <c:dPt>
            <c:idx val="3"/>
            <c:invertIfNegative val="0"/>
            <c:bubble3D val="0"/>
            <c:spPr>
              <a:solidFill>
                <a:schemeClr val="tx1"/>
              </a:solidFill>
              <a:ln>
                <a:solidFill>
                  <a:schemeClr val="tx1"/>
                </a:solidFill>
              </a:ln>
            </c:spPr>
          </c:dPt>
          <c:dLbls>
            <c:dLbl>
              <c:idx val="0"/>
              <c:layout>
                <c:manualLayout>
                  <c:x val="-8.9444808327523006E-3"/>
                  <c:y val="-0.373340427865642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24885783475185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214742624836930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552092797227902E-3"/>
                  <c:y val="-0.100733801790280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c:v>
                </c:pt>
                <c:pt idx="1">
                  <c:v>SQ</c:v>
                </c:pt>
                <c:pt idx="2">
                  <c:v>PDP</c:v>
                </c:pt>
                <c:pt idx="3">
                  <c:v>TA</c:v>
                </c:pt>
              </c:strCache>
            </c:strRef>
          </c:cat>
          <c:val>
            <c:numRef>
              <c:f>Sheet1!$B$2:$B$5</c:f>
              <c:numCache>
                <c:formatCode>General</c:formatCode>
                <c:ptCount val="4"/>
                <c:pt idx="0">
                  <c:v>38</c:v>
                </c:pt>
                <c:pt idx="1">
                  <c:v>20</c:v>
                </c:pt>
                <c:pt idx="2">
                  <c:v>12</c:v>
                </c:pt>
                <c:pt idx="3">
                  <c:v>6</c:v>
                </c:pt>
              </c:numCache>
            </c:numRef>
          </c:val>
        </c:ser>
        <c:ser>
          <c:idx val="1"/>
          <c:order val="1"/>
          <c:tx>
            <c:strRef>
              <c:f>Sheet1!$C$1</c:f>
              <c:strCache>
                <c:ptCount val="1"/>
                <c:pt idx="0">
                  <c:v>Series 2</c:v>
                </c:pt>
              </c:strCache>
            </c:strRef>
          </c:tx>
          <c:spPr>
            <a:solidFill>
              <a:schemeClr val="bg1"/>
            </a:solidFill>
            <a:ln>
              <a:solidFill>
                <a:schemeClr val="tx1"/>
              </a:solidFill>
            </a:ln>
          </c:spPr>
          <c:invertIfNegative val="0"/>
          <c:cat>
            <c:strRef>
              <c:f>Sheet1!$A$2:$A$5</c:f>
              <c:strCache>
                <c:ptCount val="4"/>
                <c:pt idx="0">
                  <c:v>PI</c:v>
                </c:pt>
                <c:pt idx="1">
                  <c:v>SQ</c:v>
                </c:pt>
                <c:pt idx="2">
                  <c:v>PDP</c:v>
                </c:pt>
                <c:pt idx="3">
                  <c:v>TA</c:v>
                </c:pt>
              </c:strCache>
            </c:strRef>
          </c:cat>
          <c:val>
            <c:numRef>
              <c:f>Sheet1!$C$2:$C$5</c:f>
              <c:numCache>
                <c:formatCode>General</c:formatCode>
                <c:ptCount val="4"/>
                <c:pt idx="0">
                  <c:v>2</c:v>
                </c:pt>
                <c:pt idx="1">
                  <c:v>0</c:v>
                </c:pt>
                <c:pt idx="2">
                  <c:v>4</c:v>
                </c:pt>
                <c:pt idx="3">
                  <c:v>18</c:v>
                </c:pt>
              </c:numCache>
            </c:numRef>
          </c:val>
        </c:ser>
        <c:dLbls>
          <c:showLegendKey val="0"/>
          <c:showVal val="0"/>
          <c:showCatName val="0"/>
          <c:showSerName val="0"/>
          <c:showPercent val="0"/>
          <c:showBubbleSize val="0"/>
        </c:dLbls>
        <c:gapWidth val="25"/>
        <c:overlap val="100"/>
        <c:axId val="155738008"/>
        <c:axId val="155738400"/>
      </c:barChart>
      <c:catAx>
        <c:axId val="155738008"/>
        <c:scaling>
          <c:orientation val="minMax"/>
        </c:scaling>
        <c:delete val="0"/>
        <c:axPos val="b"/>
        <c:numFmt formatCode="General" sourceLinked="0"/>
        <c:majorTickMark val="out"/>
        <c:minorTickMark val="none"/>
        <c:tickLblPos val="nextTo"/>
        <c:txPr>
          <a:bodyPr/>
          <a:lstStyle/>
          <a:p>
            <a:pPr>
              <a:defRPr sz="900"/>
            </a:pPr>
            <a:endParaRPr lang="en-US"/>
          </a:p>
        </c:txPr>
        <c:crossAx val="155738400"/>
        <c:crosses val="autoZero"/>
        <c:auto val="1"/>
        <c:lblAlgn val="ctr"/>
        <c:lblOffset val="100"/>
        <c:noMultiLvlLbl val="0"/>
      </c:catAx>
      <c:valAx>
        <c:axId val="155738400"/>
        <c:scaling>
          <c:orientation val="minMax"/>
          <c:max val="40"/>
          <c:min val="0"/>
        </c:scaling>
        <c:delete val="0"/>
        <c:axPos val="l"/>
        <c:majorGridlines/>
        <c:numFmt formatCode="General" sourceLinked="1"/>
        <c:majorTickMark val="out"/>
        <c:minorTickMark val="none"/>
        <c:tickLblPos val="nextTo"/>
        <c:txPr>
          <a:bodyPr/>
          <a:lstStyle/>
          <a:p>
            <a:pPr>
              <a:defRPr sz="900"/>
            </a:pPr>
            <a:endParaRPr lang="en-US"/>
          </a:p>
        </c:txPr>
        <c:crossAx val="15573800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tx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tx1"/>
              </a:solidFill>
              <a:ln>
                <a:solidFill>
                  <a:schemeClr val="tx1"/>
                </a:solidFill>
              </a:ln>
            </c:spPr>
          </c:dPt>
          <c:dPt>
            <c:idx val="3"/>
            <c:invertIfNegative val="0"/>
            <c:bubble3D val="0"/>
            <c:spPr>
              <a:solidFill>
                <a:schemeClr val="tx1"/>
              </a:solidFill>
              <a:ln>
                <a:solidFill>
                  <a:schemeClr val="tx1"/>
                </a:solidFill>
              </a:ln>
            </c:spPr>
          </c:dPt>
          <c:dLbls>
            <c:dLbl>
              <c:idx val="0"/>
              <c:layout>
                <c:manualLayout>
                  <c:x val="8.9444808327523006E-3"/>
                  <c:y val="-0.383219875270031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24885783475185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5546594041059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893443212113296E-3"/>
                  <c:y val="-9.085435438589120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c:v>
                </c:pt>
                <c:pt idx="1">
                  <c:v>SQ</c:v>
                </c:pt>
                <c:pt idx="2">
                  <c:v>PDP</c:v>
                </c:pt>
                <c:pt idx="3">
                  <c:v>TA</c:v>
                </c:pt>
              </c:strCache>
            </c:strRef>
          </c:cat>
          <c:val>
            <c:numRef>
              <c:f>Sheet1!$B$2:$B$5</c:f>
              <c:numCache>
                <c:formatCode>General</c:formatCode>
                <c:ptCount val="4"/>
                <c:pt idx="0">
                  <c:v>36</c:v>
                </c:pt>
                <c:pt idx="1">
                  <c:v>20</c:v>
                </c:pt>
                <c:pt idx="2">
                  <c:v>8</c:v>
                </c:pt>
                <c:pt idx="3">
                  <c:v>4</c:v>
                </c:pt>
              </c:numCache>
            </c:numRef>
          </c:val>
        </c:ser>
        <c:ser>
          <c:idx val="1"/>
          <c:order val="1"/>
          <c:tx>
            <c:strRef>
              <c:f>Sheet1!$C$1</c:f>
              <c:strCache>
                <c:ptCount val="1"/>
                <c:pt idx="0">
                  <c:v>Series 2</c:v>
                </c:pt>
              </c:strCache>
            </c:strRef>
          </c:tx>
          <c:spPr>
            <a:solidFill>
              <a:schemeClr val="bg1"/>
            </a:solidFill>
            <a:ln>
              <a:solidFill>
                <a:schemeClr val="tx1"/>
              </a:solidFill>
            </a:ln>
          </c:spPr>
          <c:invertIfNegative val="0"/>
          <c:cat>
            <c:strRef>
              <c:f>Sheet1!$A$2:$A$5</c:f>
              <c:strCache>
                <c:ptCount val="4"/>
                <c:pt idx="0">
                  <c:v>PI</c:v>
                </c:pt>
                <c:pt idx="1">
                  <c:v>SQ</c:v>
                </c:pt>
                <c:pt idx="2">
                  <c:v>PDP</c:v>
                </c:pt>
                <c:pt idx="3">
                  <c:v>TA</c:v>
                </c:pt>
              </c:strCache>
            </c:strRef>
          </c:cat>
          <c:val>
            <c:numRef>
              <c:f>Sheet1!$C$2:$C$5</c:f>
              <c:numCache>
                <c:formatCode>General</c:formatCode>
                <c:ptCount val="4"/>
                <c:pt idx="0">
                  <c:v>4</c:v>
                </c:pt>
                <c:pt idx="1">
                  <c:v>0</c:v>
                </c:pt>
                <c:pt idx="2">
                  <c:v>8</c:v>
                </c:pt>
                <c:pt idx="3">
                  <c:v>20</c:v>
                </c:pt>
              </c:numCache>
            </c:numRef>
          </c:val>
        </c:ser>
        <c:dLbls>
          <c:showLegendKey val="0"/>
          <c:showVal val="0"/>
          <c:showCatName val="0"/>
          <c:showSerName val="0"/>
          <c:showPercent val="0"/>
          <c:showBubbleSize val="0"/>
        </c:dLbls>
        <c:gapWidth val="25"/>
        <c:overlap val="100"/>
        <c:axId val="85198152"/>
        <c:axId val="157095936"/>
      </c:barChart>
      <c:catAx>
        <c:axId val="85198152"/>
        <c:scaling>
          <c:orientation val="minMax"/>
        </c:scaling>
        <c:delete val="0"/>
        <c:axPos val="b"/>
        <c:numFmt formatCode="General" sourceLinked="0"/>
        <c:majorTickMark val="out"/>
        <c:minorTickMark val="none"/>
        <c:tickLblPos val="nextTo"/>
        <c:txPr>
          <a:bodyPr/>
          <a:lstStyle/>
          <a:p>
            <a:pPr>
              <a:defRPr sz="900"/>
            </a:pPr>
            <a:endParaRPr lang="en-US"/>
          </a:p>
        </c:txPr>
        <c:crossAx val="157095936"/>
        <c:crosses val="autoZero"/>
        <c:auto val="1"/>
        <c:lblAlgn val="ctr"/>
        <c:lblOffset val="100"/>
        <c:noMultiLvlLbl val="0"/>
      </c:catAx>
      <c:valAx>
        <c:axId val="157095936"/>
        <c:scaling>
          <c:orientation val="minMax"/>
          <c:max val="40"/>
          <c:min val="0"/>
        </c:scaling>
        <c:delete val="0"/>
        <c:axPos val="l"/>
        <c:majorGridlines/>
        <c:numFmt formatCode="General" sourceLinked="1"/>
        <c:majorTickMark val="out"/>
        <c:minorTickMark val="none"/>
        <c:tickLblPos val="nextTo"/>
        <c:txPr>
          <a:bodyPr/>
          <a:lstStyle/>
          <a:p>
            <a:pPr>
              <a:defRPr sz="900"/>
            </a:pPr>
            <a:endParaRPr lang="en-US"/>
          </a:p>
        </c:txPr>
        <c:crossAx val="8519815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tx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tx1"/>
              </a:solidFill>
              <a:ln>
                <a:solidFill>
                  <a:schemeClr val="tx1"/>
                </a:solidFill>
              </a:ln>
            </c:spPr>
          </c:dPt>
          <c:dPt>
            <c:idx val="3"/>
            <c:invertIfNegative val="0"/>
            <c:bubble3D val="0"/>
            <c:spPr>
              <a:solidFill>
                <a:schemeClr val="tx1"/>
              </a:solidFill>
              <a:ln>
                <a:solidFill>
                  <a:schemeClr val="tx1"/>
                </a:solidFill>
              </a:ln>
            </c:spPr>
          </c:dPt>
          <c:dLbls>
            <c:dLbl>
              <c:idx val="0"/>
              <c:layout>
                <c:manualLayout>
                  <c:x val="8.9444808327523006E-3"/>
                  <c:y val="-0.323943190843696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24885783475185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45586493006206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893443212113296E-3"/>
                  <c:y val="-9.085435438589120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c:v>
                </c:pt>
                <c:pt idx="1">
                  <c:v>SQ</c:v>
                </c:pt>
                <c:pt idx="2">
                  <c:v>PDP</c:v>
                </c:pt>
                <c:pt idx="3">
                  <c:v>TA</c:v>
                </c:pt>
              </c:strCache>
            </c:strRef>
          </c:cat>
          <c:val>
            <c:numRef>
              <c:f>Sheet1!$B$2:$B$5</c:f>
              <c:numCache>
                <c:formatCode>General</c:formatCode>
                <c:ptCount val="4"/>
                <c:pt idx="0">
                  <c:v>34</c:v>
                </c:pt>
                <c:pt idx="1">
                  <c:v>20</c:v>
                </c:pt>
                <c:pt idx="2">
                  <c:v>8</c:v>
                </c:pt>
                <c:pt idx="3">
                  <c:v>1</c:v>
                </c:pt>
              </c:numCache>
            </c:numRef>
          </c:val>
        </c:ser>
        <c:ser>
          <c:idx val="1"/>
          <c:order val="1"/>
          <c:tx>
            <c:strRef>
              <c:f>Sheet1!$C$1</c:f>
              <c:strCache>
                <c:ptCount val="1"/>
                <c:pt idx="0">
                  <c:v>Series 2</c:v>
                </c:pt>
              </c:strCache>
            </c:strRef>
          </c:tx>
          <c:spPr>
            <a:solidFill>
              <a:schemeClr val="bg1"/>
            </a:solidFill>
            <a:ln>
              <a:solidFill>
                <a:schemeClr val="tx1"/>
              </a:solidFill>
            </a:ln>
          </c:spPr>
          <c:invertIfNegative val="0"/>
          <c:cat>
            <c:strRef>
              <c:f>Sheet1!$A$2:$A$5</c:f>
              <c:strCache>
                <c:ptCount val="4"/>
                <c:pt idx="0">
                  <c:v>PI</c:v>
                </c:pt>
                <c:pt idx="1">
                  <c:v>SQ</c:v>
                </c:pt>
                <c:pt idx="2">
                  <c:v>PDP</c:v>
                </c:pt>
                <c:pt idx="3">
                  <c:v>TA</c:v>
                </c:pt>
              </c:strCache>
            </c:strRef>
          </c:cat>
          <c:val>
            <c:numRef>
              <c:f>Sheet1!$C$2:$C$5</c:f>
              <c:numCache>
                <c:formatCode>General</c:formatCode>
                <c:ptCount val="4"/>
                <c:pt idx="0">
                  <c:v>6</c:v>
                </c:pt>
                <c:pt idx="1">
                  <c:v>0</c:v>
                </c:pt>
                <c:pt idx="2">
                  <c:v>8</c:v>
                </c:pt>
                <c:pt idx="3">
                  <c:v>23</c:v>
                </c:pt>
              </c:numCache>
            </c:numRef>
          </c:val>
        </c:ser>
        <c:dLbls>
          <c:showLegendKey val="0"/>
          <c:showVal val="0"/>
          <c:showCatName val="0"/>
          <c:showSerName val="0"/>
          <c:showPercent val="0"/>
          <c:showBubbleSize val="0"/>
        </c:dLbls>
        <c:gapWidth val="25"/>
        <c:overlap val="100"/>
        <c:axId val="157096720"/>
        <c:axId val="157097112"/>
      </c:barChart>
      <c:catAx>
        <c:axId val="157096720"/>
        <c:scaling>
          <c:orientation val="minMax"/>
        </c:scaling>
        <c:delete val="0"/>
        <c:axPos val="b"/>
        <c:numFmt formatCode="General" sourceLinked="0"/>
        <c:majorTickMark val="out"/>
        <c:minorTickMark val="none"/>
        <c:tickLblPos val="nextTo"/>
        <c:txPr>
          <a:bodyPr/>
          <a:lstStyle/>
          <a:p>
            <a:pPr>
              <a:defRPr sz="900"/>
            </a:pPr>
            <a:endParaRPr lang="en-US"/>
          </a:p>
        </c:txPr>
        <c:crossAx val="157097112"/>
        <c:crosses val="autoZero"/>
        <c:auto val="1"/>
        <c:lblAlgn val="ctr"/>
        <c:lblOffset val="100"/>
        <c:noMultiLvlLbl val="0"/>
      </c:catAx>
      <c:valAx>
        <c:axId val="157097112"/>
        <c:scaling>
          <c:orientation val="minMax"/>
          <c:max val="40"/>
          <c:min val="0"/>
        </c:scaling>
        <c:delete val="0"/>
        <c:axPos val="l"/>
        <c:majorGridlines/>
        <c:numFmt formatCode="General" sourceLinked="1"/>
        <c:majorTickMark val="out"/>
        <c:minorTickMark val="none"/>
        <c:tickLblPos val="nextTo"/>
        <c:txPr>
          <a:bodyPr/>
          <a:lstStyle/>
          <a:p>
            <a:pPr>
              <a:defRPr sz="900"/>
            </a:pPr>
            <a:endParaRPr lang="en-US"/>
          </a:p>
        </c:txPr>
        <c:crossAx val="15709672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tx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tx1"/>
              </a:solidFill>
              <a:ln>
                <a:solidFill>
                  <a:schemeClr val="tx1"/>
                </a:solidFill>
              </a:ln>
            </c:spPr>
          </c:dPt>
          <c:dPt>
            <c:idx val="3"/>
            <c:invertIfNegative val="0"/>
            <c:bubble3D val="0"/>
            <c:spPr>
              <a:solidFill>
                <a:schemeClr val="tx1"/>
              </a:solidFill>
              <a:ln>
                <a:solidFill>
                  <a:schemeClr val="tx1"/>
                </a:solidFill>
              </a:ln>
            </c:spPr>
          </c:dPt>
          <c:dLbls>
            <c:dLbl>
              <c:idx val="0"/>
              <c:layout>
                <c:manualLayout>
                  <c:x val="0"/>
                  <c:y val="-0.314063743439307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64403573092741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5546594041059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892715530295004E-3"/>
                  <c:y val="-0.14025159140783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c:v>
                </c:pt>
                <c:pt idx="1">
                  <c:v>SQ</c:v>
                </c:pt>
                <c:pt idx="2">
                  <c:v>PDP</c:v>
                </c:pt>
                <c:pt idx="3">
                  <c:v>TA</c:v>
                </c:pt>
              </c:strCache>
            </c:strRef>
          </c:cat>
          <c:val>
            <c:numRef>
              <c:f>Sheet1!$B$2:$B$5</c:f>
              <c:numCache>
                <c:formatCode>General</c:formatCode>
                <c:ptCount val="4"/>
                <c:pt idx="0">
                  <c:v>30</c:v>
                </c:pt>
                <c:pt idx="1">
                  <c:v>20</c:v>
                </c:pt>
                <c:pt idx="2">
                  <c:v>8</c:v>
                </c:pt>
                <c:pt idx="3">
                  <c:v>6</c:v>
                </c:pt>
              </c:numCache>
            </c:numRef>
          </c:val>
        </c:ser>
        <c:ser>
          <c:idx val="1"/>
          <c:order val="1"/>
          <c:tx>
            <c:strRef>
              <c:f>Sheet1!$C$1</c:f>
              <c:strCache>
                <c:ptCount val="1"/>
                <c:pt idx="0">
                  <c:v>Series 2</c:v>
                </c:pt>
              </c:strCache>
            </c:strRef>
          </c:tx>
          <c:spPr>
            <a:solidFill>
              <a:schemeClr val="bg1"/>
            </a:solidFill>
            <a:ln>
              <a:solidFill>
                <a:schemeClr val="tx1"/>
              </a:solidFill>
            </a:ln>
          </c:spPr>
          <c:invertIfNegative val="0"/>
          <c:cat>
            <c:strRef>
              <c:f>Sheet1!$A$2:$A$5</c:f>
              <c:strCache>
                <c:ptCount val="4"/>
                <c:pt idx="0">
                  <c:v>PI</c:v>
                </c:pt>
                <c:pt idx="1">
                  <c:v>SQ</c:v>
                </c:pt>
                <c:pt idx="2">
                  <c:v>PDP</c:v>
                </c:pt>
                <c:pt idx="3">
                  <c:v>TA</c:v>
                </c:pt>
              </c:strCache>
            </c:strRef>
          </c:cat>
          <c:val>
            <c:numRef>
              <c:f>Sheet1!$C$2:$C$5</c:f>
              <c:numCache>
                <c:formatCode>General</c:formatCode>
                <c:ptCount val="4"/>
                <c:pt idx="0">
                  <c:v>10</c:v>
                </c:pt>
                <c:pt idx="1">
                  <c:v>0</c:v>
                </c:pt>
                <c:pt idx="2">
                  <c:v>8</c:v>
                </c:pt>
                <c:pt idx="3">
                  <c:v>18</c:v>
                </c:pt>
              </c:numCache>
            </c:numRef>
          </c:val>
        </c:ser>
        <c:dLbls>
          <c:showLegendKey val="0"/>
          <c:showVal val="0"/>
          <c:showCatName val="0"/>
          <c:showSerName val="0"/>
          <c:showPercent val="0"/>
          <c:showBubbleSize val="0"/>
        </c:dLbls>
        <c:gapWidth val="25"/>
        <c:overlap val="100"/>
        <c:axId val="157097896"/>
        <c:axId val="157098288"/>
      </c:barChart>
      <c:catAx>
        <c:axId val="157097896"/>
        <c:scaling>
          <c:orientation val="minMax"/>
        </c:scaling>
        <c:delete val="0"/>
        <c:axPos val="b"/>
        <c:numFmt formatCode="General" sourceLinked="0"/>
        <c:majorTickMark val="out"/>
        <c:minorTickMark val="none"/>
        <c:tickLblPos val="nextTo"/>
        <c:txPr>
          <a:bodyPr/>
          <a:lstStyle/>
          <a:p>
            <a:pPr>
              <a:defRPr sz="900"/>
            </a:pPr>
            <a:endParaRPr lang="en-US"/>
          </a:p>
        </c:txPr>
        <c:crossAx val="157098288"/>
        <c:crosses val="autoZero"/>
        <c:auto val="1"/>
        <c:lblAlgn val="ctr"/>
        <c:lblOffset val="100"/>
        <c:noMultiLvlLbl val="0"/>
      </c:catAx>
      <c:valAx>
        <c:axId val="157098288"/>
        <c:scaling>
          <c:orientation val="minMax"/>
          <c:max val="40"/>
          <c:min val="0"/>
        </c:scaling>
        <c:delete val="0"/>
        <c:axPos val="l"/>
        <c:majorGridlines/>
        <c:numFmt formatCode="General" sourceLinked="1"/>
        <c:majorTickMark val="out"/>
        <c:minorTickMark val="none"/>
        <c:tickLblPos val="nextTo"/>
        <c:txPr>
          <a:bodyPr/>
          <a:lstStyle/>
          <a:p>
            <a:pPr>
              <a:defRPr sz="900"/>
            </a:pPr>
            <a:endParaRPr lang="en-US"/>
          </a:p>
        </c:txPr>
        <c:crossAx val="1570978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tx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tx1"/>
              </a:solidFill>
              <a:ln>
                <a:solidFill>
                  <a:schemeClr val="tx1"/>
                </a:solidFill>
              </a:ln>
            </c:spPr>
          </c:dPt>
          <c:dPt>
            <c:idx val="3"/>
            <c:invertIfNegative val="0"/>
            <c:bubble3D val="0"/>
            <c:spPr>
              <a:solidFill>
                <a:schemeClr val="tx1"/>
              </a:solidFill>
              <a:ln>
                <a:solidFill>
                  <a:schemeClr val="tx1"/>
                </a:solidFill>
              </a:ln>
            </c:spPr>
          </c:dPt>
          <c:dLbls>
            <c:dLbl>
              <c:idx val="0"/>
              <c:layout>
                <c:manualLayout>
                  <c:x val="0"/>
                  <c:y val="-0.26466650641736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1990127143284399E-17"/>
                  <c:y val="-0.24464467828396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618925598426129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892715530295004E-3"/>
                  <c:y val="-0.199528275834171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c:v>
                </c:pt>
                <c:pt idx="1">
                  <c:v>SQ</c:v>
                </c:pt>
                <c:pt idx="2">
                  <c:v>PDP</c:v>
                </c:pt>
                <c:pt idx="3">
                  <c:v>TA</c:v>
                </c:pt>
              </c:strCache>
            </c:strRef>
          </c:cat>
          <c:val>
            <c:numRef>
              <c:f>Sheet1!$B$2:$B$5</c:f>
              <c:numCache>
                <c:formatCode>General</c:formatCode>
                <c:ptCount val="4"/>
                <c:pt idx="0">
                  <c:v>28</c:v>
                </c:pt>
                <c:pt idx="1">
                  <c:v>20</c:v>
                </c:pt>
                <c:pt idx="2">
                  <c:v>4</c:v>
                </c:pt>
                <c:pt idx="3">
                  <c:v>16</c:v>
                </c:pt>
              </c:numCache>
            </c:numRef>
          </c:val>
        </c:ser>
        <c:ser>
          <c:idx val="1"/>
          <c:order val="1"/>
          <c:tx>
            <c:strRef>
              <c:f>Sheet1!$C$1</c:f>
              <c:strCache>
                <c:ptCount val="1"/>
                <c:pt idx="0">
                  <c:v>Series 2</c:v>
                </c:pt>
              </c:strCache>
            </c:strRef>
          </c:tx>
          <c:spPr>
            <a:solidFill>
              <a:schemeClr val="bg1"/>
            </a:solidFill>
            <a:ln>
              <a:solidFill>
                <a:schemeClr val="tx1"/>
              </a:solidFill>
            </a:ln>
          </c:spPr>
          <c:invertIfNegative val="0"/>
          <c:cat>
            <c:strRef>
              <c:f>Sheet1!$A$2:$A$5</c:f>
              <c:strCache>
                <c:ptCount val="4"/>
                <c:pt idx="0">
                  <c:v>PI</c:v>
                </c:pt>
                <c:pt idx="1">
                  <c:v>SQ</c:v>
                </c:pt>
                <c:pt idx="2">
                  <c:v>PDP</c:v>
                </c:pt>
                <c:pt idx="3">
                  <c:v>TA</c:v>
                </c:pt>
              </c:strCache>
            </c:strRef>
          </c:cat>
          <c:val>
            <c:numRef>
              <c:f>Sheet1!$C$2:$C$5</c:f>
              <c:numCache>
                <c:formatCode>General</c:formatCode>
                <c:ptCount val="4"/>
                <c:pt idx="0">
                  <c:v>12</c:v>
                </c:pt>
                <c:pt idx="1">
                  <c:v>0</c:v>
                </c:pt>
                <c:pt idx="2">
                  <c:v>12</c:v>
                </c:pt>
                <c:pt idx="3">
                  <c:v>8</c:v>
                </c:pt>
              </c:numCache>
            </c:numRef>
          </c:val>
        </c:ser>
        <c:dLbls>
          <c:showLegendKey val="0"/>
          <c:showVal val="0"/>
          <c:showCatName val="0"/>
          <c:showSerName val="0"/>
          <c:showPercent val="0"/>
          <c:showBubbleSize val="0"/>
        </c:dLbls>
        <c:gapWidth val="25"/>
        <c:overlap val="100"/>
        <c:axId val="157099072"/>
        <c:axId val="157015856"/>
      </c:barChart>
      <c:catAx>
        <c:axId val="157099072"/>
        <c:scaling>
          <c:orientation val="minMax"/>
        </c:scaling>
        <c:delete val="0"/>
        <c:axPos val="b"/>
        <c:numFmt formatCode="General" sourceLinked="0"/>
        <c:majorTickMark val="out"/>
        <c:minorTickMark val="none"/>
        <c:tickLblPos val="nextTo"/>
        <c:txPr>
          <a:bodyPr/>
          <a:lstStyle/>
          <a:p>
            <a:pPr>
              <a:defRPr sz="900"/>
            </a:pPr>
            <a:endParaRPr lang="en-US"/>
          </a:p>
        </c:txPr>
        <c:crossAx val="157015856"/>
        <c:crosses val="autoZero"/>
        <c:auto val="1"/>
        <c:lblAlgn val="ctr"/>
        <c:lblOffset val="100"/>
        <c:noMultiLvlLbl val="0"/>
      </c:catAx>
      <c:valAx>
        <c:axId val="157015856"/>
        <c:scaling>
          <c:orientation val="minMax"/>
          <c:max val="40"/>
          <c:min val="0"/>
        </c:scaling>
        <c:delete val="0"/>
        <c:axPos val="l"/>
        <c:majorGridlines/>
        <c:numFmt formatCode="General" sourceLinked="1"/>
        <c:majorTickMark val="out"/>
        <c:minorTickMark val="none"/>
        <c:tickLblPos val="nextTo"/>
        <c:txPr>
          <a:bodyPr/>
          <a:lstStyle/>
          <a:p>
            <a:pPr>
              <a:defRPr sz="900"/>
            </a:pPr>
            <a:endParaRPr lang="en-US"/>
          </a:p>
        </c:txPr>
        <c:crossAx val="15709907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tx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tx1"/>
              </a:solidFill>
              <a:ln>
                <a:solidFill>
                  <a:schemeClr val="tx1"/>
                </a:solidFill>
              </a:ln>
            </c:spPr>
          </c:dPt>
          <c:dPt>
            <c:idx val="3"/>
            <c:invertIfNegative val="0"/>
            <c:bubble3D val="0"/>
            <c:spPr>
              <a:solidFill>
                <a:schemeClr val="tx1"/>
              </a:solidFill>
              <a:ln>
                <a:solidFill>
                  <a:schemeClr val="tx1"/>
                </a:solidFill>
              </a:ln>
            </c:spPr>
          </c:dPt>
          <c:dLbls>
            <c:dLbl>
              <c:idx val="0"/>
              <c:layout>
                <c:manualLayout>
                  <c:x val="0"/>
                  <c:y val="-0.304184296034918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64403573092741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45586493006206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892715530295004E-3"/>
                  <c:y val="-0.14025159140783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c:v>
                </c:pt>
                <c:pt idx="1">
                  <c:v>SQ</c:v>
                </c:pt>
                <c:pt idx="2">
                  <c:v>PDP</c:v>
                </c:pt>
                <c:pt idx="3">
                  <c:v>TA</c:v>
                </c:pt>
              </c:strCache>
            </c:strRef>
          </c:cat>
          <c:val>
            <c:numRef>
              <c:f>Sheet1!$B$2:$B$5</c:f>
              <c:numCache>
                <c:formatCode>General</c:formatCode>
                <c:ptCount val="4"/>
                <c:pt idx="0">
                  <c:v>28</c:v>
                </c:pt>
                <c:pt idx="1">
                  <c:v>20</c:v>
                </c:pt>
                <c:pt idx="2">
                  <c:v>8</c:v>
                </c:pt>
                <c:pt idx="3">
                  <c:v>7</c:v>
                </c:pt>
              </c:numCache>
            </c:numRef>
          </c:val>
        </c:ser>
        <c:ser>
          <c:idx val="1"/>
          <c:order val="1"/>
          <c:tx>
            <c:strRef>
              <c:f>Sheet1!$C$1</c:f>
              <c:strCache>
                <c:ptCount val="1"/>
                <c:pt idx="0">
                  <c:v>Series 2</c:v>
                </c:pt>
              </c:strCache>
            </c:strRef>
          </c:tx>
          <c:spPr>
            <a:solidFill>
              <a:schemeClr val="bg1"/>
            </a:solidFill>
            <a:ln>
              <a:solidFill>
                <a:schemeClr val="tx1"/>
              </a:solidFill>
            </a:ln>
          </c:spPr>
          <c:invertIfNegative val="0"/>
          <c:cat>
            <c:strRef>
              <c:f>Sheet1!$A$2:$A$5</c:f>
              <c:strCache>
                <c:ptCount val="4"/>
                <c:pt idx="0">
                  <c:v>PI</c:v>
                </c:pt>
                <c:pt idx="1">
                  <c:v>SQ</c:v>
                </c:pt>
                <c:pt idx="2">
                  <c:v>PDP</c:v>
                </c:pt>
                <c:pt idx="3">
                  <c:v>TA</c:v>
                </c:pt>
              </c:strCache>
            </c:strRef>
          </c:cat>
          <c:val>
            <c:numRef>
              <c:f>Sheet1!$C$2:$C$5</c:f>
              <c:numCache>
                <c:formatCode>General</c:formatCode>
                <c:ptCount val="4"/>
                <c:pt idx="0">
                  <c:v>12</c:v>
                </c:pt>
                <c:pt idx="1">
                  <c:v>0</c:v>
                </c:pt>
                <c:pt idx="2">
                  <c:v>8</c:v>
                </c:pt>
                <c:pt idx="3">
                  <c:v>17</c:v>
                </c:pt>
              </c:numCache>
            </c:numRef>
          </c:val>
        </c:ser>
        <c:dLbls>
          <c:showLegendKey val="0"/>
          <c:showVal val="0"/>
          <c:showCatName val="0"/>
          <c:showSerName val="0"/>
          <c:showPercent val="0"/>
          <c:showBubbleSize val="0"/>
        </c:dLbls>
        <c:gapWidth val="25"/>
        <c:overlap val="100"/>
        <c:axId val="157016640"/>
        <c:axId val="157017032"/>
      </c:barChart>
      <c:catAx>
        <c:axId val="157016640"/>
        <c:scaling>
          <c:orientation val="minMax"/>
        </c:scaling>
        <c:delete val="0"/>
        <c:axPos val="b"/>
        <c:numFmt formatCode="General" sourceLinked="0"/>
        <c:majorTickMark val="out"/>
        <c:minorTickMark val="none"/>
        <c:tickLblPos val="nextTo"/>
        <c:txPr>
          <a:bodyPr/>
          <a:lstStyle/>
          <a:p>
            <a:pPr>
              <a:defRPr sz="900"/>
            </a:pPr>
            <a:endParaRPr lang="en-US"/>
          </a:p>
        </c:txPr>
        <c:crossAx val="157017032"/>
        <c:crosses val="autoZero"/>
        <c:auto val="1"/>
        <c:lblAlgn val="ctr"/>
        <c:lblOffset val="100"/>
        <c:noMultiLvlLbl val="0"/>
      </c:catAx>
      <c:valAx>
        <c:axId val="157017032"/>
        <c:scaling>
          <c:orientation val="minMax"/>
          <c:max val="40"/>
          <c:min val="0"/>
        </c:scaling>
        <c:delete val="0"/>
        <c:axPos val="l"/>
        <c:majorGridlines/>
        <c:numFmt formatCode="General" sourceLinked="1"/>
        <c:majorTickMark val="out"/>
        <c:minorTickMark val="none"/>
        <c:tickLblPos val="nextTo"/>
        <c:txPr>
          <a:bodyPr/>
          <a:lstStyle/>
          <a:p>
            <a:pPr>
              <a:defRPr sz="900"/>
            </a:pPr>
            <a:endParaRPr lang="en-US"/>
          </a:p>
        </c:txPr>
        <c:crossAx val="15701664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54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9466" y="1"/>
            <a:ext cx="3013763" cy="465455"/>
          </a:xfrm>
          <a:prstGeom prst="rect">
            <a:avLst/>
          </a:prstGeom>
        </p:spPr>
        <p:txBody>
          <a:bodyPr vert="horz" lIns="91440" tIns="45720" rIns="91440" bIns="45720" rtlCol="0"/>
          <a:lstStyle>
            <a:lvl1pPr algn="r">
              <a:defRPr sz="1200"/>
            </a:lvl1pPr>
          </a:lstStyle>
          <a:p>
            <a:fld id="{AA17F14D-1277-674E-90B2-A84BD3EAC84B}" type="datetimeFigureOut">
              <a:rPr lang="en-US" smtClean="0"/>
              <a:pPr/>
              <a:t>6/23/2016</a:t>
            </a:fld>
            <a:endParaRPr lang="en-US"/>
          </a:p>
        </p:txBody>
      </p:sp>
      <p:sp>
        <p:nvSpPr>
          <p:cNvPr id="4" name="Footer Placeholder 3"/>
          <p:cNvSpPr>
            <a:spLocks noGrp="1"/>
          </p:cNvSpPr>
          <p:nvPr>
            <p:ph type="ftr" sz="quarter" idx="2"/>
          </p:nvPr>
        </p:nvSpPr>
        <p:spPr>
          <a:xfrm>
            <a:off x="1" y="8842030"/>
            <a:ext cx="3013763" cy="4654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1440" tIns="45720" rIns="91440" bIns="45720" rtlCol="0" anchor="b"/>
          <a:lstStyle>
            <a:lvl1pPr algn="r">
              <a:defRPr sz="1200"/>
            </a:lvl1pPr>
          </a:lstStyle>
          <a:p>
            <a:fld id="{F9436B4C-CDDE-C243-AAF3-62F494B6CAD4}" type="slidenum">
              <a:rPr lang="en-US" smtClean="0"/>
              <a:pPr/>
              <a:t>‹#›</a:t>
            </a:fld>
            <a:endParaRPr lang="en-US"/>
          </a:p>
        </p:txBody>
      </p:sp>
    </p:spTree>
    <p:extLst>
      <p:ext uri="{BB962C8B-B14F-4D97-AF65-F5344CB8AC3E}">
        <p14:creationId xmlns:p14="http://schemas.microsoft.com/office/powerpoint/2010/main" val="366326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13763" cy="465455"/>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939466" y="1"/>
            <a:ext cx="3013763" cy="465455"/>
          </a:xfrm>
          <a:prstGeom prst="rect">
            <a:avLst/>
          </a:prstGeom>
        </p:spPr>
        <p:txBody>
          <a:bodyPr vert="horz" lIns="91440" tIns="45720" rIns="91440" bIns="45720" rtlCol="0"/>
          <a:lstStyle>
            <a:lvl1pPr algn="r">
              <a:defRPr sz="1200"/>
            </a:lvl1pPr>
          </a:lstStyle>
          <a:p>
            <a:fld id="{08AACB0F-C6B8-4203-BE60-9A88269E6F4D}" type="datetimeFigureOut">
              <a:rPr lang="fr-CH" smtClean="0"/>
              <a:pPr/>
              <a:t>23.06.2016</a:t>
            </a:fld>
            <a:endParaRPr lang="fr-CH"/>
          </a:p>
        </p:txBody>
      </p:sp>
      <p:sp>
        <p:nvSpPr>
          <p:cNvPr id="4" name="Espace réservé de l'image des diapositives 3"/>
          <p:cNvSpPr>
            <a:spLocks noGrp="1" noRot="1" noChangeAspect="1"/>
          </p:cNvSpPr>
          <p:nvPr>
            <p:ph type="sldImg" idx="2"/>
          </p:nvPr>
        </p:nvSpPr>
        <p:spPr>
          <a:xfrm>
            <a:off x="1152525" y="698500"/>
            <a:ext cx="4651375" cy="348932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95485" y="4421823"/>
            <a:ext cx="5563870" cy="418909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1" y="8842030"/>
            <a:ext cx="3013763" cy="465455"/>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939466" y="8842030"/>
            <a:ext cx="3013763" cy="465455"/>
          </a:xfrm>
          <a:prstGeom prst="rect">
            <a:avLst/>
          </a:prstGeom>
        </p:spPr>
        <p:txBody>
          <a:bodyPr vert="horz" lIns="91440" tIns="45720" rIns="91440" bIns="45720" rtlCol="0" anchor="b"/>
          <a:lstStyle>
            <a:lvl1pPr algn="r">
              <a:defRPr sz="1200"/>
            </a:lvl1pPr>
          </a:lstStyle>
          <a:p>
            <a:fld id="{8E76CFAD-DCB0-4954-A08C-F6354DD47925}" type="slidenum">
              <a:rPr lang="fr-CH" smtClean="0"/>
              <a:pPr/>
              <a:t>‹#›</a:t>
            </a:fld>
            <a:endParaRPr lang="fr-CH"/>
          </a:p>
        </p:txBody>
      </p:sp>
    </p:spTree>
    <p:extLst>
      <p:ext uri="{BB962C8B-B14F-4D97-AF65-F5344CB8AC3E}">
        <p14:creationId xmlns:p14="http://schemas.microsoft.com/office/powerpoint/2010/main" val="2336340142"/>
      </p:ext>
    </p:extLst>
  </p:cSld>
  <p:clrMap bg1="lt1" tx1="dk1" bg2="lt2" tx2="dk2" accent1="accent1" accent2="accent2" accent3="accent3" accent4="accent4" accent5="accent5" accent6="accent6" hlink="hlink" folHlink="folHlink"/>
  <p:notesStyle>
    <a:lvl1pPr marL="0" algn="l" defTabSz="909804" rtl="0" eaLnBrk="1" latinLnBrk="0" hangingPunct="1">
      <a:defRPr sz="1200" kern="1200">
        <a:solidFill>
          <a:schemeClr val="tx1"/>
        </a:solidFill>
        <a:latin typeface="+mn-lt"/>
        <a:ea typeface="+mn-ea"/>
        <a:cs typeface="+mn-cs"/>
      </a:defRPr>
    </a:lvl1pPr>
    <a:lvl2pPr marL="454904" algn="l" defTabSz="909804" rtl="0" eaLnBrk="1" latinLnBrk="0" hangingPunct="1">
      <a:defRPr sz="1200" kern="1200">
        <a:solidFill>
          <a:schemeClr val="tx1"/>
        </a:solidFill>
        <a:latin typeface="+mn-lt"/>
        <a:ea typeface="+mn-ea"/>
        <a:cs typeface="+mn-cs"/>
      </a:defRPr>
    </a:lvl2pPr>
    <a:lvl3pPr marL="909804" algn="l" defTabSz="909804" rtl="0" eaLnBrk="1" latinLnBrk="0" hangingPunct="1">
      <a:defRPr sz="1200" kern="1200">
        <a:solidFill>
          <a:schemeClr val="tx1"/>
        </a:solidFill>
        <a:latin typeface="+mn-lt"/>
        <a:ea typeface="+mn-ea"/>
        <a:cs typeface="+mn-cs"/>
      </a:defRPr>
    </a:lvl3pPr>
    <a:lvl4pPr marL="1364700" algn="l" defTabSz="909804" rtl="0" eaLnBrk="1" latinLnBrk="0" hangingPunct="1">
      <a:defRPr sz="1200" kern="1200">
        <a:solidFill>
          <a:schemeClr val="tx1"/>
        </a:solidFill>
        <a:latin typeface="+mn-lt"/>
        <a:ea typeface="+mn-ea"/>
        <a:cs typeface="+mn-cs"/>
      </a:defRPr>
    </a:lvl4pPr>
    <a:lvl5pPr marL="1819601" algn="l" defTabSz="909804" rtl="0" eaLnBrk="1" latinLnBrk="0" hangingPunct="1">
      <a:defRPr sz="1200" kern="1200">
        <a:solidFill>
          <a:schemeClr val="tx1"/>
        </a:solidFill>
        <a:latin typeface="+mn-lt"/>
        <a:ea typeface="+mn-ea"/>
        <a:cs typeface="+mn-cs"/>
      </a:defRPr>
    </a:lvl5pPr>
    <a:lvl6pPr marL="2274500" algn="l" defTabSz="909804" rtl="0" eaLnBrk="1" latinLnBrk="0" hangingPunct="1">
      <a:defRPr sz="1200" kern="1200">
        <a:solidFill>
          <a:schemeClr val="tx1"/>
        </a:solidFill>
        <a:latin typeface="+mn-lt"/>
        <a:ea typeface="+mn-ea"/>
        <a:cs typeface="+mn-cs"/>
      </a:defRPr>
    </a:lvl6pPr>
    <a:lvl7pPr marL="2729404" algn="l" defTabSz="909804" rtl="0" eaLnBrk="1" latinLnBrk="0" hangingPunct="1">
      <a:defRPr sz="1200" kern="1200">
        <a:solidFill>
          <a:schemeClr val="tx1"/>
        </a:solidFill>
        <a:latin typeface="+mn-lt"/>
        <a:ea typeface="+mn-ea"/>
        <a:cs typeface="+mn-cs"/>
      </a:defRPr>
    </a:lvl7pPr>
    <a:lvl8pPr marL="3184300" algn="l" defTabSz="909804" rtl="0" eaLnBrk="1" latinLnBrk="0" hangingPunct="1">
      <a:defRPr sz="1200" kern="1200">
        <a:solidFill>
          <a:schemeClr val="tx1"/>
        </a:solidFill>
        <a:latin typeface="+mn-lt"/>
        <a:ea typeface="+mn-ea"/>
        <a:cs typeface="+mn-cs"/>
      </a:defRPr>
    </a:lvl8pPr>
    <a:lvl9pPr marL="3639200" algn="l" defTabSz="9098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45A78-9CEC-470F-8694-27050F54D334}"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468111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Evidence of recent measles cases among children &lt;5 / 5-14 / ≥15 years of age</a:t>
            </a:r>
            <a:r>
              <a:rPr lang="en-US" dirty="0"/>
              <a:t>  </a:t>
            </a:r>
            <a:r>
              <a:rPr lang="en-US" u="sng" dirty="0"/>
              <a:t>Data source:</a:t>
            </a:r>
            <a:r>
              <a:rPr lang="en-US" dirty="0"/>
              <a:t> Measles case-based surveillance (latest year). One or more confirmed or measles compatible case reported in a district within the past calendar year among those with various age groups. Include confirmed, epidemiologically-linked, and measles compatible cases. Exclude discarded cases.  More risk points are given to those under 5 as they are usually the main group for transmission and have the higher burden of disease.</a:t>
            </a:r>
          </a:p>
          <a:p>
            <a:endParaRPr lang="en-US" dirty="0"/>
          </a:p>
          <a:p>
            <a:r>
              <a:rPr lang="en-US" b="1" dirty="0"/>
              <a:t>4. Population density (urban vs rural)</a:t>
            </a:r>
            <a:r>
              <a:rPr lang="en-US" dirty="0"/>
              <a:t>  </a:t>
            </a:r>
            <a:r>
              <a:rPr lang="en-US" u="sng" dirty="0"/>
              <a:t>Data source:</a:t>
            </a:r>
            <a:r>
              <a:rPr lang="en-US" dirty="0"/>
              <a:t> Administrative data from National Statistics Office or local knowledge.  Data categorizes each district as urban or rural. Assign risk point for urban districts.</a:t>
            </a:r>
          </a:p>
          <a:p>
            <a:endParaRPr lang="en-US" dirty="0"/>
          </a:p>
          <a:p>
            <a:r>
              <a:rPr lang="en-US" b="1" dirty="0"/>
              <a:t>5. Bordering area with measles case in the past 12 months</a:t>
            </a:r>
            <a:r>
              <a:rPr lang="en-US" dirty="0"/>
              <a:t>  </a:t>
            </a:r>
            <a:r>
              <a:rPr lang="en-US" u="sng" dirty="0"/>
              <a:t>Data source:</a:t>
            </a:r>
            <a:r>
              <a:rPr lang="en-US" dirty="0"/>
              <a:t> Measles case-based surveillance (latest year).  One or more confirmed or measles compatible case reported in a bordering district within the past calendar year. Include confirmed, epidemiologically-linked, and measles compatible cases. Exclude discarded cases. This indicator is representative of the threat of importation. All land borders should be considered at risk; for island borders, refer to local knowledge whether there is frequent population movement with neighboring district.</a:t>
            </a:r>
          </a:p>
          <a:p>
            <a:endParaRPr lang="en-US" dirty="0"/>
          </a:p>
          <a:p>
            <a:r>
              <a:rPr lang="en-US" b="1" dirty="0"/>
              <a:t>6. Presence of vulnerable population groups</a:t>
            </a:r>
            <a:r>
              <a:rPr lang="en-US" dirty="0"/>
              <a:t>  </a:t>
            </a:r>
            <a:r>
              <a:rPr lang="en-US" u="sng" dirty="0"/>
              <a:t>Data source:</a:t>
            </a:r>
            <a:r>
              <a:rPr lang="en-US" dirty="0"/>
              <a:t> Local knowledge.  Assign one risk point for each of the following vulnerable population groups present in a district. Presence of chronically unreached due to: Presence of migrant population, internally displaced population, slums, or tribal communities, Resistant to vaccination (i.e., religious, cultural issues, etc.), Security and safety concerns, Frequented by calamities/disasters, Poor access to health services due to terrain/transportation issues, Lack of local political support.</a:t>
            </a:r>
          </a:p>
          <a:p>
            <a:endParaRPr lang="en-US" dirty="0"/>
          </a:p>
          <a:p>
            <a:endParaRPr lang="en-US" dirty="0"/>
          </a:p>
        </p:txBody>
      </p:sp>
      <p:sp>
        <p:nvSpPr>
          <p:cNvPr id="4" name="Slide Number Placeholder 3"/>
          <p:cNvSpPr>
            <a:spLocks noGrp="1"/>
          </p:cNvSpPr>
          <p:nvPr>
            <p:ph type="sldNum" sz="quarter" idx="10"/>
          </p:nvPr>
        </p:nvSpPr>
        <p:spPr/>
        <p:txBody>
          <a:bodyPr/>
          <a:lstStyle/>
          <a:p>
            <a:fld id="{942C545E-4B98-4971-9A82-ADDCF0078559}" type="slidenum">
              <a:rPr lang="en-US" smtClean="0"/>
              <a:t>10</a:t>
            </a:fld>
            <a:endParaRPr lang="en-US"/>
          </a:p>
        </p:txBody>
      </p:sp>
    </p:spTree>
    <p:extLst>
      <p:ext uri="{BB962C8B-B14F-4D97-AF65-F5344CB8AC3E}">
        <p14:creationId xmlns:p14="http://schemas.microsoft.com/office/powerpoint/2010/main" val="347060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D79A0-7579-4452-BE0A-7256AB510F90}" type="slidenum">
              <a:rPr lang="en-US" smtClean="0"/>
              <a:t>13</a:t>
            </a:fld>
            <a:endParaRPr lang="en-US"/>
          </a:p>
        </p:txBody>
      </p:sp>
    </p:spTree>
    <p:extLst>
      <p:ext uri="{BB962C8B-B14F-4D97-AF65-F5344CB8AC3E}">
        <p14:creationId xmlns:p14="http://schemas.microsoft.com/office/powerpoint/2010/main" val="381446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D79A0-7579-4452-BE0A-7256AB510F90}" type="slidenum">
              <a:rPr lang="en-US" smtClean="0"/>
              <a:t>14</a:t>
            </a:fld>
            <a:endParaRPr lang="en-US"/>
          </a:p>
        </p:txBody>
      </p:sp>
    </p:spTree>
    <p:extLst>
      <p:ext uri="{BB962C8B-B14F-4D97-AF65-F5344CB8AC3E}">
        <p14:creationId xmlns:p14="http://schemas.microsoft.com/office/powerpoint/2010/main" val="109411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545E-4B98-4971-9A82-ADDCF0078559}"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64088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D79A0-7579-4452-BE0A-7256AB510F90}" type="slidenum">
              <a:rPr lang="en-US" smtClean="0"/>
              <a:t>18</a:t>
            </a:fld>
            <a:endParaRPr lang="en-US"/>
          </a:p>
        </p:txBody>
      </p:sp>
    </p:spTree>
    <p:extLst>
      <p:ext uri="{BB962C8B-B14F-4D97-AF65-F5344CB8AC3E}">
        <p14:creationId xmlns:p14="http://schemas.microsoft.com/office/powerpoint/2010/main" val="480578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D79A0-7579-4452-BE0A-7256AB510F90}" type="slidenum">
              <a:rPr lang="en-US" smtClean="0"/>
              <a:t>19</a:t>
            </a:fld>
            <a:endParaRPr lang="en-US"/>
          </a:p>
        </p:txBody>
      </p:sp>
    </p:spTree>
    <p:extLst>
      <p:ext uri="{BB962C8B-B14F-4D97-AF65-F5344CB8AC3E}">
        <p14:creationId xmlns:p14="http://schemas.microsoft.com/office/powerpoint/2010/main" val="55435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Scores from each category are combined to assign an overall risk score for each district.  The tool uses fixed cut-off points based on a theoretical distribution to categorize the overall risk scores into low, medium, high, or very high risk.  Standardizing the risk assignments based on the theoretical distribution does not force every country to have 25% of each risk category and allows for direct comparisons across countries and regions, and also within a country over time.</a:t>
            </a:r>
          </a:p>
        </p:txBody>
      </p:sp>
      <p:sp>
        <p:nvSpPr>
          <p:cNvPr id="4" name="Slide Number Placeholder 3"/>
          <p:cNvSpPr>
            <a:spLocks noGrp="1"/>
          </p:cNvSpPr>
          <p:nvPr>
            <p:ph type="sldNum" sz="quarter" idx="10"/>
          </p:nvPr>
        </p:nvSpPr>
        <p:spPr/>
        <p:txBody>
          <a:bodyPr/>
          <a:lstStyle/>
          <a:p>
            <a:fld id="{942C545E-4B98-4971-9A82-ADDCF0078559}" type="slidenum">
              <a:rPr lang="en-US" smtClean="0"/>
              <a:t>21</a:t>
            </a:fld>
            <a:endParaRPr lang="en-US"/>
          </a:p>
        </p:txBody>
      </p:sp>
    </p:spTree>
    <p:extLst>
      <p:ext uri="{BB962C8B-B14F-4D97-AF65-F5344CB8AC3E}">
        <p14:creationId xmlns:p14="http://schemas.microsoft.com/office/powerpoint/2010/main" val="928339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D79A0-7579-4452-BE0A-7256AB510F90}" type="slidenum">
              <a:rPr lang="en-US" smtClean="0"/>
              <a:t>22</a:t>
            </a:fld>
            <a:endParaRPr lang="en-US"/>
          </a:p>
        </p:txBody>
      </p:sp>
    </p:spTree>
    <p:extLst>
      <p:ext uri="{BB962C8B-B14F-4D97-AF65-F5344CB8AC3E}">
        <p14:creationId xmlns:p14="http://schemas.microsoft.com/office/powerpoint/2010/main" val="370372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545E-4B98-4971-9A82-ADDCF0078559}"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58225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D79A0-7579-4452-BE0A-7256AB510F90}" type="slidenum">
              <a:rPr lang="en-US" smtClean="0"/>
              <a:t>3</a:t>
            </a:fld>
            <a:endParaRPr lang="en-US"/>
          </a:p>
        </p:txBody>
      </p:sp>
    </p:spTree>
    <p:extLst>
      <p:ext uri="{BB962C8B-B14F-4D97-AF65-F5344CB8AC3E}">
        <p14:creationId xmlns:p14="http://schemas.microsoft.com/office/powerpoint/2010/main" val="10670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from the risk assessment tool are intended to be used for planning and prioritization of program response, and targeted immunization response tailored to level of risk.  High-risk districts identified by the tool can be prioritized for interventions to strengthen surveillance, increase routine vaccination coverage, as well as recommend detailed micro-planning and supervision during supplemental immunization activities.  </a:t>
            </a:r>
          </a:p>
          <a:p>
            <a:endParaRPr lang="en-US" dirty="0"/>
          </a:p>
          <a:p>
            <a:r>
              <a:rPr lang="en-US" dirty="0"/>
              <a:t>Importantly, the risk tool is not meant for predicting outbreaks, but rather for preventing them through strengthening immunization and surveillance programs.</a:t>
            </a:r>
          </a:p>
          <a:p>
            <a:endParaRPr lang="en-US" dirty="0"/>
          </a:p>
          <a:p>
            <a:r>
              <a:rPr lang="en-US" dirty="0"/>
              <a:t>Intended use of the results may include the following: Annual updates to monitor progress, Supplemental immunization activity and outbreak response immunization planning, Measles case-based surveillance reviews, Routine immunization EPI reviews, and advocacy and resource mobilization.</a:t>
            </a:r>
          </a:p>
          <a:p>
            <a:endParaRPr lang="en-US" dirty="0"/>
          </a:p>
          <a:p>
            <a:endParaRPr lang="en-US" dirty="0"/>
          </a:p>
        </p:txBody>
      </p:sp>
      <p:sp>
        <p:nvSpPr>
          <p:cNvPr id="4" name="Slide Number Placeholder 3"/>
          <p:cNvSpPr>
            <a:spLocks noGrp="1"/>
          </p:cNvSpPr>
          <p:nvPr>
            <p:ph type="sldNum" sz="quarter" idx="10"/>
          </p:nvPr>
        </p:nvSpPr>
        <p:spPr/>
        <p:txBody>
          <a:bodyPr/>
          <a:lstStyle/>
          <a:p>
            <a:fld id="{942C545E-4B98-4971-9A82-ADDCF0078559}"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67030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of data for the risk assessment</a:t>
            </a:r>
            <a:r>
              <a:rPr lang="en-US" baseline="0" dirty="0" smtClean="0"/>
              <a:t> are </a:t>
            </a:r>
            <a:r>
              <a:rPr lang="en-US" dirty="0" smtClean="0"/>
              <a:t>routinely </a:t>
            </a:r>
            <a:r>
              <a:rPr lang="en-US" dirty="0"/>
              <a:t>collected and readily available, and available at the 3</a:t>
            </a:r>
            <a:r>
              <a:rPr lang="en-US" baseline="30000" dirty="0"/>
              <a:t>rd</a:t>
            </a:r>
            <a:r>
              <a:rPr lang="en-US" dirty="0"/>
              <a:t> administrative – or district – level, in order to ensure that the end product remains user-friendly.  Data inputs include administrative coverage data for measles </a:t>
            </a:r>
            <a:r>
              <a:rPr lang="en-US" dirty="0" smtClean="0"/>
              <a:t>and other vaccines, </a:t>
            </a:r>
            <a:r>
              <a:rPr lang="en-US" dirty="0"/>
              <a:t>SIA or district-wide </a:t>
            </a:r>
            <a:r>
              <a:rPr lang="en-US" dirty="0" smtClean="0"/>
              <a:t>outbreak response campaign </a:t>
            </a:r>
            <a:r>
              <a:rPr lang="en-US" dirty="0"/>
              <a:t>coverage, case-based measles surveillance data, and local knowledge.</a:t>
            </a:r>
          </a:p>
          <a:p>
            <a:endParaRPr lang="en-US" dirty="0"/>
          </a:p>
          <a:p>
            <a:endParaRPr lang="en-US" dirty="0"/>
          </a:p>
        </p:txBody>
      </p:sp>
      <p:sp>
        <p:nvSpPr>
          <p:cNvPr id="4" name="Slide Number Placeholder 3"/>
          <p:cNvSpPr>
            <a:spLocks noGrp="1"/>
          </p:cNvSpPr>
          <p:nvPr>
            <p:ph type="sldNum" sz="quarter" idx="10"/>
          </p:nvPr>
        </p:nvSpPr>
        <p:spPr/>
        <p:txBody>
          <a:bodyPr/>
          <a:lstStyle/>
          <a:p>
            <a:fld id="{942C545E-4B98-4971-9A82-ADDCF0078559}" type="slidenum">
              <a:rPr lang="en-US" smtClean="0"/>
              <a:t>5</a:t>
            </a:fld>
            <a:endParaRPr lang="en-US"/>
          </a:p>
        </p:txBody>
      </p:sp>
    </p:spTree>
    <p:extLst>
      <p:ext uri="{BB962C8B-B14F-4D97-AF65-F5344CB8AC3E}">
        <p14:creationId xmlns:p14="http://schemas.microsoft.com/office/powerpoint/2010/main" val="98998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measles risk tool includes a range of data inputs, in addition to vaccination </a:t>
            </a:r>
            <a:r>
              <a:rPr lang="en-US" dirty="0" smtClean="0"/>
              <a:t>coverage. </a:t>
            </a:r>
            <a:r>
              <a:rPr lang="en-US" baseline="0" dirty="0" smtClean="0"/>
              <a:t> These include indicators for</a:t>
            </a:r>
            <a:r>
              <a:rPr lang="en-US" dirty="0" smtClean="0"/>
              <a:t> </a:t>
            </a:r>
            <a:r>
              <a:rPr lang="en-US" dirty="0"/>
              <a:t>population immunity, surveillance quality, program delivery performance, and threat assessment. The overall risk </a:t>
            </a:r>
            <a:r>
              <a:rPr lang="en-US" dirty="0" smtClean="0"/>
              <a:t>is assessed </a:t>
            </a:r>
            <a:r>
              <a:rPr lang="en-US" dirty="0"/>
              <a:t>as a function of indicator scores from </a:t>
            </a:r>
            <a:r>
              <a:rPr lang="en-US" dirty="0" smtClean="0"/>
              <a:t>these four </a:t>
            </a:r>
            <a:r>
              <a:rPr lang="en-US" dirty="0"/>
              <a:t>main </a:t>
            </a:r>
            <a:r>
              <a:rPr lang="en-US" dirty="0" smtClean="0"/>
              <a:t>categories.  </a:t>
            </a:r>
            <a:r>
              <a:rPr lang="en-US" dirty="0"/>
              <a:t>The subtotal scores from </a:t>
            </a:r>
            <a:r>
              <a:rPr lang="en-US" dirty="0" smtClean="0"/>
              <a:t>the four indicator categories </a:t>
            </a:r>
            <a:r>
              <a:rPr lang="en-US" dirty="0"/>
              <a:t>are shown here.  A total </a:t>
            </a:r>
            <a:r>
              <a:rPr lang="en-US" dirty="0" smtClean="0"/>
              <a:t>maximum overall score </a:t>
            </a:r>
            <a:r>
              <a:rPr lang="en-US" dirty="0"/>
              <a:t>of 100 was used for easier interpretation and to allow for more transparency with direct scoring.</a:t>
            </a:r>
          </a:p>
          <a:p>
            <a:endParaRPr lang="en-US" dirty="0"/>
          </a:p>
        </p:txBody>
      </p:sp>
      <p:sp>
        <p:nvSpPr>
          <p:cNvPr id="4" name="Slide Number Placeholder 3"/>
          <p:cNvSpPr>
            <a:spLocks noGrp="1"/>
          </p:cNvSpPr>
          <p:nvPr>
            <p:ph type="sldNum" sz="quarter" idx="10"/>
          </p:nvPr>
        </p:nvSpPr>
        <p:spPr/>
        <p:txBody>
          <a:bodyPr/>
          <a:lstStyle/>
          <a:p>
            <a:fld id="{942C545E-4B98-4971-9A82-ADDCF0078559}" type="slidenum">
              <a:rPr lang="en-US" smtClean="0"/>
              <a:t>6</a:t>
            </a:fld>
            <a:endParaRPr lang="en-US"/>
          </a:p>
        </p:txBody>
      </p:sp>
    </p:spTree>
    <p:extLst>
      <p:ext uri="{BB962C8B-B14F-4D97-AF65-F5344CB8AC3E}">
        <p14:creationId xmlns:p14="http://schemas.microsoft.com/office/powerpoint/2010/main" val="236278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risk categories and scoring of </a:t>
            </a:r>
            <a:r>
              <a:rPr lang="en-US" dirty="0" smtClean="0"/>
              <a:t>indicators </a:t>
            </a:r>
            <a:r>
              <a:rPr lang="en-US" dirty="0"/>
              <a:t>were developed during a workshop attended by representatives from WHO regional offices and partners as an extension of the Global Measles and Rubella Management Meeting. </a:t>
            </a:r>
          </a:p>
        </p:txBody>
      </p:sp>
      <p:sp>
        <p:nvSpPr>
          <p:cNvPr id="4" name="Slide Number Placeholder 3"/>
          <p:cNvSpPr>
            <a:spLocks noGrp="1"/>
          </p:cNvSpPr>
          <p:nvPr>
            <p:ph type="sldNum" sz="quarter" idx="10"/>
          </p:nvPr>
        </p:nvSpPr>
        <p:spPr/>
        <p:txBody>
          <a:bodyPr/>
          <a:lstStyle/>
          <a:p>
            <a:fld id="{942C545E-4B98-4971-9A82-ADDCF0078559}" type="slidenum">
              <a:rPr lang="en-US" smtClean="0"/>
              <a:t>7</a:t>
            </a:fld>
            <a:endParaRPr lang="en-US"/>
          </a:p>
        </p:txBody>
      </p:sp>
    </p:spTree>
    <p:extLst>
      <p:ext uri="{BB962C8B-B14F-4D97-AF65-F5344CB8AC3E}">
        <p14:creationId xmlns:p14="http://schemas.microsoft.com/office/powerpoint/2010/main" val="234631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42C545E-4B98-4971-9A82-ADDCF0078559}" type="slidenum">
              <a:rPr lang="en-US" smtClean="0"/>
              <a:t>8</a:t>
            </a:fld>
            <a:endParaRPr lang="en-US"/>
          </a:p>
        </p:txBody>
      </p:sp>
    </p:spTree>
    <p:extLst>
      <p:ext uri="{BB962C8B-B14F-4D97-AF65-F5344CB8AC3E}">
        <p14:creationId xmlns:p14="http://schemas.microsoft.com/office/powerpoint/2010/main" val="267074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545E-4B98-4971-9A82-ADDCF0078559}" type="slidenum">
              <a:rPr lang="en-US" smtClean="0"/>
              <a:t>9</a:t>
            </a:fld>
            <a:endParaRPr lang="en-US"/>
          </a:p>
        </p:txBody>
      </p:sp>
    </p:spTree>
    <p:extLst>
      <p:ext uri="{BB962C8B-B14F-4D97-AF65-F5344CB8AC3E}">
        <p14:creationId xmlns:p14="http://schemas.microsoft.com/office/powerpoint/2010/main" val="17160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1" name="Title 10"/>
          <p:cNvSpPr>
            <a:spLocks noGrp="1"/>
          </p:cNvSpPr>
          <p:nvPr>
            <p:ph type="title"/>
          </p:nvPr>
        </p:nvSpPr>
        <p:spPr>
          <a:xfrm>
            <a:off x="296896" y="2363087"/>
            <a:ext cx="7196104" cy="1332344"/>
          </a:xfrm>
          <a:prstGeom prst="rect">
            <a:avLst/>
          </a:prstGeom>
        </p:spPr>
        <p:txBody>
          <a:bodyPr lIns="90980" tIns="45494" rIns="90980" bIns="45494" anchor="ctr" anchorCtr="0"/>
          <a:lstStyle>
            <a:lvl1pPr algn="l">
              <a:defRPr sz="3600" b="1" i="0" baseline="0">
                <a:solidFill>
                  <a:schemeClr val="tx2"/>
                </a:solidFill>
                <a:latin typeface="Arial"/>
              </a:defRPr>
            </a:lvl1pPr>
          </a:lstStyle>
          <a:p>
            <a:r>
              <a:rPr lang="en-CA" dirty="0" smtClean="0"/>
              <a:t>Click to edit Master title style</a:t>
            </a:r>
            <a:endParaRPr lang="en-US" dirty="0"/>
          </a:p>
        </p:txBody>
      </p:sp>
      <p:sp>
        <p:nvSpPr>
          <p:cNvPr id="12" name="Text Placeholder 12"/>
          <p:cNvSpPr>
            <a:spLocks noGrp="1"/>
          </p:cNvSpPr>
          <p:nvPr>
            <p:ph type="body" sz="quarter" idx="10"/>
          </p:nvPr>
        </p:nvSpPr>
        <p:spPr>
          <a:xfrm>
            <a:off x="296905" y="3709578"/>
            <a:ext cx="5502771" cy="876573"/>
          </a:xfrm>
          <a:prstGeom prst="rect">
            <a:avLst/>
          </a:prstGeom>
        </p:spPr>
        <p:txBody>
          <a:bodyPr lIns="90980" tIns="45494" rIns="90980" bIns="45494" anchor="ctr" anchorCtr="0"/>
          <a:lstStyle>
            <a:lvl1pPr marL="0" indent="0">
              <a:buNone/>
              <a:defRPr sz="2200" baseline="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94077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0740860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6" y="188916"/>
            <a:ext cx="2057400" cy="5937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6"/>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4189E6-DFF5-4406-BF51-7D2436FB75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91308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5"/>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11175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85542565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01931439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5589692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851307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67692227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35634917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5219152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07973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8573993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866553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5281015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9293542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75495834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10226240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15239400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8524771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17661005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10756031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828606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701484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8874402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0109042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0850879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5000608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9421224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388048348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9144000" cy="907105"/>
          </a:xfrm>
          <a:prstGeom prst="rect">
            <a:avLst/>
          </a:prstGeom>
        </p:spPr>
        <p:txBody>
          <a:bodyPr lIns="90995" tIns="45501" rIns="90995" bIns="45501"/>
          <a:lstStyle/>
          <a:p>
            <a:r>
              <a:rPr lang="en-US" smtClean="0"/>
              <a:t>Click to edit Master title style</a:t>
            </a:r>
            <a:endParaRPr lang="en-US"/>
          </a:p>
        </p:txBody>
      </p:sp>
    </p:spTree>
    <p:extLst>
      <p:ext uri="{BB962C8B-B14F-4D97-AF65-F5344CB8AC3E}">
        <p14:creationId xmlns:p14="http://schemas.microsoft.com/office/powerpoint/2010/main" val="8682540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5538821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8816590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07028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4655090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07395160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57003440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81996463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6662962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6407900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0334128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7496515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552407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30193761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9144000" cy="907105"/>
          </a:xfrm>
          <a:prstGeom prst="rect">
            <a:avLst/>
          </a:prstGeom>
        </p:spPr>
        <p:txBody>
          <a:bodyPr lIns="90995" tIns="45501" rIns="90995" bIns="45501"/>
          <a:lstStyle/>
          <a:p>
            <a:r>
              <a:rPr lang="en-US" smtClean="0"/>
              <a:t>Click to edit Master title style</a:t>
            </a:r>
            <a:endParaRPr lang="en-US"/>
          </a:p>
        </p:txBody>
      </p:sp>
    </p:spTree>
    <p:extLst>
      <p:ext uri="{BB962C8B-B14F-4D97-AF65-F5344CB8AC3E}">
        <p14:creationId xmlns:p14="http://schemas.microsoft.com/office/powerpoint/2010/main" val="4176122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1 with Text">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6" name="Text Placeholder 11"/>
          <p:cNvSpPr>
            <a:spLocks noGrp="1"/>
          </p:cNvSpPr>
          <p:nvPr>
            <p:ph type="body" sz="quarter" idx="14"/>
          </p:nvPr>
        </p:nvSpPr>
        <p:spPr>
          <a:xfrm>
            <a:off x="461842" y="1636896"/>
            <a:ext cx="8224960" cy="4388555"/>
          </a:xfrm>
          <a:prstGeom prst="rect">
            <a:avLst/>
          </a:prstGeom>
        </p:spPr>
        <p:txBody>
          <a:bodyPr vert="horz" lIns="90980" tIns="45494" rIns="90980" bIns="45494" anchor="ctr" anchorCtr="0"/>
          <a:lstStyle>
            <a:lvl1pPr marL="0" indent="0">
              <a:buNone/>
              <a:defRPr sz="2200">
                <a:latin typeface="Arial"/>
              </a:defRPr>
            </a:lvl1pPr>
            <a:lvl2pPr marL="739207" indent="-284308">
              <a:buClr>
                <a:schemeClr val="bg2"/>
              </a:buClr>
              <a:buFont typeface="Arial"/>
              <a:buChar char="•"/>
              <a:defRPr sz="2200">
                <a:latin typeface="Arial"/>
              </a:defRPr>
            </a:lvl2pPr>
            <a:lvl3pPr marL="1137253" indent="-227459">
              <a:buClr>
                <a:schemeClr val="accent5"/>
              </a:buClr>
              <a:buFont typeface="Arial"/>
              <a:buChar char="•"/>
              <a:defRPr sz="2200">
                <a:latin typeface="Arial"/>
              </a:defRPr>
            </a:lvl3pPr>
            <a:lvl4pPr marL="1592152" indent="-227459">
              <a:buFont typeface="Arial"/>
              <a:buChar char="•"/>
              <a:defRPr sz="2200">
                <a:latin typeface="Arial"/>
              </a:defRPr>
            </a:lvl4pPr>
            <a:lvl5pPr marL="2047051" indent="-227459">
              <a:buClr>
                <a:schemeClr val="accent2"/>
              </a:buClr>
              <a:buFont typeface="Arial"/>
              <a:buChar char="•"/>
              <a:defRPr sz="2200">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8245561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17900935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49670704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8452855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03390832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10822565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67801307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4041249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5116765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5157076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01471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1 Picture Right">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solidFill>
                <a:latin typeface="Arial"/>
              </a:defRPr>
            </a:lvl1pPr>
            <a:lvl2pPr marL="739207" indent="-284308">
              <a:buClr>
                <a:schemeClr val="accent5"/>
              </a:buClr>
              <a:buFont typeface="Arial"/>
              <a:buChar char="•"/>
              <a:defRPr sz="2200">
                <a:solidFill>
                  <a:schemeClr val="tx1"/>
                </a:solidFill>
                <a:latin typeface="Arial"/>
              </a:defRPr>
            </a:lvl2pPr>
            <a:lvl3pPr marL="1137253" indent="-227459">
              <a:buFont typeface="Arial"/>
              <a:buChar char="•"/>
              <a:defRPr sz="2200">
                <a:solidFill>
                  <a:schemeClr val="tx1"/>
                </a:solidFill>
                <a:latin typeface="Arial"/>
              </a:defRPr>
            </a:lvl3pPr>
            <a:lvl4pPr marL="1592152" indent="-227459">
              <a:buClr>
                <a:schemeClr val="accent2"/>
              </a:buClr>
              <a:buFont typeface="Arial"/>
              <a:buChar char="•"/>
              <a:defRPr sz="2200">
                <a:solidFill>
                  <a:schemeClr val="tx1"/>
                </a:solidFill>
                <a:latin typeface="Arial"/>
              </a:defRPr>
            </a:lvl4pPr>
            <a:lvl5pPr marL="2047051" indent="-227459">
              <a:buClr>
                <a:schemeClr val="bg2"/>
              </a:buClr>
              <a:buFont typeface="Arial"/>
              <a:buChar char="•"/>
              <a:defRPr sz="2200">
                <a:solidFill>
                  <a:schemeClr val="tx1"/>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9"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solidFill>
              </a:defRPr>
            </a:lvl1pPr>
          </a:lstStyle>
          <a:p>
            <a:endParaRPr lang="en-US" dirty="0"/>
          </a:p>
        </p:txBody>
      </p:sp>
    </p:spTree>
    <p:extLst>
      <p:ext uri="{BB962C8B-B14F-4D97-AF65-F5344CB8AC3E}">
        <p14:creationId xmlns:p14="http://schemas.microsoft.com/office/powerpoint/2010/main" val="40890935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6400402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211575094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9144000" cy="907105"/>
          </a:xfrm>
          <a:prstGeom prst="rect">
            <a:avLst/>
          </a:prstGeom>
        </p:spPr>
        <p:txBody>
          <a:bodyPr lIns="90995" tIns="45501" rIns="90995" bIns="45501"/>
          <a:lstStyle/>
          <a:p>
            <a:r>
              <a:rPr lang="en-US" smtClean="0"/>
              <a:t>Click to edit Master title style</a:t>
            </a:r>
            <a:endParaRPr lang="en-US"/>
          </a:p>
        </p:txBody>
      </p:sp>
    </p:spTree>
    <p:extLst>
      <p:ext uri="{BB962C8B-B14F-4D97-AF65-F5344CB8AC3E}">
        <p14:creationId xmlns:p14="http://schemas.microsoft.com/office/powerpoint/2010/main" val="35880865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37823845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165021624"/>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5350518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85512853"/>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17407969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41349990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717866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1 Picture Left">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45000" y="183444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solidFill>
                <a:latin typeface="Arial"/>
              </a:defRPr>
            </a:lvl1pPr>
            <a:lvl2pPr marL="739207" indent="-284308">
              <a:buClr>
                <a:schemeClr val="accent5"/>
              </a:buClr>
              <a:buFont typeface="Arial"/>
              <a:buChar char="•"/>
              <a:defRPr sz="2200">
                <a:solidFill>
                  <a:schemeClr val="tx1"/>
                </a:solidFill>
                <a:latin typeface="Arial"/>
              </a:defRPr>
            </a:lvl2pPr>
            <a:lvl3pPr marL="1137253" indent="-227459">
              <a:buFont typeface="Arial"/>
              <a:buChar char="•"/>
              <a:defRPr sz="2200">
                <a:solidFill>
                  <a:schemeClr val="tx1"/>
                </a:solidFill>
                <a:latin typeface="Arial"/>
              </a:defRPr>
            </a:lvl3pPr>
            <a:lvl4pPr marL="1592152" indent="-227459">
              <a:buClr>
                <a:schemeClr val="accent2"/>
              </a:buClr>
              <a:buFont typeface="Arial"/>
              <a:buChar char="•"/>
              <a:defRPr sz="2200">
                <a:solidFill>
                  <a:schemeClr val="tx1"/>
                </a:solidFill>
                <a:latin typeface="Arial"/>
              </a:defRPr>
            </a:lvl4pPr>
            <a:lvl5pPr marL="2047051" indent="-227459">
              <a:buClr>
                <a:schemeClr val="bg2"/>
              </a:buClr>
              <a:buFont typeface="Arial"/>
              <a:buChar char="•"/>
              <a:defRPr sz="2200">
                <a:solidFill>
                  <a:schemeClr val="tx1"/>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9" name="Picture Placeholder 10"/>
          <p:cNvSpPr>
            <a:spLocks noGrp="1"/>
          </p:cNvSpPr>
          <p:nvPr>
            <p:ph type="pic" sz="quarter" idx="15"/>
          </p:nvPr>
        </p:nvSpPr>
        <p:spPr>
          <a:xfrm>
            <a:off x="445349" y="1834444"/>
            <a:ext cx="3795712" cy="4078112"/>
          </a:xfrm>
          <a:prstGeom prst="rect">
            <a:avLst/>
          </a:prstGeom>
        </p:spPr>
        <p:txBody>
          <a:bodyPr vert="horz" lIns="90980" tIns="45494" rIns="90980" bIns="45494"/>
          <a:lstStyle>
            <a:lvl1pPr>
              <a:defRPr sz="2200">
                <a:solidFill>
                  <a:schemeClr val="tx1"/>
                </a:solidFill>
              </a:defRPr>
            </a:lvl1pPr>
          </a:lstStyle>
          <a:p>
            <a:endParaRPr lang="en-US" dirty="0"/>
          </a:p>
        </p:txBody>
      </p:sp>
    </p:spTree>
    <p:extLst>
      <p:ext uri="{BB962C8B-B14F-4D97-AF65-F5344CB8AC3E}">
        <p14:creationId xmlns:p14="http://schemas.microsoft.com/office/powerpoint/2010/main" val="36003108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0665924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731091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6396115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7658080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53851013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9144000" cy="907105"/>
          </a:xfrm>
          <a:prstGeom prst="rect">
            <a:avLst/>
          </a:prstGeom>
        </p:spPr>
        <p:txBody>
          <a:bodyPr lIns="90995" tIns="45501" rIns="90995" bIns="45501"/>
          <a:lstStyle/>
          <a:p>
            <a:r>
              <a:rPr lang="en-US" smtClean="0"/>
              <a:t>Click to edit Master title style</a:t>
            </a:r>
            <a:endParaRPr lang="en-US"/>
          </a:p>
        </p:txBody>
      </p:sp>
    </p:spTree>
    <p:extLst>
      <p:ext uri="{BB962C8B-B14F-4D97-AF65-F5344CB8AC3E}">
        <p14:creationId xmlns:p14="http://schemas.microsoft.com/office/powerpoint/2010/main" val="9870877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58" y="2129731"/>
            <a:ext cx="7771963"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42" y="3885910"/>
            <a:ext cx="6399926" cy="1753195"/>
          </a:xfrm>
        </p:spPr>
        <p:txBody>
          <a:bodyPr/>
          <a:lstStyle>
            <a:lvl1pPr marL="0" indent="0" algn="ctr">
              <a:buNone/>
              <a:defRPr/>
            </a:lvl1pPr>
            <a:lvl2pPr marL="421318" indent="0" algn="ctr">
              <a:buNone/>
              <a:defRPr/>
            </a:lvl2pPr>
            <a:lvl3pPr marL="842636" indent="0" algn="ctr">
              <a:buNone/>
              <a:defRPr/>
            </a:lvl3pPr>
            <a:lvl4pPr marL="1263944" indent="0" algn="ctr">
              <a:buNone/>
              <a:defRPr/>
            </a:lvl4pPr>
            <a:lvl5pPr marL="1685272" indent="0" algn="ctr">
              <a:buNone/>
              <a:defRPr/>
            </a:lvl5pPr>
            <a:lvl6pPr marL="2106589" indent="0" algn="ctr">
              <a:buNone/>
              <a:defRPr/>
            </a:lvl6pPr>
            <a:lvl7pPr marL="2527898" indent="0" algn="ctr">
              <a:buNone/>
              <a:defRPr/>
            </a:lvl7pPr>
            <a:lvl8pPr marL="2949217" indent="0" algn="ctr">
              <a:buNone/>
              <a:defRPr/>
            </a:lvl8pPr>
            <a:lvl9pPr marL="337054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10324001"/>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7577554"/>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3" y="4406835"/>
            <a:ext cx="7771963"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463" y="2906617"/>
            <a:ext cx="7771963" cy="1500188"/>
          </a:xfrm>
        </p:spPr>
        <p:txBody>
          <a:bodyPr anchor="b"/>
          <a:lstStyle>
            <a:lvl1pPr marL="0" indent="0">
              <a:buNone/>
              <a:defRPr sz="1900"/>
            </a:lvl1pPr>
            <a:lvl2pPr marL="421318" indent="0">
              <a:buNone/>
              <a:defRPr sz="1700"/>
            </a:lvl2pPr>
            <a:lvl3pPr marL="842636" indent="0">
              <a:buNone/>
              <a:defRPr sz="1500"/>
            </a:lvl3pPr>
            <a:lvl4pPr marL="1263944" indent="0">
              <a:buNone/>
              <a:defRPr sz="1300"/>
            </a:lvl4pPr>
            <a:lvl5pPr marL="1685272" indent="0">
              <a:buNone/>
              <a:defRPr sz="1300"/>
            </a:lvl5pPr>
            <a:lvl6pPr marL="2106589" indent="0">
              <a:buNone/>
              <a:defRPr sz="1300"/>
            </a:lvl6pPr>
            <a:lvl7pPr marL="2527898" indent="0">
              <a:buNone/>
              <a:defRPr sz="1300"/>
            </a:lvl7pPr>
            <a:lvl8pPr marL="2949217" indent="0">
              <a:buNone/>
              <a:defRPr sz="1300"/>
            </a:lvl8pPr>
            <a:lvl9pPr marL="3370542" indent="0">
              <a:buNone/>
              <a:defRPr sz="1300"/>
            </a:lvl9pPr>
          </a:lstStyle>
          <a:p>
            <a:pPr lvl="0"/>
            <a:r>
              <a:rPr lang="en-US" smtClean="0"/>
              <a:t>Click to edit Master text styles</a:t>
            </a:r>
          </a:p>
        </p:txBody>
      </p:sp>
    </p:spTree>
    <p:extLst>
      <p:ext uri="{BB962C8B-B14F-4D97-AF65-F5344CB8AC3E}">
        <p14:creationId xmlns:p14="http://schemas.microsoft.com/office/powerpoint/2010/main" val="3352041356"/>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6804" y="1071565"/>
            <a:ext cx="4137958" cy="485775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4622" y="1071565"/>
            <a:ext cx="4139415" cy="485775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9982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1.1 Full Picture">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6"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solidFill>
              </a:defRPr>
            </a:lvl1pPr>
          </a:lstStyle>
          <a:p>
            <a:endParaRPr lang="en-US" dirty="0"/>
          </a:p>
        </p:txBody>
      </p:sp>
    </p:spTree>
    <p:extLst>
      <p:ext uri="{BB962C8B-B14F-4D97-AF65-F5344CB8AC3E}">
        <p14:creationId xmlns:p14="http://schemas.microsoft.com/office/powerpoint/2010/main" val="36862023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56" y="275333"/>
            <a:ext cx="82293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9" y="1534458"/>
            <a:ext cx="4040372" cy="639961"/>
          </a:xfrm>
        </p:spPr>
        <p:txBody>
          <a:bodyPr anchor="b"/>
          <a:lstStyle>
            <a:lvl1pPr marL="0" indent="0">
              <a:buNone/>
              <a:defRPr sz="2200" b="1"/>
            </a:lvl1pPr>
            <a:lvl2pPr marL="421318" indent="0">
              <a:buNone/>
              <a:defRPr sz="1900" b="1"/>
            </a:lvl2pPr>
            <a:lvl3pPr marL="842636" indent="0">
              <a:buNone/>
              <a:defRPr sz="1700" b="1"/>
            </a:lvl3pPr>
            <a:lvl4pPr marL="1263944" indent="0">
              <a:buNone/>
              <a:defRPr sz="1500" b="1"/>
            </a:lvl4pPr>
            <a:lvl5pPr marL="1685272" indent="0">
              <a:buNone/>
              <a:defRPr sz="1500" b="1"/>
            </a:lvl5pPr>
            <a:lvl6pPr marL="2106589" indent="0">
              <a:buNone/>
              <a:defRPr sz="1500" b="1"/>
            </a:lvl6pPr>
            <a:lvl7pPr marL="2527898" indent="0">
              <a:buNone/>
              <a:defRPr sz="1500" b="1"/>
            </a:lvl7pPr>
            <a:lvl8pPr marL="2949217" indent="0">
              <a:buNone/>
              <a:defRPr sz="1500" b="1"/>
            </a:lvl8pPr>
            <a:lvl9pPr marL="337054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349" y="2174383"/>
            <a:ext cx="4040372"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31" y="1534458"/>
            <a:ext cx="4041828" cy="639961"/>
          </a:xfrm>
        </p:spPr>
        <p:txBody>
          <a:bodyPr anchor="b"/>
          <a:lstStyle>
            <a:lvl1pPr marL="0" indent="0">
              <a:buNone/>
              <a:defRPr sz="2200" b="1"/>
            </a:lvl1pPr>
            <a:lvl2pPr marL="421318" indent="0">
              <a:buNone/>
              <a:defRPr sz="1900" b="1"/>
            </a:lvl2pPr>
            <a:lvl3pPr marL="842636" indent="0">
              <a:buNone/>
              <a:defRPr sz="1700" b="1"/>
            </a:lvl3pPr>
            <a:lvl4pPr marL="1263944" indent="0">
              <a:buNone/>
              <a:defRPr sz="1500" b="1"/>
            </a:lvl4pPr>
            <a:lvl5pPr marL="1685272" indent="0">
              <a:buNone/>
              <a:defRPr sz="1500" b="1"/>
            </a:lvl5pPr>
            <a:lvl6pPr marL="2106589" indent="0">
              <a:buNone/>
              <a:defRPr sz="1500" b="1"/>
            </a:lvl6pPr>
            <a:lvl7pPr marL="2527898" indent="0">
              <a:buNone/>
              <a:defRPr sz="1500" b="1"/>
            </a:lvl7pPr>
            <a:lvl8pPr marL="2949217" indent="0">
              <a:buNone/>
              <a:defRPr sz="1500" b="1"/>
            </a:lvl8pPr>
            <a:lvl9pPr marL="337054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831" y="2174383"/>
            <a:ext cx="4041828"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9350945"/>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394681"/>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859025"/>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5" y="272393"/>
            <a:ext cx="3007704"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750" y="272356"/>
            <a:ext cx="5110910" cy="5853410"/>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5" y="1434709"/>
            <a:ext cx="3007704" cy="4691063"/>
          </a:xfrm>
        </p:spPr>
        <p:txBody>
          <a:bodyPr/>
          <a:lstStyle>
            <a:lvl1pPr marL="0" indent="0">
              <a:buNone/>
              <a:defRPr sz="1300"/>
            </a:lvl1pPr>
            <a:lvl2pPr marL="421318" indent="0">
              <a:buNone/>
              <a:defRPr sz="1100"/>
            </a:lvl2pPr>
            <a:lvl3pPr marL="842636" indent="0">
              <a:buNone/>
              <a:defRPr sz="900"/>
            </a:lvl3pPr>
            <a:lvl4pPr marL="1263944" indent="0">
              <a:buNone/>
              <a:defRPr sz="800"/>
            </a:lvl4pPr>
            <a:lvl5pPr marL="1685272" indent="0">
              <a:buNone/>
              <a:defRPr sz="800"/>
            </a:lvl5pPr>
            <a:lvl6pPr marL="2106589" indent="0">
              <a:buNone/>
              <a:defRPr sz="800"/>
            </a:lvl6pPr>
            <a:lvl7pPr marL="2527898" indent="0">
              <a:buNone/>
              <a:defRPr sz="800"/>
            </a:lvl7pPr>
            <a:lvl8pPr marL="2949217" indent="0">
              <a:buNone/>
              <a:defRPr sz="800"/>
            </a:lvl8pPr>
            <a:lvl9pPr marL="3370542" indent="0">
              <a:buNone/>
              <a:defRPr sz="800"/>
            </a:lvl9pPr>
          </a:lstStyle>
          <a:p>
            <a:pPr lvl="0"/>
            <a:r>
              <a:rPr lang="en-US" smtClean="0"/>
              <a:t>Click to edit Master text styles</a:t>
            </a:r>
          </a:p>
        </p:txBody>
      </p:sp>
    </p:spTree>
    <p:extLst>
      <p:ext uri="{BB962C8B-B14F-4D97-AF65-F5344CB8AC3E}">
        <p14:creationId xmlns:p14="http://schemas.microsoft.com/office/powerpoint/2010/main" val="4182225668"/>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09" y="4801232"/>
            <a:ext cx="5485235"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09" y="613172"/>
            <a:ext cx="5485235" cy="4115098"/>
          </a:xfrm>
        </p:spPr>
        <p:txBody>
          <a:bodyPr/>
          <a:lstStyle>
            <a:lvl1pPr marL="0" indent="0">
              <a:buNone/>
              <a:defRPr sz="3000"/>
            </a:lvl1pPr>
            <a:lvl2pPr marL="421318" indent="0">
              <a:buNone/>
              <a:defRPr sz="2600"/>
            </a:lvl2pPr>
            <a:lvl3pPr marL="842636" indent="0">
              <a:buNone/>
              <a:defRPr sz="2200"/>
            </a:lvl3pPr>
            <a:lvl4pPr marL="1263944" indent="0">
              <a:buNone/>
              <a:defRPr sz="1900"/>
            </a:lvl4pPr>
            <a:lvl5pPr marL="1685272" indent="0">
              <a:buNone/>
              <a:defRPr sz="1900"/>
            </a:lvl5pPr>
            <a:lvl6pPr marL="2106589" indent="0">
              <a:buNone/>
              <a:defRPr sz="1900"/>
            </a:lvl6pPr>
            <a:lvl7pPr marL="2527898" indent="0">
              <a:buNone/>
              <a:defRPr sz="1900"/>
            </a:lvl7pPr>
            <a:lvl8pPr marL="2949217" indent="0">
              <a:buNone/>
              <a:defRPr sz="1900"/>
            </a:lvl8pPr>
            <a:lvl9pPr marL="3370542" indent="0">
              <a:buNone/>
              <a:defRPr sz="1900"/>
            </a:lvl9pPr>
          </a:lstStyle>
          <a:p>
            <a:pPr lvl="0"/>
            <a:endParaRPr lang="en-US" noProof="0" smtClean="0"/>
          </a:p>
        </p:txBody>
      </p:sp>
      <p:sp>
        <p:nvSpPr>
          <p:cNvPr id="4" name="Text Placeholder 3"/>
          <p:cNvSpPr>
            <a:spLocks noGrp="1"/>
          </p:cNvSpPr>
          <p:nvPr>
            <p:ph type="body" sz="half" idx="2"/>
          </p:nvPr>
        </p:nvSpPr>
        <p:spPr>
          <a:xfrm>
            <a:off x="1793009" y="5366750"/>
            <a:ext cx="5485235" cy="805161"/>
          </a:xfrm>
        </p:spPr>
        <p:txBody>
          <a:bodyPr/>
          <a:lstStyle>
            <a:lvl1pPr marL="0" indent="0">
              <a:buNone/>
              <a:defRPr sz="1300"/>
            </a:lvl1pPr>
            <a:lvl2pPr marL="421318" indent="0">
              <a:buNone/>
              <a:defRPr sz="1100"/>
            </a:lvl2pPr>
            <a:lvl3pPr marL="842636" indent="0">
              <a:buNone/>
              <a:defRPr sz="900"/>
            </a:lvl3pPr>
            <a:lvl4pPr marL="1263944" indent="0">
              <a:buNone/>
              <a:defRPr sz="800"/>
            </a:lvl4pPr>
            <a:lvl5pPr marL="1685272" indent="0">
              <a:buNone/>
              <a:defRPr sz="800"/>
            </a:lvl5pPr>
            <a:lvl6pPr marL="2106589" indent="0">
              <a:buNone/>
              <a:defRPr sz="800"/>
            </a:lvl6pPr>
            <a:lvl7pPr marL="2527898" indent="0">
              <a:buNone/>
              <a:defRPr sz="800"/>
            </a:lvl7pPr>
            <a:lvl8pPr marL="2949217" indent="0">
              <a:buNone/>
              <a:defRPr sz="800"/>
            </a:lvl8pPr>
            <a:lvl9pPr marL="3370542" indent="0">
              <a:buNone/>
              <a:defRPr sz="800"/>
            </a:lvl9pPr>
          </a:lstStyle>
          <a:p>
            <a:pPr lvl="0"/>
            <a:r>
              <a:rPr lang="en-US" smtClean="0"/>
              <a:t>Click to edit Master text styles</a:t>
            </a:r>
          </a:p>
        </p:txBody>
      </p:sp>
    </p:spTree>
    <p:extLst>
      <p:ext uri="{BB962C8B-B14F-4D97-AF65-F5344CB8AC3E}">
        <p14:creationId xmlns:p14="http://schemas.microsoft.com/office/powerpoint/2010/main" val="3030341724"/>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561665"/>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735" y="5"/>
            <a:ext cx="2285271" cy="5929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 y="5"/>
            <a:ext cx="6718903" cy="5929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8313639"/>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3595042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91233742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30593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1 Two Objects">
    <p:spTree>
      <p:nvGrpSpPr>
        <p:cNvPr id="1" name=""/>
        <p:cNvGrpSpPr/>
        <p:nvPr/>
      </p:nvGrpSpPr>
      <p:grpSpPr>
        <a:xfrm>
          <a:off x="0" y="0"/>
          <a:ext cx="0" cy="0"/>
          <a:chOff x="0" y="0"/>
          <a:chExt cx="0" cy="0"/>
        </a:xfrm>
      </p:grpSpPr>
      <p:sp>
        <p:nvSpPr>
          <p:cNvPr id="6"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7"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8"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solidFill>
                <a:latin typeface="Arial Unicode MS"/>
                <a:cs typeface="Arial Unicode MS"/>
              </a:defRPr>
            </a:lvl1pPr>
          </a:lstStyle>
          <a:p>
            <a:endParaRPr lang="en-US" dirty="0"/>
          </a:p>
        </p:txBody>
      </p:sp>
    </p:spTree>
    <p:extLst>
      <p:ext uri="{BB962C8B-B14F-4D97-AF65-F5344CB8AC3E}">
        <p14:creationId xmlns:p14="http://schemas.microsoft.com/office/powerpoint/2010/main" val="8254934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28671381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6"/>
            <a:ext cx="3991716" cy="402731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6"/>
            <a:ext cx="3975681" cy="4027311"/>
          </a:xfrm>
          <a:prstGeom prst="rect">
            <a:avLst/>
          </a:prstGeom>
        </p:spPr>
        <p:txBody>
          <a:bodyPr lIns="90993" tIns="45497" rIns="90993" bIns="45497"/>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556810517"/>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6"/>
            <a:ext cx="8218875" cy="402731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54774627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93" tIns="45497" rIns="90993" bIns="45497"/>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93" tIns="45497" rIns="90993" bIns="45497"/>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6236832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1806870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8868357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37"/>
            <a:ext cx="3991717" cy="192475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37"/>
            <a:ext cx="3868603" cy="192475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3665661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4"/>
            <a:ext cx="3957088" cy="4025900"/>
          </a:xfrm>
          <a:prstGeom prst="rect">
            <a:avLst/>
          </a:prstGeom>
        </p:spPr>
        <p:txBody>
          <a:bodyPr lIns="90993" tIns="45497" rIns="90993" bIns="45497"/>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93" tIns="45497" rIns="90993" bIns="45497"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9195905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77" tIns="39888" rIns="79777" bIns="39888"/>
          <a:lstStyle/>
          <a:p>
            <a:r>
              <a:rPr lang="en-US" smtClean="0"/>
              <a:t>Click to edit Master title style</a:t>
            </a:r>
            <a:endParaRPr lang="en-US"/>
          </a:p>
        </p:txBody>
      </p:sp>
      <p:sp>
        <p:nvSpPr>
          <p:cNvPr id="3" name="Content Placeholder 2"/>
          <p:cNvSpPr>
            <a:spLocks noGrp="1"/>
          </p:cNvSpPr>
          <p:nvPr>
            <p:ph sz="half" idx="1"/>
          </p:nvPr>
        </p:nvSpPr>
        <p:spPr>
          <a:xfrm>
            <a:off x="442545" y="1380820"/>
            <a:ext cx="4080591" cy="4611835"/>
          </a:xfrm>
          <a:prstGeom prst="rect">
            <a:avLst/>
          </a:prstGeom>
        </p:spPr>
        <p:txBody>
          <a:bodyPr lIns="79777" tIns="39888" rIns="79777" bIns="39888"/>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77" tIns="39888" rIns="79777" bIns="39888"/>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15492962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5897614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1 Two Objects + Titles">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9"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solidFill>
                <a:latin typeface="Arial Unicode MS"/>
              </a:defRPr>
            </a:lvl1pPr>
          </a:lstStyle>
          <a:p>
            <a:endParaRPr lang="en-US" dirty="0"/>
          </a:p>
        </p:txBody>
      </p:sp>
      <p:sp>
        <p:nvSpPr>
          <p:cNvPr id="10"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11"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solidFill>
                <a:latin typeface="Arial Unicode MS"/>
                <a:cs typeface="Arial Unicode MS"/>
              </a:defRPr>
            </a:lvl1pPr>
          </a:lstStyle>
          <a:p>
            <a:endParaRPr lang="en-US" dirty="0"/>
          </a:p>
        </p:txBody>
      </p:sp>
      <p:sp>
        <p:nvSpPr>
          <p:cNvPr id="12"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33847916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422037760"/>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7218969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50624764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764932140"/>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81484167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405220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501698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3299423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1692910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845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Title 10"/>
          <p:cNvSpPr>
            <a:spLocks noGrp="1"/>
          </p:cNvSpPr>
          <p:nvPr>
            <p:ph type="title"/>
          </p:nvPr>
        </p:nvSpPr>
        <p:spPr>
          <a:xfrm>
            <a:off x="296896" y="2363087"/>
            <a:ext cx="7196104" cy="1332344"/>
          </a:xfrm>
          <a:prstGeom prst="rect">
            <a:avLst/>
          </a:prstGeom>
        </p:spPr>
        <p:txBody>
          <a:bodyPr lIns="90980" tIns="45494" rIns="90980" bIns="45494" anchor="ctr" anchorCtr="0"/>
          <a:lstStyle>
            <a:lvl1pPr algn="l">
              <a:defRPr sz="3600" b="1" i="0" baseline="0">
                <a:solidFill>
                  <a:schemeClr val="tx2"/>
                </a:solidFill>
                <a:latin typeface="Arial"/>
              </a:defRPr>
            </a:lvl1pPr>
          </a:lstStyle>
          <a:p>
            <a:r>
              <a:rPr lang="en-CA" dirty="0" smtClean="0"/>
              <a:t>Click to edit Master title style</a:t>
            </a:r>
            <a:endParaRPr lang="en-US" dirty="0"/>
          </a:p>
        </p:txBody>
      </p:sp>
      <p:sp>
        <p:nvSpPr>
          <p:cNvPr id="4" name="Text Placeholder 12"/>
          <p:cNvSpPr>
            <a:spLocks noGrp="1"/>
          </p:cNvSpPr>
          <p:nvPr>
            <p:ph type="body" sz="quarter" idx="10"/>
          </p:nvPr>
        </p:nvSpPr>
        <p:spPr>
          <a:xfrm>
            <a:off x="296905" y="3709578"/>
            <a:ext cx="5502771" cy="876573"/>
          </a:xfrm>
          <a:prstGeom prst="rect">
            <a:avLst/>
          </a:prstGeom>
        </p:spPr>
        <p:txBody>
          <a:bodyPr lIns="90980" tIns="45494" rIns="90980" bIns="45494" anchor="ctr" anchorCtr="0"/>
          <a:lstStyle>
            <a:lvl1pPr marL="0" indent="0">
              <a:buNone/>
              <a:defRPr sz="2200" baseline="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248741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1 2 Objects Horizontal">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6"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7" name="Content Placeholder 3"/>
          <p:cNvSpPr>
            <a:spLocks noGrp="1"/>
          </p:cNvSpPr>
          <p:nvPr>
            <p:ph sz="half" idx="14"/>
          </p:nvPr>
        </p:nvSpPr>
        <p:spPr>
          <a:xfrm>
            <a:off x="445346" y="3991817"/>
            <a:ext cx="8218876" cy="1948962"/>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284520226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367009897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9144000" cy="907105"/>
          </a:xfrm>
          <a:prstGeom prst="rect">
            <a:avLst/>
          </a:prstGeom>
        </p:spPr>
        <p:txBody>
          <a:bodyPr lIns="90995" tIns="45501" rIns="90995" bIns="45501"/>
          <a:lstStyle/>
          <a:p>
            <a:r>
              <a:rPr lang="en-US" smtClean="0"/>
              <a:t>Click to edit Master title style</a:t>
            </a:r>
            <a:endParaRPr lang="en-US"/>
          </a:p>
        </p:txBody>
      </p:sp>
    </p:spTree>
    <p:extLst>
      <p:ext uri="{BB962C8B-B14F-4D97-AF65-F5344CB8AC3E}">
        <p14:creationId xmlns:p14="http://schemas.microsoft.com/office/powerpoint/2010/main" val="39926927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23169572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64465700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9630593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54064125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6"/>
            <a:ext cx="3991716" cy="402731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6"/>
            <a:ext cx="3975681" cy="4027311"/>
          </a:xfrm>
          <a:prstGeom prst="rect">
            <a:avLst/>
          </a:prstGeom>
        </p:spPr>
        <p:txBody>
          <a:bodyPr lIns="90993" tIns="45497" rIns="90993" bIns="45497"/>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09393408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6"/>
            <a:ext cx="8218875" cy="402731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00436867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93" tIns="45497" rIns="90993" bIns="45497"/>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93" tIns="45497" rIns="90993" bIns="45497"/>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0652098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954893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1 Three Objects">
    <p:spTree>
      <p:nvGrpSpPr>
        <p:cNvPr id="1" name=""/>
        <p:cNvGrpSpPr/>
        <p:nvPr/>
      </p:nvGrpSpPr>
      <p:grpSpPr>
        <a:xfrm>
          <a:off x="0" y="0"/>
          <a:ext cx="0" cy="0"/>
          <a:chOff x="0" y="0"/>
          <a:chExt cx="0" cy="0"/>
        </a:xfrm>
      </p:grpSpPr>
      <p:sp>
        <p:nvSpPr>
          <p:cNvPr id="6"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7"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8" name="Content Placeholder 3"/>
          <p:cNvSpPr>
            <a:spLocks noGrp="1"/>
          </p:cNvSpPr>
          <p:nvPr>
            <p:ph sz="half" idx="14"/>
          </p:nvPr>
        </p:nvSpPr>
        <p:spPr>
          <a:xfrm>
            <a:off x="4710953" y="3864817"/>
            <a:ext cx="3953268" cy="2005406"/>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9" name="Content Placeholder 4"/>
          <p:cNvSpPr>
            <a:spLocks noGrp="1"/>
          </p:cNvSpPr>
          <p:nvPr>
            <p:ph sz="half" idx="15"/>
          </p:nvPr>
        </p:nvSpPr>
        <p:spPr>
          <a:xfrm>
            <a:off x="445346" y="1828801"/>
            <a:ext cx="3991716" cy="4041422"/>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41886707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81109913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37"/>
            <a:ext cx="3991717" cy="192475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37"/>
            <a:ext cx="3868603" cy="192475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4805151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4"/>
            <a:ext cx="3957088" cy="4025900"/>
          </a:xfrm>
          <a:prstGeom prst="rect">
            <a:avLst/>
          </a:prstGeom>
        </p:spPr>
        <p:txBody>
          <a:bodyPr lIns="90993" tIns="45497" rIns="90993" bIns="45497"/>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93" tIns="45497" rIns="90993" bIns="45497"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5416086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77" tIns="39888" rIns="79777" bIns="39888"/>
          <a:lstStyle/>
          <a:p>
            <a:r>
              <a:rPr lang="en-US" smtClean="0"/>
              <a:t>Click to edit Master title style</a:t>
            </a:r>
            <a:endParaRPr lang="en-US"/>
          </a:p>
        </p:txBody>
      </p:sp>
      <p:sp>
        <p:nvSpPr>
          <p:cNvPr id="3" name="Content Placeholder 2"/>
          <p:cNvSpPr>
            <a:spLocks noGrp="1"/>
          </p:cNvSpPr>
          <p:nvPr>
            <p:ph sz="half" idx="1"/>
          </p:nvPr>
        </p:nvSpPr>
        <p:spPr>
          <a:xfrm>
            <a:off x="442545" y="1380820"/>
            <a:ext cx="4080591" cy="4611835"/>
          </a:xfrm>
          <a:prstGeom prst="rect">
            <a:avLst/>
          </a:prstGeom>
        </p:spPr>
        <p:txBody>
          <a:bodyPr lIns="79777" tIns="39888" rIns="79777" bIns="39888"/>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77" tIns="39888" rIns="79777" bIns="39888"/>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2572433661"/>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0256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13" y="4407387"/>
            <a:ext cx="7772943" cy="136209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213" y="2907060"/>
            <a:ext cx="7772943" cy="1500322"/>
          </a:xfrm>
        </p:spPr>
        <p:txBody>
          <a:bodyPr anchor="b"/>
          <a:lstStyle>
            <a:lvl1pPr marL="0" indent="0">
              <a:buNone/>
              <a:defRPr sz="1800"/>
            </a:lvl1pPr>
            <a:lvl2pPr marL="398769" indent="0">
              <a:buNone/>
              <a:defRPr sz="1600"/>
            </a:lvl2pPr>
            <a:lvl3pPr marL="797537" indent="0">
              <a:buNone/>
              <a:defRPr sz="1400"/>
            </a:lvl3pPr>
            <a:lvl4pPr marL="1196308" indent="0">
              <a:buNone/>
              <a:defRPr sz="1200"/>
            </a:lvl4pPr>
            <a:lvl5pPr marL="1595070" indent="0">
              <a:buNone/>
              <a:defRPr sz="1200"/>
            </a:lvl5pPr>
            <a:lvl6pPr marL="1993842" indent="0">
              <a:buNone/>
              <a:defRPr sz="1200"/>
            </a:lvl6pPr>
            <a:lvl7pPr marL="2392613" indent="0">
              <a:buNone/>
              <a:defRPr sz="1200"/>
            </a:lvl7pPr>
            <a:lvl8pPr marL="2791376" indent="0">
              <a:buNone/>
              <a:defRPr sz="1200"/>
            </a:lvl8pPr>
            <a:lvl9pPr marL="3190145" indent="0">
              <a:buNone/>
              <a:defRPr sz="1200"/>
            </a:lvl9pPr>
          </a:lstStyle>
          <a:p>
            <a:pPr lvl="0"/>
            <a:r>
              <a:rPr lang="en-US" smtClean="0"/>
              <a:t>Click to edit Master text styles</a:t>
            </a:r>
          </a:p>
        </p:txBody>
      </p:sp>
    </p:spTree>
    <p:extLst>
      <p:ext uri="{BB962C8B-B14F-4D97-AF65-F5344CB8AC3E}">
        <p14:creationId xmlns:p14="http://schemas.microsoft.com/office/powerpoint/2010/main" val="42878608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32" y="1500329"/>
            <a:ext cx="4008644"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29"/>
            <a:ext cx="4010002"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66673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2" y="275016"/>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7" y="1534886"/>
            <a:ext cx="4039867" cy="639293"/>
          </a:xfrm>
        </p:spPr>
        <p:txBody>
          <a:bodyPr anchor="b"/>
          <a:lstStyle>
            <a:lvl1pPr marL="0" indent="0">
              <a:buNone/>
              <a:defRPr sz="2100" b="1"/>
            </a:lvl1pPr>
            <a:lvl2pPr marL="398769" indent="0">
              <a:buNone/>
              <a:defRPr sz="1800" b="1"/>
            </a:lvl2pPr>
            <a:lvl3pPr marL="797537" indent="0">
              <a:buNone/>
              <a:defRPr sz="1600" b="1"/>
            </a:lvl3pPr>
            <a:lvl4pPr marL="1196308" indent="0">
              <a:buNone/>
              <a:defRPr sz="1400" b="1"/>
            </a:lvl4pPr>
            <a:lvl5pPr marL="1595070" indent="0">
              <a:buNone/>
              <a:defRPr sz="1400" b="1"/>
            </a:lvl5pPr>
            <a:lvl6pPr marL="1993842" indent="0">
              <a:buNone/>
              <a:defRPr sz="1400" b="1"/>
            </a:lvl6pPr>
            <a:lvl7pPr marL="2392613" indent="0">
              <a:buNone/>
              <a:defRPr sz="1400" b="1"/>
            </a:lvl7pPr>
            <a:lvl8pPr marL="2791376" indent="0">
              <a:buNone/>
              <a:defRPr sz="1400" b="1"/>
            </a:lvl8pPr>
            <a:lvl9pPr marL="319014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7" y="2174175"/>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8" y="1534886"/>
            <a:ext cx="4041225" cy="639293"/>
          </a:xfrm>
        </p:spPr>
        <p:txBody>
          <a:bodyPr anchor="b"/>
          <a:lstStyle>
            <a:lvl1pPr marL="0" indent="0">
              <a:buNone/>
              <a:defRPr sz="2100" b="1"/>
            </a:lvl1pPr>
            <a:lvl2pPr marL="398769" indent="0">
              <a:buNone/>
              <a:defRPr sz="1800" b="1"/>
            </a:lvl2pPr>
            <a:lvl3pPr marL="797537" indent="0">
              <a:buNone/>
              <a:defRPr sz="1600" b="1"/>
            </a:lvl3pPr>
            <a:lvl4pPr marL="1196308" indent="0">
              <a:buNone/>
              <a:defRPr sz="1400" b="1"/>
            </a:lvl4pPr>
            <a:lvl5pPr marL="1595070" indent="0">
              <a:buNone/>
              <a:defRPr sz="1400" b="1"/>
            </a:lvl5pPr>
            <a:lvl6pPr marL="1993842" indent="0">
              <a:buNone/>
              <a:defRPr sz="1400" b="1"/>
            </a:lvl6pPr>
            <a:lvl7pPr marL="2392613" indent="0">
              <a:buNone/>
              <a:defRPr sz="1400" b="1"/>
            </a:lvl7pPr>
            <a:lvl8pPr marL="2791376" indent="0">
              <a:buNone/>
              <a:defRPr sz="1400" b="1"/>
            </a:lvl8pPr>
            <a:lvl9pPr marL="319014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8" y="2174175"/>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55641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11191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727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1 Four Objects">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8"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9"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10"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11" name="Content Placeholder 5"/>
          <p:cNvSpPr>
            <a:spLocks noGrp="1"/>
          </p:cNvSpPr>
          <p:nvPr>
            <p:ph sz="half" idx="16"/>
          </p:nvPr>
        </p:nvSpPr>
        <p:spPr>
          <a:xfrm>
            <a:off x="4753323" y="3893039"/>
            <a:ext cx="3868603" cy="2057400"/>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27244295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2" y="273576"/>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44"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512" y="1435570"/>
            <a:ext cx="3008181" cy="4691027"/>
          </a:xfrm>
        </p:spPr>
        <p:txBody>
          <a:bodyPr/>
          <a:lstStyle>
            <a:lvl1pPr marL="0" indent="0">
              <a:buNone/>
              <a:defRPr sz="1200"/>
            </a:lvl1pPr>
            <a:lvl2pPr marL="398769" indent="0">
              <a:buNone/>
              <a:defRPr sz="1100"/>
            </a:lvl2pPr>
            <a:lvl3pPr marL="797537" indent="0">
              <a:buNone/>
              <a:defRPr sz="900"/>
            </a:lvl3pPr>
            <a:lvl4pPr marL="1196308" indent="0">
              <a:buNone/>
              <a:defRPr sz="800"/>
            </a:lvl4pPr>
            <a:lvl5pPr marL="1595070" indent="0">
              <a:buNone/>
              <a:defRPr sz="800"/>
            </a:lvl5pPr>
            <a:lvl6pPr marL="1993842" indent="0">
              <a:buNone/>
              <a:defRPr sz="800"/>
            </a:lvl6pPr>
            <a:lvl7pPr marL="2392613" indent="0">
              <a:buNone/>
              <a:defRPr sz="800"/>
            </a:lvl7pPr>
            <a:lvl8pPr marL="2791376" indent="0">
              <a:buNone/>
              <a:defRPr sz="800"/>
            </a:lvl8pPr>
            <a:lvl9pPr marL="3190145" indent="0">
              <a:buNone/>
              <a:defRPr sz="800"/>
            </a:lvl9pPr>
          </a:lstStyle>
          <a:p>
            <a:pPr lvl="0"/>
            <a:r>
              <a:rPr lang="en-US" smtClean="0"/>
              <a:t>Click to edit Master text styles</a:t>
            </a:r>
          </a:p>
        </p:txBody>
      </p:sp>
    </p:spTree>
    <p:extLst>
      <p:ext uri="{BB962C8B-B14F-4D97-AF65-F5344CB8AC3E}">
        <p14:creationId xmlns:p14="http://schemas.microsoft.com/office/powerpoint/2010/main" val="16069684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3"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13" y="613378"/>
            <a:ext cx="5486943" cy="4113648"/>
          </a:xfrm>
        </p:spPr>
        <p:txBody>
          <a:bodyPr/>
          <a:lstStyle>
            <a:lvl1pPr marL="0" indent="0">
              <a:buNone/>
              <a:defRPr sz="2800"/>
            </a:lvl1pPr>
            <a:lvl2pPr marL="398769" indent="0">
              <a:buNone/>
              <a:defRPr sz="2500"/>
            </a:lvl2pPr>
            <a:lvl3pPr marL="797537" indent="0">
              <a:buNone/>
              <a:defRPr sz="2100"/>
            </a:lvl3pPr>
            <a:lvl4pPr marL="1196308" indent="0">
              <a:buNone/>
              <a:defRPr sz="1800"/>
            </a:lvl4pPr>
            <a:lvl5pPr marL="1595070" indent="0">
              <a:buNone/>
              <a:defRPr sz="1800"/>
            </a:lvl5pPr>
            <a:lvl6pPr marL="1993842" indent="0">
              <a:buNone/>
              <a:defRPr sz="1800"/>
            </a:lvl6pPr>
            <a:lvl7pPr marL="2392613" indent="0">
              <a:buNone/>
              <a:defRPr sz="1800"/>
            </a:lvl7pPr>
            <a:lvl8pPr marL="2791376" indent="0">
              <a:buNone/>
              <a:defRPr sz="1800"/>
            </a:lvl8pPr>
            <a:lvl9pPr marL="3190145" indent="0">
              <a:buNone/>
              <a:defRPr sz="1800"/>
            </a:lvl9pPr>
          </a:lstStyle>
          <a:p>
            <a:pPr lvl="0"/>
            <a:endParaRPr lang="en-US" noProof="0" smtClean="0"/>
          </a:p>
        </p:txBody>
      </p:sp>
      <p:sp>
        <p:nvSpPr>
          <p:cNvPr id="4" name="Text Placeholder 3"/>
          <p:cNvSpPr>
            <a:spLocks noGrp="1"/>
          </p:cNvSpPr>
          <p:nvPr>
            <p:ph type="body" sz="half" idx="2"/>
          </p:nvPr>
        </p:nvSpPr>
        <p:spPr>
          <a:xfrm>
            <a:off x="1791913" y="5367758"/>
            <a:ext cx="5486943" cy="804876"/>
          </a:xfrm>
        </p:spPr>
        <p:txBody>
          <a:bodyPr/>
          <a:lstStyle>
            <a:lvl1pPr marL="0" indent="0">
              <a:buNone/>
              <a:defRPr sz="1200"/>
            </a:lvl1pPr>
            <a:lvl2pPr marL="398769" indent="0">
              <a:buNone/>
              <a:defRPr sz="1100"/>
            </a:lvl2pPr>
            <a:lvl3pPr marL="797537" indent="0">
              <a:buNone/>
              <a:defRPr sz="900"/>
            </a:lvl3pPr>
            <a:lvl4pPr marL="1196308" indent="0">
              <a:buNone/>
              <a:defRPr sz="800"/>
            </a:lvl4pPr>
            <a:lvl5pPr marL="1595070" indent="0">
              <a:buNone/>
              <a:defRPr sz="800"/>
            </a:lvl5pPr>
            <a:lvl6pPr marL="1993842" indent="0">
              <a:buNone/>
              <a:defRPr sz="800"/>
            </a:lvl6pPr>
            <a:lvl7pPr marL="2392613" indent="0">
              <a:buNone/>
              <a:defRPr sz="800"/>
            </a:lvl7pPr>
            <a:lvl8pPr marL="2791376" indent="0">
              <a:buNone/>
              <a:defRPr sz="800"/>
            </a:lvl8pPr>
            <a:lvl9pPr marL="3190145" indent="0">
              <a:buNone/>
              <a:defRPr sz="800"/>
            </a:lvl9pPr>
          </a:lstStyle>
          <a:p>
            <a:pPr lvl="0"/>
            <a:r>
              <a:rPr lang="en-US" smtClean="0"/>
              <a:t>Click to edit Master text styles</a:t>
            </a:r>
          </a:p>
        </p:txBody>
      </p:sp>
    </p:spTree>
    <p:extLst>
      <p:ext uri="{BB962C8B-B14F-4D97-AF65-F5344CB8AC3E}">
        <p14:creationId xmlns:p14="http://schemas.microsoft.com/office/powerpoint/2010/main" val="7112989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13800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1" y="39"/>
            <a:ext cx="2286000" cy="58515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9"/>
            <a:ext cx="6727682" cy="58515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58525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32" y="1500329"/>
            <a:ext cx="4008644" cy="4351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29"/>
            <a:ext cx="4010002" cy="4351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04227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925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36118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13" y="4407387"/>
            <a:ext cx="7772943" cy="136209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213" y="2907060"/>
            <a:ext cx="7772943" cy="1500322"/>
          </a:xfrm>
        </p:spPr>
        <p:txBody>
          <a:bodyPr anchor="b"/>
          <a:lstStyle>
            <a:lvl1pPr marL="0" indent="0">
              <a:buNone/>
              <a:defRPr sz="1800"/>
            </a:lvl1pPr>
            <a:lvl2pPr marL="398769" indent="0">
              <a:buNone/>
              <a:defRPr sz="1600"/>
            </a:lvl2pPr>
            <a:lvl3pPr marL="797537" indent="0">
              <a:buNone/>
              <a:defRPr sz="1400"/>
            </a:lvl3pPr>
            <a:lvl4pPr marL="1196308" indent="0">
              <a:buNone/>
              <a:defRPr sz="1200"/>
            </a:lvl4pPr>
            <a:lvl5pPr marL="1595070" indent="0">
              <a:buNone/>
              <a:defRPr sz="1200"/>
            </a:lvl5pPr>
            <a:lvl6pPr marL="1993842" indent="0">
              <a:buNone/>
              <a:defRPr sz="1200"/>
            </a:lvl6pPr>
            <a:lvl7pPr marL="2392613" indent="0">
              <a:buNone/>
              <a:defRPr sz="1200"/>
            </a:lvl7pPr>
            <a:lvl8pPr marL="2791376" indent="0">
              <a:buNone/>
              <a:defRPr sz="1200"/>
            </a:lvl8pPr>
            <a:lvl9pPr marL="3190145" indent="0">
              <a:buNone/>
              <a:defRPr sz="1200"/>
            </a:lvl9pPr>
          </a:lstStyle>
          <a:p>
            <a:pPr lvl="0"/>
            <a:r>
              <a:rPr lang="en-US" smtClean="0"/>
              <a:t>Click to edit Master text styles</a:t>
            </a:r>
          </a:p>
        </p:txBody>
      </p:sp>
    </p:spTree>
    <p:extLst>
      <p:ext uri="{BB962C8B-B14F-4D97-AF65-F5344CB8AC3E}">
        <p14:creationId xmlns:p14="http://schemas.microsoft.com/office/powerpoint/2010/main" val="17195837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32" y="1500329"/>
            <a:ext cx="4008644"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29"/>
            <a:ext cx="4010002"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129908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2" y="275016"/>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7" y="1534886"/>
            <a:ext cx="4039867" cy="639293"/>
          </a:xfrm>
        </p:spPr>
        <p:txBody>
          <a:bodyPr anchor="b"/>
          <a:lstStyle>
            <a:lvl1pPr marL="0" indent="0">
              <a:buNone/>
              <a:defRPr sz="2100" b="1"/>
            </a:lvl1pPr>
            <a:lvl2pPr marL="398769" indent="0">
              <a:buNone/>
              <a:defRPr sz="1800" b="1"/>
            </a:lvl2pPr>
            <a:lvl3pPr marL="797537" indent="0">
              <a:buNone/>
              <a:defRPr sz="1600" b="1"/>
            </a:lvl3pPr>
            <a:lvl4pPr marL="1196308" indent="0">
              <a:buNone/>
              <a:defRPr sz="1400" b="1"/>
            </a:lvl4pPr>
            <a:lvl5pPr marL="1595070" indent="0">
              <a:buNone/>
              <a:defRPr sz="1400" b="1"/>
            </a:lvl5pPr>
            <a:lvl6pPr marL="1993842" indent="0">
              <a:buNone/>
              <a:defRPr sz="1400" b="1"/>
            </a:lvl6pPr>
            <a:lvl7pPr marL="2392613" indent="0">
              <a:buNone/>
              <a:defRPr sz="1400" b="1"/>
            </a:lvl7pPr>
            <a:lvl8pPr marL="2791376" indent="0">
              <a:buNone/>
              <a:defRPr sz="1400" b="1"/>
            </a:lvl8pPr>
            <a:lvl9pPr marL="319014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7" y="2174175"/>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8" y="1534886"/>
            <a:ext cx="4041225" cy="639293"/>
          </a:xfrm>
        </p:spPr>
        <p:txBody>
          <a:bodyPr anchor="b"/>
          <a:lstStyle>
            <a:lvl1pPr marL="0" indent="0">
              <a:buNone/>
              <a:defRPr sz="2100" b="1"/>
            </a:lvl1pPr>
            <a:lvl2pPr marL="398769" indent="0">
              <a:buNone/>
              <a:defRPr sz="1800" b="1"/>
            </a:lvl2pPr>
            <a:lvl3pPr marL="797537" indent="0">
              <a:buNone/>
              <a:defRPr sz="1600" b="1"/>
            </a:lvl3pPr>
            <a:lvl4pPr marL="1196308" indent="0">
              <a:buNone/>
              <a:defRPr sz="1400" b="1"/>
            </a:lvl4pPr>
            <a:lvl5pPr marL="1595070" indent="0">
              <a:buNone/>
              <a:defRPr sz="1400" b="1"/>
            </a:lvl5pPr>
            <a:lvl6pPr marL="1993842" indent="0">
              <a:buNone/>
              <a:defRPr sz="1400" b="1"/>
            </a:lvl6pPr>
            <a:lvl7pPr marL="2392613" indent="0">
              <a:buNone/>
              <a:defRPr sz="1400" b="1"/>
            </a:lvl7pPr>
            <a:lvl8pPr marL="2791376" indent="0">
              <a:buNone/>
              <a:defRPr sz="1400" b="1"/>
            </a:lvl8pPr>
            <a:lvl9pPr marL="319014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8" y="2174175"/>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0949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1.1 One Object Right">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6"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solidFill>
              </a:defRPr>
            </a:lvl1pPr>
          </a:lstStyle>
          <a:p>
            <a:endParaRPr lang="en-US" dirty="0"/>
          </a:p>
        </p:txBody>
      </p:sp>
      <p:sp>
        <p:nvSpPr>
          <p:cNvPr id="7"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303205185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616524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31095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2" y="273576"/>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44"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512" y="1435570"/>
            <a:ext cx="3008181" cy="4691027"/>
          </a:xfrm>
        </p:spPr>
        <p:txBody>
          <a:bodyPr/>
          <a:lstStyle>
            <a:lvl1pPr marL="0" indent="0">
              <a:buNone/>
              <a:defRPr sz="1200"/>
            </a:lvl1pPr>
            <a:lvl2pPr marL="398769" indent="0">
              <a:buNone/>
              <a:defRPr sz="1100"/>
            </a:lvl2pPr>
            <a:lvl3pPr marL="797537" indent="0">
              <a:buNone/>
              <a:defRPr sz="900"/>
            </a:lvl3pPr>
            <a:lvl4pPr marL="1196308" indent="0">
              <a:buNone/>
              <a:defRPr sz="800"/>
            </a:lvl4pPr>
            <a:lvl5pPr marL="1595070" indent="0">
              <a:buNone/>
              <a:defRPr sz="800"/>
            </a:lvl5pPr>
            <a:lvl6pPr marL="1993842" indent="0">
              <a:buNone/>
              <a:defRPr sz="800"/>
            </a:lvl6pPr>
            <a:lvl7pPr marL="2392613" indent="0">
              <a:buNone/>
              <a:defRPr sz="800"/>
            </a:lvl7pPr>
            <a:lvl8pPr marL="2791376" indent="0">
              <a:buNone/>
              <a:defRPr sz="800"/>
            </a:lvl8pPr>
            <a:lvl9pPr marL="3190145" indent="0">
              <a:buNone/>
              <a:defRPr sz="800"/>
            </a:lvl9pPr>
          </a:lstStyle>
          <a:p>
            <a:pPr lvl="0"/>
            <a:r>
              <a:rPr lang="en-US" smtClean="0"/>
              <a:t>Click to edit Master text styles</a:t>
            </a:r>
          </a:p>
        </p:txBody>
      </p:sp>
    </p:spTree>
    <p:extLst>
      <p:ext uri="{BB962C8B-B14F-4D97-AF65-F5344CB8AC3E}">
        <p14:creationId xmlns:p14="http://schemas.microsoft.com/office/powerpoint/2010/main" val="351981796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3"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13" y="613378"/>
            <a:ext cx="5486943" cy="4113648"/>
          </a:xfrm>
        </p:spPr>
        <p:txBody>
          <a:bodyPr/>
          <a:lstStyle>
            <a:lvl1pPr marL="0" indent="0">
              <a:buNone/>
              <a:defRPr sz="2800"/>
            </a:lvl1pPr>
            <a:lvl2pPr marL="398769" indent="0">
              <a:buNone/>
              <a:defRPr sz="2500"/>
            </a:lvl2pPr>
            <a:lvl3pPr marL="797537" indent="0">
              <a:buNone/>
              <a:defRPr sz="2100"/>
            </a:lvl3pPr>
            <a:lvl4pPr marL="1196308" indent="0">
              <a:buNone/>
              <a:defRPr sz="1800"/>
            </a:lvl4pPr>
            <a:lvl5pPr marL="1595070" indent="0">
              <a:buNone/>
              <a:defRPr sz="1800"/>
            </a:lvl5pPr>
            <a:lvl6pPr marL="1993842" indent="0">
              <a:buNone/>
              <a:defRPr sz="1800"/>
            </a:lvl6pPr>
            <a:lvl7pPr marL="2392613" indent="0">
              <a:buNone/>
              <a:defRPr sz="1800"/>
            </a:lvl7pPr>
            <a:lvl8pPr marL="2791376" indent="0">
              <a:buNone/>
              <a:defRPr sz="1800"/>
            </a:lvl8pPr>
            <a:lvl9pPr marL="3190145" indent="0">
              <a:buNone/>
              <a:defRPr sz="1800"/>
            </a:lvl9pPr>
          </a:lstStyle>
          <a:p>
            <a:pPr lvl="0"/>
            <a:endParaRPr lang="en-US" noProof="0" smtClean="0"/>
          </a:p>
        </p:txBody>
      </p:sp>
      <p:sp>
        <p:nvSpPr>
          <p:cNvPr id="4" name="Text Placeholder 3"/>
          <p:cNvSpPr>
            <a:spLocks noGrp="1"/>
          </p:cNvSpPr>
          <p:nvPr>
            <p:ph type="body" sz="half" idx="2"/>
          </p:nvPr>
        </p:nvSpPr>
        <p:spPr>
          <a:xfrm>
            <a:off x="1791913" y="5367758"/>
            <a:ext cx="5486943" cy="804876"/>
          </a:xfrm>
        </p:spPr>
        <p:txBody>
          <a:bodyPr/>
          <a:lstStyle>
            <a:lvl1pPr marL="0" indent="0">
              <a:buNone/>
              <a:defRPr sz="1200"/>
            </a:lvl1pPr>
            <a:lvl2pPr marL="398769" indent="0">
              <a:buNone/>
              <a:defRPr sz="1100"/>
            </a:lvl2pPr>
            <a:lvl3pPr marL="797537" indent="0">
              <a:buNone/>
              <a:defRPr sz="900"/>
            </a:lvl3pPr>
            <a:lvl4pPr marL="1196308" indent="0">
              <a:buNone/>
              <a:defRPr sz="800"/>
            </a:lvl4pPr>
            <a:lvl5pPr marL="1595070" indent="0">
              <a:buNone/>
              <a:defRPr sz="800"/>
            </a:lvl5pPr>
            <a:lvl6pPr marL="1993842" indent="0">
              <a:buNone/>
              <a:defRPr sz="800"/>
            </a:lvl6pPr>
            <a:lvl7pPr marL="2392613" indent="0">
              <a:buNone/>
              <a:defRPr sz="800"/>
            </a:lvl7pPr>
            <a:lvl8pPr marL="2791376" indent="0">
              <a:buNone/>
              <a:defRPr sz="800"/>
            </a:lvl8pPr>
            <a:lvl9pPr marL="3190145" indent="0">
              <a:buNone/>
              <a:defRPr sz="800"/>
            </a:lvl9pPr>
          </a:lstStyle>
          <a:p>
            <a:pPr lvl="0"/>
            <a:r>
              <a:rPr lang="en-US" smtClean="0"/>
              <a:t>Click to edit Master text styles</a:t>
            </a:r>
          </a:p>
        </p:txBody>
      </p:sp>
    </p:spTree>
    <p:extLst>
      <p:ext uri="{BB962C8B-B14F-4D97-AF65-F5344CB8AC3E}">
        <p14:creationId xmlns:p14="http://schemas.microsoft.com/office/powerpoint/2010/main" val="30796977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31649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1" y="39"/>
            <a:ext cx="2286000" cy="58515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9"/>
            <a:ext cx="6727682" cy="58515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79315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32" y="1500329"/>
            <a:ext cx="4008644" cy="4351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29"/>
            <a:ext cx="4010002" cy="4351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430801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3574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56" y="2129731"/>
            <a:ext cx="7771963"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42" y="3885910"/>
            <a:ext cx="6399926" cy="1753195"/>
          </a:xfrm>
        </p:spPr>
        <p:txBody>
          <a:bodyPr/>
          <a:lstStyle>
            <a:lvl1pPr marL="0" indent="0" algn="ctr">
              <a:buNone/>
              <a:defRPr/>
            </a:lvl1pPr>
            <a:lvl2pPr marL="421418" indent="0" algn="ctr">
              <a:buNone/>
              <a:defRPr/>
            </a:lvl2pPr>
            <a:lvl3pPr marL="842838" indent="0" algn="ctr">
              <a:buNone/>
              <a:defRPr/>
            </a:lvl3pPr>
            <a:lvl4pPr marL="1264248" indent="0" algn="ctr">
              <a:buNone/>
              <a:defRPr/>
            </a:lvl4pPr>
            <a:lvl5pPr marL="1685679" indent="0" algn="ctr">
              <a:buNone/>
              <a:defRPr/>
            </a:lvl5pPr>
            <a:lvl6pPr marL="2107093" indent="0" algn="ctr">
              <a:buNone/>
              <a:defRPr/>
            </a:lvl6pPr>
            <a:lvl7pPr marL="2528511" indent="0" algn="ctr">
              <a:buNone/>
              <a:defRPr/>
            </a:lvl7pPr>
            <a:lvl8pPr marL="2949928" indent="0" algn="ctr">
              <a:buNone/>
              <a:defRPr/>
            </a:lvl8pPr>
            <a:lvl9pPr marL="337135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6099825"/>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252359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2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8" y="1622783"/>
            <a:ext cx="8241454" cy="4557889"/>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63248974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3" y="4406835"/>
            <a:ext cx="7771963"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463" y="2906617"/>
            <a:ext cx="7771963" cy="1500188"/>
          </a:xfrm>
        </p:spPr>
        <p:txBody>
          <a:bodyPr anchor="b"/>
          <a:lstStyle>
            <a:lvl1pPr marL="0" indent="0">
              <a:buNone/>
              <a:defRPr sz="1900"/>
            </a:lvl1pPr>
            <a:lvl2pPr marL="421418" indent="0">
              <a:buNone/>
              <a:defRPr sz="1700"/>
            </a:lvl2pPr>
            <a:lvl3pPr marL="842838" indent="0">
              <a:buNone/>
              <a:defRPr sz="1500"/>
            </a:lvl3pPr>
            <a:lvl4pPr marL="1264248" indent="0">
              <a:buNone/>
              <a:defRPr sz="1300"/>
            </a:lvl4pPr>
            <a:lvl5pPr marL="1685679" indent="0">
              <a:buNone/>
              <a:defRPr sz="1300"/>
            </a:lvl5pPr>
            <a:lvl6pPr marL="2107093" indent="0">
              <a:buNone/>
              <a:defRPr sz="1300"/>
            </a:lvl6pPr>
            <a:lvl7pPr marL="2528511" indent="0">
              <a:buNone/>
              <a:defRPr sz="1300"/>
            </a:lvl7pPr>
            <a:lvl8pPr marL="2949928" indent="0">
              <a:buNone/>
              <a:defRPr sz="1300"/>
            </a:lvl8pPr>
            <a:lvl9pPr marL="3371356" indent="0">
              <a:buNone/>
              <a:defRPr sz="1300"/>
            </a:lvl9pPr>
          </a:lstStyle>
          <a:p>
            <a:pPr lvl="0"/>
            <a:r>
              <a:rPr lang="en-US" smtClean="0"/>
              <a:t>Click to edit Master text styles</a:t>
            </a:r>
          </a:p>
        </p:txBody>
      </p:sp>
    </p:spTree>
    <p:extLst>
      <p:ext uri="{BB962C8B-B14F-4D97-AF65-F5344CB8AC3E}">
        <p14:creationId xmlns:p14="http://schemas.microsoft.com/office/powerpoint/2010/main" val="2443853442"/>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6802" y="1071565"/>
            <a:ext cx="4137958" cy="485775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4622" y="1071565"/>
            <a:ext cx="4139415" cy="485775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973179"/>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46" y="275333"/>
            <a:ext cx="82293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9" y="1534456"/>
            <a:ext cx="4040372" cy="639961"/>
          </a:xfrm>
        </p:spPr>
        <p:txBody>
          <a:bodyPr anchor="b"/>
          <a:lstStyle>
            <a:lvl1pPr marL="0" indent="0">
              <a:buNone/>
              <a:defRPr sz="2200" b="1"/>
            </a:lvl1pPr>
            <a:lvl2pPr marL="421418" indent="0">
              <a:buNone/>
              <a:defRPr sz="1900" b="1"/>
            </a:lvl2pPr>
            <a:lvl3pPr marL="842838" indent="0">
              <a:buNone/>
              <a:defRPr sz="1700" b="1"/>
            </a:lvl3pPr>
            <a:lvl4pPr marL="1264248" indent="0">
              <a:buNone/>
              <a:defRPr sz="1500" b="1"/>
            </a:lvl4pPr>
            <a:lvl5pPr marL="1685679" indent="0">
              <a:buNone/>
              <a:defRPr sz="1500" b="1"/>
            </a:lvl5pPr>
            <a:lvl6pPr marL="2107093" indent="0">
              <a:buNone/>
              <a:defRPr sz="1500" b="1"/>
            </a:lvl6pPr>
            <a:lvl7pPr marL="2528511" indent="0">
              <a:buNone/>
              <a:defRPr sz="1500" b="1"/>
            </a:lvl7pPr>
            <a:lvl8pPr marL="2949928" indent="0">
              <a:buNone/>
              <a:defRPr sz="1500" b="1"/>
            </a:lvl8pPr>
            <a:lvl9pPr marL="337135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349" y="2174383"/>
            <a:ext cx="4040372"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31" y="1534456"/>
            <a:ext cx="4041828" cy="639961"/>
          </a:xfrm>
        </p:spPr>
        <p:txBody>
          <a:bodyPr anchor="b"/>
          <a:lstStyle>
            <a:lvl1pPr marL="0" indent="0">
              <a:buNone/>
              <a:defRPr sz="2200" b="1"/>
            </a:lvl1pPr>
            <a:lvl2pPr marL="421418" indent="0">
              <a:buNone/>
              <a:defRPr sz="1900" b="1"/>
            </a:lvl2pPr>
            <a:lvl3pPr marL="842838" indent="0">
              <a:buNone/>
              <a:defRPr sz="1700" b="1"/>
            </a:lvl3pPr>
            <a:lvl4pPr marL="1264248" indent="0">
              <a:buNone/>
              <a:defRPr sz="1500" b="1"/>
            </a:lvl4pPr>
            <a:lvl5pPr marL="1685679" indent="0">
              <a:buNone/>
              <a:defRPr sz="1500" b="1"/>
            </a:lvl5pPr>
            <a:lvl6pPr marL="2107093" indent="0">
              <a:buNone/>
              <a:defRPr sz="1500" b="1"/>
            </a:lvl6pPr>
            <a:lvl7pPr marL="2528511" indent="0">
              <a:buNone/>
              <a:defRPr sz="1500" b="1"/>
            </a:lvl7pPr>
            <a:lvl8pPr marL="2949928" indent="0">
              <a:buNone/>
              <a:defRPr sz="1500" b="1"/>
            </a:lvl8pPr>
            <a:lvl9pPr marL="337135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831" y="2174383"/>
            <a:ext cx="4041828"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1702206"/>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8032181"/>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843999"/>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5" y="272393"/>
            <a:ext cx="3007704"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745" y="272356"/>
            <a:ext cx="5110910" cy="5853410"/>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5" y="1434703"/>
            <a:ext cx="3007704" cy="4691063"/>
          </a:xfrm>
        </p:spPr>
        <p:txBody>
          <a:bodyPr/>
          <a:lstStyle>
            <a:lvl1pPr marL="0" indent="0">
              <a:buNone/>
              <a:defRPr sz="1300"/>
            </a:lvl1pPr>
            <a:lvl2pPr marL="421418" indent="0">
              <a:buNone/>
              <a:defRPr sz="1100"/>
            </a:lvl2pPr>
            <a:lvl3pPr marL="842838" indent="0">
              <a:buNone/>
              <a:defRPr sz="900"/>
            </a:lvl3pPr>
            <a:lvl4pPr marL="1264248" indent="0">
              <a:buNone/>
              <a:defRPr sz="800"/>
            </a:lvl4pPr>
            <a:lvl5pPr marL="1685679" indent="0">
              <a:buNone/>
              <a:defRPr sz="800"/>
            </a:lvl5pPr>
            <a:lvl6pPr marL="2107093" indent="0">
              <a:buNone/>
              <a:defRPr sz="800"/>
            </a:lvl6pPr>
            <a:lvl7pPr marL="2528511" indent="0">
              <a:buNone/>
              <a:defRPr sz="800"/>
            </a:lvl7pPr>
            <a:lvl8pPr marL="2949928" indent="0">
              <a:buNone/>
              <a:defRPr sz="800"/>
            </a:lvl8pPr>
            <a:lvl9pPr marL="3371356" indent="0">
              <a:buNone/>
              <a:defRPr sz="800"/>
            </a:lvl9pPr>
          </a:lstStyle>
          <a:p>
            <a:pPr lvl="0"/>
            <a:r>
              <a:rPr lang="en-US" smtClean="0"/>
              <a:t>Click to edit Master text styles</a:t>
            </a:r>
          </a:p>
        </p:txBody>
      </p:sp>
    </p:spTree>
    <p:extLst>
      <p:ext uri="{BB962C8B-B14F-4D97-AF65-F5344CB8AC3E}">
        <p14:creationId xmlns:p14="http://schemas.microsoft.com/office/powerpoint/2010/main" val="1043013270"/>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97" y="4801232"/>
            <a:ext cx="5485235"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997" y="613172"/>
            <a:ext cx="5485235" cy="4115098"/>
          </a:xfrm>
        </p:spPr>
        <p:txBody>
          <a:bodyPr/>
          <a:lstStyle>
            <a:lvl1pPr marL="0" indent="0">
              <a:buNone/>
              <a:defRPr sz="3000"/>
            </a:lvl1pPr>
            <a:lvl2pPr marL="421418" indent="0">
              <a:buNone/>
              <a:defRPr sz="2600"/>
            </a:lvl2pPr>
            <a:lvl3pPr marL="842838" indent="0">
              <a:buNone/>
              <a:defRPr sz="2200"/>
            </a:lvl3pPr>
            <a:lvl4pPr marL="1264248" indent="0">
              <a:buNone/>
              <a:defRPr sz="1900"/>
            </a:lvl4pPr>
            <a:lvl5pPr marL="1685679" indent="0">
              <a:buNone/>
              <a:defRPr sz="1900"/>
            </a:lvl5pPr>
            <a:lvl6pPr marL="2107093" indent="0">
              <a:buNone/>
              <a:defRPr sz="1900"/>
            </a:lvl6pPr>
            <a:lvl7pPr marL="2528511" indent="0">
              <a:buNone/>
              <a:defRPr sz="1900"/>
            </a:lvl7pPr>
            <a:lvl8pPr marL="2949928" indent="0">
              <a:buNone/>
              <a:defRPr sz="1900"/>
            </a:lvl8pPr>
            <a:lvl9pPr marL="3371356" indent="0">
              <a:buNone/>
              <a:defRPr sz="1900"/>
            </a:lvl9pPr>
          </a:lstStyle>
          <a:p>
            <a:pPr lvl="0"/>
            <a:endParaRPr lang="en-US" noProof="0" smtClean="0"/>
          </a:p>
        </p:txBody>
      </p:sp>
      <p:sp>
        <p:nvSpPr>
          <p:cNvPr id="4" name="Text Placeholder 3"/>
          <p:cNvSpPr>
            <a:spLocks noGrp="1"/>
          </p:cNvSpPr>
          <p:nvPr>
            <p:ph type="body" sz="half" idx="2"/>
          </p:nvPr>
        </p:nvSpPr>
        <p:spPr>
          <a:xfrm>
            <a:off x="1792997" y="5366745"/>
            <a:ext cx="5485235" cy="805161"/>
          </a:xfrm>
        </p:spPr>
        <p:txBody>
          <a:bodyPr/>
          <a:lstStyle>
            <a:lvl1pPr marL="0" indent="0">
              <a:buNone/>
              <a:defRPr sz="1300"/>
            </a:lvl1pPr>
            <a:lvl2pPr marL="421418" indent="0">
              <a:buNone/>
              <a:defRPr sz="1100"/>
            </a:lvl2pPr>
            <a:lvl3pPr marL="842838" indent="0">
              <a:buNone/>
              <a:defRPr sz="900"/>
            </a:lvl3pPr>
            <a:lvl4pPr marL="1264248" indent="0">
              <a:buNone/>
              <a:defRPr sz="800"/>
            </a:lvl4pPr>
            <a:lvl5pPr marL="1685679" indent="0">
              <a:buNone/>
              <a:defRPr sz="800"/>
            </a:lvl5pPr>
            <a:lvl6pPr marL="2107093" indent="0">
              <a:buNone/>
              <a:defRPr sz="800"/>
            </a:lvl6pPr>
            <a:lvl7pPr marL="2528511" indent="0">
              <a:buNone/>
              <a:defRPr sz="800"/>
            </a:lvl7pPr>
            <a:lvl8pPr marL="2949928" indent="0">
              <a:buNone/>
              <a:defRPr sz="800"/>
            </a:lvl8pPr>
            <a:lvl9pPr marL="3371356" indent="0">
              <a:buNone/>
              <a:defRPr sz="800"/>
            </a:lvl9pPr>
          </a:lstStyle>
          <a:p>
            <a:pPr lvl="0"/>
            <a:r>
              <a:rPr lang="en-US" smtClean="0"/>
              <a:t>Click to edit Master text styles</a:t>
            </a:r>
          </a:p>
        </p:txBody>
      </p:sp>
    </p:spTree>
    <p:extLst>
      <p:ext uri="{BB962C8B-B14F-4D97-AF65-F5344CB8AC3E}">
        <p14:creationId xmlns:p14="http://schemas.microsoft.com/office/powerpoint/2010/main" val="1023518697"/>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813076"/>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735" y="4"/>
            <a:ext cx="2285271" cy="5929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 y="4"/>
            <a:ext cx="6718903" cy="5929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7679272"/>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2902391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2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4377172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63013975"/>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7059096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043395492"/>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589367583"/>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76605632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0853759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6522594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50647938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9560463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581342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2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9" y="183444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01267542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276156962"/>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lIns="91030" tIns="45517" rIns="91030" bIns="45517"/>
          <a:lstStyle/>
          <a:p>
            <a:r>
              <a:rPr lang="fr-FR" smtClean="0"/>
              <a:t>Modifiez le style du titre</a:t>
            </a:r>
            <a:endParaRPr lang="en-US"/>
          </a:p>
        </p:txBody>
      </p:sp>
      <p:sp>
        <p:nvSpPr>
          <p:cNvPr id="3" name="Espace réservé du contenu 2"/>
          <p:cNvSpPr>
            <a:spLocks noGrp="1"/>
          </p:cNvSpPr>
          <p:nvPr>
            <p:ph idx="1"/>
          </p:nvPr>
        </p:nvSpPr>
        <p:spPr>
          <a:xfrm>
            <a:off x="457200" y="1600200"/>
            <a:ext cx="8229600" cy="4355779"/>
          </a:xfrm>
          <a:prstGeom prst="rect">
            <a:avLst/>
          </a:prstGeom>
        </p:spPr>
        <p:txBody>
          <a:bodyPr lIns="91030" tIns="45517" rIns="91030" bIns="45517"/>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4"/>
          <p:cNvSpPr>
            <a:spLocks noGrp="1"/>
          </p:cNvSpPr>
          <p:nvPr>
            <p:ph type="ftr" sz="quarter" idx="11"/>
          </p:nvPr>
        </p:nvSpPr>
        <p:spPr/>
        <p:txBody>
          <a:bodyPr/>
          <a:lstStyle/>
          <a:p>
            <a:endParaRPr lang="en-US" dirty="0">
              <a:solidFill>
                <a:srgbClr val="636463">
                  <a:tint val="75000"/>
                </a:srgbClr>
              </a:solidFill>
            </a:endParaRPr>
          </a:p>
        </p:txBody>
      </p:sp>
      <p:sp>
        <p:nvSpPr>
          <p:cNvPr id="6" name="Espace réservé du numéro de diapositive 5"/>
          <p:cNvSpPr>
            <a:spLocks noGrp="1"/>
          </p:cNvSpPr>
          <p:nvPr>
            <p:ph type="sldNum" sz="quarter" idx="12"/>
          </p:nvPr>
        </p:nvSpPr>
        <p:spPr/>
        <p:txBody>
          <a:bodyPr/>
          <a:lstStyle/>
          <a:p>
            <a:fld id="{5E01A159-A8BF-4BA9-9AC6-3BDDD5CCEAA4}" type="slidenum">
              <a:rPr lang="en-US" smtClean="0">
                <a:solidFill>
                  <a:srgbClr val="636463">
                    <a:tint val="75000"/>
                  </a:srgbClr>
                </a:solidFill>
              </a:rPr>
              <a:pPr/>
              <a:t>‹#›</a:t>
            </a:fld>
            <a:endParaRPr lang="en-US" dirty="0">
              <a:solidFill>
                <a:srgbClr val="636463">
                  <a:tint val="75000"/>
                </a:srgbClr>
              </a:solidFill>
            </a:endParaRPr>
          </a:p>
        </p:txBody>
      </p:sp>
    </p:spTree>
    <p:extLst>
      <p:ext uri="{BB962C8B-B14F-4D97-AF65-F5344CB8AC3E}">
        <p14:creationId xmlns:p14="http://schemas.microsoft.com/office/powerpoint/2010/main" val="30943847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935090195"/>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501438682"/>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17801217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87975514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184193414"/>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54996539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1566846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367645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2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4635908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293010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75028037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9350830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3831814852"/>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lIns="91030" tIns="45517" rIns="91030" bIns="45517"/>
          <a:lstStyle/>
          <a:p>
            <a:r>
              <a:rPr lang="fr-FR" smtClean="0"/>
              <a:t>Modifiez le style du titre</a:t>
            </a:r>
            <a:endParaRPr lang="en-US"/>
          </a:p>
        </p:txBody>
      </p:sp>
      <p:sp>
        <p:nvSpPr>
          <p:cNvPr id="3" name="Espace réservé du contenu 2"/>
          <p:cNvSpPr>
            <a:spLocks noGrp="1"/>
          </p:cNvSpPr>
          <p:nvPr>
            <p:ph idx="1"/>
          </p:nvPr>
        </p:nvSpPr>
        <p:spPr>
          <a:xfrm>
            <a:off x="457200" y="1600200"/>
            <a:ext cx="8229600" cy="4355779"/>
          </a:xfrm>
          <a:prstGeom prst="rect">
            <a:avLst/>
          </a:prstGeom>
        </p:spPr>
        <p:txBody>
          <a:bodyPr lIns="91030" tIns="45517" rIns="91030" bIns="45517"/>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4"/>
          <p:cNvSpPr>
            <a:spLocks noGrp="1"/>
          </p:cNvSpPr>
          <p:nvPr>
            <p:ph type="ftr" sz="quarter" idx="11"/>
          </p:nvPr>
        </p:nvSpPr>
        <p:spPr/>
        <p:txBody>
          <a:bodyPr/>
          <a:lstStyle/>
          <a:p>
            <a:endParaRPr lang="en-US" dirty="0">
              <a:solidFill>
                <a:srgbClr val="636463">
                  <a:tint val="75000"/>
                </a:srgbClr>
              </a:solidFill>
            </a:endParaRPr>
          </a:p>
        </p:txBody>
      </p:sp>
      <p:sp>
        <p:nvSpPr>
          <p:cNvPr id="6" name="Espace réservé du numéro de diapositive 5"/>
          <p:cNvSpPr>
            <a:spLocks noGrp="1"/>
          </p:cNvSpPr>
          <p:nvPr>
            <p:ph type="sldNum" sz="quarter" idx="12"/>
          </p:nvPr>
        </p:nvSpPr>
        <p:spPr/>
        <p:txBody>
          <a:bodyPr/>
          <a:lstStyle/>
          <a:p>
            <a:fld id="{5E01A159-A8BF-4BA9-9AC6-3BDDD5CCEAA4}" type="slidenum">
              <a:rPr lang="en-US" smtClean="0">
                <a:solidFill>
                  <a:srgbClr val="636463">
                    <a:tint val="75000"/>
                  </a:srgbClr>
                </a:solidFill>
              </a:rPr>
              <a:pPr/>
              <a:t>‹#›</a:t>
            </a:fld>
            <a:endParaRPr lang="en-US" dirty="0">
              <a:solidFill>
                <a:srgbClr val="636463">
                  <a:tint val="75000"/>
                </a:srgbClr>
              </a:solidFill>
            </a:endParaRPr>
          </a:p>
        </p:txBody>
      </p:sp>
    </p:spTree>
    <p:extLst>
      <p:ext uri="{BB962C8B-B14F-4D97-AF65-F5344CB8AC3E}">
        <p14:creationId xmlns:p14="http://schemas.microsoft.com/office/powerpoint/2010/main" val="300230514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96" tIns="39897" rIns="79796" bIns="39897"/>
          <a:lstStyle/>
          <a:p>
            <a:r>
              <a:rPr lang="en-US" smtClean="0"/>
              <a:t>Click to edit Master title style</a:t>
            </a:r>
            <a:endParaRPr lang="en-US"/>
          </a:p>
        </p:txBody>
      </p:sp>
    </p:spTree>
    <p:extLst>
      <p:ext uri="{BB962C8B-B14F-4D97-AF65-F5344CB8AC3E}">
        <p14:creationId xmlns:p14="http://schemas.microsoft.com/office/powerpoint/2010/main" val="68775475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97405727"/>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575189163"/>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41411179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97772003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2 Plain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233452280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43203874"/>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996726863"/>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302106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30989304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87877189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45984543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9233746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08861083"/>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lIns="91030" tIns="45517" rIns="91030" bIns="45517"/>
          <a:lstStyle/>
          <a:p>
            <a:r>
              <a:rPr lang="fr-FR" smtClean="0"/>
              <a:t>Modifiez le style du titre</a:t>
            </a:r>
            <a:endParaRPr lang="en-US"/>
          </a:p>
        </p:txBody>
      </p:sp>
      <p:sp>
        <p:nvSpPr>
          <p:cNvPr id="3" name="Espace réservé du contenu 2"/>
          <p:cNvSpPr>
            <a:spLocks noGrp="1"/>
          </p:cNvSpPr>
          <p:nvPr>
            <p:ph idx="1"/>
          </p:nvPr>
        </p:nvSpPr>
        <p:spPr>
          <a:xfrm>
            <a:off x="457200" y="1600200"/>
            <a:ext cx="8229600" cy="4355779"/>
          </a:xfrm>
          <a:prstGeom prst="rect">
            <a:avLst/>
          </a:prstGeom>
        </p:spPr>
        <p:txBody>
          <a:bodyPr lIns="91030" tIns="45517" rIns="91030" bIns="45517"/>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4"/>
          <p:cNvSpPr>
            <a:spLocks noGrp="1"/>
          </p:cNvSpPr>
          <p:nvPr>
            <p:ph type="ftr" sz="quarter" idx="11"/>
          </p:nvPr>
        </p:nvSpPr>
        <p:spPr/>
        <p:txBody>
          <a:bodyPr/>
          <a:lstStyle/>
          <a:p>
            <a:endParaRPr lang="en-US" dirty="0">
              <a:solidFill>
                <a:srgbClr val="636463">
                  <a:tint val="75000"/>
                </a:srgbClr>
              </a:solidFill>
            </a:endParaRPr>
          </a:p>
        </p:txBody>
      </p:sp>
      <p:sp>
        <p:nvSpPr>
          <p:cNvPr id="6" name="Espace réservé du numéro de diapositive 5"/>
          <p:cNvSpPr>
            <a:spLocks noGrp="1"/>
          </p:cNvSpPr>
          <p:nvPr>
            <p:ph type="sldNum" sz="quarter" idx="12"/>
          </p:nvPr>
        </p:nvSpPr>
        <p:spPr/>
        <p:txBody>
          <a:bodyPr/>
          <a:lstStyle/>
          <a:p>
            <a:fld id="{5E01A159-A8BF-4BA9-9AC6-3BDDD5CCEAA4}" type="slidenum">
              <a:rPr lang="en-US" smtClean="0">
                <a:solidFill>
                  <a:srgbClr val="636463">
                    <a:tint val="75000"/>
                  </a:srgbClr>
                </a:solidFill>
              </a:rPr>
              <a:pPr/>
              <a:t>‹#›</a:t>
            </a:fld>
            <a:endParaRPr lang="en-US" dirty="0">
              <a:solidFill>
                <a:srgbClr val="636463">
                  <a:tint val="75000"/>
                </a:srgbClr>
              </a:solidFill>
            </a:endParaRPr>
          </a:p>
        </p:txBody>
      </p:sp>
    </p:spTree>
    <p:extLst>
      <p:ext uri="{BB962C8B-B14F-4D97-AF65-F5344CB8AC3E}">
        <p14:creationId xmlns:p14="http://schemas.microsoft.com/office/powerpoint/2010/main" val="181338374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96" tIns="39897" rIns="79796" bIns="39897"/>
          <a:lstStyle/>
          <a:p>
            <a:r>
              <a:rPr lang="en-US" smtClean="0"/>
              <a:t>Click to edit Master title style</a:t>
            </a:r>
            <a:endParaRPr lang="en-US"/>
          </a:p>
        </p:txBody>
      </p:sp>
    </p:spTree>
    <p:extLst>
      <p:ext uri="{BB962C8B-B14F-4D97-AF65-F5344CB8AC3E}">
        <p14:creationId xmlns:p14="http://schemas.microsoft.com/office/powerpoint/2010/main" val="3260917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2 Plain 2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20155246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976850666"/>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76997646"/>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93" tIns="45497" rIns="90993" bIns="45497" anchor="ctr" anchorCtr="0"/>
          <a:lstStyle>
            <a:lvl1pPr marL="341216" indent="-341216">
              <a:buClr>
                <a:schemeClr val="bg2"/>
              </a:buClr>
              <a:buFont typeface="Arial"/>
              <a:buChar char="•"/>
              <a:defRPr sz="2200">
                <a:solidFill>
                  <a:schemeClr val="tx1">
                    <a:lumMod val="60000"/>
                    <a:lumOff val="40000"/>
                  </a:schemeClr>
                </a:solidFill>
                <a:latin typeface="Arial"/>
              </a:defRPr>
            </a:lvl1pPr>
            <a:lvl2pPr marL="739294" indent="-284345">
              <a:buClr>
                <a:schemeClr val="accent5"/>
              </a:buClr>
              <a:buFont typeface="Arial"/>
              <a:buChar char="•"/>
              <a:defRPr sz="2200">
                <a:solidFill>
                  <a:schemeClr val="tx1">
                    <a:lumMod val="60000"/>
                    <a:lumOff val="40000"/>
                  </a:schemeClr>
                </a:solidFill>
                <a:latin typeface="Arial"/>
              </a:defRPr>
            </a:lvl2pPr>
            <a:lvl3pPr marL="1137389" indent="-227486">
              <a:buFont typeface="Arial"/>
              <a:buChar char="•"/>
              <a:defRPr sz="2200">
                <a:solidFill>
                  <a:schemeClr val="tx1">
                    <a:lumMod val="60000"/>
                    <a:lumOff val="40000"/>
                  </a:schemeClr>
                </a:solidFill>
                <a:latin typeface="Arial"/>
              </a:defRPr>
            </a:lvl3pPr>
            <a:lvl4pPr marL="1592342" indent="-227486">
              <a:buClr>
                <a:schemeClr val="accent2"/>
              </a:buClr>
              <a:buFont typeface="Arial"/>
              <a:buChar char="•"/>
              <a:defRPr sz="2200">
                <a:solidFill>
                  <a:schemeClr val="tx1">
                    <a:lumMod val="60000"/>
                    <a:lumOff val="40000"/>
                  </a:schemeClr>
                </a:solidFill>
                <a:latin typeface="Arial"/>
              </a:defRPr>
            </a:lvl4pPr>
            <a:lvl5pPr marL="2047299" indent="-22748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00062669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93" tIns="45497" rIns="90993" bIns="45497"/>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917584769"/>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6"/>
            <a:ext cx="3991716" cy="402731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6"/>
            <a:ext cx="3975681" cy="4027311"/>
          </a:xfrm>
          <a:prstGeom prst="rect">
            <a:avLst/>
          </a:prstGeom>
        </p:spPr>
        <p:txBody>
          <a:bodyPr lIns="90993" tIns="45497" rIns="90993" bIns="45497"/>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071594131"/>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6"/>
            <a:ext cx="8218875" cy="402731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87443478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93" tIns="45497" rIns="90993" bIns="45497"/>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93" tIns="45497" rIns="90993" bIns="45497"/>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80660882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45331472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29365063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37"/>
            <a:ext cx="3991717" cy="192475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37"/>
            <a:ext cx="3868603" cy="1924755"/>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93" tIns="45497" rIns="90993" bIns="45497"/>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8228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pPr/>
              <a:t>‹#›</a:t>
            </a:fld>
            <a:endParaRPr lang="fr-CH" dirty="0"/>
          </a:p>
        </p:txBody>
      </p:sp>
    </p:spTree>
    <p:extLst>
      <p:ext uri="{BB962C8B-B14F-4D97-AF65-F5344CB8AC3E}">
        <p14:creationId xmlns:p14="http://schemas.microsoft.com/office/powerpoint/2010/main" val="34363465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2 Plain 2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27739618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4"/>
            <a:ext cx="3957088" cy="4025900"/>
          </a:xfrm>
          <a:prstGeom prst="rect">
            <a:avLst/>
          </a:prstGeom>
        </p:spPr>
        <p:txBody>
          <a:bodyPr lIns="90993" tIns="45497" rIns="90993" bIns="45497"/>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93" tIns="45497" rIns="90993" bIns="45497"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93" tIns="45497" rIns="90993" bIns="4549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8275211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77" tIns="39888" rIns="79777" bIns="39888"/>
          <a:lstStyle/>
          <a:p>
            <a:r>
              <a:rPr lang="en-US" smtClean="0"/>
              <a:t>Click to edit Master title style</a:t>
            </a:r>
            <a:endParaRPr lang="en-US"/>
          </a:p>
        </p:txBody>
      </p:sp>
      <p:sp>
        <p:nvSpPr>
          <p:cNvPr id="3" name="Content Placeholder 2"/>
          <p:cNvSpPr>
            <a:spLocks noGrp="1"/>
          </p:cNvSpPr>
          <p:nvPr>
            <p:ph sz="half" idx="1"/>
          </p:nvPr>
        </p:nvSpPr>
        <p:spPr>
          <a:xfrm>
            <a:off x="442545" y="1380820"/>
            <a:ext cx="4080591" cy="4611835"/>
          </a:xfrm>
          <a:prstGeom prst="rect">
            <a:avLst/>
          </a:prstGeom>
        </p:spPr>
        <p:txBody>
          <a:bodyPr lIns="79777" tIns="39888" rIns="79777" bIns="39888"/>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77" tIns="39888" rIns="79777" bIns="39888"/>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2279150020"/>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091078889"/>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65961489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84622274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63382571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623184689"/>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836406556"/>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8291449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360281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2 Plain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01476065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87908490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2847823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3607934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4172026659"/>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9" y="275015"/>
            <a:ext cx="8229057" cy="1143240"/>
          </a:xfrm>
          <a:prstGeom prst="rect">
            <a:avLst/>
          </a:prstGeom>
        </p:spPr>
        <p:txBody>
          <a:bodyPr lIns="79796" tIns="39897" rIns="79796" bIns="39897"/>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7" y="1534880"/>
            <a:ext cx="4039867" cy="639293"/>
          </a:xfrm>
          <a:prstGeom prst="rect">
            <a:avLst/>
          </a:prstGeom>
        </p:spPr>
        <p:txBody>
          <a:bodyPr lIns="79796" tIns="39897" rIns="79796" bIns="39897" anchor="b"/>
          <a:lstStyle>
            <a:lvl1pPr marL="0" indent="0">
              <a:buNone/>
              <a:defRPr sz="2100" b="1"/>
            </a:lvl1pPr>
            <a:lvl2pPr marL="398938" indent="0">
              <a:buNone/>
              <a:defRPr sz="1800" b="1"/>
            </a:lvl2pPr>
            <a:lvl3pPr marL="797870" indent="0">
              <a:buNone/>
              <a:defRPr sz="1600" b="1"/>
            </a:lvl3pPr>
            <a:lvl4pPr marL="1196807" indent="0">
              <a:buNone/>
              <a:defRPr sz="1400" b="1"/>
            </a:lvl4pPr>
            <a:lvl5pPr marL="1595740" indent="0">
              <a:buNone/>
              <a:defRPr sz="1400" b="1"/>
            </a:lvl5pPr>
            <a:lvl6pPr marL="1994672" indent="0">
              <a:buNone/>
              <a:defRPr sz="1400" b="1"/>
            </a:lvl6pPr>
            <a:lvl7pPr marL="2393619" indent="0">
              <a:buNone/>
              <a:defRPr sz="1400" b="1"/>
            </a:lvl7pPr>
            <a:lvl8pPr marL="2792542" indent="0">
              <a:buNone/>
              <a:defRPr sz="1400" b="1"/>
            </a:lvl8pPr>
            <a:lvl9pPr marL="319147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7" y="2174174"/>
            <a:ext cx="4039867" cy="3952385"/>
          </a:xfrm>
          <a:prstGeom prst="rect">
            <a:avLst/>
          </a:prstGeom>
        </p:spPr>
        <p:txBody>
          <a:bodyPr lIns="79796" tIns="39897" rIns="79796" bIns="39897"/>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8" y="1534880"/>
            <a:ext cx="4041225" cy="639293"/>
          </a:xfrm>
          <a:prstGeom prst="rect">
            <a:avLst/>
          </a:prstGeom>
        </p:spPr>
        <p:txBody>
          <a:bodyPr lIns="79796" tIns="39897" rIns="79796" bIns="39897" anchor="b"/>
          <a:lstStyle>
            <a:lvl1pPr marL="0" indent="0">
              <a:buNone/>
              <a:defRPr sz="2100" b="1"/>
            </a:lvl1pPr>
            <a:lvl2pPr marL="398938" indent="0">
              <a:buNone/>
              <a:defRPr sz="1800" b="1"/>
            </a:lvl2pPr>
            <a:lvl3pPr marL="797870" indent="0">
              <a:buNone/>
              <a:defRPr sz="1600" b="1"/>
            </a:lvl3pPr>
            <a:lvl4pPr marL="1196807" indent="0">
              <a:buNone/>
              <a:defRPr sz="1400" b="1"/>
            </a:lvl4pPr>
            <a:lvl5pPr marL="1595740" indent="0">
              <a:buNone/>
              <a:defRPr sz="1400" b="1"/>
            </a:lvl5pPr>
            <a:lvl6pPr marL="1994672" indent="0">
              <a:buNone/>
              <a:defRPr sz="1400" b="1"/>
            </a:lvl6pPr>
            <a:lvl7pPr marL="2393619" indent="0">
              <a:buNone/>
              <a:defRPr sz="1400" b="1"/>
            </a:lvl7pPr>
            <a:lvl8pPr marL="2792542" indent="0">
              <a:buNone/>
              <a:defRPr sz="1400" b="1"/>
            </a:lvl8pPr>
            <a:lvl9pPr marL="319147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8" y="2174174"/>
            <a:ext cx="4041225" cy="3952385"/>
          </a:xfrm>
          <a:prstGeom prst="rect">
            <a:avLst/>
          </a:prstGeom>
        </p:spPr>
        <p:txBody>
          <a:bodyPr lIns="79796" tIns="39897" rIns="79796" bIns="39897"/>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18604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77539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99632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150" indent="0">
              <a:buNone/>
              <a:defRPr sz="1800"/>
            </a:lvl2pPr>
            <a:lvl3pPr marL="910293" indent="0">
              <a:buNone/>
              <a:defRPr sz="1600"/>
            </a:lvl3pPr>
            <a:lvl4pPr marL="1365435" indent="0">
              <a:buNone/>
              <a:defRPr sz="1400"/>
            </a:lvl4pPr>
            <a:lvl5pPr marL="1820581" indent="0">
              <a:buNone/>
              <a:defRPr sz="1400"/>
            </a:lvl5pPr>
            <a:lvl6pPr marL="2275725" indent="0">
              <a:buNone/>
              <a:defRPr sz="1400"/>
            </a:lvl6pPr>
            <a:lvl7pPr marL="2730870" indent="0">
              <a:buNone/>
              <a:defRPr sz="1400"/>
            </a:lvl7pPr>
            <a:lvl8pPr marL="3186014" indent="0">
              <a:buNone/>
              <a:defRPr sz="1400"/>
            </a:lvl8pPr>
            <a:lvl9pPr marL="364116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896914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8"/>
            <a:ext cx="4068762"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8"/>
            <a:ext cx="407035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02054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5150" indent="0">
              <a:buNone/>
              <a:defRPr sz="2000" b="1"/>
            </a:lvl2pPr>
            <a:lvl3pPr marL="910293" indent="0">
              <a:buNone/>
              <a:defRPr sz="1800" b="1"/>
            </a:lvl3pPr>
            <a:lvl4pPr marL="1365435" indent="0">
              <a:buNone/>
              <a:defRPr sz="1600" b="1"/>
            </a:lvl4pPr>
            <a:lvl5pPr marL="1820581" indent="0">
              <a:buNone/>
              <a:defRPr sz="1600" b="1"/>
            </a:lvl5pPr>
            <a:lvl6pPr marL="2275725" indent="0">
              <a:buNone/>
              <a:defRPr sz="1600" b="1"/>
            </a:lvl6pPr>
            <a:lvl7pPr marL="2730870" indent="0">
              <a:buNone/>
              <a:defRPr sz="1600" b="1"/>
            </a:lvl7pPr>
            <a:lvl8pPr marL="3186014" indent="0">
              <a:buNone/>
              <a:defRPr sz="1600" b="1"/>
            </a:lvl8pPr>
            <a:lvl9pPr marL="36411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2" y="1535113"/>
            <a:ext cx="4041775" cy="639762"/>
          </a:xfrm>
        </p:spPr>
        <p:txBody>
          <a:bodyPr anchor="b"/>
          <a:lstStyle>
            <a:lvl1pPr marL="0" indent="0">
              <a:buNone/>
              <a:defRPr sz="2400" b="1"/>
            </a:lvl1pPr>
            <a:lvl2pPr marL="455150" indent="0">
              <a:buNone/>
              <a:defRPr sz="2000" b="1"/>
            </a:lvl2pPr>
            <a:lvl3pPr marL="910293" indent="0">
              <a:buNone/>
              <a:defRPr sz="1800" b="1"/>
            </a:lvl3pPr>
            <a:lvl4pPr marL="1365435" indent="0">
              <a:buNone/>
              <a:defRPr sz="1600" b="1"/>
            </a:lvl4pPr>
            <a:lvl5pPr marL="1820581" indent="0">
              <a:buNone/>
              <a:defRPr sz="1600" b="1"/>
            </a:lvl5pPr>
            <a:lvl6pPr marL="2275725" indent="0">
              <a:buNone/>
              <a:defRPr sz="1600" b="1"/>
            </a:lvl6pPr>
            <a:lvl7pPr marL="2730870" indent="0">
              <a:buNone/>
              <a:defRPr sz="1600" b="1"/>
            </a:lvl7pPr>
            <a:lvl8pPr marL="3186014" indent="0">
              <a:buNone/>
              <a:defRPr sz="1600" b="1"/>
            </a:lvl8pPr>
            <a:lvl9pPr marL="36411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5400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2 Plain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815286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06509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52598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5150" indent="0">
              <a:buNone/>
              <a:defRPr sz="1200"/>
            </a:lvl2pPr>
            <a:lvl3pPr marL="910293" indent="0">
              <a:buNone/>
              <a:defRPr sz="1000"/>
            </a:lvl3pPr>
            <a:lvl4pPr marL="1365435" indent="0">
              <a:buNone/>
              <a:defRPr sz="900"/>
            </a:lvl4pPr>
            <a:lvl5pPr marL="1820581" indent="0">
              <a:buNone/>
              <a:defRPr sz="900"/>
            </a:lvl5pPr>
            <a:lvl6pPr marL="2275725" indent="0">
              <a:buNone/>
              <a:defRPr sz="900"/>
            </a:lvl6pPr>
            <a:lvl7pPr marL="2730870" indent="0">
              <a:buNone/>
              <a:defRPr sz="900"/>
            </a:lvl7pPr>
            <a:lvl8pPr marL="3186014" indent="0">
              <a:buNone/>
              <a:defRPr sz="900"/>
            </a:lvl8pPr>
            <a:lvl9pPr marL="3641160" indent="0">
              <a:buNone/>
              <a:defRPr sz="900"/>
            </a:lvl9pPr>
          </a:lstStyle>
          <a:p>
            <a:pPr lvl="0"/>
            <a:r>
              <a:rPr lang="en-US" smtClean="0"/>
              <a:t>Click to edit Master text styles</a:t>
            </a:r>
          </a:p>
        </p:txBody>
      </p:sp>
    </p:spTree>
    <p:extLst>
      <p:ext uri="{BB962C8B-B14F-4D97-AF65-F5344CB8AC3E}">
        <p14:creationId xmlns:p14="http://schemas.microsoft.com/office/powerpoint/2010/main" val="229379715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150" indent="0">
              <a:buNone/>
              <a:defRPr sz="2800"/>
            </a:lvl2pPr>
            <a:lvl3pPr marL="910293" indent="0">
              <a:buNone/>
              <a:defRPr sz="2400"/>
            </a:lvl3pPr>
            <a:lvl4pPr marL="1365435" indent="0">
              <a:buNone/>
              <a:defRPr sz="2000"/>
            </a:lvl4pPr>
            <a:lvl5pPr marL="1820581" indent="0">
              <a:buNone/>
              <a:defRPr sz="2000"/>
            </a:lvl5pPr>
            <a:lvl6pPr marL="2275725" indent="0">
              <a:buNone/>
              <a:defRPr sz="2000"/>
            </a:lvl6pPr>
            <a:lvl7pPr marL="2730870" indent="0">
              <a:buNone/>
              <a:defRPr sz="2000"/>
            </a:lvl7pPr>
            <a:lvl8pPr marL="3186014" indent="0">
              <a:buNone/>
              <a:defRPr sz="2000"/>
            </a:lvl8pPr>
            <a:lvl9pPr marL="364116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150" indent="0">
              <a:buNone/>
              <a:defRPr sz="1200"/>
            </a:lvl2pPr>
            <a:lvl3pPr marL="910293" indent="0">
              <a:buNone/>
              <a:defRPr sz="1000"/>
            </a:lvl3pPr>
            <a:lvl4pPr marL="1365435" indent="0">
              <a:buNone/>
              <a:defRPr sz="900"/>
            </a:lvl4pPr>
            <a:lvl5pPr marL="1820581" indent="0">
              <a:buNone/>
              <a:defRPr sz="900"/>
            </a:lvl5pPr>
            <a:lvl6pPr marL="2275725" indent="0">
              <a:buNone/>
              <a:defRPr sz="900"/>
            </a:lvl6pPr>
            <a:lvl7pPr marL="2730870" indent="0">
              <a:buNone/>
              <a:defRPr sz="900"/>
            </a:lvl7pPr>
            <a:lvl8pPr marL="3186014" indent="0">
              <a:buNone/>
              <a:defRPr sz="900"/>
            </a:lvl8pPr>
            <a:lvl9pPr marL="3641160" indent="0">
              <a:buNone/>
              <a:defRPr sz="900"/>
            </a:lvl9pPr>
          </a:lstStyle>
          <a:p>
            <a:pPr lvl="0"/>
            <a:r>
              <a:rPr lang="en-US" smtClean="0"/>
              <a:t>Click to edit Master text styles</a:t>
            </a:r>
          </a:p>
        </p:txBody>
      </p:sp>
    </p:spTree>
    <p:extLst>
      <p:ext uri="{BB962C8B-B14F-4D97-AF65-F5344CB8AC3E}">
        <p14:creationId xmlns:p14="http://schemas.microsoft.com/office/powerpoint/2010/main" val="420705729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62574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 y="3"/>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11505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42913" y="1541468"/>
            <a:ext cx="4068762" cy="4310062"/>
          </a:xfrm>
        </p:spPr>
        <p:txBody>
          <a:bodyPr/>
          <a:lstStyle/>
          <a:p>
            <a:pPr lvl="0"/>
            <a:endParaRPr lang="en-US" noProof="0" smtClean="0"/>
          </a:p>
        </p:txBody>
      </p:sp>
      <p:sp>
        <p:nvSpPr>
          <p:cNvPr id="4" name="Text Placeholder 3"/>
          <p:cNvSpPr>
            <a:spLocks noGrp="1"/>
          </p:cNvSpPr>
          <p:nvPr>
            <p:ph type="body" sz="half" idx="2"/>
          </p:nvPr>
        </p:nvSpPr>
        <p:spPr>
          <a:xfrm>
            <a:off x="4664075" y="1541468"/>
            <a:ext cx="4070350" cy="4310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31316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8"/>
            <a:ext cx="4068762" cy="4310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4075" y="1541468"/>
            <a:ext cx="4070350" cy="4310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287804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656574"/>
            <a:ext cx="9144000" cy="123827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42573" y="1974070"/>
            <a:ext cx="8291501" cy="4309467"/>
          </a:xfrm>
        </p:spPr>
        <p:txBody>
          <a:bodyPr/>
          <a:lstStyle/>
          <a:p>
            <a:pPr lvl="0"/>
            <a:endParaRPr lang="en-US" noProof="0"/>
          </a:p>
        </p:txBody>
      </p:sp>
    </p:spTree>
    <p:extLst>
      <p:ext uri="{BB962C8B-B14F-4D97-AF65-F5344CB8AC3E}">
        <p14:creationId xmlns:p14="http://schemas.microsoft.com/office/powerpoint/2010/main" val="247242210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r">
              <a:defRPr sz="1400"/>
            </a:lvl1pPr>
          </a:lstStyle>
          <a:p>
            <a:pPr defTabSz="910293" fontAlgn="base">
              <a:spcBef>
                <a:spcPct val="0"/>
              </a:spcBef>
              <a:spcAft>
                <a:spcPct val="0"/>
              </a:spcAft>
            </a:pPr>
            <a:fld id="{204FB009-FE71-4D8C-B9E8-17208B0CAD9A}" type="slidenum">
              <a:rPr lang="en-GB" smtClean="0">
                <a:solidFill>
                  <a:srgbClr val="000000"/>
                </a:solidFill>
              </a:rPr>
              <a:pPr defTabSz="910293"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1659668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2 Plain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30198915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33972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150" indent="0">
              <a:buNone/>
              <a:defRPr sz="1800"/>
            </a:lvl2pPr>
            <a:lvl3pPr marL="910293" indent="0">
              <a:buNone/>
              <a:defRPr sz="1600"/>
            </a:lvl3pPr>
            <a:lvl4pPr marL="1365435" indent="0">
              <a:buNone/>
              <a:defRPr sz="1400"/>
            </a:lvl4pPr>
            <a:lvl5pPr marL="1820581" indent="0">
              <a:buNone/>
              <a:defRPr sz="1400"/>
            </a:lvl5pPr>
            <a:lvl6pPr marL="2275725" indent="0">
              <a:buNone/>
              <a:defRPr sz="1400"/>
            </a:lvl6pPr>
            <a:lvl7pPr marL="2730870" indent="0">
              <a:buNone/>
              <a:defRPr sz="1400"/>
            </a:lvl7pPr>
            <a:lvl8pPr marL="3186014" indent="0">
              <a:buNone/>
              <a:defRPr sz="1400"/>
            </a:lvl8pPr>
            <a:lvl9pPr marL="3641160" indent="0">
              <a:buNone/>
              <a:defRPr sz="1400"/>
            </a:lvl9pPr>
          </a:lstStyle>
          <a:p>
            <a:pPr lvl="0"/>
            <a:r>
              <a:rPr lang="en-US" smtClean="0"/>
              <a:t>Click to edit Master text styles</a:t>
            </a:r>
          </a:p>
        </p:txBody>
      </p:sp>
    </p:spTree>
    <p:extLst>
      <p:ext uri="{BB962C8B-B14F-4D97-AF65-F5344CB8AC3E}">
        <p14:creationId xmlns:p14="http://schemas.microsoft.com/office/powerpoint/2010/main" val="49226596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8"/>
            <a:ext cx="4068762"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8"/>
            <a:ext cx="407035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8661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5150" indent="0">
              <a:buNone/>
              <a:defRPr sz="2000" b="1"/>
            </a:lvl2pPr>
            <a:lvl3pPr marL="910293" indent="0">
              <a:buNone/>
              <a:defRPr sz="1800" b="1"/>
            </a:lvl3pPr>
            <a:lvl4pPr marL="1365435" indent="0">
              <a:buNone/>
              <a:defRPr sz="1600" b="1"/>
            </a:lvl4pPr>
            <a:lvl5pPr marL="1820581" indent="0">
              <a:buNone/>
              <a:defRPr sz="1600" b="1"/>
            </a:lvl5pPr>
            <a:lvl6pPr marL="2275725" indent="0">
              <a:buNone/>
              <a:defRPr sz="1600" b="1"/>
            </a:lvl6pPr>
            <a:lvl7pPr marL="2730870" indent="0">
              <a:buNone/>
              <a:defRPr sz="1600" b="1"/>
            </a:lvl7pPr>
            <a:lvl8pPr marL="3186014" indent="0">
              <a:buNone/>
              <a:defRPr sz="1600" b="1"/>
            </a:lvl8pPr>
            <a:lvl9pPr marL="36411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2" y="1535113"/>
            <a:ext cx="4041775" cy="639762"/>
          </a:xfrm>
        </p:spPr>
        <p:txBody>
          <a:bodyPr anchor="b"/>
          <a:lstStyle>
            <a:lvl1pPr marL="0" indent="0">
              <a:buNone/>
              <a:defRPr sz="2400" b="1"/>
            </a:lvl1pPr>
            <a:lvl2pPr marL="455150" indent="0">
              <a:buNone/>
              <a:defRPr sz="2000" b="1"/>
            </a:lvl2pPr>
            <a:lvl3pPr marL="910293" indent="0">
              <a:buNone/>
              <a:defRPr sz="1800" b="1"/>
            </a:lvl3pPr>
            <a:lvl4pPr marL="1365435" indent="0">
              <a:buNone/>
              <a:defRPr sz="1600" b="1"/>
            </a:lvl4pPr>
            <a:lvl5pPr marL="1820581" indent="0">
              <a:buNone/>
              <a:defRPr sz="1600" b="1"/>
            </a:lvl5pPr>
            <a:lvl6pPr marL="2275725" indent="0">
              <a:buNone/>
              <a:defRPr sz="1600" b="1"/>
            </a:lvl6pPr>
            <a:lvl7pPr marL="2730870" indent="0">
              <a:buNone/>
              <a:defRPr sz="1600" b="1"/>
            </a:lvl7pPr>
            <a:lvl8pPr marL="3186014" indent="0">
              <a:buNone/>
              <a:defRPr sz="1600" b="1"/>
            </a:lvl8pPr>
            <a:lvl9pPr marL="36411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85169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211707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7198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5150" indent="0">
              <a:buNone/>
              <a:defRPr sz="1200"/>
            </a:lvl2pPr>
            <a:lvl3pPr marL="910293" indent="0">
              <a:buNone/>
              <a:defRPr sz="1000"/>
            </a:lvl3pPr>
            <a:lvl4pPr marL="1365435" indent="0">
              <a:buNone/>
              <a:defRPr sz="900"/>
            </a:lvl4pPr>
            <a:lvl5pPr marL="1820581" indent="0">
              <a:buNone/>
              <a:defRPr sz="900"/>
            </a:lvl5pPr>
            <a:lvl6pPr marL="2275725" indent="0">
              <a:buNone/>
              <a:defRPr sz="900"/>
            </a:lvl6pPr>
            <a:lvl7pPr marL="2730870" indent="0">
              <a:buNone/>
              <a:defRPr sz="900"/>
            </a:lvl7pPr>
            <a:lvl8pPr marL="3186014" indent="0">
              <a:buNone/>
              <a:defRPr sz="900"/>
            </a:lvl8pPr>
            <a:lvl9pPr marL="3641160" indent="0">
              <a:buNone/>
              <a:defRPr sz="900"/>
            </a:lvl9pPr>
          </a:lstStyle>
          <a:p>
            <a:pPr lvl="0"/>
            <a:r>
              <a:rPr lang="en-US" smtClean="0"/>
              <a:t>Click to edit Master text styles</a:t>
            </a:r>
          </a:p>
        </p:txBody>
      </p:sp>
    </p:spTree>
    <p:extLst>
      <p:ext uri="{BB962C8B-B14F-4D97-AF65-F5344CB8AC3E}">
        <p14:creationId xmlns:p14="http://schemas.microsoft.com/office/powerpoint/2010/main" val="112308780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150" indent="0">
              <a:buNone/>
              <a:defRPr sz="2800"/>
            </a:lvl2pPr>
            <a:lvl3pPr marL="910293" indent="0">
              <a:buNone/>
              <a:defRPr sz="2400"/>
            </a:lvl3pPr>
            <a:lvl4pPr marL="1365435" indent="0">
              <a:buNone/>
              <a:defRPr sz="2000"/>
            </a:lvl4pPr>
            <a:lvl5pPr marL="1820581" indent="0">
              <a:buNone/>
              <a:defRPr sz="2000"/>
            </a:lvl5pPr>
            <a:lvl6pPr marL="2275725" indent="0">
              <a:buNone/>
              <a:defRPr sz="2000"/>
            </a:lvl6pPr>
            <a:lvl7pPr marL="2730870" indent="0">
              <a:buNone/>
              <a:defRPr sz="2000"/>
            </a:lvl7pPr>
            <a:lvl8pPr marL="3186014" indent="0">
              <a:buNone/>
              <a:defRPr sz="2000"/>
            </a:lvl8pPr>
            <a:lvl9pPr marL="364116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150" indent="0">
              <a:buNone/>
              <a:defRPr sz="1200"/>
            </a:lvl2pPr>
            <a:lvl3pPr marL="910293" indent="0">
              <a:buNone/>
              <a:defRPr sz="1000"/>
            </a:lvl3pPr>
            <a:lvl4pPr marL="1365435" indent="0">
              <a:buNone/>
              <a:defRPr sz="900"/>
            </a:lvl4pPr>
            <a:lvl5pPr marL="1820581" indent="0">
              <a:buNone/>
              <a:defRPr sz="900"/>
            </a:lvl5pPr>
            <a:lvl6pPr marL="2275725" indent="0">
              <a:buNone/>
              <a:defRPr sz="900"/>
            </a:lvl6pPr>
            <a:lvl7pPr marL="2730870" indent="0">
              <a:buNone/>
              <a:defRPr sz="900"/>
            </a:lvl7pPr>
            <a:lvl8pPr marL="3186014" indent="0">
              <a:buNone/>
              <a:defRPr sz="900"/>
            </a:lvl8pPr>
            <a:lvl9pPr marL="3641160" indent="0">
              <a:buNone/>
              <a:defRPr sz="900"/>
            </a:lvl9pPr>
          </a:lstStyle>
          <a:p>
            <a:pPr lvl="0"/>
            <a:r>
              <a:rPr lang="en-US" smtClean="0"/>
              <a:t>Click to edit Master text styles</a:t>
            </a:r>
          </a:p>
        </p:txBody>
      </p:sp>
    </p:spTree>
    <p:extLst>
      <p:ext uri="{BB962C8B-B14F-4D97-AF65-F5344CB8AC3E}">
        <p14:creationId xmlns:p14="http://schemas.microsoft.com/office/powerpoint/2010/main" val="228254110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928625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 y="3"/>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59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3 Plain">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8" y="1622783"/>
            <a:ext cx="8241454" cy="4557889"/>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75067807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42913" y="1541468"/>
            <a:ext cx="4068762" cy="4310062"/>
          </a:xfrm>
        </p:spPr>
        <p:txBody>
          <a:bodyPr/>
          <a:lstStyle/>
          <a:p>
            <a:endParaRPr lang="en-US"/>
          </a:p>
        </p:txBody>
      </p:sp>
      <p:sp>
        <p:nvSpPr>
          <p:cNvPr id="4" name="Text Placeholder 3"/>
          <p:cNvSpPr>
            <a:spLocks noGrp="1"/>
          </p:cNvSpPr>
          <p:nvPr>
            <p:ph type="body" sz="half" idx="2"/>
          </p:nvPr>
        </p:nvSpPr>
        <p:spPr>
          <a:xfrm>
            <a:off x="4664075" y="1541468"/>
            <a:ext cx="4070350" cy="4310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37240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8"/>
            <a:ext cx="4068762" cy="4310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4075" y="1541468"/>
            <a:ext cx="4070350" cy="4310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103430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42913" y="1541468"/>
            <a:ext cx="8291512" cy="4310062"/>
          </a:xfrm>
        </p:spPr>
        <p:txBody>
          <a:bodyPr/>
          <a:lstStyle/>
          <a:p>
            <a:endParaRPr lang="en-US"/>
          </a:p>
        </p:txBody>
      </p:sp>
    </p:spTree>
    <p:extLst>
      <p:ext uri="{BB962C8B-B14F-4D97-AF65-F5344CB8AC3E}">
        <p14:creationId xmlns:p14="http://schemas.microsoft.com/office/powerpoint/2010/main" val="279559710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E7FB8"/>
        </a:solidFill>
        <a:effectLst/>
      </p:bgPr>
    </p:bg>
    <p:spTree>
      <p:nvGrpSpPr>
        <p:cNvPr id="1" name=""/>
        <p:cNvGrpSpPr/>
        <p:nvPr/>
      </p:nvGrpSpPr>
      <p:grpSpPr>
        <a:xfrm>
          <a:off x="0" y="0"/>
          <a:ext cx="0" cy="0"/>
          <a:chOff x="0" y="0"/>
          <a:chExt cx="0" cy="0"/>
        </a:xfrm>
      </p:grpSpPr>
      <p:pic>
        <p:nvPicPr>
          <p:cNvPr id="5" name="Picture 5" descr="WHO-EN-white-H"/>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77644" y="5059629"/>
            <a:ext cx="3788733" cy="12353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570" y="2130976"/>
            <a:ext cx="7772943" cy="1470086"/>
          </a:xfr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defRPr lang="en-US" sz="4400" kern="1200">
                <a:solidFill>
                  <a:schemeClr val="bg1"/>
                </a:solidFill>
                <a:latin typeface="Arial" charset="0"/>
                <a:ea typeface="+mn-ea"/>
                <a:cs typeface="Arial" charset="0"/>
              </a:defRPr>
            </a:lvl1pPr>
          </a:lstStyle>
          <a:p>
            <a:pPr lvl="0"/>
            <a:r>
              <a:rPr lang="en-US" dirty="0" smtClean="0"/>
              <a:t>Click to edit Master title style</a:t>
            </a:r>
            <a:endParaRPr lang="en-US" dirty="0"/>
          </a:p>
        </p:txBody>
      </p:sp>
      <p:sp>
        <p:nvSpPr>
          <p:cNvPr id="10" name="Text Placeholder 9"/>
          <p:cNvSpPr>
            <a:spLocks noGrp="1"/>
          </p:cNvSpPr>
          <p:nvPr>
            <p:ph type="body" sz="quarter" idx="10"/>
          </p:nvPr>
        </p:nvSpPr>
        <p:spPr>
          <a:xfrm>
            <a:off x="2094600" y="3776729"/>
            <a:ext cx="4954810" cy="1183556"/>
          </a:xfr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marL="0" indent="0">
              <a:buNone/>
              <a:defRPr lang="en-US" sz="2500" b="1" kern="1200" smtClean="0">
                <a:solidFill>
                  <a:schemeClr val="bg1"/>
                </a:solidFill>
                <a:latin typeface="Arial" charset="0"/>
                <a:cs typeface="Arial" charset="0"/>
              </a:defRPr>
            </a:lvl1pPr>
            <a:lvl2pPr>
              <a:defRPr lang="en-US" sz="3500" b="1" smtClean="0">
                <a:latin typeface="Arial" charset="0"/>
                <a:cs typeface="Arial" charset="0"/>
              </a:defRPr>
            </a:lvl2pPr>
            <a:lvl3pPr>
              <a:defRPr lang="en-US" sz="3500" b="1" smtClean="0">
                <a:latin typeface="Arial" charset="0"/>
                <a:cs typeface="Arial" charset="0"/>
              </a:defRPr>
            </a:lvl3pPr>
            <a:lvl4pPr>
              <a:defRPr lang="en-US" sz="3500" b="1" smtClean="0">
                <a:latin typeface="Arial" charset="0"/>
                <a:cs typeface="Arial" charset="0"/>
              </a:defRPr>
            </a:lvl4pPr>
            <a:lvl5pPr>
              <a:defRPr lang="en-US" sz="3500" b="1">
                <a:latin typeface="Arial" charset="0"/>
                <a:cs typeface="Arial" charset="0"/>
              </a:defRPr>
            </a:lvl5pPr>
          </a:lstStyle>
          <a:p>
            <a:pPr lvl="0" algn="ctr">
              <a:spcBef>
                <a:spcPct val="0"/>
              </a:spcBef>
            </a:pPr>
            <a:r>
              <a:rPr lang="en-US" dirty="0" smtClean="0"/>
              <a:t>Click to edit Master text styles</a:t>
            </a:r>
          </a:p>
        </p:txBody>
      </p:sp>
    </p:spTree>
    <p:extLst>
      <p:ext uri="{BB962C8B-B14F-4D97-AF65-F5344CB8AC3E}">
        <p14:creationId xmlns:p14="http://schemas.microsoft.com/office/powerpoint/2010/main" val="168063364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903780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13" y="4407387"/>
            <a:ext cx="7772943" cy="136209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213" y="2907060"/>
            <a:ext cx="7772943" cy="1500322"/>
          </a:xfrm>
        </p:spPr>
        <p:txBody>
          <a:bodyPr anchor="b"/>
          <a:lstStyle>
            <a:lvl1pPr marL="0" indent="0">
              <a:buNone/>
              <a:defRPr sz="1800"/>
            </a:lvl1pPr>
            <a:lvl2pPr marL="398655" indent="0">
              <a:buNone/>
              <a:defRPr sz="1600"/>
            </a:lvl2pPr>
            <a:lvl3pPr marL="797304" indent="0">
              <a:buNone/>
              <a:defRPr sz="1400"/>
            </a:lvl3pPr>
            <a:lvl4pPr marL="1195963" indent="0">
              <a:buNone/>
              <a:defRPr sz="1200"/>
            </a:lvl4pPr>
            <a:lvl5pPr marL="1594612" indent="0">
              <a:buNone/>
              <a:defRPr sz="1200"/>
            </a:lvl5pPr>
            <a:lvl6pPr marL="1993267" indent="0">
              <a:buNone/>
              <a:defRPr sz="1200"/>
            </a:lvl6pPr>
            <a:lvl7pPr marL="2391922" indent="0">
              <a:buNone/>
              <a:defRPr sz="1200"/>
            </a:lvl7pPr>
            <a:lvl8pPr marL="2790572" indent="0">
              <a:buNone/>
              <a:defRPr sz="1200"/>
            </a:lvl8pPr>
            <a:lvl9pPr marL="3189224" indent="0">
              <a:buNone/>
              <a:defRPr sz="1200"/>
            </a:lvl9pPr>
          </a:lstStyle>
          <a:p>
            <a:pPr lvl="0"/>
            <a:r>
              <a:rPr lang="en-US" smtClean="0"/>
              <a:t>Click to edit Master text styles</a:t>
            </a:r>
          </a:p>
        </p:txBody>
      </p:sp>
    </p:spTree>
    <p:extLst>
      <p:ext uri="{BB962C8B-B14F-4D97-AF65-F5344CB8AC3E}">
        <p14:creationId xmlns:p14="http://schemas.microsoft.com/office/powerpoint/2010/main" val="72380968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5" y="1380815"/>
            <a:ext cx="4080591" cy="4611835"/>
          </a:xfrm>
        </p:spPr>
        <p:txBody>
          <a:bodyPr/>
          <a:lstStyle>
            <a:lvl1pPr>
              <a:defRPr sz="2500"/>
            </a:lvl1pPr>
            <a:lvl2pPr>
              <a:defRPr sz="2100"/>
            </a:lvl2pPr>
            <a:lvl3pPr>
              <a:defRPr sz="1800"/>
            </a:lvl3pPr>
            <a:lvl4pPr>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15"/>
            <a:ext cx="4080591" cy="4611835"/>
          </a:xfrm>
        </p:spPr>
        <p:txBody>
          <a:bodyPr/>
          <a:lstStyle>
            <a:lvl1pPr>
              <a:defRPr sz="2500"/>
            </a:lvl1pPr>
            <a:lvl2pPr>
              <a:defRPr sz="2100"/>
            </a:lvl2pPr>
            <a:lvl3pPr>
              <a:defRPr sz="1800"/>
            </a:lvl3pPr>
            <a:lvl4pPr>
              <a:defRPr sz="1600"/>
            </a:lvl4pPr>
            <a:lvl5pPr marL="1953126" indent="-143956"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099837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3" y="275017"/>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7" y="1534880"/>
            <a:ext cx="4039867" cy="639293"/>
          </a:xfrm>
        </p:spPr>
        <p:txBody>
          <a:bodyPr anchor="b"/>
          <a:lstStyle>
            <a:lvl1pPr marL="0" indent="0">
              <a:buNone/>
              <a:defRPr sz="2100" b="1"/>
            </a:lvl1pPr>
            <a:lvl2pPr marL="398655" indent="0">
              <a:buNone/>
              <a:defRPr sz="1800" b="1"/>
            </a:lvl2pPr>
            <a:lvl3pPr marL="797304" indent="0">
              <a:buNone/>
              <a:defRPr sz="1600" b="1"/>
            </a:lvl3pPr>
            <a:lvl4pPr marL="1195963" indent="0">
              <a:buNone/>
              <a:defRPr sz="1400" b="1"/>
            </a:lvl4pPr>
            <a:lvl5pPr marL="1594612" indent="0">
              <a:buNone/>
              <a:defRPr sz="1400" b="1"/>
            </a:lvl5pPr>
            <a:lvl6pPr marL="1993267" indent="0">
              <a:buNone/>
              <a:defRPr sz="1400" b="1"/>
            </a:lvl6pPr>
            <a:lvl7pPr marL="2391922" indent="0">
              <a:buNone/>
              <a:defRPr sz="1400" b="1"/>
            </a:lvl7pPr>
            <a:lvl8pPr marL="2790572" indent="0">
              <a:buNone/>
              <a:defRPr sz="1400" b="1"/>
            </a:lvl8pPr>
            <a:lvl9pPr marL="318922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7" y="2174174"/>
            <a:ext cx="4039867" cy="3952385"/>
          </a:xfrm>
        </p:spPr>
        <p:txBody>
          <a:bodyPr/>
          <a:lstStyle>
            <a:lvl1pPr>
              <a:defRPr sz="2100"/>
            </a:lvl1pPr>
            <a:lvl2pPr>
              <a:defRPr sz="1800"/>
            </a:lvl2pPr>
            <a:lvl3pPr>
              <a:defRPr sz="1600"/>
            </a:lvl3pPr>
            <a:lvl4pPr>
              <a:defRPr sz="1400"/>
            </a:lvl4pPr>
            <a:lvl5pPr algn="l" rtl="0">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308" y="1534880"/>
            <a:ext cx="4041225" cy="639293"/>
          </a:xfrm>
        </p:spPr>
        <p:txBody>
          <a:bodyPr anchor="b"/>
          <a:lstStyle>
            <a:lvl1pPr marL="0" indent="0">
              <a:buNone/>
              <a:defRPr sz="2100" b="1"/>
            </a:lvl1pPr>
            <a:lvl2pPr marL="398655" indent="0">
              <a:buNone/>
              <a:defRPr sz="1800" b="1"/>
            </a:lvl2pPr>
            <a:lvl3pPr marL="797304" indent="0">
              <a:buNone/>
              <a:defRPr sz="1600" b="1"/>
            </a:lvl3pPr>
            <a:lvl4pPr marL="1195963" indent="0">
              <a:buNone/>
              <a:defRPr sz="1400" b="1"/>
            </a:lvl4pPr>
            <a:lvl5pPr marL="1594612" indent="0">
              <a:buNone/>
              <a:defRPr sz="1400" b="1"/>
            </a:lvl5pPr>
            <a:lvl6pPr marL="1993267" indent="0">
              <a:buNone/>
              <a:defRPr sz="1400" b="1"/>
            </a:lvl6pPr>
            <a:lvl7pPr marL="2391922" indent="0">
              <a:buNone/>
              <a:defRPr sz="1400" b="1"/>
            </a:lvl7pPr>
            <a:lvl8pPr marL="2790572" indent="0">
              <a:buNone/>
              <a:defRPr sz="1400" b="1"/>
            </a:lvl8pPr>
            <a:lvl9pPr marL="318922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8" y="2174174"/>
            <a:ext cx="4041225" cy="3952385"/>
          </a:xfrm>
        </p:spPr>
        <p:txBody>
          <a:bodyPr/>
          <a:lstStyle>
            <a:lvl1pPr>
              <a:defRPr sz="2100"/>
            </a:lvl1pPr>
            <a:lvl2pPr>
              <a:defRPr sz="1800"/>
            </a:lvl2pPr>
            <a:lvl3pPr>
              <a:defRPr sz="1600"/>
            </a:lvl3pPr>
            <a:lvl4pPr>
              <a:defRPr sz="1400"/>
            </a:lvl4pPr>
            <a:lvl5pPr algn="l" rtl="0">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94683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9882150"/>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57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3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8591632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3" y="273576"/>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44" y="273571"/>
            <a:ext cx="5110921" cy="5852986"/>
          </a:xfrm>
        </p:spPr>
        <p:txBody>
          <a:bodyPr/>
          <a:lstStyle>
            <a:lvl1pPr>
              <a:defRPr sz="2800"/>
            </a:lvl1pPr>
            <a:lvl2pPr>
              <a:defRPr sz="2500"/>
            </a:lvl2pPr>
            <a:lvl3pPr>
              <a:defRPr sz="2100"/>
            </a:lvl3pPr>
            <a:lvl4pPr>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513" y="1435571"/>
            <a:ext cx="3008181" cy="4691027"/>
          </a:xfrm>
        </p:spPr>
        <p:txBody>
          <a:bodyPr/>
          <a:lstStyle>
            <a:lvl1pPr marL="0" indent="0">
              <a:buNone/>
              <a:defRPr sz="1200"/>
            </a:lvl1pPr>
            <a:lvl2pPr marL="398655" indent="0">
              <a:buNone/>
              <a:defRPr sz="1100"/>
            </a:lvl2pPr>
            <a:lvl3pPr marL="797304" indent="0">
              <a:buNone/>
              <a:defRPr sz="900"/>
            </a:lvl3pPr>
            <a:lvl4pPr marL="1195963" indent="0">
              <a:buNone/>
              <a:defRPr sz="800"/>
            </a:lvl4pPr>
            <a:lvl5pPr marL="1594612" indent="0">
              <a:buNone/>
              <a:defRPr sz="800"/>
            </a:lvl5pPr>
            <a:lvl6pPr marL="1993267" indent="0">
              <a:buNone/>
              <a:defRPr sz="800"/>
            </a:lvl6pPr>
            <a:lvl7pPr marL="2391922" indent="0">
              <a:buNone/>
              <a:defRPr sz="800"/>
            </a:lvl7pPr>
            <a:lvl8pPr marL="2790572" indent="0">
              <a:buNone/>
              <a:defRPr sz="800"/>
            </a:lvl8pPr>
            <a:lvl9pPr marL="3189224" indent="0">
              <a:buNone/>
              <a:defRPr sz="800"/>
            </a:lvl9pPr>
          </a:lstStyle>
          <a:p>
            <a:pPr lvl="0"/>
            <a:r>
              <a:rPr lang="en-US" smtClean="0"/>
              <a:t>Click to edit Master text styles</a:t>
            </a:r>
          </a:p>
        </p:txBody>
      </p:sp>
    </p:spTree>
    <p:extLst>
      <p:ext uri="{BB962C8B-B14F-4D97-AF65-F5344CB8AC3E}">
        <p14:creationId xmlns:p14="http://schemas.microsoft.com/office/powerpoint/2010/main" val="70249604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3"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13" y="613376"/>
            <a:ext cx="5486943" cy="4113648"/>
          </a:xfrm>
        </p:spPr>
        <p:txBody>
          <a:bodyPr/>
          <a:lstStyle>
            <a:lvl1pPr marL="0" indent="0">
              <a:buNone/>
              <a:defRPr sz="2800"/>
            </a:lvl1pPr>
            <a:lvl2pPr marL="398655" indent="0">
              <a:buNone/>
              <a:defRPr sz="2500"/>
            </a:lvl2pPr>
            <a:lvl3pPr marL="797304" indent="0">
              <a:buNone/>
              <a:defRPr sz="2100"/>
            </a:lvl3pPr>
            <a:lvl4pPr marL="1195963" indent="0">
              <a:buNone/>
              <a:defRPr sz="1800"/>
            </a:lvl4pPr>
            <a:lvl5pPr marL="1594612" indent="0">
              <a:buNone/>
              <a:defRPr sz="1800"/>
            </a:lvl5pPr>
            <a:lvl6pPr marL="1993267" indent="0">
              <a:buNone/>
              <a:defRPr sz="1800"/>
            </a:lvl6pPr>
            <a:lvl7pPr marL="2391922" indent="0">
              <a:buNone/>
              <a:defRPr sz="1800"/>
            </a:lvl7pPr>
            <a:lvl8pPr marL="2790572" indent="0">
              <a:buNone/>
              <a:defRPr sz="1800"/>
            </a:lvl8pPr>
            <a:lvl9pPr marL="3189224" indent="0">
              <a:buNone/>
              <a:defRPr sz="1800"/>
            </a:lvl9pPr>
          </a:lstStyle>
          <a:p>
            <a:endParaRPr lang="en-US"/>
          </a:p>
        </p:txBody>
      </p:sp>
      <p:sp>
        <p:nvSpPr>
          <p:cNvPr id="4" name="Text Placeholder 3"/>
          <p:cNvSpPr>
            <a:spLocks noGrp="1"/>
          </p:cNvSpPr>
          <p:nvPr>
            <p:ph type="body" sz="half" idx="2"/>
          </p:nvPr>
        </p:nvSpPr>
        <p:spPr>
          <a:xfrm>
            <a:off x="1791913" y="5367758"/>
            <a:ext cx="5486943" cy="804876"/>
          </a:xfrm>
        </p:spPr>
        <p:txBody>
          <a:bodyPr/>
          <a:lstStyle>
            <a:lvl1pPr marL="0" indent="0">
              <a:buNone/>
              <a:defRPr sz="1200"/>
            </a:lvl1pPr>
            <a:lvl2pPr marL="398655" indent="0">
              <a:buNone/>
              <a:defRPr sz="1100"/>
            </a:lvl2pPr>
            <a:lvl3pPr marL="797304" indent="0">
              <a:buNone/>
              <a:defRPr sz="900"/>
            </a:lvl3pPr>
            <a:lvl4pPr marL="1195963" indent="0">
              <a:buNone/>
              <a:defRPr sz="800"/>
            </a:lvl4pPr>
            <a:lvl5pPr marL="1594612" indent="0">
              <a:buNone/>
              <a:defRPr sz="800"/>
            </a:lvl5pPr>
            <a:lvl6pPr marL="1993267" indent="0">
              <a:buNone/>
              <a:defRPr sz="800"/>
            </a:lvl6pPr>
            <a:lvl7pPr marL="2391922" indent="0">
              <a:buNone/>
              <a:defRPr sz="800"/>
            </a:lvl7pPr>
            <a:lvl8pPr marL="2790572" indent="0">
              <a:buNone/>
              <a:defRPr sz="800"/>
            </a:lvl8pPr>
            <a:lvl9pPr marL="3189224" indent="0">
              <a:buNone/>
              <a:defRPr sz="800"/>
            </a:lvl9pPr>
          </a:lstStyle>
          <a:p>
            <a:pPr lvl="0"/>
            <a:r>
              <a:rPr lang="en-US" smtClean="0"/>
              <a:t>Click to edit Master text styles</a:t>
            </a:r>
          </a:p>
        </p:txBody>
      </p:sp>
    </p:spTree>
    <p:extLst>
      <p:ext uri="{BB962C8B-B14F-4D97-AF65-F5344CB8AC3E}">
        <p14:creationId xmlns:p14="http://schemas.microsoft.com/office/powerpoint/2010/main" val="394470481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019343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6727682" cy="5992650"/>
          </a:xfrm>
        </p:spPr>
        <p:txBody>
          <a:bodyPr vert="eaVert"/>
          <a:lstStyle>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62069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cSld name="Diapositive de titre">
    <p:bg>
      <p:bgPr>
        <a:solidFill>
          <a:srgbClr val="1E7FB8"/>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3"/>
            <a:ext cx="7772400" cy="1470025"/>
          </a:xfrm>
        </p:spPr>
        <p:txBody>
          <a:bodyPr/>
          <a:lstStyle>
            <a:lvl1pPr>
              <a:defRPr>
                <a:solidFill>
                  <a:schemeClr val="bg1"/>
                </a:solidFill>
              </a:defRPr>
            </a:lvl1pPr>
          </a:lstStyle>
          <a:p>
            <a:r>
              <a:rPr lang="fr-FR" dirty="0" smtClean="0"/>
              <a:t>Modifiez le style du titre</a:t>
            </a:r>
            <a:endParaRPr lang="en-US" dirty="0"/>
          </a:p>
        </p:txBody>
      </p:sp>
      <p:sp>
        <p:nvSpPr>
          <p:cNvPr id="3" name="Sous-titre 2"/>
          <p:cNvSpPr>
            <a:spLocks noGrp="1"/>
          </p:cNvSpPr>
          <p:nvPr>
            <p:ph type="subTitle" idx="1"/>
          </p:nvPr>
        </p:nvSpPr>
        <p:spPr>
          <a:xfrm>
            <a:off x="1371600" y="3886204"/>
            <a:ext cx="6400800" cy="1752600"/>
          </a:xfrm>
        </p:spPr>
        <p:txBody>
          <a:bodyPr/>
          <a:lstStyle>
            <a:lvl1pPr marL="0" indent="0" algn="ctr">
              <a:buNone/>
              <a:defRPr>
                <a:solidFill>
                  <a:schemeClr val="bg1"/>
                </a:solidFill>
              </a:defRPr>
            </a:lvl1pPr>
            <a:lvl2pPr marL="454748" indent="0" algn="ctr">
              <a:buNone/>
              <a:defRPr>
                <a:solidFill>
                  <a:schemeClr val="tx1">
                    <a:tint val="75000"/>
                  </a:schemeClr>
                </a:solidFill>
              </a:defRPr>
            </a:lvl2pPr>
            <a:lvl3pPr marL="909491" indent="0" algn="ctr">
              <a:buNone/>
              <a:defRPr>
                <a:solidFill>
                  <a:schemeClr val="tx1">
                    <a:tint val="75000"/>
                  </a:schemeClr>
                </a:solidFill>
              </a:defRPr>
            </a:lvl3pPr>
            <a:lvl4pPr marL="1364229" indent="0" algn="ctr">
              <a:buNone/>
              <a:defRPr>
                <a:solidFill>
                  <a:schemeClr val="tx1">
                    <a:tint val="75000"/>
                  </a:schemeClr>
                </a:solidFill>
              </a:defRPr>
            </a:lvl4pPr>
            <a:lvl5pPr marL="1818974" indent="0" algn="ctr">
              <a:buNone/>
              <a:defRPr>
                <a:solidFill>
                  <a:schemeClr val="tx1">
                    <a:tint val="75000"/>
                  </a:schemeClr>
                </a:solidFill>
              </a:defRPr>
            </a:lvl5pPr>
            <a:lvl6pPr marL="2273715" indent="0" algn="ctr">
              <a:buNone/>
              <a:defRPr>
                <a:solidFill>
                  <a:schemeClr val="tx1">
                    <a:tint val="75000"/>
                  </a:schemeClr>
                </a:solidFill>
              </a:defRPr>
            </a:lvl6pPr>
            <a:lvl7pPr marL="2728464" indent="0" algn="ctr">
              <a:buNone/>
              <a:defRPr>
                <a:solidFill>
                  <a:schemeClr val="tx1">
                    <a:tint val="75000"/>
                  </a:schemeClr>
                </a:solidFill>
              </a:defRPr>
            </a:lvl7pPr>
            <a:lvl8pPr marL="3183206" indent="0" algn="ctr">
              <a:buNone/>
              <a:defRPr>
                <a:solidFill>
                  <a:schemeClr val="tx1">
                    <a:tint val="75000"/>
                  </a:schemeClr>
                </a:solidFill>
              </a:defRPr>
            </a:lvl8pPr>
            <a:lvl9pPr marL="3637946"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a:xfrm>
            <a:off x="457201" y="6356358"/>
            <a:ext cx="2133600" cy="365125"/>
          </a:xfrm>
          <a:prstGeom prst="rect">
            <a:avLst/>
          </a:prstGeom>
        </p:spPr>
        <p:txBody>
          <a:bodyPr lIns="90950" tIns="45478" rIns="90950" bIns="45478"/>
          <a:lstStyle>
            <a:lvl1pPr>
              <a:defRPr>
                <a:solidFill>
                  <a:schemeClr val="bg1"/>
                </a:solidFill>
              </a:defRPr>
            </a:lvl1pPr>
          </a:lstStyle>
          <a:p>
            <a:pPr defTabSz="910293" rtl="1" fontAlgn="base">
              <a:spcBef>
                <a:spcPct val="0"/>
              </a:spcBef>
              <a:spcAft>
                <a:spcPct val="0"/>
              </a:spcAft>
            </a:pPr>
            <a:endParaRPr lang="en-US" sz="3400" b="1" dirty="0">
              <a:solidFill>
                <a:prstClr val="white"/>
              </a:solidFill>
            </a:endParaRPr>
          </a:p>
        </p:txBody>
      </p:sp>
      <p:sp>
        <p:nvSpPr>
          <p:cNvPr id="5" name="Espace réservé du pied de page 4"/>
          <p:cNvSpPr>
            <a:spLocks noGrp="1"/>
          </p:cNvSpPr>
          <p:nvPr>
            <p:ph type="ftr" sz="quarter" idx="11"/>
          </p:nvPr>
        </p:nvSpPr>
        <p:spPr>
          <a:xfrm>
            <a:off x="3124203" y="6356358"/>
            <a:ext cx="2895600" cy="365125"/>
          </a:xfrm>
          <a:prstGeom prst="rect">
            <a:avLst/>
          </a:prstGeom>
        </p:spPr>
        <p:txBody>
          <a:bodyPr lIns="90950" tIns="45478" rIns="90950" bIns="45478"/>
          <a:lstStyle/>
          <a:p>
            <a:pPr defTabSz="910293" rtl="1" fontAlgn="base">
              <a:spcBef>
                <a:spcPct val="0"/>
              </a:spcBef>
              <a:spcAft>
                <a:spcPct val="0"/>
              </a:spcAft>
            </a:pPr>
            <a:endParaRPr lang="en-US" sz="3400" b="1" dirty="0">
              <a:solidFill>
                <a:prstClr val="black">
                  <a:tint val="75000"/>
                </a:prstClr>
              </a:solidFill>
            </a:endParaRPr>
          </a:p>
        </p:txBody>
      </p:sp>
      <p:sp>
        <p:nvSpPr>
          <p:cNvPr id="6" name="Espace réservé du numéro de diapositive 5"/>
          <p:cNvSpPr>
            <a:spLocks noGrp="1"/>
          </p:cNvSpPr>
          <p:nvPr>
            <p:ph type="sldNum" sz="quarter" idx="12"/>
          </p:nvPr>
        </p:nvSpPr>
        <p:spPr>
          <a:xfrm>
            <a:off x="467547" y="6376255"/>
            <a:ext cx="2133600" cy="365125"/>
          </a:xfrm>
          <a:prstGeom prst="rect">
            <a:avLst/>
          </a:prstGeom>
        </p:spPr>
        <p:txBody>
          <a:bodyPr lIns="90950" tIns="45478" rIns="90950" bIns="45478"/>
          <a:lstStyle/>
          <a:p>
            <a:pPr defTabSz="910293" rtl="1" fontAlgn="base">
              <a:spcBef>
                <a:spcPct val="0"/>
              </a:spcBef>
              <a:spcAft>
                <a:spcPct val="0"/>
              </a:spcAft>
            </a:pPr>
            <a:fld id="{5E01A159-A8BF-4BA9-9AC6-3BDDD5CCEAA4}" type="slidenum">
              <a:rPr lang="en-US" sz="3400" b="1" smtClean="0">
                <a:solidFill>
                  <a:prstClr val="white"/>
                </a:solidFill>
              </a:rPr>
              <a:pPr defTabSz="910293" rtl="1" fontAlgn="base">
                <a:spcBef>
                  <a:spcPct val="0"/>
                </a:spcBef>
                <a:spcAft>
                  <a:spcPct val="0"/>
                </a:spcAft>
              </a:pPr>
              <a:t>‹#›</a:t>
            </a:fld>
            <a:endParaRPr lang="en-US" sz="3400" b="1" dirty="0">
              <a:solidFill>
                <a:prstClr val="white"/>
              </a:solidFill>
            </a:endParaRPr>
          </a:p>
        </p:txBody>
      </p:sp>
    </p:spTree>
    <p:extLst>
      <p:ext uri="{BB962C8B-B14F-4D97-AF65-F5344CB8AC3E}">
        <p14:creationId xmlns:p14="http://schemas.microsoft.com/office/powerpoint/2010/main" val="62463306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0069" y="417419"/>
            <a:ext cx="7734012" cy="125085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30069" y="1853178"/>
            <a:ext cx="7734012" cy="3985091"/>
          </a:xfrm>
        </p:spPr>
        <p:txBody>
          <a:bodyPr/>
          <a:lstStyle/>
          <a:p>
            <a:pPr lvl="0"/>
            <a:endParaRPr lang="en-US" noProof="0" smtClean="0"/>
          </a:p>
        </p:txBody>
      </p:sp>
      <p:sp>
        <p:nvSpPr>
          <p:cNvPr id="4" name="Rectangle 4"/>
          <p:cNvSpPr>
            <a:spLocks noGrp="1" noChangeArrowheads="1"/>
          </p:cNvSpPr>
          <p:nvPr>
            <p:ph type="dt" sz="half" idx="10"/>
          </p:nvPr>
        </p:nvSpPr>
        <p:spPr>
          <a:xfrm>
            <a:off x="692761" y="6252883"/>
            <a:ext cx="1870363" cy="470647"/>
          </a:xfrm>
          <a:prstGeom prst="rect">
            <a:avLst/>
          </a:prstGeom>
          <a:ln/>
        </p:spPr>
        <p:txBody>
          <a:bodyPr lIns="79753" tIns="39878" rIns="79753" bIns="39878"/>
          <a:lstStyle>
            <a:lvl1pPr>
              <a:defRPr/>
            </a:lvl1pPr>
          </a:lstStyle>
          <a:p>
            <a:pPr defTabSz="910293" rtl="1" fontAlgn="base">
              <a:spcBef>
                <a:spcPct val="0"/>
              </a:spcBef>
              <a:spcAft>
                <a:spcPct val="0"/>
              </a:spcAft>
              <a:defRPr/>
            </a:pPr>
            <a:endParaRPr lang="en-US" sz="3400" b="1">
              <a:solidFill>
                <a:srgbClr val="000066"/>
              </a:solidFill>
            </a:endParaRPr>
          </a:p>
        </p:txBody>
      </p:sp>
      <p:sp>
        <p:nvSpPr>
          <p:cNvPr id="5" name="Rectangle 5"/>
          <p:cNvSpPr>
            <a:spLocks noGrp="1" noChangeArrowheads="1"/>
          </p:cNvSpPr>
          <p:nvPr>
            <p:ph type="ftr" sz="quarter" idx="11"/>
          </p:nvPr>
        </p:nvSpPr>
        <p:spPr>
          <a:xfrm>
            <a:off x="3117278" y="6252883"/>
            <a:ext cx="2909454" cy="470647"/>
          </a:xfrm>
          <a:prstGeom prst="rect">
            <a:avLst/>
          </a:prstGeom>
          <a:ln/>
        </p:spPr>
        <p:txBody>
          <a:bodyPr lIns="79753" tIns="39878" rIns="79753" bIns="39878"/>
          <a:lstStyle>
            <a:lvl1pPr>
              <a:defRPr/>
            </a:lvl1pPr>
          </a:lstStyle>
          <a:p>
            <a:pPr defTabSz="910293" rtl="1" fontAlgn="base">
              <a:spcBef>
                <a:spcPct val="0"/>
              </a:spcBef>
              <a:spcAft>
                <a:spcPct val="0"/>
              </a:spcAft>
              <a:defRPr/>
            </a:pPr>
            <a:endParaRPr lang="en-US" sz="3400" b="1">
              <a:solidFill>
                <a:srgbClr val="000066"/>
              </a:solidFill>
            </a:endParaRPr>
          </a:p>
        </p:txBody>
      </p:sp>
      <p:sp>
        <p:nvSpPr>
          <p:cNvPr id="6" name="Rectangle 6"/>
          <p:cNvSpPr>
            <a:spLocks noGrp="1" noChangeArrowheads="1"/>
          </p:cNvSpPr>
          <p:nvPr>
            <p:ph type="sldNum" sz="quarter" idx="12"/>
          </p:nvPr>
        </p:nvSpPr>
        <p:spPr>
          <a:xfrm>
            <a:off x="6580944" y="6252883"/>
            <a:ext cx="1870363" cy="470647"/>
          </a:xfrm>
          <a:prstGeom prst="rect">
            <a:avLst/>
          </a:prstGeom>
          <a:ln/>
        </p:spPr>
        <p:txBody>
          <a:bodyPr lIns="79753" tIns="39878" rIns="79753" bIns="39878"/>
          <a:lstStyle>
            <a:lvl1pPr>
              <a:defRPr/>
            </a:lvl1pPr>
          </a:lstStyle>
          <a:p>
            <a:pPr defTabSz="910293" rtl="1" fontAlgn="base">
              <a:spcBef>
                <a:spcPct val="0"/>
              </a:spcBef>
              <a:spcAft>
                <a:spcPct val="0"/>
              </a:spcAft>
              <a:defRPr/>
            </a:pPr>
            <a:fld id="{8A24F196-8551-4881-8E7B-D6DE4DF4337A}" type="slidenum">
              <a:rPr lang="en-US" sz="3400" b="1" smtClean="0">
                <a:solidFill>
                  <a:srgbClr val="000066"/>
                </a:solidFill>
              </a:rPr>
              <a:pPr defTabSz="910293" rtl="1" fontAlgn="base">
                <a:spcBef>
                  <a:spcPct val="0"/>
                </a:spcBef>
                <a:spcAft>
                  <a:spcPct val="0"/>
                </a:spcAft>
                <a:defRPr/>
              </a:pPr>
              <a:t>‹#›</a:t>
            </a:fld>
            <a:endParaRPr lang="en-US" sz="3400" b="1">
              <a:solidFill>
                <a:srgbClr val="000066"/>
              </a:solidFill>
            </a:endParaRPr>
          </a:p>
        </p:txBody>
      </p:sp>
    </p:spTree>
    <p:extLst>
      <p:ext uri="{BB962C8B-B14F-4D97-AF65-F5344CB8AC3E}">
        <p14:creationId xmlns:p14="http://schemas.microsoft.com/office/powerpoint/2010/main" val="4131818165"/>
      </p:ext>
    </p:extLst>
  </p:cSld>
  <p:clrMapOvr>
    <a:masterClrMapping/>
  </p:clrMapOvr>
  <p:transition advClick="0"/>
</p:sldLayout>
</file>

<file path=ppt/slideLayouts/slideLayout356.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38250"/>
          </a:xfrm>
        </p:spPr>
        <p:txBody>
          <a:bodyPr/>
          <a:lstStyle/>
          <a:p>
            <a:r>
              <a:rPr lang="fr-FR" smtClean="0"/>
              <a:t>Modifiez le style du titre</a:t>
            </a:r>
            <a:endParaRPr lang="en-US"/>
          </a:p>
        </p:txBody>
      </p:sp>
      <p:sp>
        <p:nvSpPr>
          <p:cNvPr id="3" name="Espace réservé du contenu 2"/>
          <p:cNvSpPr>
            <a:spLocks noGrp="1"/>
          </p:cNvSpPr>
          <p:nvPr>
            <p:ph sz="half" idx="1"/>
          </p:nvPr>
        </p:nvSpPr>
        <p:spPr>
          <a:xfrm>
            <a:off x="442913" y="1381125"/>
            <a:ext cx="4068762" cy="46116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664075" y="1381125"/>
            <a:ext cx="4070350" cy="46116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numéro de diapositive 4"/>
          <p:cNvSpPr>
            <a:spLocks noGrp="1"/>
          </p:cNvSpPr>
          <p:nvPr>
            <p:ph type="sldNum" sz="quarter" idx="10"/>
          </p:nvPr>
        </p:nvSpPr>
        <p:spPr>
          <a:xfrm>
            <a:off x="422275" y="6265863"/>
            <a:ext cx="2133600" cy="476250"/>
          </a:xfrm>
          <a:prstGeom prst="rect">
            <a:avLst/>
          </a:prstGeom>
        </p:spPr>
        <p:txBody>
          <a:bodyPr lIns="90967" tIns="45485" rIns="90967" bIns="45485"/>
          <a:lstStyle>
            <a:lvl1pPr>
              <a:defRPr/>
            </a:lvl1pPr>
          </a:lstStyle>
          <a:p>
            <a:pPr defTabSz="910293" rtl="1" fontAlgn="base">
              <a:spcBef>
                <a:spcPct val="0"/>
              </a:spcBef>
              <a:spcAft>
                <a:spcPct val="0"/>
              </a:spcAft>
            </a:pPr>
            <a:fld id="{5CA08DC0-7B63-438C-8BBA-4EF284D1BB25}" type="slidenum">
              <a:rPr lang="en-GB" sz="3400" b="1" smtClean="0">
                <a:solidFill>
                  <a:srgbClr val="000066"/>
                </a:solidFill>
              </a:rPr>
              <a:pPr defTabSz="910293" rtl="1" fontAlgn="base">
                <a:spcBef>
                  <a:spcPct val="0"/>
                </a:spcBef>
                <a:spcAft>
                  <a:spcPct val="0"/>
                </a:spcAft>
              </a:pPr>
              <a:t>‹#›</a:t>
            </a:fld>
            <a:endParaRPr lang="en-GB" sz="3400" b="1">
              <a:solidFill>
                <a:srgbClr val="000066"/>
              </a:solidFill>
            </a:endParaRPr>
          </a:p>
        </p:txBody>
      </p:sp>
    </p:spTree>
    <p:extLst>
      <p:ext uri="{BB962C8B-B14F-4D97-AF65-F5344CB8AC3E}">
        <p14:creationId xmlns:p14="http://schemas.microsoft.com/office/powerpoint/2010/main" val="158752286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Slide Number Placeholder 5" hidden="1"/>
          <p:cNvSpPr>
            <a:spLocks/>
          </p:cNvSpPr>
          <p:nvPr userDrawn="1"/>
        </p:nvSpPr>
        <p:spPr bwMode="auto">
          <a:xfrm>
            <a:off x="8687904" y="6826357"/>
            <a:ext cx="176473" cy="13390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910293" rtl="1" fontAlgn="base">
              <a:spcBef>
                <a:spcPct val="0"/>
              </a:spcBef>
              <a:spcAft>
                <a:spcPct val="0"/>
              </a:spcAft>
            </a:pPr>
            <a:r>
              <a:rPr lang="es-ES" sz="900" b="1" smtClean="0">
                <a:solidFill>
                  <a:srgbClr val="86795D"/>
                </a:solidFill>
              </a:rPr>
              <a:t>‹#›</a:t>
            </a:r>
          </a:p>
          <a:p>
            <a:pPr algn="r" defTabSz="910293" rtl="1" fontAlgn="base">
              <a:spcBef>
                <a:spcPct val="0"/>
              </a:spcBef>
              <a:spcAft>
                <a:spcPct val="0"/>
              </a:spcAft>
            </a:pPr>
            <a:endParaRPr lang="es-ES" sz="900" b="1" smtClean="0">
              <a:solidFill>
                <a:srgbClr val="86795D"/>
              </a:solidFill>
            </a:endParaRPr>
          </a:p>
        </p:txBody>
      </p:sp>
      <p:sp>
        <p:nvSpPr>
          <p:cNvPr id="2" name="Title 1"/>
          <p:cNvSpPr>
            <a:spLocks noGrp="1"/>
          </p:cNvSpPr>
          <p:nvPr>
            <p:ph type="title"/>
          </p:nvPr>
        </p:nvSpPr>
        <p:spPr/>
        <p:txBody>
          <a:bodyPr/>
          <a:lstStyle/>
          <a:p>
            <a:r>
              <a:rPr lang="en-US" smtClean="0"/>
              <a:t>Click to edit Master title style</a:t>
            </a:r>
            <a:endParaRPr lang="es-ES" dirty="0"/>
          </a:p>
        </p:txBody>
      </p:sp>
      <p:sp>
        <p:nvSpPr>
          <p:cNvPr id="8" name="Text Placeholder 7"/>
          <p:cNvSpPr>
            <a:spLocks noGrp="1"/>
          </p:cNvSpPr>
          <p:nvPr>
            <p:ph type="body" sz="quarter" idx="13"/>
          </p:nvPr>
        </p:nvSpPr>
        <p:spPr>
          <a:xfrm>
            <a:off x="422032" y="1508400"/>
            <a:ext cx="8301046" cy="4590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295643479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0671581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4616314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3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9" y="183444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00645958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73795610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758880935"/>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779076574"/>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793643678"/>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44238543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80389898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57745398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21671211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8601307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96280465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3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49344215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552" y="275017"/>
            <a:ext cx="8229057" cy="1143240"/>
          </a:xfrm>
          <a:prstGeom prst="rect">
            <a:avLst/>
          </a:prstGeom>
        </p:spPr>
        <p:txBody>
          <a:bodyPr lIns="79796" tIns="39897" rIns="79796" bIns="39897"/>
          <a:lstStyle/>
          <a:p>
            <a:r>
              <a:rPr lang="en-US" smtClean="0"/>
              <a:t>Click to edit Master title style</a:t>
            </a:r>
            <a:endParaRPr lang="en-US"/>
          </a:p>
        </p:txBody>
      </p:sp>
      <p:sp>
        <p:nvSpPr>
          <p:cNvPr id="3" name="Chart Placeholder 2"/>
          <p:cNvSpPr>
            <a:spLocks noGrp="1"/>
          </p:cNvSpPr>
          <p:nvPr>
            <p:ph type="chart" idx="1"/>
          </p:nvPr>
        </p:nvSpPr>
        <p:spPr>
          <a:xfrm>
            <a:off x="457552" y="1599677"/>
            <a:ext cx="8229057" cy="4526884"/>
          </a:xfrm>
          <a:prstGeom prst="rect">
            <a:avLst/>
          </a:prstGeom>
        </p:spPr>
        <p:txBody>
          <a:bodyPr lIns="79796" tIns="39897" rIns="79796" bIns="39897"/>
          <a:lstStyle/>
          <a:p>
            <a:pPr lvl="0"/>
            <a:endParaRPr lang="en-US" noProof="0" smtClean="0"/>
          </a:p>
        </p:txBody>
      </p:sp>
      <p:sp>
        <p:nvSpPr>
          <p:cNvPr id="4" name="Rectangle 4"/>
          <p:cNvSpPr>
            <a:spLocks noGrp="1" noChangeArrowheads="1"/>
          </p:cNvSpPr>
          <p:nvPr>
            <p:ph type="dt" sz="half" idx="10"/>
          </p:nvPr>
        </p:nvSpPr>
        <p:spPr>
          <a:xfrm>
            <a:off x="457472" y="6244671"/>
            <a:ext cx="2133962" cy="476589"/>
          </a:xfrm>
          <a:prstGeom prst="rect">
            <a:avLst/>
          </a:prstGeom>
          <a:ln/>
        </p:spPr>
        <p:txBody>
          <a:bodyPr lIns="79194" tIns="39598" rIns="79194" bIns="39598"/>
          <a:lstStyle>
            <a:lvl1pPr>
              <a:defRPr/>
            </a:lvl1pPr>
          </a:lstStyle>
          <a:p>
            <a:pPr defTabSz="903413">
              <a:defRPr/>
            </a:pPr>
            <a:endParaRPr lang="en-US">
              <a:solidFill>
                <a:prstClr val="black"/>
              </a:solidFill>
              <a:latin typeface="Calibri"/>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73E96F-586E-4A07-89D9-DE9AB76F377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811218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85995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238270"/>
          </a:xfrm>
          <a:prstGeom prst="rect">
            <a:avLst/>
          </a:prstGeom>
        </p:spPr>
        <p:txBody>
          <a:bodyPr lIns="79807" tIns="39905" rIns="79807" bIns="39905"/>
          <a:lstStyle/>
          <a:p>
            <a:r>
              <a:rPr lang="fr-FR" smtClean="0"/>
              <a:t>Cliquez pour modifier le style du titre</a:t>
            </a:r>
            <a:endParaRPr lang="fr-FR"/>
          </a:p>
        </p:txBody>
      </p:sp>
    </p:spTree>
    <p:extLst>
      <p:ext uri="{BB962C8B-B14F-4D97-AF65-F5344CB8AC3E}">
        <p14:creationId xmlns:p14="http://schemas.microsoft.com/office/powerpoint/2010/main" val="20312436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11108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6015688"/>
            <a:ext cx="9144000" cy="84231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96" tIns="39897" rIns="79796" bIns="39897" anchor="ctr"/>
          <a:lstStyle/>
          <a:p>
            <a:pPr defTabSz="910452" rtl="1" fontAlgn="base">
              <a:spcBef>
                <a:spcPct val="0"/>
              </a:spcBef>
              <a:spcAft>
                <a:spcPct val="0"/>
              </a:spcAft>
            </a:pPr>
            <a:endParaRPr lang="fr-FR" altLang="fr-FR" sz="3400" b="1" smtClean="0">
              <a:solidFill>
                <a:srgbClr val="000066"/>
              </a:solidFill>
            </a:endParaRPr>
          </a:p>
        </p:txBody>
      </p:sp>
      <p:sp>
        <p:nvSpPr>
          <p:cNvPr id="3" name="Picture 8" descr="WHO-EN-BW-H"/>
          <p:cNvSpPr>
            <a:spLocks noChangeAspect="1" noChangeArrowheads="1"/>
          </p:cNvSpPr>
          <p:nvPr userDrawn="1"/>
        </p:nvSpPr>
        <p:spPr bwMode="auto">
          <a:xfrm>
            <a:off x="6494197" y="6015694"/>
            <a:ext cx="2409531" cy="78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07" tIns="39905" rIns="79807" bIns="39905"/>
          <a:lstStyle/>
          <a:p>
            <a:pPr defTabSz="910452" rtl="1" fontAlgn="base">
              <a:spcBef>
                <a:spcPct val="0"/>
              </a:spcBef>
              <a:spcAft>
                <a:spcPct val="0"/>
              </a:spcAft>
            </a:pPr>
            <a:endParaRPr lang="fr-FR" altLang="fr-FR" sz="3400" b="1" smtClean="0">
              <a:solidFill>
                <a:srgbClr val="000066"/>
              </a:solidFill>
            </a:endParaRPr>
          </a:p>
        </p:txBody>
      </p:sp>
      <p:sp>
        <p:nvSpPr>
          <p:cNvPr id="4" name="Rectangle 6"/>
          <p:cNvSpPr>
            <a:spLocks noChangeArrowheads="1"/>
          </p:cNvSpPr>
          <p:nvPr userDrawn="1"/>
        </p:nvSpPr>
        <p:spPr bwMode="auto">
          <a:xfrm>
            <a:off x="1057481" y="6315176"/>
            <a:ext cx="4957525" cy="28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eaLnBrk="0" hangingPunct="0">
              <a:defRPr sz="3900" b="1">
                <a:solidFill>
                  <a:srgbClr val="000066"/>
                </a:solidFill>
                <a:latin typeface="Arial" charset="0"/>
                <a:cs typeface="Arial" charset="0"/>
              </a:defRPr>
            </a:lvl1pPr>
            <a:lvl2pPr marL="742950" indent="-285750" defTabSz="1041400" eaLnBrk="0" hangingPunct="0">
              <a:defRPr sz="3900" b="1">
                <a:solidFill>
                  <a:srgbClr val="000066"/>
                </a:solidFill>
                <a:latin typeface="Arial" charset="0"/>
                <a:cs typeface="Arial" charset="0"/>
              </a:defRPr>
            </a:lvl2pPr>
            <a:lvl3pPr marL="1143000" indent="-228600" defTabSz="1041400" eaLnBrk="0" hangingPunct="0">
              <a:defRPr sz="3900" b="1">
                <a:solidFill>
                  <a:srgbClr val="000066"/>
                </a:solidFill>
                <a:latin typeface="Arial" charset="0"/>
                <a:cs typeface="Arial" charset="0"/>
              </a:defRPr>
            </a:lvl3pPr>
            <a:lvl4pPr marL="1600200" indent="-228600" defTabSz="1041400" eaLnBrk="0" hangingPunct="0">
              <a:defRPr sz="3900" b="1">
                <a:solidFill>
                  <a:srgbClr val="000066"/>
                </a:solidFill>
                <a:latin typeface="Arial" charset="0"/>
                <a:cs typeface="Arial" charset="0"/>
              </a:defRPr>
            </a:lvl4pPr>
            <a:lvl5pPr marL="2057400" indent="-228600" defTabSz="1041400" eaLnBrk="0" hangingPunct="0">
              <a:defRPr sz="3900" b="1">
                <a:solidFill>
                  <a:srgbClr val="000066"/>
                </a:solidFill>
                <a:latin typeface="Arial" charset="0"/>
                <a:cs typeface="Arial" charset="0"/>
              </a:defRPr>
            </a:lvl5pPr>
            <a:lvl6pPr marL="2514600" indent="-228600" defTabSz="1041400" rtl="1" eaLnBrk="0" fontAlgn="base" hangingPunct="0">
              <a:spcBef>
                <a:spcPct val="0"/>
              </a:spcBef>
              <a:spcAft>
                <a:spcPct val="0"/>
              </a:spcAft>
              <a:defRPr sz="3900" b="1">
                <a:solidFill>
                  <a:srgbClr val="000066"/>
                </a:solidFill>
                <a:latin typeface="Arial" charset="0"/>
                <a:cs typeface="Arial" charset="0"/>
              </a:defRPr>
            </a:lvl6pPr>
            <a:lvl7pPr marL="2971800" indent="-228600" defTabSz="1041400" rtl="1" eaLnBrk="0" fontAlgn="base" hangingPunct="0">
              <a:spcBef>
                <a:spcPct val="0"/>
              </a:spcBef>
              <a:spcAft>
                <a:spcPct val="0"/>
              </a:spcAft>
              <a:defRPr sz="3900" b="1">
                <a:solidFill>
                  <a:srgbClr val="000066"/>
                </a:solidFill>
                <a:latin typeface="Arial" charset="0"/>
                <a:cs typeface="Arial" charset="0"/>
              </a:defRPr>
            </a:lvl7pPr>
            <a:lvl8pPr marL="3429000" indent="-228600" defTabSz="1041400" rtl="1" eaLnBrk="0" fontAlgn="base" hangingPunct="0">
              <a:spcBef>
                <a:spcPct val="0"/>
              </a:spcBef>
              <a:spcAft>
                <a:spcPct val="0"/>
              </a:spcAft>
              <a:defRPr sz="3900" b="1">
                <a:solidFill>
                  <a:srgbClr val="000066"/>
                </a:solidFill>
                <a:latin typeface="Arial" charset="0"/>
                <a:cs typeface="Arial" charset="0"/>
              </a:defRPr>
            </a:lvl8pPr>
            <a:lvl9pPr marL="3886200" indent="-228600" defTabSz="104140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r>
              <a:rPr lang="en-US" altLang="fr-FR" sz="1200" dirty="0" smtClean="0">
                <a:solidFill>
                  <a:srgbClr val="96CCEE"/>
                </a:solidFill>
                <a:latin typeface="Arial Narrow" pitchFamily="34" charset="0"/>
              </a:rPr>
              <a:t>IST WA – EPI Managers Meeting –  Ouagadougou, Burkina Faso , 03-07 March, 2014 </a:t>
            </a:r>
          </a:p>
        </p:txBody>
      </p:sp>
      <p:sp>
        <p:nvSpPr>
          <p:cNvPr id="5" name="Rectangle 7"/>
          <p:cNvSpPr>
            <a:spLocks noChangeArrowheads="1"/>
          </p:cNvSpPr>
          <p:nvPr userDrawn="1"/>
        </p:nvSpPr>
        <p:spPr bwMode="auto">
          <a:xfrm>
            <a:off x="359736" y="6283500"/>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eaLnBrk="0" hangingPunct="0">
              <a:defRPr sz="3900" b="1">
                <a:solidFill>
                  <a:srgbClr val="000066"/>
                </a:solidFill>
                <a:latin typeface="Arial" charset="0"/>
                <a:cs typeface="Arial" charset="0"/>
              </a:defRPr>
            </a:lvl1pPr>
            <a:lvl2pPr marL="742950" indent="-285750" defTabSz="1041400" eaLnBrk="0" hangingPunct="0">
              <a:defRPr sz="3900" b="1">
                <a:solidFill>
                  <a:srgbClr val="000066"/>
                </a:solidFill>
                <a:latin typeface="Arial" charset="0"/>
                <a:cs typeface="Arial" charset="0"/>
              </a:defRPr>
            </a:lvl2pPr>
            <a:lvl3pPr marL="1143000" indent="-228600" defTabSz="1041400" eaLnBrk="0" hangingPunct="0">
              <a:defRPr sz="3900" b="1">
                <a:solidFill>
                  <a:srgbClr val="000066"/>
                </a:solidFill>
                <a:latin typeface="Arial" charset="0"/>
                <a:cs typeface="Arial" charset="0"/>
              </a:defRPr>
            </a:lvl3pPr>
            <a:lvl4pPr marL="1600200" indent="-228600" defTabSz="1041400" eaLnBrk="0" hangingPunct="0">
              <a:defRPr sz="3900" b="1">
                <a:solidFill>
                  <a:srgbClr val="000066"/>
                </a:solidFill>
                <a:latin typeface="Arial" charset="0"/>
                <a:cs typeface="Arial" charset="0"/>
              </a:defRPr>
            </a:lvl4pPr>
            <a:lvl5pPr marL="2057400" indent="-228600" defTabSz="1041400" eaLnBrk="0" hangingPunct="0">
              <a:defRPr sz="3900" b="1">
                <a:solidFill>
                  <a:srgbClr val="000066"/>
                </a:solidFill>
                <a:latin typeface="Arial" charset="0"/>
                <a:cs typeface="Arial" charset="0"/>
              </a:defRPr>
            </a:lvl5pPr>
            <a:lvl6pPr marL="2514600" indent="-228600" defTabSz="1041400" rtl="1" eaLnBrk="0" fontAlgn="base" hangingPunct="0">
              <a:spcBef>
                <a:spcPct val="0"/>
              </a:spcBef>
              <a:spcAft>
                <a:spcPct val="0"/>
              </a:spcAft>
              <a:defRPr sz="3900" b="1">
                <a:solidFill>
                  <a:srgbClr val="000066"/>
                </a:solidFill>
                <a:latin typeface="Arial" charset="0"/>
                <a:cs typeface="Arial" charset="0"/>
              </a:defRPr>
            </a:lvl6pPr>
            <a:lvl7pPr marL="2971800" indent="-228600" defTabSz="1041400" rtl="1" eaLnBrk="0" fontAlgn="base" hangingPunct="0">
              <a:spcBef>
                <a:spcPct val="0"/>
              </a:spcBef>
              <a:spcAft>
                <a:spcPct val="0"/>
              </a:spcAft>
              <a:defRPr sz="3900" b="1">
                <a:solidFill>
                  <a:srgbClr val="000066"/>
                </a:solidFill>
                <a:latin typeface="Arial" charset="0"/>
                <a:cs typeface="Arial" charset="0"/>
              </a:defRPr>
            </a:lvl7pPr>
            <a:lvl8pPr marL="3429000" indent="-228600" defTabSz="1041400" rtl="1" eaLnBrk="0" fontAlgn="base" hangingPunct="0">
              <a:spcBef>
                <a:spcPct val="0"/>
              </a:spcBef>
              <a:spcAft>
                <a:spcPct val="0"/>
              </a:spcAft>
              <a:defRPr sz="3900" b="1">
                <a:solidFill>
                  <a:srgbClr val="000066"/>
                </a:solidFill>
                <a:latin typeface="Arial" charset="0"/>
                <a:cs typeface="Arial" charset="0"/>
              </a:defRPr>
            </a:lvl8pPr>
            <a:lvl9pPr marL="3886200" indent="-228600" defTabSz="1041400" rtl="1"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493C05B5-306D-4540-855F-4EA8C40BE992}" type="slidenum">
              <a:rPr lang="en-US" altLang="fr-FR" sz="1500" smtClean="0">
                <a:solidFill>
                  <a:srgbClr val="72BBE8"/>
                </a:solidFill>
                <a:latin typeface="Arial Narrow" pitchFamily="34" charset="0"/>
              </a:rPr>
              <a:pPr algn="r" eaLnBrk="1" fontAlgn="base" hangingPunct="1">
                <a:spcBef>
                  <a:spcPct val="0"/>
                </a:spcBef>
                <a:spcAft>
                  <a:spcPct val="0"/>
                </a:spcAft>
                <a:defRPr/>
              </a:pPr>
              <a:t>‹#›</a:t>
            </a:fld>
            <a:r>
              <a:rPr lang="en-US" altLang="fr-FR" sz="1500" dirty="0" smtClean="0">
                <a:solidFill>
                  <a:srgbClr val="72BBE8"/>
                </a:solidFill>
                <a:latin typeface="Arial Narrow" pitchFamily="34" charset="0"/>
              </a:rPr>
              <a:t> </a:t>
            </a:r>
            <a:r>
              <a:rPr lang="en-US" altLang="fr-FR" sz="2100" baseline="14000" dirty="0" smtClean="0">
                <a:solidFill>
                  <a:srgbClr val="FFFFFF"/>
                </a:solidFill>
                <a:latin typeface="Arial Narrow" pitchFamily="34" charset="0"/>
              </a:rPr>
              <a:t>|</a:t>
            </a:r>
          </a:p>
        </p:txBody>
      </p:sp>
    </p:spTree>
    <p:extLst>
      <p:ext uri="{BB962C8B-B14F-4D97-AF65-F5344CB8AC3E}">
        <p14:creationId xmlns:p14="http://schemas.microsoft.com/office/powerpoint/2010/main" val="229845669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36"/>
            <a:ext cx="9144000" cy="738643"/>
          </a:xfrm>
          <a:prstGeom prst="rect">
            <a:avLst/>
          </a:prstGeom>
        </p:spPr>
        <p:txBody>
          <a:bodyPr lIns="79807" tIns="39905" rIns="79807" bIns="39905"/>
          <a:lstStyle/>
          <a:p>
            <a:r>
              <a:rPr lang="fr-FR" smtClean="0"/>
              <a:t>Cliquez pour modifier le style du titre</a:t>
            </a:r>
            <a:endParaRPr lang="fr-FR"/>
          </a:p>
        </p:txBody>
      </p:sp>
      <p:sp>
        <p:nvSpPr>
          <p:cNvPr id="3" name="Espace réservé du contenu 2"/>
          <p:cNvSpPr>
            <a:spLocks noGrp="1"/>
          </p:cNvSpPr>
          <p:nvPr>
            <p:ph idx="1"/>
          </p:nvPr>
        </p:nvSpPr>
        <p:spPr>
          <a:xfrm>
            <a:off x="119462" y="1081328"/>
            <a:ext cx="8914586" cy="4770218"/>
          </a:xfrm>
          <a:prstGeom prst="rect">
            <a:avLst/>
          </a:prstGeom>
        </p:spPr>
        <p:txBody>
          <a:bodyPr lIns="79807" tIns="39905" rIns="79807" bIns="39905"/>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1342753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bl">
  <p:cSld name="1_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lIns="79807" tIns="39905" rIns="79807" bIns="39905"/>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34"/>
            <a:ext cx="8229600" cy="4525963"/>
          </a:xfrm>
          <a:prstGeom prst="rect">
            <a:avLst/>
          </a:prstGeom>
        </p:spPr>
        <p:txBody>
          <a:bodyPr lIns="79807" tIns="39905" rIns="79807" bIns="39905"/>
          <a:lstStyle/>
          <a:p>
            <a:pPr lvl="0"/>
            <a:endParaRPr lang="fr-FR" noProof="0"/>
          </a:p>
        </p:txBody>
      </p:sp>
    </p:spTree>
    <p:extLst>
      <p:ext uri="{BB962C8B-B14F-4D97-AF65-F5344CB8AC3E}">
        <p14:creationId xmlns:p14="http://schemas.microsoft.com/office/powerpoint/2010/main" val="333585740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153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91030" tIns="45517" rIns="91030" bIns="45517"/>
          <a:lstStyle>
            <a:lvl1pPr>
              <a:defRPr/>
            </a:lvl1pPr>
          </a:lstStyle>
          <a:p>
            <a:r>
              <a:rPr lang="en-US" smtClean="0"/>
              <a:t>Click to edit Master title style</a:t>
            </a:r>
            <a:endParaRPr lang="en-ZW"/>
          </a:p>
        </p:txBody>
      </p:sp>
      <p:sp>
        <p:nvSpPr>
          <p:cNvPr id="3" name="Text Placeholder 2"/>
          <p:cNvSpPr>
            <a:spLocks noGrp="1"/>
          </p:cNvSpPr>
          <p:nvPr>
            <p:ph type="body" idx="1"/>
          </p:nvPr>
        </p:nvSpPr>
        <p:spPr>
          <a:xfrm>
            <a:off x="457201" y="1535113"/>
            <a:ext cx="4040188" cy="639762"/>
          </a:xfrm>
          <a:prstGeom prst="rect">
            <a:avLst/>
          </a:prstGeom>
        </p:spPr>
        <p:txBody>
          <a:bodyPr lIns="91030" tIns="45517" rIns="91030" bIns="45517" anchor="b"/>
          <a:lstStyle>
            <a:lvl1pPr marL="0" indent="0">
              <a:buNone/>
              <a:defRPr sz="2400" b="1"/>
            </a:lvl1pPr>
            <a:lvl2pPr marL="455150" indent="0">
              <a:buNone/>
              <a:defRPr sz="2000" b="1"/>
            </a:lvl2pPr>
            <a:lvl3pPr marL="910293" indent="0">
              <a:buNone/>
              <a:defRPr sz="1800" b="1"/>
            </a:lvl3pPr>
            <a:lvl4pPr marL="1365435" indent="0">
              <a:buNone/>
              <a:defRPr sz="1600" b="1"/>
            </a:lvl4pPr>
            <a:lvl5pPr marL="1820581" indent="0">
              <a:buNone/>
              <a:defRPr sz="1600" b="1"/>
            </a:lvl5pPr>
            <a:lvl6pPr marL="2275725" indent="0">
              <a:buNone/>
              <a:defRPr sz="1600" b="1"/>
            </a:lvl6pPr>
            <a:lvl7pPr marL="2730870" indent="0">
              <a:buNone/>
              <a:defRPr sz="1600" b="1"/>
            </a:lvl7pPr>
            <a:lvl8pPr marL="3186014" indent="0">
              <a:buNone/>
              <a:defRPr sz="1600" b="1"/>
            </a:lvl8pPr>
            <a:lvl9pPr marL="36411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030" tIns="45517" rIns="91030" bIns="4551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45062" y="1535113"/>
            <a:ext cx="4041775" cy="639762"/>
          </a:xfrm>
          <a:prstGeom prst="rect">
            <a:avLst/>
          </a:prstGeom>
        </p:spPr>
        <p:txBody>
          <a:bodyPr lIns="91030" tIns="45517" rIns="91030" bIns="45517" anchor="b"/>
          <a:lstStyle>
            <a:lvl1pPr marL="0" indent="0">
              <a:buNone/>
              <a:defRPr sz="2400" b="1"/>
            </a:lvl1pPr>
            <a:lvl2pPr marL="455150" indent="0">
              <a:buNone/>
              <a:defRPr sz="2000" b="1"/>
            </a:lvl2pPr>
            <a:lvl3pPr marL="910293" indent="0">
              <a:buNone/>
              <a:defRPr sz="1800" b="1"/>
            </a:lvl3pPr>
            <a:lvl4pPr marL="1365435" indent="0">
              <a:buNone/>
              <a:defRPr sz="1600" b="1"/>
            </a:lvl4pPr>
            <a:lvl5pPr marL="1820581" indent="0">
              <a:buNone/>
              <a:defRPr sz="1600" b="1"/>
            </a:lvl5pPr>
            <a:lvl6pPr marL="2275725" indent="0">
              <a:buNone/>
              <a:defRPr sz="1600" b="1"/>
            </a:lvl6pPr>
            <a:lvl7pPr marL="2730870" indent="0">
              <a:buNone/>
              <a:defRPr sz="1600" b="1"/>
            </a:lvl7pPr>
            <a:lvl8pPr marL="3186014" indent="0">
              <a:buNone/>
              <a:defRPr sz="1600" b="1"/>
            </a:lvl8pPr>
            <a:lvl9pPr marL="36411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2" y="2174875"/>
            <a:ext cx="4041775" cy="3951288"/>
          </a:xfrm>
          <a:prstGeom prst="rect">
            <a:avLst/>
          </a:prstGeom>
        </p:spPr>
        <p:txBody>
          <a:bodyPr lIns="91030" tIns="45517" rIns="91030" bIns="4551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a:xfrm>
            <a:off x="457472" y="6356937"/>
            <a:ext cx="2133962" cy="364281"/>
          </a:xfrm>
          <a:prstGeom prst="rect">
            <a:avLst/>
          </a:prstGeom>
        </p:spPr>
        <p:txBody>
          <a:bodyPr vert="horz" wrap="square" lIns="91030" tIns="45517" rIns="91030" bIns="45517" numCol="1" anchor="t" anchorCtr="0" compatLnSpc="1">
            <a:prstTxWarp prst="textNoShape">
              <a:avLst/>
            </a:prstTxWarp>
          </a:bodyPr>
          <a:lstStyle>
            <a:lvl1pPr>
              <a:defRPr/>
            </a:lvl1pPr>
          </a:lstStyle>
          <a:p>
            <a:pPr defTabSz="910452" rtl="1" fontAlgn="base">
              <a:spcBef>
                <a:spcPct val="0"/>
              </a:spcBef>
              <a:spcAft>
                <a:spcPct val="0"/>
              </a:spcAft>
            </a:pPr>
            <a:fld id="{65741B24-DD4A-418D-90A4-F0ACB941570E}" type="datetimeFigureOut">
              <a:rPr lang="en-ZW" sz="3400" b="1" smtClean="0">
                <a:solidFill>
                  <a:srgbClr val="000066"/>
                </a:solidFill>
              </a:rPr>
              <a:pPr defTabSz="910452" rtl="1" fontAlgn="base">
                <a:spcBef>
                  <a:spcPct val="0"/>
                </a:spcBef>
                <a:spcAft>
                  <a:spcPct val="0"/>
                </a:spcAft>
              </a:pPr>
              <a:t>6/23/2016</a:t>
            </a:fld>
            <a:endParaRPr lang="en-ZW" sz="3400" b="1" smtClean="0">
              <a:solidFill>
                <a:srgbClr val="000066"/>
              </a:solidFill>
            </a:endParaRPr>
          </a:p>
        </p:txBody>
      </p:sp>
      <p:sp>
        <p:nvSpPr>
          <p:cNvPr id="8" name="Footer Placeholder 7"/>
          <p:cNvSpPr>
            <a:spLocks noGrp="1"/>
          </p:cNvSpPr>
          <p:nvPr>
            <p:ph type="ftr" sz="quarter" idx="11"/>
          </p:nvPr>
        </p:nvSpPr>
        <p:spPr>
          <a:xfrm>
            <a:off x="3123569" y="6356937"/>
            <a:ext cx="2896867" cy="364281"/>
          </a:xfrm>
          <a:prstGeom prst="rect">
            <a:avLst/>
          </a:prstGeom>
        </p:spPr>
        <p:txBody>
          <a:bodyPr vert="horz" wrap="square" lIns="91030" tIns="45517" rIns="91030" bIns="45517" numCol="1" anchor="t" anchorCtr="0" compatLnSpc="1">
            <a:prstTxWarp prst="textNoShape">
              <a:avLst/>
            </a:prstTxWarp>
          </a:bodyPr>
          <a:lstStyle>
            <a:lvl1pPr>
              <a:defRPr/>
            </a:lvl1pPr>
          </a:lstStyle>
          <a:p>
            <a:pPr defTabSz="910452" rtl="1" fontAlgn="base">
              <a:spcBef>
                <a:spcPct val="0"/>
              </a:spcBef>
              <a:spcAft>
                <a:spcPct val="0"/>
              </a:spcAft>
            </a:pPr>
            <a:endParaRPr lang="en-ZW" sz="3400" b="1" smtClean="0">
              <a:solidFill>
                <a:srgbClr val="000066"/>
              </a:solidFill>
            </a:endParaRPr>
          </a:p>
        </p:txBody>
      </p:sp>
      <p:sp>
        <p:nvSpPr>
          <p:cNvPr id="9" name="Slide Number Placeholder 8"/>
          <p:cNvSpPr>
            <a:spLocks noGrp="1"/>
          </p:cNvSpPr>
          <p:nvPr>
            <p:ph type="sldNum" sz="quarter" idx="12"/>
          </p:nvPr>
        </p:nvSpPr>
        <p:spPr>
          <a:xfrm>
            <a:off x="6552567" y="6356937"/>
            <a:ext cx="2133962" cy="364281"/>
          </a:xfrm>
          <a:prstGeom prst="rect">
            <a:avLst/>
          </a:prstGeom>
        </p:spPr>
        <p:txBody>
          <a:bodyPr vert="horz" wrap="square" lIns="91030" tIns="45517" rIns="91030" bIns="45517" numCol="1" anchor="t" anchorCtr="0" compatLnSpc="1">
            <a:prstTxWarp prst="textNoShape">
              <a:avLst/>
            </a:prstTxWarp>
          </a:bodyPr>
          <a:lstStyle>
            <a:lvl1pPr>
              <a:defRPr/>
            </a:lvl1pPr>
          </a:lstStyle>
          <a:p>
            <a:pPr defTabSz="910452" rtl="1" fontAlgn="base">
              <a:spcBef>
                <a:spcPct val="0"/>
              </a:spcBef>
              <a:spcAft>
                <a:spcPct val="0"/>
              </a:spcAft>
            </a:pPr>
            <a:fld id="{2028BDBE-6930-4EAD-B773-ED75F1661E52}" type="slidenum">
              <a:rPr lang="en-ZW" sz="3400" b="1" smtClean="0">
                <a:solidFill>
                  <a:srgbClr val="000066"/>
                </a:solidFill>
              </a:rPr>
              <a:pPr defTabSz="910452" rtl="1" fontAlgn="base">
                <a:spcBef>
                  <a:spcPct val="0"/>
                </a:spcBef>
                <a:spcAft>
                  <a:spcPct val="0"/>
                </a:spcAft>
              </a:pPr>
              <a:t>‹#›</a:t>
            </a:fld>
            <a:endParaRPr lang="en-ZW" sz="3400" b="1" smtClean="0">
              <a:solidFill>
                <a:srgbClr val="000066"/>
              </a:solidFill>
            </a:endParaRPr>
          </a:p>
        </p:txBody>
      </p:sp>
    </p:spTree>
    <p:extLst>
      <p:ext uri="{BB962C8B-B14F-4D97-AF65-F5344CB8AC3E}">
        <p14:creationId xmlns:p14="http://schemas.microsoft.com/office/powerpoint/2010/main" val="118530220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Title 10"/>
          <p:cNvSpPr>
            <a:spLocks noGrp="1"/>
          </p:cNvSpPr>
          <p:nvPr>
            <p:ph type="title"/>
          </p:nvPr>
        </p:nvSpPr>
        <p:spPr>
          <a:xfrm>
            <a:off x="296896" y="2363087"/>
            <a:ext cx="7196104" cy="1332344"/>
          </a:xfrm>
          <a:prstGeom prst="rect">
            <a:avLst/>
          </a:prstGeom>
        </p:spPr>
        <p:txBody>
          <a:bodyPr lIns="90995" tIns="45503" rIns="90995" bIns="45503" anchor="ctr" anchorCtr="0"/>
          <a:lstStyle>
            <a:lvl1pPr algn="l">
              <a:defRPr sz="3600" b="1" i="0" baseline="0">
                <a:solidFill>
                  <a:schemeClr val="tx2"/>
                </a:solidFill>
                <a:latin typeface="Arial"/>
              </a:defRPr>
            </a:lvl1pPr>
          </a:lstStyle>
          <a:p>
            <a:r>
              <a:rPr lang="en-CA" dirty="0" smtClean="0"/>
              <a:t>Click to edit Master title style</a:t>
            </a:r>
            <a:endParaRPr lang="en-US" dirty="0"/>
          </a:p>
        </p:txBody>
      </p:sp>
      <p:sp>
        <p:nvSpPr>
          <p:cNvPr id="4" name="Text Placeholder 12"/>
          <p:cNvSpPr>
            <a:spLocks noGrp="1"/>
          </p:cNvSpPr>
          <p:nvPr>
            <p:ph type="body" sz="quarter" idx="10"/>
          </p:nvPr>
        </p:nvSpPr>
        <p:spPr>
          <a:xfrm>
            <a:off x="296905" y="3709577"/>
            <a:ext cx="5502771" cy="876573"/>
          </a:xfrm>
          <a:prstGeom prst="rect">
            <a:avLst/>
          </a:prstGeom>
        </p:spPr>
        <p:txBody>
          <a:bodyPr lIns="90995" tIns="45503" rIns="90995" bIns="45503" anchor="ctr" anchorCtr="0"/>
          <a:lstStyle>
            <a:lvl1pPr marL="0" indent="0">
              <a:buNone/>
              <a:defRPr sz="2200" baseline="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07327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3 Plain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189403233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8" y="1792117"/>
            <a:ext cx="8120099" cy="4162778"/>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02880387"/>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732624632"/>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5378405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537828113"/>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6"/>
            <a:ext cx="3991716" cy="402731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6"/>
            <a:ext cx="3975681" cy="4027311"/>
          </a:xfrm>
          <a:prstGeom prst="rect">
            <a:avLst/>
          </a:prstGeom>
        </p:spPr>
        <p:txBody>
          <a:bodyPr lIns="90995" tIns="45503" rIns="90995" bIns="45503"/>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050614667"/>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6"/>
            <a:ext cx="8218875" cy="402731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075628524"/>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3"/>
            <a:ext cx="3991717" cy="507107"/>
          </a:xfrm>
          <a:prstGeom prst="rect">
            <a:avLst/>
          </a:prstGeom>
        </p:spPr>
        <p:txBody>
          <a:bodyPr lIns="90995" tIns="45503" rIns="90995" bIns="45503"/>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95" tIns="45503" rIns="90995" bIns="45503"/>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86232774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14556593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18627165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0"/>
            <a:ext cx="3991717" cy="192475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0"/>
            <a:ext cx="3868603" cy="192475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990508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3 Plain 2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92579522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95" tIns="45503" rIns="90995" bIns="45503"/>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0995" tIns="45503" rIns="90995" bIns="45503"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0260440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80" tIns="39891" rIns="79780" bIns="39891"/>
          <a:lstStyle/>
          <a:p>
            <a:r>
              <a:rPr lang="en-US" smtClean="0"/>
              <a:t>Click to edit Master title style</a:t>
            </a:r>
            <a:endParaRPr lang="en-US"/>
          </a:p>
        </p:txBody>
      </p:sp>
      <p:sp>
        <p:nvSpPr>
          <p:cNvPr id="3" name="Content Placeholder 2"/>
          <p:cNvSpPr>
            <a:spLocks noGrp="1"/>
          </p:cNvSpPr>
          <p:nvPr>
            <p:ph sz="half" idx="1"/>
          </p:nvPr>
        </p:nvSpPr>
        <p:spPr>
          <a:xfrm>
            <a:off x="442547" y="1380820"/>
            <a:ext cx="4080591" cy="4611835"/>
          </a:xfrm>
          <a:prstGeom prst="rect">
            <a:avLst/>
          </a:prstGeom>
        </p:spPr>
        <p:txBody>
          <a:bodyPr lIns="79780" tIns="39891" rIns="79780" bIns="39891"/>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80" tIns="39891" rIns="79780" bIns="39891"/>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265192238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807" tIns="39905" rIns="79807" bIns="39905"/>
          <a:lstStyle/>
          <a:p>
            <a:r>
              <a:rPr lang="en-US" smtClean="0"/>
              <a:t>Click to edit Master title style</a:t>
            </a:r>
            <a:endParaRPr lang="en-US"/>
          </a:p>
        </p:txBody>
      </p:sp>
    </p:spTree>
    <p:extLst>
      <p:ext uri="{BB962C8B-B14F-4D97-AF65-F5344CB8AC3E}">
        <p14:creationId xmlns:p14="http://schemas.microsoft.com/office/powerpoint/2010/main" val="43471305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8" y="1792117"/>
            <a:ext cx="8120099" cy="4162778"/>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319335767"/>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95402001"/>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37196661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041277499"/>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6"/>
            <a:ext cx="3991716" cy="402731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6"/>
            <a:ext cx="3975681" cy="4027311"/>
          </a:xfrm>
          <a:prstGeom prst="rect">
            <a:avLst/>
          </a:prstGeom>
        </p:spPr>
        <p:txBody>
          <a:bodyPr lIns="90995" tIns="45503" rIns="90995" bIns="45503"/>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66390595"/>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6"/>
            <a:ext cx="8218875" cy="402731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150803323"/>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3"/>
            <a:ext cx="3991717" cy="507107"/>
          </a:xfrm>
          <a:prstGeom prst="rect">
            <a:avLst/>
          </a:prstGeom>
        </p:spPr>
        <p:txBody>
          <a:bodyPr lIns="90995" tIns="45503" rIns="90995" bIns="45503"/>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95" tIns="45503" rIns="90995" bIns="45503"/>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9631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3177181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3 Plain 2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23030270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81272013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9580555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0"/>
            <a:ext cx="3991717" cy="192475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0"/>
            <a:ext cx="3868603" cy="192475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40069858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95" tIns="45503" rIns="90995" bIns="45503"/>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0995" tIns="45503" rIns="90995" bIns="45503"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6530726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80" tIns="39891" rIns="79780" bIns="39891"/>
          <a:lstStyle/>
          <a:p>
            <a:r>
              <a:rPr lang="en-US" smtClean="0"/>
              <a:t>Click to edit Master title style</a:t>
            </a:r>
            <a:endParaRPr lang="en-US"/>
          </a:p>
        </p:txBody>
      </p:sp>
      <p:sp>
        <p:nvSpPr>
          <p:cNvPr id="3" name="Content Placeholder 2"/>
          <p:cNvSpPr>
            <a:spLocks noGrp="1"/>
          </p:cNvSpPr>
          <p:nvPr>
            <p:ph sz="half" idx="1"/>
          </p:nvPr>
        </p:nvSpPr>
        <p:spPr>
          <a:xfrm>
            <a:off x="442547" y="1380820"/>
            <a:ext cx="4080591" cy="4611835"/>
          </a:xfrm>
          <a:prstGeom prst="rect">
            <a:avLst/>
          </a:prstGeom>
        </p:spPr>
        <p:txBody>
          <a:bodyPr lIns="79780" tIns="39891" rIns="79780" bIns="39891"/>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80" tIns="39891" rIns="79780" bIns="39891"/>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86975496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8" y="1792117"/>
            <a:ext cx="8120099" cy="4162778"/>
          </a:xfrm>
          <a:prstGeom prst="rect">
            <a:avLst/>
          </a:prstGeom>
        </p:spPr>
        <p:txBody>
          <a:bodyPr vert="horz" lIns="91008" tIns="45506" rIns="91008" bIns="45506" anchor="ctr" anchorCtr="0"/>
          <a:lstStyle>
            <a:lvl1pPr marL="341276" indent="-341276">
              <a:buClr>
                <a:schemeClr val="bg2"/>
              </a:buClr>
              <a:buFont typeface="Arial"/>
              <a:buChar char="•"/>
              <a:defRPr sz="2200">
                <a:solidFill>
                  <a:schemeClr val="tx1">
                    <a:lumMod val="60000"/>
                    <a:lumOff val="40000"/>
                  </a:schemeClr>
                </a:solidFill>
                <a:latin typeface="Arial"/>
              </a:defRPr>
            </a:lvl1pPr>
            <a:lvl2pPr marL="739425" indent="-284394">
              <a:buClr>
                <a:schemeClr val="accent5"/>
              </a:buClr>
              <a:buFont typeface="Arial"/>
              <a:buChar char="•"/>
              <a:defRPr sz="2200">
                <a:solidFill>
                  <a:schemeClr val="tx1">
                    <a:lumMod val="60000"/>
                    <a:lumOff val="40000"/>
                  </a:schemeClr>
                </a:solidFill>
                <a:latin typeface="Arial"/>
              </a:defRPr>
            </a:lvl2pPr>
            <a:lvl3pPr marL="1137591" indent="-227529">
              <a:buFont typeface="Arial"/>
              <a:buChar char="•"/>
              <a:defRPr sz="2200">
                <a:solidFill>
                  <a:schemeClr val="tx1">
                    <a:lumMod val="60000"/>
                    <a:lumOff val="40000"/>
                  </a:schemeClr>
                </a:solidFill>
                <a:latin typeface="Arial"/>
              </a:defRPr>
            </a:lvl3pPr>
            <a:lvl4pPr marL="1592623" indent="-227529">
              <a:buClr>
                <a:schemeClr val="accent2"/>
              </a:buClr>
              <a:buFont typeface="Arial"/>
              <a:buChar char="•"/>
              <a:defRPr sz="2200">
                <a:solidFill>
                  <a:schemeClr val="tx1">
                    <a:lumMod val="60000"/>
                    <a:lumOff val="40000"/>
                  </a:schemeClr>
                </a:solidFill>
                <a:latin typeface="Arial"/>
              </a:defRPr>
            </a:lvl4pPr>
            <a:lvl5pPr marL="2047658" indent="-22752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503277709"/>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1008" tIns="45506" rIns="91008" bIns="45506" anchor="ctr" anchorCtr="0"/>
          <a:lstStyle>
            <a:lvl1pPr marL="341276" indent="-341276">
              <a:buClr>
                <a:schemeClr val="bg2"/>
              </a:buClr>
              <a:buFont typeface="Arial"/>
              <a:buChar char="•"/>
              <a:defRPr sz="2200">
                <a:solidFill>
                  <a:schemeClr val="tx1">
                    <a:lumMod val="60000"/>
                    <a:lumOff val="40000"/>
                  </a:schemeClr>
                </a:solidFill>
                <a:latin typeface="Arial"/>
              </a:defRPr>
            </a:lvl1pPr>
            <a:lvl2pPr marL="739425" indent="-284394">
              <a:buClr>
                <a:schemeClr val="accent5"/>
              </a:buClr>
              <a:buFont typeface="Arial"/>
              <a:buChar char="•"/>
              <a:defRPr sz="2200">
                <a:solidFill>
                  <a:schemeClr val="tx1">
                    <a:lumMod val="60000"/>
                    <a:lumOff val="40000"/>
                  </a:schemeClr>
                </a:solidFill>
                <a:latin typeface="Arial"/>
              </a:defRPr>
            </a:lvl2pPr>
            <a:lvl3pPr marL="1137591" indent="-227529">
              <a:buFont typeface="Arial"/>
              <a:buChar char="•"/>
              <a:defRPr sz="2200">
                <a:solidFill>
                  <a:schemeClr val="tx1">
                    <a:lumMod val="60000"/>
                    <a:lumOff val="40000"/>
                  </a:schemeClr>
                </a:solidFill>
                <a:latin typeface="Arial"/>
              </a:defRPr>
            </a:lvl3pPr>
            <a:lvl4pPr marL="1592623" indent="-227529">
              <a:buClr>
                <a:schemeClr val="accent2"/>
              </a:buClr>
              <a:buFont typeface="Arial"/>
              <a:buChar char="•"/>
              <a:defRPr sz="2200">
                <a:solidFill>
                  <a:schemeClr val="tx1">
                    <a:lumMod val="60000"/>
                    <a:lumOff val="40000"/>
                  </a:schemeClr>
                </a:solidFill>
                <a:latin typeface="Arial"/>
              </a:defRPr>
            </a:lvl4pPr>
            <a:lvl5pPr marL="2047658" indent="-22752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1008" tIns="45506" rIns="91008" bIns="45506"/>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917140346"/>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1008" tIns="45506" rIns="91008" bIns="45506" anchor="ctr" anchorCtr="0"/>
          <a:lstStyle>
            <a:lvl1pPr marL="341276" indent="-341276">
              <a:buClr>
                <a:schemeClr val="bg2"/>
              </a:buClr>
              <a:buFont typeface="Arial"/>
              <a:buChar char="•"/>
              <a:defRPr sz="2200">
                <a:solidFill>
                  <a:schemeClr val="tx1">
                    <a:lumMod val="60000"/>
                    <a:lumOff val="40000"/>
                  </a:schemeClr>
                </a:solidFill>
                <a:latin typeface="Arial"/>
              </a:defRPr>
            </a:lvl1pPr>
            <a:lvl2pPr marL="739425" indent="-284394">
              <a:buClr>
                <a:schemeClr val="accent5"/>
              </a:buClr>
              <a:buFont typeface="Arial"/>
              <a:buChar char="•"/>
              <a:defRPr sz="2200">
                <a:solidFill>
                  <a:schemeClr val="tx1">
                    <a:lumMod val="60000"/>
                    <a:lumOff val="40000"/>
                  </a:schemeClr>
                </a:solidFill>
                <a:latin typeface="Arial"/>
              </a:defRPr>
            </a:lvl2pPr>
            <a:lvl3pPr marL="1137591" indent="-227529">
              <a:buFont typeface="Arial"/>
              <a:buChar char="•"/>
              <a:defRPr sz="2200">
                <a:solidFill>
                  <a:schemeClr val="tx1">
                    <a:lumMod val="60000"/>
                    <a:lumOff val="40000"/>
                  </a:schemeClr>
                </a:solidFill>
                <a:latin typeface="Arial"/>
              </a:defRPr>
            </a:lvl3pPr>
            <a:lvl4pPr marL="1592623" indent="-227529">
              <a:buClr>
                <a:schemeClr val="accent2"/>
              </a:buClr>
              <a:buFont typeface="Arial"/>
              <a:buChar char="•"/>
              <a:defRPr sz="2200">
                <a:solidFill>
                  <a:schemeClr val="tx1">
                    <a:lumMod val="60000"/>
                    <a:lumOff val="40000"/>
                  </a:schemeClr>
                </a:solidFill>
                <a:latin typeface="Arial"/>
              </a:defRPr>
            </a:lvl4pPr>
            <a:lvl5pPr marL="2047658" indent="-22752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1008" tIns="45506" rIns="91008" bIns="45506"/>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29694131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1008" tIns="45506" rIns="91008" bIns="45506"/>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622001894"/>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5"/>
            <a:ext cx="3991716" cy="4027311"/>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5"/>
            <a:ext cx="3975681" cy="4027311"/>
          </a:xfrm>
          <a:prstGeom prst="rect">
            <a:avLst/>
          </a:prstGeom>
        </p:spPr>
        <p:txBody>
          <a:bodyPr lIns="91008" tIns="45506" rIns="91008" bIns="45506"/>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00909119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3 Plain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5321726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5"/>
            <a:ext cx="8218875" cy="4027311"/>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072970466"/>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3"/>
            <a:ext cx="3991717" cy="507107"/>
          </a:xfrm>
          <a:prstGeom prst="rect">
            <a:avLst/>
          </a:prstGeom>
        </p:spPr>
        <p:txBody>
          <a:bodyPr lIns="91008" tIns="45506" rIns="91008" bIns="45506"/>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1008" tIns="45506" rIns="91008" bIns="45506"/>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01910088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89921616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19959228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37"/>
            <a:ext cx="3991717" cy="1924755"/>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37"/>
            <a:ext cx="3868603" cy="1924755"/>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93685154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4"/>
            <a:ext cx="3957088" cy="4025900"/>
          </a:xfrm>
          <a:prstGeom prst="rect">
            <a:avLst/>
          </a:prstGeom>
        </p:spPr>
        <p:txBody>
          <a:bodyPr lIns="91008" tIns="45506" rIns="91008" bIns="45506"/>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1008" tIns="45506" rIns="91008" bIns="45506"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5526484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89" tIns="39896" rIns="79789" bIns="39896"/>
          <a:lstStyle/>
          <a:p>
            <a:r>
              <a:rPr lang="en-US" smtClean="0"/>
              <a:t>Click to edit Master title style</a:t>
            </a:r>
            <a:endParaRPr lang="en-US"/>
          </a:p>
        </p:txBody>
      </p:sp>
      <p:sp>
        <p:nvSpPr>
          <p:cNvPr id="3" name="Content Placeholder 2"/>
          <p:cNvSpPr>
            <a:spLocks noGrp="1"/>
          </p:cNvSpPr>
          <p:nvPr>
            <p:ph sz="half" idx="1"/>
          </p:nvPr>
        </p:nvSpPr>
        <p:spPr>
          <a:xfrm>
            <a:off x="442545" y="1380820"/>
            <a:ext cx="4080591" cy="4611835"/>
          </a:xfrm>
          <a:prstGeom prst="rect">
            <a:avLst/>
          </a:prstGeom>
        </p:spPr>
        <p:txBody>
          <a:bodyPr lIns="79789" tIns="39896" rIns="79789" bIns="39896"/>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89" tIns="39896" rIns="79789" bIns="39896"/>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2189721830"/>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23411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238270"/>
          </a:xfrm>
          <a:prstGeom prst="rect">
            <a:avLst/>
          </a:prstGeom>
        </p:spPr>
        <p:txBody>
          <a:bodyPr lIns="79838" tIns="39918" rIns="79838" bIns="39918"/>
          <a:lstStyle/>
          <a:p>
            <a:r>
              <a:rPr lang="fr-FR" smtClean="0"/>
              <a:t>Cliquez pour modifier le style du titre</a:t>
            </a:r>
            <a:endParaRPr lang="fr-FR"/>
          </a:p>
        </p:txBody>
      </p:sp>
    </p:spTree>
    <p:extLst>
      <p:ext uri="{BB962C8B-B14F-4D97-AF65-F5344CB8AC3E}">
        <p14:creationId xmlns:p14="http://schemas.microsoft.com/office/powerpoint/2010/main" val="103597005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162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3 Plain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9809211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6015688"/>
            <a:ext cx="9144000" cy="84231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823" tIns="39913" rIns="79823" bIns="39913" anchor="ctr"/>
          <a:lstStyle/>
          <a:p>
            <a:pPr defTabSz="910773" rtl="1" fontAlgn="base">
              <a:spcBef>
                <a:spcPct val="0"/>
              </a:spcBef>
              <a:spcAft>
                <a:spcPct val="0"/>
              </a:spcAft>
            </a:pPr>
            <a:endParaRPr lang="fr-FR" altLang="fr-FR" sz="3400" b="1" smtClean="0">
              <a:solidFill>
                <a:srgbClr val="000066"/>
              </a:solidFill>
            </a:endParaRPr>
          </a:p>
        </p:txBody>
      </p:sp>
      <p:sp>
        <p:nvSpPr>
          <p:cNvPr id="3" name="Picture 8" descr="WHO-EN-BW-H"/>
          <p:cNvSpPr>
            <a:spLocks noChangeAspect="1" noChangeArrowheads="1"/>
          </p:cNvSpPr>
          <p:nvPr userDrawn="1"/>
        </p:nvSpPr>
        <p:spPr bwMode="auto">
          <a:xfrm>
            <a:off x="6494195" y="6015689"/>
            <a:ext cx="2409531" cy="78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38" tIns="39918" rIns="79838" bIns="39918"/>
          <a:lstStyle/>
          <a:p>
            <a:pPr defTabSz="910773" rtl="1" fontAlgn="base">
              <a:spcBef>
                <a:spcPct val="0"/>
              </a:spcBef>
              <a:spcAft>
                <a:spcPct val="0"/>
              </a:spcAft>
            </a:pPr>
            <a:endParaRPr lang="fr-FR" altLang="fr-FR" sz="3400" b="1" smtClean="0">
              <a:solidFill>
                <a:srgbClr val="000066"/>
              </a:solidFill>
            </a:endParaRPr>
          </a:p>
        </p:txBody>
      </p:sp>
      <p:sp>
        <p:nvSpPr>
          <p:cNvPr id="4" name="Rectangle 6"/>
          <p:cNvSpPr>
            <a:spLocks noChangeArrowheads="1"/>
          </p:cNvSpPr>
          <p:nvPr userDrawn="1"/>
        </p:nvSpPr>
        <p:spPr bwMode="auto">
          <a:xfrm>
            <a:off x="1057479" y="6315176"/>
            <a:ext cx="4957525" cy="28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eaLnBrk="0" hangingPunct="0">
              <a:defRPr sz="3900" b="1">
                <a:solidFill>
                  <a:srgbClr val="000066"/>
                </a:solidFill>
                <a:latin typeface="Arial" charset="0"/>
                <a:cs typeface="Arial" charset="0"/>
              </a:defRPr>
            </a:lvl1pPr>
            <a:lvl2pPr marL="742950" indent="-285750" defTabSz="1041400" eaLnBrk="0" hangingPunct="0">
              <a:defRPr sz="3900" b="1">
                <a:solidFill>
                  <a:srgbClr val="000066"/>
                </a:solidFill>
                <a:latin typeface="Arial" charset="0"/>
                <a:cs typeface="Arial" charset="0"/>
              </a:defRPr>
            </a:lvl2pPr>
            <a:lvl3pPr marL="1143000" indent="-228600" defTabSz="1041400" eaLnBrk="0" hangingPunct="0">
              <a:defRPr sz="3900" b="1">
                <a:solidFill>
                  <a:srgbClr val="000066"/>
                </a:solidFill>
                <a:latin typeface="Arial" charset="0"/>
                <a:cs typeface="Arial" charset="0"/>
              </a:defRPr>
            </a:lvl3pPr>
            <a:lvl4pPr marL="1600200" indent="-228600" defTabSz="1041400" eaLnBrk="0" hangingPunct="0">
              <a:defRPr sz="3900" b="1">
                <a:solidFill>
                  <a:srgbClr val="000066"/>
                </a:solidFill>
                <a:latin typeface="Arial" charset="0"/>
                <a:cs typeface="Arial" charset="0"/>
              </a:defRPr>
            </a:lvl4pPr>
            <a:lvl5pPr marL="2057400" indent="-228600" defTabSz="1041400" eaLnBrk="0" hangingPunct="0">
              <a:defRPr sz="3900" b="1">
                <a:solidFill>
                  <a:srgbClr val="000066"/>
                </a:solidFill>
                <a:latin typeface="Arial" charset="0"/>
                <a:cs typeface="Arial" charset="0"/>
              </a:defRPr>
            </a:lvl5pPr>
            <a:lvl6pPr marL="2514600" indent="-228600" defTabSz="1041400" rtl="1" eaLnBrk="0" fontAlgn="base" hangingPunct="0">
              <a:spcBef>
                <a:spcPct val="0"/>
              </a:spcBef>
              <a:spcAft>
                <a:spcPct val="0"/>
              </a:spcAft>
              <a:defRPr sz="3900" b="1">
                <a:solidFill>
                  <a:srgbClr val="000066"/>
                </a:solidFill>
                <a:latin typeface="Arial" charset="0"/>
                <a:cs typeface="Arial" charset="0"/>
              </a:defRPr>
            </a:lvl6pPr>
            <a:lvl7pPr marL="2971800" indent="-228600" defTabSz="1041400" rtl="1" eaLnBrk="0" fontAlgn="base" hangingPunct="0">
              <a:spcBef>
                <a:spcPct val="0"/>
              </a:spcBef>
              <a:spcAft>
                <a:spcPct val="0"/>
              </a:spcAft>
              <a:defRPr sz="3900" b="1">
                <a:solidFill>
                  <a:srgbClr val="000066"/>
                </a:solidFill>
                <a:latin typeface="Arial" charset="0"/>
                <a:cs typeface="Arial" charset="0"/>
              </a:defRPr>
            </a:lvl7pPr>
            <a:lvl8pPr marL="3429000" indent="-228600" defTabSz="1041400" rtl="1" eaLnBrk="0" fontAlgn="base" hangingPunct="0">
              <a:spcBef>
                <a:spcPct val="0"/>
              </a:spcBef>
              <a:spcAft>
                <a:spcPct val="0"/>
              </a:spcAft>
              <a:defRPr sz="3900" b="1">
                <a:solidFill>
                  <a:srgbClr val="000066"/>
                </a:solidFill>
                <a:latin typeface="Arial" charset="0"/>
                <a:cs typeface="Arial" charset="0"/>
              </a:defRPr>
            </a:lvl8pPr>
            <a:lvl9pPr marL="3886200" indent="-228600" defTabSz="104140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r>
              <a:rPr lang="en-US" altLang="fr-FR" sz="1200" dirty="0" smtClean="0">
                <a:solidFill>
                  <a:srgbClr val="96CCEE"/>
                </a:solidFill>
                <a:latin typeface="Arial Narrow" pitchFamily="34" charset="0"/>
              </a:rPr>
              <a:t>IST WA – EPI Managers Meeting –  Ouagadougou, Burkina Faso , 03-07 March, 2014 </a:t>
            </a:r>
          </a:p>
        </p:txBody>
      </p:sp>
      <p:sp>
        <p:nvSpPr>
          <p:cNvPr id="5" name="Rectangle 7"/>
          <p:cNvSpPr>
            <a:spLocks noChangeArrowheads="1"/>
          </p:cNvSpPr>
          <p:nvPr userDrawn="1"/>
        </p:nvSpPr>
        <p:spPr bwMode="auto">
          <a:xfrm>
            <a:off x="359734" y="6283500"/>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eaLnBrk="0" hangingPunct="0">
              <a:defRPr sz="3900" b="1">
                <a:solidFill>
                  <a:srgbClr val="000066"/>
                </a:solidFill>
                <a:latin typeface="Arial" charset="0"/>
                <a:cs typeface="Arial" charset="0"/>
              </a:defRPr>
            </a:lvl1pPr>
            <a:lvl2pPr marL="742950" indent="-285750" defTabSz="1041400" eaLnBrk="0" hangingPunct="0">
              <a:defRPr sz="3900" b="1">
                <a:solidFill>
                  <a:srgbClr val="000066"/>
                </a:solidFill>
                <a:latin typeface="Arial" charset="0"/>
                <a:cs typeface="Arial" charset="0"/>
              </a:defRPr>
            </a:lvl2pPr>
            <a:lvl3pPr marL="1143000" indent="-228600" defTabSz="1041400" eaLnBrk="0" hangingPunct="0">
              <a:defRPr sz="3900" b="1">
                <a:solidFill>
                  <a:srgbClr val="000066"/>
                </a:solidFill>
                <a:latin typeface="Arial" charset="0"/>
                <a:cs typeface="Arial" charset="0"/>
              </a:defRPr>
            </a:lvl3pPr>
            <a:lvl4pPr marL="1600200" indent="-228600" defTabSz="1041400" eaLnBrk="0" hangingPunct="0">
              <a:defRPr sz="3900" b="1">
                <a:solidFill>
                  <a:srgbClr val="000066"/>
                </a:solidFill>
                <a:latin typeface="Arial" charset="0"/>
                <a:cs typeface="Arial" charset="0"/>
              </a:defRPr>
            </a:lvl4pPr>
            <a:lvl5pPr marL="2057400" indent="-228600" defTabSz="1041400" eaLnBrk="0" hangingPunct="0">
              <a:defRPr sz="3900" b="1">
                <a:solidFill>
                  <a:srgbClr val="000066"/>
                </a:solidFill>
                <a:latin typeface="Arial" charset="0"/>
                <a:cs typeface="Arial" charset="0"/>
              </a:defRPr>
            </a:lvl5pPr>
            <a:lvl6pPr marL="2514600" indent="-228600" defTabSz="1041400" rtl="1" eaLnBrk="0" fontAlgn="base" hangingPunct="0">
              <a:spcBef>
                <a:spcPct val="0"/>
              </a:spcBef>
              <a:spcAft>
                <a:spcPct val="0"/>
              </a:spcAft>
              <a:defRPr sz="3900" b="1">
                <a:solidFill>
                  <a:srgbClr val="000066"/>
                </a:solidFill>
                <a:latin typeface="Arial" charset="0"/>
                <a:cs typeface="Arial" charset="0"/>
              </a:defRPr>
            </a:lvl6pPr>
            <a:lvl7pPr marL="2971800" indent="-228600" defTabSz="1041400" rtl="1" eaLnBrk="0" fontAlgn="base" hangingPunct="0">
              <a:spcBef>
                <a:spcPct val="0"/>
              </a:spcBef>
              <a:spcAft>
                <a:spcPct val="0"/>
              </a:spcAft>
              <a:defRPr sz="3900" b="1">
                <a:solidFill>
                  <a:srgbClr val="000066"/>
                </a:solidFill>
                <a:latin typeface="Arial" charset="0"/>
                <a:cs typeface="Arial" charset="0"/>
              </a:defRPr>
            </a:lvl7pPr>
            <a:lvl8pPr marL="3429000" indent="-228600" defTabSz="1041400" rtl="1" eaLnBrk="0" fontAlgn="base" hangingPunct="0">
              <a:spcBef>
                <a:spcPct val="0"/>
              </a:spcBef>
              <a:spcAft>
                <a:spcPct val="0"/>
              </a:spcAft>
              <a:defRPr sz="3900" b="1">
                <a:solidFill>
                  <a:srgbClr val="000066"/>
                </a:solidFill>
                <a:latin typeface="Arial" charset="0"/>
                <a:cs typeface="Arial" charset="0"/>
              </a:defRPr>
            </a:lvl8pPr>
            <a:lvl9pPr marL="3886200" indent="-228600" defTabSz="1041400" rtl="1"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493C05B5-306D-4540-855F-4EA8C40BE992}" type="slidenum">
              <a:rPr lang="en-US" altLang="fr-FR" sz="1500" smtClean="0">
                <a:solidFill>
                  <a:srgbClr val="72BBE8"/>
                </a:solidFill>
                <a:latin typeface="Arial Narrow" pitchFamily="34" charset="0"/>
              </a:rPr>
              <a:pPr algn="r" eaLnBrk="1" fontAlgn="base" hangingPunct="1">
                <a:spcBef>
                  <a:spcPct val="0"/>
                </a:spcBef>
                <a:spcAft>
                  <a:spcPct val="0"/>
                </a:spcAft>
                <a:defRPr/>
              </a:pPr>
              <a:t>‹#›</a:t>
            </a:fld>
            <a:r>
              <a:rPr lang="en-US" altLang="fr-FR" sz="1500" dirty="0" smtClean="0">
                <a:solidFill>
                  <a:srgbClr val="72BBE8"/>
                </a:solidFill>
                <a:latin typeface="Arial Narrow" pitchFamily="34" charset="0"/>
              </a:rPr>
              <a:t> </a:t>
            </a:r>
            <a:r>
              <a:rPr lang="en-US" altLang="fr-FR" sz="2100" baseline="14000" dirty="0" smtClean="0">
                <a:solidFill>
                  <a:srgbClr val="FFFFFF"/>
                </a:solidFill>
                <a:latin typeface="Arial Narrow" pitchFamily="34" charset="0"/>
              </a:rPr>
              <a:t>|</a:t>
            </a:r>
          </a:p>
        </p:txBody>
      </p:sp>
    </p:spTree>
    <p:extLst>
      <p:ext uri="{BB962C8B-B14F-4D97-AF65-F5344CB8AC3E}">
        <p14:creationId xmlns:p14="http://schemas.microsoft.com/office/powerpoint/2010/main" val="233918321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bl">
  <p:cSld name="1_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lIns="79838" tIns="39918" rIns="79838" bIns="39918"/>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34"/>
            <a:ext cx="8229600" cy="4525963"/>
          </a:xfrm>
          <a:prstGeom prst="rect">
            <a:avLst/>
          </a:prstGeom>
        </p:spPr>
        <p:txBody>
          <a:bodyPr lIns="79838" tIns="39918" rIns="79838" bIns="39918"/>
          <a:lstStyle/>
          <a:p>
            <a:pPr lvl="0"/>
            <a:endParaRPr lang="fr-FR" noProof="0"/>
          </a:p>
        </p:txBody>
      </p:sp>
    </p:spTree>
    <p:extLst>
      <p:ext uri="{BB962C8B-B14F-4D97-AF65-F5344CB8AC3E}">
        <p14:creationId xmlns:p14="http://schemas.microsoft.com/office/powerpoint/2010/main" val="8188906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66021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91063" tIns="45532" rIns="91063" bIns="45532"/>
          <a:lstStyle/>
          <a:p>
            <a:r>
              <a:rPr lang="en-US" smtClean="0"/>
              <a:t>Click to edit Master title style</a:t>
            </a:r>
            <a:endParaRPr lang="en-ZW"/>
          </a:p>
        </p:txBody>
      </p:sp>
      <p:sp>
        <p:nvSpPr>
          <p:cNvPr id="3" name="Content Placeholder 2"/>
          <p:cNvSpPr>
            <a:spLocks noGrp="1"/>
          </p:cNvSpPr>
          <p:nvPr>
            <p:ph sz="half" idx="1"/>
          </p:nvPr>
        </p:nvSpPr>
        <p:spPr>
          <a:xfrm>
            <a:off x="457200" y="1600234"/>
            <a:ext cx="4038600" cy="4525963"/>
          </a:xfrm>
          <a:prstGeom prst="rect">
            <a:avLst/>
          </a:prstGeom>
        </p:spPr>
        <p:txBody>
          <a:bodyPr lIns="91063" tIns="45532" rIns="91063" bIns="4553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48200" y="1600234"/>
            <a:ext cx="4038600" cy="4525963"/>
          </a:xfrm>
          <a:prstGeom prst="rect">
            <a:avLst/>
          </a:prstGeom>
        </p:spPr>
        <p:txBody>
          <a:bodyPr lIns="91063" tIns="45532" rIns="91063" bIns="4553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a:xfrm>
            <a:off x="457472" y="6356937"/>
            <a:ext cx="2133962" cy="364281"/>
          </a:xfrm>
          <a:prstGeom prst="rect">
            <a:avLst/>
          </a:prstGeom>
        </p:spPr>
        <p:txBody>
          <a:bodyPr vert="horz" wrap="square" lIns="91063" tIns="45532" rIns="91063" bIns="45532" numCol="1" anchor="t" anchorCtr="0" compatLnSpc="1">
            <a:prstTxWarp prst="textNoShape">
              <a:avLst/>
            </a:prstTxWarp>
          </a:bodyPr>
          <a:lstStyle>
            <a:lvl1pPr>
              <a:defRPr/>
            </a:lvl1pPr>
          </a:lstStyle>
          <a:p>
            <a:pPr defTabSz="910773" rtl="1" fontAlgn="base">
              <a:spcBef>
                <a:spcPct val="0"/>
              </a:spcBef>
              <a:spcAft>
                <a:spcPct val="0"/>
              </a:spcAft>
            </a:pPr>
            <a:fld id="{2268C7B9-A4B9-4EF3-87B0-2F506FBFD4E6}" type="datetimeFigureOut">
              <a:rPr lang="en-ZW" sz="3400" b="1" smtClean="0">
                <a:solidFill>
                  <a:srgbClr val="000066"/>
                </a:solidFill>
              </a:rPr>
              <a:pPr defTabSz="910773" rtl="1" fontAlgn="base">
                <a:spcBef>
                  <a:spcPct val="0"/>
                </a:spcBef>
                <a:spcAft>
                  <a:spcPct val="0"/>
                </a:spcAft>
              </a:pPr>
              <a:t>6/23/2016</a:t>
            </a:fld>
            <a:endParaRPr lang="en-ZW" sz="3400" b="1" smtClean="0">
              <a:solidFill>
                <a:srgbClr val="000066"/>
              </a:solidFill>
            </a:endParaRPr>
          </a:p>
        </p:txBody>
      </p:sp>
      <p:sp>
        <p:nvSpPr>
          <p:cNvPr id="6" name="Footer Placeholder 5"/>
          <p:cNvSpPr>
            <a:spLocks noGrp="1"/>
          </p:cNvSpPr>
          <p:nvPr>
            <p:ph type="ftr" sz="quarter" idx="11"/>
          </p:nvPr>
        </p:nvSpPr>
        <p:spPr>
          <a:xfrm>
            <a:off x="3123567" y="6356937"/>
            <a:ext cx="2896867" cy="364281"/>
          </a:xfrm>
          <a:prstGeom prst="rect">
            <a:avLst/>
          </a:prstGeom>
        </p:spPr>
        <p:txBody>
          <a:bodyPr vert="horz" wrap="square" lIns="91063" tIns="45532" rIns="91063" bIns="45532" numCol="1" anchor="t" anchorCtr="0" compatLnSpc="1">
            <a:prstTxWarp prst="textNoShape">
              <a:avLst/>
            </a:prstTxWarp>
          </a:bodyPr>
          <a:lstStyle>
            <a:lvl1pPr>
              <a:defRPr/>
            </a:lvl1pPr>
          </a:lstStyle>
          <a:p>
            <a:pPr defTabSz="910773" rtl="1" fontAlgn="base">
              <a:spcBef>
                <a:spcPct val="0"/>
              </a:spcBef>
              <a:spcAft>
                <a:spcPct val="0"/>
              </a:spcAft>
            </a:pPr>
            <a:endParaRPr lang="en-ZW" sz="3400" b="1" smtClean="0">
              <a:solidFill>
                <a:srgbClr val="000066"/>
              </a:solidFill>
            </a:endParaRPr>
          </a:p>
        </p:txBody>
      </p:sp>
      <p:sp>
        <p:nvSpPr>
          <p:cNvPr id="7" name="Slide Number Placeholder 6"/>
          <p:cNvSpPr>
            <a:spLocks noGrp="1"/>
          </p:cNvSpPr>
          <p:nvPr>
            <p:ph type="sldNum" sz="quarter" idx="12"/>
          </p:nvPr>
        </p:nvSpPr>
        <p:spPr>
          <a:xfrm>
            <a:off x="6552567" y="6356937"/>
            <a:ext cx="2133962" cy="364281"/>
          </a:xfrm>
          <a:prstGeom prst="rect">
            <a:avLst/>
          </a:prstGeom>
        </p:spPr>
        <p:txBody>
          <a:bodyPr vert="horz" wrap="square" lIns="91063" tIns="45532" rIns="91063" bIns="45532" numCol="1" anchor="t" anchorCtr="0" compatLnSpc="1">
            <a:prstTxWarp prst="textNoShape">
              <a:avLst/>
            </a:prstTxWarp>
          </a:bodyPr>
          <a:lstStyle>
            <a:lvl1pPr>
              <a:defRPr/>
            </a:lvl1pPr>
          </a:lstStyle>
          <a:p>
            <a:pPr defTabSz="910773" rtl="1" fontAlgn="base">
              <a:spcBef>
                <a:spcPct val="0"/>
              </a:spcBef>
              <a:spcAft>
                <a:spcPct val="0"/>
              </a:spcAft>
            </a:pPr>
            <a:fld id="{81AB86BB-AB34-49BE-8E77-8615DEB8048D}" type="slidenum">
              <a:rPr lang="en-ZW" sz="3400" b="1" smtClean="0">
                <a:solidFill>
                  <a:srgbClr val="000066"/>
                </a:solidFill>
              </a:rPr>
              <a:pPr defTabSz="910773" rtl="1" fontAlgn="base">
                <a:spcBef>
                  <a:spcPct val="0"/>
                </a:spcBef>
                <a:spcAft>
                  <a:spcPct val="0"/>
                </a:spcAft>
              </a:pPr>
              <a:t>‹#›</a:t>
            </a:fld>
            <a:endParaRPr lang="en-ZW" sz="3400" b="1" smtClean="0">
              <a:solidFill>
                <a:srgbClr val="000066"/>
              </a:solidFill>
            </a:endParaRPr>
          </a:p>
        </p:txBody>
      </p:sp>
    </p:spTree>
    <p:extLst>
      <p:ext uri="{BB962C8B-B14F-4D97-AF65-F5344CB8AC3E}">
        <p14:creationId xmlns:p14="http://schemas.microsoft.com/office/powerpoint/2010/main" val="326346602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91063" tIns="45532" rIns="91063" bIns="45532"/>
          <a:lstStyle>
            <a:lvl1pPr>
              <a:defRPr/>
            </a:lvl1pPr>
          </a:lstStyle>
          <a:p>
            <a:r>
              <a:rPr lang="en-US" smtClean="0"/>
              <a:t>Click to edit Master title style</a:t>
            </a:r>
            <a:endParaRPr lang="en-ZW"/>
          </a:p>
        </p:txBody>
      </p:sp>
      <p:sp>
        <p:nvSpPr>
          <p:cNvPr id="3" name="Text Placeholder 2"/>
          <p:cNvSpPr>
            <a:spLocks noGrp="1"/>
          </p:cNvSpPr>
          <p:nvPr>
            <p:ph type="body" idx="1"/>
          </p:nvPr>
        </p:nvSpPr>
        <p:spPr>
          <a:xfrm>
            <a:off x="457201" y="1535113"/>
            <a:ext cx="4040188" cy="639762"/>
          </a:xfrm>
          <a:prstGeom prst="rect">
            <a:avLst/>
          </a:prstGeom>
        </p:spPr>
        <p:txBody>
          <a:bodyPr lIns="91063" tIns="45532" rIns="91063" bIns="45532" anchor="b"/>
          <a:lstStyle>
            <a:lvl1pPr marL="0" indent="0">
              <a:buNone/>
              <a:defRPr sz="2400" b="1"/>
            </a:lvl1pPr>
            <a:lvl2pPr marL="455313" indent="0">
              <a:buNone/>
              <a:defRPr sz="2000" b="1"/>
            </a:lvl2pPr>
            <a:lvl3pPr marL="910612" indent="0">
              <a:buNone/>
              <a:defRPr sz="1800" b="1"/>
            </a:lvl3pPr>
            <a:lvl4pPr marL="1365916" indent="0">
              <a:buNone/>
              <a:defRPr sz="1600" b="1"/>
            </a:lvl4pPr>
            <a:lvl5pPr marL="1821223" indent="0">
              <a:buNone/>
              <a:defRPr sz="1600" b="1"/>
            </a:lvl5pPr>
            <a:lvl6pPr marL="2276527" indent="0">
              <a:buNone/>
              <a:defRPr sz="1600" b="1"/>
            </a:lvl6pPr>
            <a:lvl7pPr marL="2731833" indent="0">
              <a:buNone/>
              <a:defRPr sz="1600" b="1"/>
            </a:lvl7pPr>
            <a:lvl8pPr marL="3187139" indent="0">
              <a:buNone/>
              <a:defRPr sz="1600" b="1"/>
            </a:lvl8pPr>
            <a:lvl9pPr marL="36424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063" tIns="45532" rIns="91063" bIns="4553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45060" y="1535113"/>
            <a:ext cx="4041775" cy="639762"/>
          </a:xfrm>
          <a:prstGeom prst="rect">
            <a:avLst/>
          </a:prstGeom>
        </p:spPr>
        <p:txBody>
          <a:bodyPr lIns="91063" tIns="45532" rIns="91063" bIns="45532" anchor="b"/>
          <a:lstStyle>
            <a:lvl1pPr marL="0" indent="0">
              <a:buNone/>
              <a:defRPr sz="2400" b="1"/>
            </a:lvl1pPr>
            <a:lvl2pPr marL="455313" indent="0">
              <a:buNone/>
              <a:defRPr sz="2000" b="1"/>
            </a:lvl2pPr>
            <a:lvl3pPr marL="910612" indent="0">
              <a:buNone/>
              <a:defRPr sz="1800" b="1"/>
            </a:lvl3pPr>
            <a:lvl4pPr marL="1365916" indent="0">
              <a:buNone/>
              <a:defRPr sz="1600" b="1"/>
            </a:lvl4pPr>
            <a:lvl5pPr marL="1821223" indent="0">
              <a:buNone/>
              <a:defRPr sz="1600" b="1"/>
            </a:lvl5pPr>
            <a:lvl6pPr marL="2276527" indent="0">
              <a:buNone/>
              <a:defRPr sz="1600" b="1"/>
            </a:lvl6pPr>
            <a:lvl7pPr marL="2731833" indent="0">
              <a:buNone/>
              <a:defRPr sz="1600" b="1"/>
            </a:lvl7pPr>
            <a:lvl8pPr marL="3187139" indent="0">
              <a:buNone/>
              <a:defRPr sz="1600" b="1"/>
            </a:lvl8pPr>
            <a:lvl9pPr marL="36424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0" y="2174875"/>
            <a:ext cx="4041775" cy="3951288"/>
          </a:xfrm>
          <a:prstGeom prst="rect">
            <a:avLst/>
          </a:prstGeom>
        </p:spPr>
        <p:txBody>
          <a:bodyPr lIns="91063" tIns="45532" rIns="91063" bIns="4553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a:xfrm>
            <a:off x="457472" y="6356937"/>
            <a:ext cx="2133962" cy="364281"/>
          </a:xfrm>
          <a:prstGeom prst="rect">
            <a:avLst/>
          </a:prstGeom>
        </p:spPr>
        <p:txBody>
          <a:bodyPr vert="horz" wrap="square" lIns="91063" tIns="45532" rIns="91063" bIns="45532" numCol="1" anchor="t" anchorCtr="0" compatLnSpc="1">
            <a:prstTxWarp prst="textNoShape">
              <a:avLst/>
            </a:prstTxWarp>
          </a:bodyPr>
          <a:lstStyle>
            <a:lvl1pPr>
              <a:defRPr/>
            </a:lvl1pPr>
          </a:lstStyle>
          <a:p>
            <a:pPr defTabSz="910773" rtl="1" fontAlgn="base">
              <a:spcBef>
                <a:spcPct val="0"/>
              </a:spcBef>
              <a:spcAft>
                <a:spcPct val="0"/>
              </a:spcAft>
            </a:pPr>
            <a:fld id="{65741B24-DD4A-418D-90A4-F0ACB941570E}" type="datetimeFigureOut">
              <a:rPr lang="en-ZW" sz="3400" b="1" smtClean="0">
                <a:solidFill>
                  <a:srgbClr val="000066"/>
                </a:solidFill>
              </a:rPr>
              <a:pPr defTabSz="910773" rtl="1" fontAlgn="base">
                <a:spcBef>
                  <a:spcPct val="0"/>
                </a:spcBef>
                <a:spcAft>
                  <a:spcPct val="0"/>
                </a:spcAft>
              </a:pPr>
              <a:t>6/23/2016</a:t>
            </a:fld>
            <a:endParaRPr lang="en-ZW" sz="3400" b="1" smtClean="0">
              <a:solidFill>
                <a:srgbClr val="000066"/>
              </a:solidFill>
            </a:endParaRPr>
          </a:p>
        </p:txBody>
      </p:sp>
      <p:sp>
        <p:nvSpPr>
          <p:cNvPr id="8" name="Footer Placeholder 7"/>
          <p:cNvSpPr>
            <a:spLocks noGrp="1"/>
          </p:cNvSpPr>
          <p:nvPr>
            <p:ph type="ftr" sz="quarter" idx="11"/>
          </p:nvPr>
        </p:nvSpPr>
        <p:spPr>
          <a:xfrm>
            <a:off x="3123567" y="6356937"/>
            <a:ext cx="2896867" cy="364281"/>
          </a:xfrm>
          <a:prstGeom prst="rect">
            <a:avLst/>
          </a:prstGeom>
        </p:spPr>
        <p:txBody>
          <a:bodyPr vert="horz" wrap="square" lIns="91063" tIns="45532" rIns="91063" bIns="45532" numCol="1" anchor="t" anchorCtr="0" compatLnSpc="1">
            <a:prstTxWarp prst="textNoShape">
              <a:avLst/>
            </a:prstTxWarp>
          </a:bodyPr>
          <a:lstStyle>
            <a:lvl1pPr>
              <a:defRPr/>
            </a:lvl1pPr>
          </a:lstStyle>
          <a:p>
            <a:pPr defTabSz="910773" rtl="1" fontAlgn="base">
              <a:spcBef>
                <a:spcPct val="0"/>
              </a:spcBef>
              <a:spcAft>
                <a:spcPct val="0"/>
              </a:spcAft>
            </a:pPr>
            <a:endParaRPr lang="en-ZW" sz="3400" b="1" smtClean="0">
              <a:solidFill>
                <a:srgbClr val="000066"/>
              </a:solidFill>
            </a:endParaRPr>
          </a:p>
        </p:txBody>
      </p:sp>
      <p:sp>
        <p:nvSpPr>
          <p:cNvPr id="9" name="Slide Number Placeholder 8"/>
          <p:cNvSpPr>
            <a:spLocks noGrp="1"/>
          </p:cNvSpPr>
          <p:nvPr>
            <p:ph type="sldNum" sz="quarter" idx="12"/>
          </p:nvPr>
        </p:nvSpPr>
        <p:spPr>
          <a:xfrm>
            <a:off x="6552567" y="6356937"/>
            <a:ext cx="2133962" cy="364281"/>
          </a:xfrm>
          <a:prstGeom prst="rect">
            <a:avLst/>
          </a:prstGeom>
        </p:spPr>
        <p:txBody>
          <a:bodyPr vert="horz" wrap="square" lIns="91063" tIns="45532" rIns="91063" bIns="45532" numCol="1" anchor="t" anchorCtr="0" compatLnSpc="1">
            <a:prstTxWarp prst="textNoShape">
              <a:avLst/>
            </a:prstTxWarp>
          </a:bodyPr>
          <a:lstStyle>
            <a:lvl1pPr>
              <a:defRPr/>
            </a:lvl1pPr>
          </a:lstStyle>
          <a:p>
            <a:pPr defTabSz="910773" rtl="1" fontAlgn="base">
              <a:spcBef>
                <a:spcPct val="0"/>
              </a:spcBef>
              <a:spcAft>
                <a:spcPct val="0"/>
              </a:spcAft>
            </a:pPr>
            <a:fld id="{2028BDBE-6930-4EAD-B773-ED75F1661E52}" type="slidenum">
              <a:rPr lang="en-ZW" sz="3400" b="1" smtClean="0">
                <a:solidFill>
                  <a:srgbClr val="000066"/>
                </a:solidFill>
              </a:rPr>
              <a:pPr defTabSz="910773" rtl="1" fontAlgn="base">
                <a:spcBef>
                  <a:spcPct val="0"/>
                </a:spcBef>
                <a:spcAft>
                  <a:spcPct val="0"/>
                </a:spcAft>
              </a:pPr>
              <a:t>‹#›</a:t>
            </a:fld>
            <a:endParaRPr lang="en-ZW" sz="3400" b="1" smtClean="0">
              <a:solidFill>
                <a:srgbClr val="000066"/>
              </a:solidFill>
            </a:endParaRPr>
          </a:p>
        </p:txBody>
      </p:sp>
    </p:spTree>
    <p:extLst>
      <p:ext uri="{BB962C8B-B14F-4D97-AF65-F5344CB8AC3E}">
        <p14:creationId xmlns:p14="http://schemas.microsoft.com/office/powerpoint/2010/main" val="326692738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8" y="1792117"/>
            <a:ext cx="8120099" cy="4162778"/>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487352227"/>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970517840"/>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27624687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38114536"/>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6"/>
            <a:ext cx="3991716" cy="402731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6"/>
            <a:ext cx="3975681" cy="4027311"/>
          </a:xfrm>
          <a:prstGeom prst="rect">
            <a:avLst/>
          </a:prstGeom>
        </p:spPr>
        <p:txBody>
          <a:bodyPr lIns="90995" tIns="45503" rIns="90995" bIns="45503"/>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390841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3 Plain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420427345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6"/>
            <a:ext cx="8218875" cy="402731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555547847"/>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3"/>
            <a:ext cx="3991717" cy="507107"/>
          </a:xfrm>
          <a:prstGeom prst="rect">
            <a:avLst/>
          </a:prstGeom>
        </p:spPr>
        <p:txBody>
          <a:bodyPr lIns="90995" tIns="45503" rIns="90995" bIns="45503"/>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95" tIns="45503" rIns="90995" bIns="45503"/>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76373297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67183995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91371676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0"/>
            <a:ext cx="3991717" cy="192475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0"/>
            <a:ext cx="3868603" cy="192475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5457823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95" tIns="45503" rIns="90995" bIns="45503"/>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0995" tIns="45503" rIns="90995" bIns="45503"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72318511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80" tIns="39891" rIns="79780" bIns="39891"/>
          <a:lstStyle/>
          <a:p>
            <a:r>
              <a:rPr lang="en-US" smtClean="0"/>
              <a:t>Click to edit Master title style</a:t>
            </a:r>
            <a:endParaRPr lang="en-US"/>
          </a:p>
        </p:txBody>
      </p:sp>
      <p:sp>
        <p:nvSpPr>
          <p:cNvPr id="3" name="Content Placeholder 2"/>
          <p:cNvSpPr>
            <a:spLocks noGrp="1"/>
          </p:cNvSpPr>
          <p:nvPr>
            <p:ph sz="half" idx="1"/>
          </p:nvPr>
        </p:nvSpPr>
        <p:spPr>
          <a:xfrm>
            <a:off x="442547" y="1380820"/>
            <a:ext cx="4080591" cy="4611835"/>
          </a:xfrm>
          <a:prstGeom prst="rect">
            <a:avLst/>
          </a:prstGeom>
        </p:spPr>
        <p:txBody>
          <a:bodyPr lIns="79780" tIns="39891" rIns="79780" bIns="39891"/>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80" tIns="39891" rIns="79780" bIns="39891"/>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20722710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807" tIns="39905" rIns="79807" bIns="39905"/>
          <a:lstStyle/>
          <a:p>
            <a:r>
              <a:rPr lang="en-US" smtClean="0"/>
              <a:t>Click to edit Master title style</a:t>
            </a:r>
            <a:endParaRPr lang="en-US"/>
          </a:p>
        </p:txBody>
      </p:sp>
    </p:spTree>
    <p:extLst>
      <p:ext uri="{BB962C8B-B14F-4D97-AF65-F5344CB8AC3E}">
        <p14:creationId xmlns:p14="http://schemas.microsoft.com/office/powerpoint/2010/main" val="425433013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8" y="1792117"/>
            <a:ext cx="8120099" cy="4162778"/>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975725894"/>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5970023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3.2 With Tex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12" name="Text Placeholder 11"/>
          <p:cNvSpPr>
            <a:spLocks noGrp="1"/>
          </p:cNvSpPr>
          <p:nvPr>
            <p:ph type="body" sz="quarter" idx="14"/>
          </p:nvPr>
        </p:nvSpPr>
        <p:spPr>
          <a:xfrm>
            <a:off x="461842" y="1636896"/>
            <a:ext cx="8224960" cy="4388555"/>
          </a:xfrm>
          <a:prstGeom prst="rect">
            <a:avLst/>
          </a:prstGeom>
        </p:spPr>
        <p:txBody>
          <a:bodyPr vert="horz" lIns="90980" tIns="45494" rIns="90980" bIns="45494" anchor="ctr" anchorCtr="0"/>
          <a:lstStyle>
            <a:lvl1pPr marL="0" indent="0">
              <a:buNone/>
              <a:defRPr sz="2200">
                <a:latin typeface="Arial"/>
              </a:defRPr>
            </a:lvl1pPr>
            <a:lvl2pPr marL="739207" indent="-284308">
              <a:buClr>
                <a:schemeClr val="bg2"/>
              </a:buClr>
              <a:buFont typeface="Arial"/>
              <a:buChar char="•"/>
              <a:defRPr sz="2200">
                <a:latin typeface="Arial"/>
              </a:defRPr>
            </a:lvl2pPr>
            <a:lvl3pPr marL="1137253" indent="-227459">
              <a:buClr>
                <a:schemeClr val="accent5"/>
              </a:buClr>
              <a:buFont typeface="Arial"/>
              <a:buChar char="•"/>
              <a:defRPr sz="2200">
                <a:latin typeface="Arial"/>
              </a:defRPr>
            </a:lvl3pPr>
            <a:lvl4pPr marL="1592152" indent="-227459">
              <a:buFont typeface="Arial"/>
              <a:buChar char="•"/>
              <a:defRPr sz="2200">
                <a:latin typeface="Arial"/>
              </a:defRPr>
            </a:lvl4pPr>
            <a:lvl5pPr marL="2047051" indent="-227459">
              <a:buClr>
                <a:schemeClr val="accent2"/>
              </a:buClr>
              <a:buFont typeface="Arial"/>
              <a:buChar char="•"/>
              <a:defRPr sz="2200">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33248293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95" tIns="45503" rIns="90995" bIns="45503" anchor="ctr" anchorCtr="0"/>
          <a:lstStyle>
            <a:lvl1pPr marL="341235" indent="-341235">
              <a:buClr>
                <a:schemeClr val="bg2"/>
              </a:buClr>
              <a:buFont typeface="Arial"/>
              <a:buChar char="•"/>
              <a:defRPr sz="2200">
                <a:solidFill>
                  <a:schemeClr val="tx1">
                    <a:lumMod val="60000"/>
                    <a:lumOff val="40000"/>
                  </a:schemeClr>
                </a:solidFill>
                <a:latin typeface="Arial"/>
              </a:defRPr>
            </a:lvl1pPr>
            <a:lvl2pPr marL="739337" indent="-284359">
              <a:buClr>
                <a:schemeClr val="accent5"/>
              </a:buClr>
              <a:buFont typeface="Arial"/>
              <a:buChar char="•"/>
              <a:defRPr sz="2200">
                <a:solidFill>
                  <a:schemeClr val="tx1">
                    <a:lumMod val="60000"/>
                    <a:lumOff val="40000"/>
                  </a:schemeClr>
                </a:solidFill>
                <a:latin typeface="Arial"/>
              </a:defRPr>
            </a:lvl2pPr>
            <a:lvl3pPr marL="1137456" indent="-227503">
              <a:buFont typeface="Arial"/>
              <a:buChar char="•"/>
              <a:defRPr sz="2200">
                <a:solidFill>
                  <a:schemeClr val="tx1">
                    <a:lumMod val="60000"/>
                    <a:lumOff val="40000"/>
                  </a:schemeClr>
                </a:solidFill>
                <a:latin typeface="Arial"/>
              </a:defRPr>
            </a:lvl3pPr>
            <a:lvl4pPr marL="1592431" indent="-227503">
              <a:buClr>
                <a:schemeClr val="accent2"/>
              </a:buClr>
              <a:buFont typeface="Arial"/>
              <a:buChar char="•"/>
              <a:defRPr sz="2200">
                <a:solidFill>
                  <a:schemeClr val="tx1">
                    <a:lumMod val="60000"/>
                    <a:lumOff val="40000"/>
                  </a:schemeClr>
                </a:solidFill>
                <a:latin typeface="Arial"/>
              </a:defRPr>
            </a:lvl4pPr>
            <a:lvl5pPr marL="2047411" indent="-2275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25109628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95" tIns="45503" rIns="90995" bIns="45503"/>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953294916"/>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6"/>
            <a:ext cx="3991716" cy="402731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6"/>
            <a:ext cx="3975681" cy="4027311"/>
          </a:xfrm>
          <a:prstGeom prst="rect">
            <a:avLst/>
          </a:prstGeom>
        </p:spPr>
        <p:txBody>
          <a:bodyPr lIns="90995" tIns="45503" rIns="90995" bIns="45503"/>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852147415"/>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6"/>
            <a:ext cx="8218875" cy="402731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41860260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3"/>
            <a:ext cx="3991717" cy="507107"/>
          </a:xfrm>
          <a:prstGeom prst="rect">
            <a:avLst/>
          </a:prstGeom>
        </p:spPr>
        <p:txBody>
          <a:bodyPr lIns="90995" tIns="45503" rIns="90995" bIns="45503"/>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95" tIns="45503" rIns="90995" bIns="45503"/>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64590975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14762899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73251261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0"/>
            <a:ext cx="3991717" cy="192475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0"/>
            <a:ext cx="3868603" cy="1924755"/>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95" tIns="45503" rIns="90995" bIns="4550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095729174"/>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95" tIns="45503" rIns="90995" bIns="45503"/>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0995" tIns="45503" rIns="90995" bIns="45503"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95" tIns="45503" rIns="90995" bIns="4550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60662084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80" tIns="39891" rIns="79780" bIns="39891"/>
          <a:lstStyle/>
          <a:p>
            <a:r>
              <a:rPr lang="en-US" smtClean="0"/>
              <a:t>Click to edit Master title style</a:t>
            </a:r>
            <a:endParaRPr lang="en-US"/>
          </a:p>
        </p:txBody>
      </p:sp>
      <p:sp>
        <p:nvSpPr>
          <p:cNvPr id="3" name="Content Placeholder 2"/>
          <p:cNvSpPr>
            <a:spLocks noGrp="1"/>
          </p:cNvSpPr>
          <p:nvPr>
            <p:ph sz="half" idx="1"/>
          </p:nvPr>
        </p:nvSpPr>
        <p:spPr>
          <a:xfrm>
            <a:off x="442547" y="1380820"/>
            <a:ext cx="4080591" cy="4611835"/>
          </a:xfrm>
          <a:prstGeom prst="rect">
            <a:avLst/>
          </a:prstGeom>
        </p:spPr>
        <p:txBody>
          <a:bodyPr lIns="79780" tIns="39891" rIns="79780" bIns="39891"/>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80" tIns="39891" rIns="79780" bIns="39891"/>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266404538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3.2 With Picture Righ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solidFill>
                <a:latin typeface="Arial"/>
              </a:defRPr>
            </a:lvl1pPr>
            <a:lvl2pPr marL="739207" indent="-284308">
              <a:buClr>
                <a:schemeClr val="accent5"/>
              </a:buClr>
              <a:buFont typeface="Arial"/>
              <a:buChar char="•"/>
              <a:defRPr sz="2200">
                <a:solidFill>
                  <a:schemeClr val="tx1"/>
                </a:solidFill>
                <a:latin typeface="Arial"/>
              </a:defRPr>
            </a:lvl2pPr>
            <a:lvl3pPr marL="1137253" indent="-227459">
              <a:buFont typeface="Arial"/>
              <a:buChar char="•"/>
              <a:defRPr sz="2200">
                <a:solidFill>
                  <a:schemeClr val="tx1"/>
                </a:solidFill>
                <a:latin typeface="Arial"/>
              </a:defRPr>
            </a:lvl3pPr>
            <a:lvl4pPr marL="1592152" indent="-227459">
              <a:buClr>
                <a:schemeClr val="accent2"/>
              </a:buClr>
              <a:buFont typeface="Arial"/>
              <a:buChar char="•"/>
              <a:defRPr sz="2200">
                <a:solidFill>
                  <a:schemeClr val="tx1"/>
                </a:solidFill>
                <a:latin typeface="Arial"/>
              </a:defRPr>
            </a:lvl4pPr>
            <a:lvl5pPr marL="2047051" indent="-227459">
              <a:buClr>
                <a:schemeClr val="bg2"/>
              </a:buClr>
              <a:buFont typeface="Arial"/>
              <a:buChar char="•"/>
              <a:defRPr sz="2200">
                <a:solidFill>
                  <a:schemeClr val="tx1"/>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solidFill>
              </a:defRPr>
            </a:lvl1pPr>
          </a:lstStyle>
          <a:p>
            <a:endParaRPr lang="en-US" dirty="0"/>
          </a:p>
        </p:txBody>
      </p:sp>
    </p:spTree>
    <p:extLst>
      <p:ext uri="{BB962C8B-B14F-4D97-AF65-F5344CB8AC3E}">
        <p14:creationId xmlns:p14="http://schemas.microsoft.com/office/powerpoint/2010/main" val="408638126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9" y="1792117"/>
            <a:ext cx="8120099" cy="4162778"/>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83746772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31086967"/>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73283426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737512933"/>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318270555"/>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774500994"/>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26029922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83053192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75927620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506438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3.2 With Picture Lef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3444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solidFill>
                <a:latin typeface="Arial"/>
              </a:defRPr>
            </a:lvl1pPr>
            <a:lvl2pPr marL="739207" indent="-284308">
              <a:buClr>
                <a:schemeClr val="accent5"/>
              </a:buClr>
              <a:buFont typeface="Arial"/>
              <a:buChar char="•"/>
              <a:defRPr sz="2200">
                <a:solidFill>
                  <a:schemeClr val="tx1"/>
                </a:solidFill>
                <a:latin typeface="Arial"/>
              </a:defRPr>
            </a:lvl2pPr>
            <a:lvl3pPr marL="1137253" indent="-227459">
              <a:buFont typeface="Arial"/>
              <a:buChar char="•"/>
              <a:defRPr sz="2200">
                <a:solidFill>
                  <a:schemeClr val="tx1"/>
                </a:solidFill>
                <a:latin typeface="Arial"/>
              </a:defRPr>
            </a:lvl3pPr>
            <a:lvl4pPr marL="1592152" indent="-227459">
              <a:buClr>
                <a:schemeClr val="accent2"/>
              </a:buClr>
              <a:buFont typeface="Arial"/>
              <a:buChar char="•"/>
              <a:defRPr sz="2200">
                <a:solidFill>
                  <a:schemeClr val="tx1"/>
                </a:solidFill>
                <a:latin typeface="Arial"/>
              </a:defRPr>
            </a:lvl4pPr>
            <a:lvl5pPr marL="2047051" indent="-227459">
              <a:buClr>
                <a:schemeClr val="bg2"/>
              </a:buClr>
              <a:buFont typeface="Arial"/>
              <a:buChar char="•"/>
              <a:defRPr sz="2200">
                <a:solidFill>
                  <a:schemeClr val="tx1"/>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34444"/>
            <a:ext cx="3795712" cy="4078112"/>
          </a:xfrm>
          <a:prstGeom prst="rect">
            <a:avLst/>
          </a:prstGeom>
        </p:spPr>
        <p:txBody>
          <a:bodyPr vert="horz" lIns="90980" tIns="45494" rIns="90980" bIns="45494"/>
          <a:lstStyle>
            <a:lvl1pPr>
              <a:defRPr sz="2200">
                <a:solidFill>
                  <a:schemeClr val="tx1"/>
                </a:solidFill>
              </a:defRPr>
            </a:lvl1pPr>
          </a:lstStyle>
          <a:p>
            <a:endParaRPr lang="en-US" dirty="0"/>
          </a:p>
        </p:txBody>
      </p:sp>
    </p:spTree>
    <p:extLst>
      <p:ext uri="{BB962C8B-B14F-4D97-AF65-F5344CB8AC3E}">
        <p14:creationId xmlns:p14="http://schemas.microsoft.com/office/powerpoint/2010/main" val="307766692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655529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65" tIns="39883" rIns="79765" bIns="39883"/>
          <a:lstStyle/>
          <a:p>
            <a:r>
              <a:rPr lang="en-US" smtClean="0"/>
              <a:t>Click to edit Master title style</a:t>
            </a:r>
            <a:endParaRPr lang="en-US"/>
          </a:p>
        </p:txBody>
      </p:sp>
      <p:sp>
        <p:nvSpPr>
          <p:cNvPr id="3" name="Content Placeholder 2"/>
          <p:cNvSpPr>
            <a:spLocks noGrp="1"/>
          </p:cNvSpPr>
          <p:nvPr>
            <p:ph sz="half" idx="1"/>
          </p:nvPr>
        </p:nvSpPr>
        <p:spPr>
          <a:xfrm>
            <a:off x="442548"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6" y="1380820"/>
            <a:ext cx="4080591" cy="4611835"/>
          </a:xfrm>
          <a:prstGeom prst="rect">
            <a:avLst/>
          </a:prstGeom>
        </p:spPr>
        <p:txBody>
          <a:bodyPr lIns="79765" tIns="39883" rIns="79765" bIns="39883"/>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667988910"/>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Title 10"/>
          <p:cNvSpPr>
            <a:spLocks noGrp="1"/>
          </p:cNvSpPr>
          <p:nvPr>
            <p:ph type="title"/>
          </p:nvPr>
        </p:nvSpPr>
        <p:spPr>
          <a:xfrm>
            <a:off x="296896" y="2363087"/>
            <a:ext cx="7196104" cy="1332344"/>
          </a:xfrm>
          <a:prstGeom prst="rect">
            <a:avLst/>
          </a:prstGeom>
        </p:spPr>
        <p:txBody>
          <a:bodyPr lIns="90404" tIns="45208" rIns="90404" bIns="45208" anchor="ctr" anchorCtr="0"/>
          <a:lstStyle>
            <a:lvl1pPr algn="l">
              <a:defRPr sz="3600" b="1" i="0" baseline="0">
                <a:solidFill>
                  <a:schemeClr val="tx2"/>
                </a:solidFill>
                <a:latin typeface="Arial"/>
              </a:defRPr>
            </a:lvl1pPr>
          </a:lstStyle>
          <a:p>
            <a:r>
              <a:rPr lang="en-CA" dirty="0" smtClean="0"/>
              <a:t>Click to edit Master title style</a:t>
            </a:r>
            <a:endParaRPr lang="en-US" dirty="0"/>
          </a:p>
        </p:txBody>
      </p:sp>
      <p:sp>
        <p:nvSpPr>
          <p:cNvPr id="4" name="Text Placeholder 12"/>
          <p:cNvSpPr>
            <a:spLocks noGrp="1"/>
          </p:cNvSpPr>
          <p:nvPr>
            <p:ph type="body" sz="quarter" idx="10"/>
          </p:nvPr>
        </p:nvSpPr>
        <p:spPr>
          <a:xfrm>
            <a:off x="296905" y="3709633"/>
            <a:ext cx="5502771" cy="876573"/>
          </a:xfrm>
          <a:prstGeom prst="rect">
            <a:avLst/>
          </a:prstGeom>
        </p:spPr>
        <p:txBody>
          <a:bodyPr lIns="90404" tIns="45208" rIns="90404" bIns="45208" anchor="ctr" anchorCtr="0"/>
          <a:lstStyle>
            <a:lvl1pPr marL="0" indent="0">
              <a:buNone/>
              <a:defRPr sz="2200" baseline="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59359940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65" y="1792117"/>
            <a:ext cx="8120099" cy="4162778"/>
          </a:xfrm>
          <a:prstGeom prst="rect">
            <a:avLst/>
          </a:prstGeom>
        </p:spPr>
        <p:txBody>
          <a:bodyPr vert="horz" lIns="90404" tIns="45208" rIns="90404" bIns="45208" anchor="ctr" anchorCtr="0"/>
          <a:lstStyle>
            <a:lvl1pPr marL="339011" indent="-339011">
              <a:buClr>
                <a:schemeClr val="bg2"/>
              </a:buClr>
              <a:buFont typeface="Arial"/>
              <a:buChar char="•"/>
              <a:defRPr sz="2200">
                <a:solidFill>
                  <a:schemeClr val="tx1">
                    <a:lumMod val="60000"/>
                    <a:lumOff val="40000"/>
                  </a:schemeClr>
                </a:solidFill>
                <a:latin typeface="Arial"/>
              </a:defRPr>
            </a:lvl1pPr>
            <a:lvl2pPr marL="734508" indent="-282505">
              <a:buClr>
                <a:schemeClr val="accent5"/>
              </a:buClr>
              <a:buFont typeface="Arial"/>
              <a:buChar char="•"/>
              <a:defRPr sz="2200">
                <a:solidFill>
                  <a:schemeClr val="tx1">
                    <a:lumMod val="60000"/>
                    <a:lumOff val="40000"/>
                  </a:schemeClr>
                </a:solidFill>
                <a:latin typeface="Arial"/>
              </a:defRPr>
            </a:lvl2pPr>
            <a:lvl3pPr marL="1130037" indent="-226034">
              <a:buFont typeface="Arial"/>
              <a:buChar char="•"/>
              <a:defRPr sz="2200">
                <a:solidFill>
                  <a:schemeClr val="tx1">
                    <a:lumMod val="60000"/>
                    <a:lumOff val="40000"/>
                  </a:schemeClr>
                </a:solidFill>
                <a:latin typeface="Arial"/>
              </a:defRPr>
            </a:lvl3pPr>
            <a:lvl4pPr marL="1582038" indent="-226034">
              <a:buClr>
                <a:schemeClr val="accent2"/>
              </a:buClr>
              <a:buFont typeface="Arial"/>
              <a:buChar char="•"/>
              <a:defRPr sz="2200">
                <a:solidFill>
                  <a:schemeClr val="tx1">
                    <a:lumMod val="60000"/>
                    <a:lumOff val="40000"/>
                  </a:schemeClr>
                </a:solidFill>
                <a:latin typeface="Arial"/>
              </a:defRPr>
            </a:lvl4pPr>
            <a:lvl5pPr marL="2034050" indent="-226034">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321526653"/>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63" y="1820338"/>
            <a:ext cx="4592321" cy="4120445"/>
          </a:xfrm>
          <a:prstGeom prst="rect">
            <a:avLst/>
          </a:prstGeom>
        </p:spPr>
        <p:txBody>
          <a:bodyPr vert="horz" lIns="90404" tIns="45208" rIns="90404" bIns="45208" anchor="ctr" anchorCtr="0"/>
          <a:lstStyle>
            <a:lvl1pPr marL="339011" indent="-339011">
              <a:buClr>
                <a:schemeClr val="bg2"/>
              </a:buClr>
              <a:buFont typeface="Arial"/>
              <a:buChar char="•"/>
              <a:defRPr sz="2200">
                <a:solidFill>
                  <a:schemeClr val="tx1">
                    <a:lumMod val="60000"/>
                    <a:lumOff val="40000"/>
                  </a:schemeClr>
                </a:solidFill>
                <a:latin typeface="Arial"/>
              </a:defRPr>
            </a:lvl1pPr>
            <a:lvl2pPr marL="734508" indent="-282505">
              <a:buClr>
                <a:schemeClr val="accent5"/>
              </a:buClr>
              <a:buFont typeface="Arial"/>
              <a:buChar char="•"/>
              <a:defRPr sz="2200">
                <a:solidFill>
                  <a:schemeClr val="tx1">
                    <a:lumMod val="60000"/>
                    <a:lumOff val="40000"/>
                  </a:schemeClr>
                </a:solidFill>
                <a:latin typeface="Arial"/>
              </a:defRPr>
            </a:lvl2pPr>
            <a:lvl3pPr marL="1130037" indent="-226034">
              <a:buFont typeface="Arial"/>
              <a:buChar char="•"/>
              <a:defRPr sz="2200">
                <a:solidFill>
                  <a:schemeClr val="tx1">
                    <a:lumMod val="60000"/>
                    <a:lumOff val="40000"/>
                  </a:schemeClr>
                </a:solidFill>
                <a:latin typeface="Arial"/>
              </a:defRPr>
            </a:lvl3pPr>
            <a:lvl4pPr marL="1582038" indent="-226034">
              <a:buClr>
                <a:schemeClr val="accent2"/>
              </a:buClr>
              <a:buFont typeface="Arial"/>
              <a:buChar char="•"/>
              <a:defRPr sz="2200">
                <a:solidFill>
                  <a:schemeClr val="tx1">
                    <a:lumMod val="60000"/>
                    <a:lumOff val="40000"/>
                  </a:schemeClr>
                </a:solidFill>
                <a:latin typeface="Arial"/>
              </a:defRPr>
            </a:lvl4pPr>
            <a:lvl5pPr marL="2034050" indent="-226034">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404" tIns="45208" rIns="90404" bIns="45208"/>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10828382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404" tIns="45208" rIns="90404" bIns="45208" anchor="ctr" anchorCtr="0"/>
          <a:lstStyle>
            <a:lvl1pPr marL="339011" indent="-339011">
              <a:buClr>
                <a:schemeClr val="bg2"/>
              </a:buClr>
              <a:buFont typeface="Arial"/>
              <a:buChar char="•"/>
              <a:defRPr sz="2200">
                <a:solidFill>
                  <a:schemeClr val="tx1">
                    <a:lumMod val="60000"/>
                    <a:lumOff val="40000"/>
                  </a:schemeClr>
                </a:solidFill>
                <a:latin typeface="Arial"/>
              </a:defRPr>
            </a:lvl1pPr>
            <a:lvl2pPr marL="734508" indent="-282505">
              <a:buClr>
                <a:schemeClr val="accent5"/>
              </a:buClr>
              <a:buFont typeface="Arial"/>
              <a:buChar char="•"/>
              <a:defRPr sz="2200">
                <a:solidFill>
                  <a:schemeClr val="tx1">
                    <a:lumMod val="60000"/>
                    <a:lumOff val="40000"/>
                  </a:schemeClr>
                </a:solidFill>
                <a:latin typeface="Arial"/>
              </a:defRPr>
            </a:lvl2pPr>
            <a:lvl3pPr marL="1130037" indent="-226034">
              <a:buFont typeface="Arial"/>
              <a:buChar char="•"/>
              <a:defRPr sz="2200">
                <a:solidFill>
                  <a:schemeClr val="tx1">
                    <a:lumMod val="60000"/>
                    <a:lumOff val="40000"/>
                  </a:schemeClr>
                </a:solidFill>
                <a:latin typeface="Arial"/>
              </a:defRPr>
            </a:lvl3pPr>
            <a:lvl4pPr marL="1582038" indent="-226034">
              <a:buClr>
                <a:schemeClr val="accent2"/>
              </a:buClr>
              <a:buFont typeface="Arial"/>
              <a:buChar char="•"/>
              <a:defRPr sz="2200">
                <a:solidFill>
                  <a:schemeClr val="tx1">
                    <a:lumMod val="60000"/>
                    <a:lumOff val="40000"/>
                  </a:schemeClr>
                </a:solidFill>
                <a:latin typeface="Arial"/>
              </a:defRPr>
            </a:lvl4pPr>
            <a:lvl5pPr marL="2034050" indent="-226034">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404" tIns="45208" rIns="90404" bIns="45208"/>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60889782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404" tIns="45208" rIns="90404" bIns="45208"/>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177231108"/>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6"/>
            <a:ext cx="3991716" cy="4027311"/>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6"/>
            <a:ext cx="3975681" cy="4027311"/>
          </a:xfrm>
          <a:prstGeom prst="rect">
            <a:avLst/>
          </a:prstGeom>
        </p:spPr>
        <p:txBody>
          <a:bodyPr lIns="90404" tIns="45208" rIns="90404" bIns="45208"/>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00295667"/>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439" y="1828806"/>
            <a:ext cx="8218875" cy="4027311"/>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196041728"/>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649"/>
            <a:ext cx="3991717" cy="507107"/>
          </a:xfrm>
          <a:prstGeom prst="rect">
            <a:avLst/>
          </a:prstGeom>
        </p:spPr>
        <p:txBody>
          <a:bodyPr lIns="90404" tIns="45208" rIns="90404" bIns="45208"/>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404" tIns="45208" rIns="90404" bIns="45208"/>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062121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3.2 Full Pictur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solidFill>
              </a:defRPr>
            </a:lvl1pPr>
          </a:lstStyle>
          <a:p>
            <a:endParaRPr lang="en-US" dirty="0"/>
          </a:p>
        </p:txBody>
      </p:sp>
    </p:spTree>
    <p:extLst>
      <p:ext uri="{BB962C8B-B14F-4D97-AF65-F5344CB8AC3E}">
        <p14:creationId xmlns:p14="http://schemas.microsoft.com/office/powerpoint/2010/main" val="85120985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46280776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0728074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92"/>
            <a:ext cx="3991717" cy="1924755"/>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38" y="1828892"/>
            <a:ext cx="3868603" cy="1924755"/>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38" y="3893039"/>
            <a:ext cx="3868603" cy="2057400"/>
          </a:xfrm>
          <a:prstGeom prst="rect">
            <a:avLst/>
          </a:prstGeom>
        </p:spPr>
        <p:txBody>
          <a:bodyPr lIns="90404" tIns="45208" rIns="90404" bIns="45208"/>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81263495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0404" tIns="45208" rIns="90404" bIns="45208"/>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0404" tIns="45208" rIns="90404" bIns="45208"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404" tIns="45208" rIns="90404" bIns="45208"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2735463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272" tIns="39635" rIns="79272" bIns="39635"/>
          <a:lstStyle/>
          <a:p>
            <a:r>
              <a:rPr lang="en-US" smtClean="0"/>
              <a:t>Click to edit Master title style</a:t>
            </a:r>
            <a:endParaRPr lang="en-US"/>
          </a:p>
        </p:txBody>
      </p:sp>
      <p:sp>
        <p:nvSpPr>
          <p:cNvPr id="3" name="Content Placeholder 2"/>
          <p:cNvSpPr>
            <a:spLocks noGrp="1"/>
          </p:cNvSpPr>
          <p:nvPr>
            <p:ph sz="half" idx="1"/>
          </p:nvPr>
        </p:nvSpPr>
        <p:spPr>
          <a:xfrm>
            <a:off x="442547" y="1380820"/>
            <a:ext cx="4080591" cy="4611835"/>
          </a:xfrm>
          <a:prstGeom prst="rect">
            <a:avLst/>
          </a:prstGeom>
        </p:spPr>
        <p:txBody>
          <a:bodyPr lIns="79272" tIns="39635" rIns="79272" bIns="39635"/>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272" tIns="39635" rIns="79272" bIns="39635"/>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74987171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299" tIns="39649" rIns="79299" bIns="39649"/>
          <a:lstStyle/>
          <a:p>
            <a:r>
              <a:rPr lang="en-US" smtClean="0"/>
              <a:t>Click to edit Master title style</a:t>
            </a:r>
            <a:endParaRPr lang="en-US"/>
          </a:p>
        </p:txBody>
      </p:sp>
    </p:spTree>
    <p:extLst>
      <p:ext uri="{BB962C8B-B14F-4D97-AF65-F5344CB8AC3E}">
        <p14:creationId xmlns:p14="http://schemas.microsoft.com/office/powerpoint/2010/main" val="130610715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850" y="1792117"/>
            <a:ext cx="8120099" cy="4162778"/>
          </a:xfrm>
          <a:prstGeom prst="rect">
            <a:avLst/>
          </a:prstGeom>
        </p:spPr>
        <p:txBody>
          <a:bodyPr vert="horz" lIns="89518" tIns="44767" rIns="89518" bIns="44767" anchor="ctr" anchorCtr="0"/>
          <a:lstStyle>
            <a:lvl1pPr marL="335655" indent="-335655">
              <a:buClr>
                <a:schemeClr val="bg2"/>
              </a:buClr>
              <a:buFont typeface="Arial"/>
              <a:buChar char="•"/>
              <a:defRPr sz="2200">
                <a:solidFill>
                  <a:schemeClr val="tx1">
                    <a:lumMod val="60000"/>
                    <a:lumOff val="40000"/>
                  </a:schemeClr>
                </a:solidFill>
                <a:latin typeface="Arial"/>
              </a:defRPr>
            </a:lvl1pPr>
            <a:lvl2pPr marL="727247" indent="-279710">
              <a:buClr>
                <a:schemeClr val="accent5"/>
              </a:buClr>
              <a:buFont typeface="Arial"/>
              <a:buChar char="•"/>
              <a:defRPr sz="2200">
                <a:solidFill>
                  <a:schemeClr val="tx1">
                    <a:lumMod val="60000"/>
                    <a:lumOff val="40000"/>
                  </a:schemeClr>
                </a:solidFill>
                <a:latin typeface="Arial"/>
              </a:defRPr>
            </a:lvl2pPr>
            <a:lvl3pPr marL="1118871" indent="-223803">
              <a:buFont typeface="Arial"/>
              <a:buChar char="•"/>
              <a:defRPr sz="2200">
                <a:solidFill>
                  <a:schemeClr val="tx1">
                    <a:lumMod val="60000"/>
                    <a:lumOff val="40000"/>
                  </a:schemeClr>
                </a:solidFill>
                <a:latin typeface="Arial"/>
              </a:defRPr>
            </a:lvl3pPr>
            <a:lvl4pPr marL="1566396" indent="-223803">
              <a:buClr>
                <a:schemeClr val="accent2"/>
              </a:buClr>
              <a:buFont typeface="Arial"/>
              <a:buChar char="•"/>
              <a:defRPr sz="2200">
                <a:solidFill>
                  <a:schemeClr val="tx1">
                    <a:lumMod val="60000"/>
                    <a:lumOff val="40000"/>
                  </a:schemeClr>
                </a:solidFill>
                <a:latin typeface="Arial"/>
              </a:defRPr>
            </a:lvl4pPr>
            <a:lvl5pPr marL="2013936" indent="-2238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592620513"/>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99" y="1820338"/>
            <a:ext cx="4592321" cy="4120445"/>
          </a:xfrm>
          <a:prstGeom prst="rect">
            <a:avLst/>
          </a:prstGeom>
        </p:spPr>
        <p:txBody>
          <a:bodyPr vert="horz" lIns="89518" tIns="44767" rIns="89518" bIns="44767" anchor="ctr" anchorCtr="0"/>
          <a:lstStyle>
            <a:lvl1pPr marL="335655" indent="-335655">
              <a:buClr>
                <a:schemeClr val="bg2"/>
              </a:buClr>
              <a:buFont typeface="Arial"/>
              <a:buChar char="•"/>
              <a:defRPr sz="2200">
                <a:solidFill>
                  <a:schemeClr val="tx1">
                    <a:lumMod val="60000"/>
                    <a:lumOff val="40000"/>
                  </a:schemeClr>
                </a:solidFill>
                <a:latin typeface="Arial"/>
              </a:defRPr>
            </a:lvl1pPr>
            <a:lvl2pPr marL="727247" indent="-279710">
              <a:buClr>
                <a:schemeClr val="accent5"/>
              </a:buClr>
              <a:buFont typeface="Arial"/>
              <a:buChar char="•"/>
              <a:defRPr sz="2200">
                <a:solidFill>
                  <a:schemeClr val="tx1">
                    <a:lumMod val="60000"/>
                    <a:lumOff val="40000"/>
                  </a:schemeClr>
                </a:solidFill>
                <a:latin typeface="Arial"/>
              </a:defRPr>
            </a:lvl2pPr>
            <a:lvl3pPr marL="1118871" indent="-223803">
              <a:buFont typeface="Arial"/>
              <a:buChar char="•"/>
              <a:defRPr sz="2200">
                <a:solidFill>
                  <a:schemeClr val="tx1">
                    <a:lumMod val="60000"/>
                    <a:lumOff val="40000"/>
                  </a:schemeClr>
                </a:solidFill>
                <a:latin typeface="Arial"/>
              </a:defRPr>
            </a:lvl3pPr>
            <a:lvl4pPr marL="1566396" indent="-223803">
              <a:buClr>
                <a:schemeClr val="accent2"/>
              </a:buClr>
              <a:buFont typeface="Arial"/>
              <a:buChar char="•"/>
              <a:defRPr sz="2200">
                <a:solidFill>
                  <a:schemeClr val="tx1">
                    <a:lumMod val="60000"/>
                    <a:lumOff val="40000"/>
                  </a:schemeClr>
                </a:solidFill>
                <a:latin typeface="Arial"/>
              </a:defRPr>
            </a:lvl4pPr>
            <a:lvl5pPr marL="2013936" indent="-2238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89518" tIns="44767" rIns="89518" bIns="44767"/>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93574424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89518" tIns="44767" rIns="89518" bIns="44767" anchor="ctr" anchorCtr="0"/>
          <a:lstStyle>
            <a:lvl1pPr marL="335655" indent="-335655">
              <a:buClr>
                <a:schemeClr val="bg2"/>
              </a:buClr>
              <a:buFont typeface="Arial"/>
              <a:buChar char="•"/>
              <a:defRPr sz="2200">
                <a:solidFill>
                  <a:schemeClr val="tx1">
                    <a:lumMod val="60000"/>
                    <a:lumOff val="40000"/>
                  </a:schemeClr>
                </a:solidFill>
                <a:latin typeface="Arial"/>
              </a:defRPr>
            </a:lvl1pPr>
            <a:lvl2pPr marL="727247" indent="-279710">
              <a:buClr>
                <a:schemeClr val="accent5"/>
              </a:buClr>
              <a:buFont typeface="Arial"/>
              <a:buChar char="•"/>
              <a:defRPr sz="2200">
                <a:solidFill>
                  <a:schemeClr val="tx1">
                    <a:lumMod val="60000"/>
                    <a:lumOff val="40000"/>
                  </a:schemeClr>
                </a:solidFill>
                <a:latin typeface="Arial"/>
              </a:defRPr>
            </a:lvl2pPr>
            <a:lvl3pPr marL="1118871" indent="-223803">
              <a:buFont typeface="Arial"/>
              <a:buChar char="•"/>
              <a:defRPr sz="2200">
                <a:solidFill>
                  <a:schemeClr val="tx1">
                    <a:lumMod val="60000"/>
                    <a:lumOff val="40000"/>
                  </a:schemeClr>
                </a:solidFill>
                <a:latin typeface="Arial"/>
              </a:defRPr>
            </a:lvl3pPr>
            <a:lvl4pPr marL="1566396" indent="-223803">
              <a:buClr>
                <a:schemeClr val="accent2"/>
              </a:buClr>
              <a:buFont typeface="Arial"/>
              <a:buChar char="•"/>
              <a:defRPr sz="2200">
                <a:solidFill>
                  <a:schemeClr val="tx1">
                    <a:lumMod val="60000"/>
                    <a:lumOff val="40000"/>
                  </a:schemeClr>
                </a:solidFill>
                <a:latin typeface="Arial"/>
              </a:defRPr>
            </a:lvl4pPr>
            <a:lvl5pPr marL="2013936" indent="-223803">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89518" tIns="44767" rIns="89518" bIns="44767"/>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02160422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89518" tIns="44767" rIns="89518" bIns="44767"/>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66601369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3.2 Two Object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solidFill>
                <a:latin typeface="Arial Unicode MS"/>
                <a:cs typeface="Arial Unicode MS"/>
              </a:defRPr>
            </a:lvl1pPr>
          </a:lstStyle>
          <a:p>
            <a:endParaRPr lang="en-US" dirty="0"/>
          </a:p>
        </p:txBody>
      </p:sp>
    </p:spTree>
    <p:extLst>
      <p:ext uri="{BB962C8B-B14F-4D97-AF65-F5344CB8AC3E}">
        <p14:creationId xmlns:p14="http://schemas.microsoft.com/office/powerpoint/2010/main" val="332507963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5"/>
            <a:ext cx="3991716" cy="4027311"/>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5"/>
            <a:ext cx="3975681" cy="4027311"/>
          </a:xfrm>
          <a:prstGeom prst="rect">
            <a:avLst/>
          </a:prstGeom>
        </p:spPr>
        <p:txBody>
          <a:bodyPr lIns="89518" tIns="44767" rIns="89518" bIns="44767"/>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534992325"/>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502" y="1828805"/>
            <a:ext cx="8218875" cy="4027311"/>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654148830"/>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735"/>
            <a:ext cx="3991717" cy="507107"/>
          </a:xfrm>
          <a:prstGeom prst="rect">
            <a:avLst/>
          </a:prstGeom>
        </p:spPr>
        <p:txBody>
          <a:bodyPr lIns="89518" tIns="44767" rIns="89518" bIns="44767"/>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3"/>
            <a:ext cx="3991717" cy="3536245"/>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89518" tIns="44767" rIns="89518" bIns="44767"/>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3"/>
            <a:ext cx="3958872" cy="3536245"/>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65977063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41915231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15304374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982"/>
            <a:ext cx="3991717" cy="1924755"/>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38" y="1828982"/>
            <a:ext cx="3868603" cy="1924755"/>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38" y="3893039"/>
            <a:ext cx="3868603" cy="2057400"/>
          </a:xfrm>
          <a:prstGeom prst="rect">
            <a:avLst/>
          </a:prstGeom>
        </p:spPr>
        <p:txBody>
          <a:bodyPr lIns="89518" tIns="44767" rIns="89518" bIns="44767"/>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81826672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89518" tIns="44767" rIns="89518" bIns="44767"/>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4" y="1816100"/>
            <a:ext cx="3914953" cy="4025901"/>
          </a:xfrm>
          <a:prstGeom prst="rect">
            <a:avLst/>
          </a:prstGeom>
        </p:spPr>
        <p:txBody>
          <a:bodyPr lIns="89518" tIns="44767" rIns="89518" bIns="44767"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89518" tIns="44767" rIns="89518" bIns="44767"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707129354"/>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8500" tIns="39248" rIns="78500" bIns="39248"/>
          <a:lstStyle/>
          <a:p>
            <a:r>
              <a:rPr lang="en-US" smtClean="0"/>
              <a:t>Click to edit Master title style</a:t>
            </a:r>
            <a:endParaRPr lang="en-US"/>
          </a:p>
        </p:txBody>
      </p:sp>
      <p:sp>
        <p:nvSpPr>
          <p:cNvPr id="3" name="Content Placeholder 2"/>
          <p:cNvSpPr>
            <a:spLocks noGrp="1"/>
          </p:cNvSpPr>
          <p:nvPr>
            <p:ph sz="half" idx="1"/>
          </p:nvPr>
        </p:nvSpPr>
        <p:spPr>
          <a:xfrm>
            <a:off x="442545" y="1380820"/>
            <a:ext cx="4080591" cy="4611835"/>
          </a:xfrm>
          <a:prstGeom prst="rect">
            <a:avLst/>
          </a:prstGeom>
        </p:spPr>
        <p:txBody>
          <a:bodyPr lIns="78500" tIns="39248" rIns="78500" bIns="39248"/>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8500" tIns="39248" rIns="78500" bIns="39248"/>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078165746"/>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49" y="1792117"/>
            <a:ext cx="8120099" cy="4162778"/>
          </a:xfrm>
          <a:prstGeom prst="rect">
            <a:avLst/>
          </a:prstGeom>
        </p:spPr>
        <p:txBody>
          <a:bodyPr vert="horz" lIns="90678" tIns="45343" rIns="90678" bIns="45343" anchor="ctr" anchorCtr="0"/>
          <a:lstStyle>
            <a:lvl1pPr marL="340043" indent="-340043">
              <a:buClr>
                <a:schemeClr val="bg2"/>
              </a:buClr>
              <a:buFont typeface="Arial"/>
              <a:buChar char="•"/>
              <a:defRPr sz="2200">
                <a:solidFill>
                  <a:schemeClr val="tx1">
                    <a:lumMod val="60000"/>
                    <a:lumOff val="40000"/>
                  </a:schemeClr>
                </a:solidFill>
                <a:latin typeface="Arial"/>
              </a:defRPr>
            </a:lvl1pPr>
            <a:lvl2pPr marL="736747" indent="-283367">
              <a:buClr>
                <a:schemeClr val="accent5"/>
              </a:buClr>
              <a:buFont typeface="Arial"/>
              <a:buChar char="•"/>
              <a:defRPr sz="2200">
                <a:solidFill>
                  <a:schemeClr val="tx1">
                    <a:lumMod val="60000"/>
                    <a:lumOff val="40000"/>
                  </a:schemeClr>
                </a:solidFill>
                <a:latin typeface="Arial"/>
              </a:defRPr>
            </a:lvl2pPr>
            <a:lvl3pPr marL="1133479" indent="-226716">
              <a:buFont typeface="Arial"/>
              <a:buChar char="•"/>
              <a:defRPr sz="2200">
                <a:solidFill>
                  <a:schemeClr val="tx1">
                    <a:lumMod val="60000"/>
                    <a:lumOff val="40000"/>
                  </a:schemeClr>
                </a:solidFill>
                <a:latin typeface="Arial"/>
              </a:defRPr>
            </a:lvl3pPr>
            <a:lvl4pPr marL="1586862" indent="-226716">
              <a:buClr>
                <a:schemeClr val="accent2"/>
              </a:buClr>
              <a:buFont typeface="Arial"/>
              <a:buChar char="•"/>
              <a:defRPr sz="2200">
                <a:solidFill>
                  <a:schemeClr val="tx1">
                    <a:lumMod val="60000"/>
                    <a:lumOff val="40000"/>
                  </a:schemeClr>
                </a:solidFill>
                <a:latin typeface="Arial"/>
              </a:defRPr>
            </a:lvl4pPr>
            <a:lvl5pPr marL="2040251" indent="-22671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16866346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37" y="1820338"/>
            <a:ext cx="4592321" cy="4120445"/>
          </a:xfrm>
          <a:prstGeom prst="rect">
            <a:avLst/>
          </a:prstGeom>
        </p:spPr>
        <p:txBody>
          <a:bodyPr vert="horz" lIns="90678" tIns="45343" rIns="90678" bIns="45343" anchor="ctr" anchorCtr="0"/>
          <a:lstStyle>
            <a:lvl1pPr marL="340043" indent="-340043">
              <a:buClr>
                <a:schemeClr val="bg2"/>
              </a:buClr>
              <a:buFont typeface="Arial"/>
              <a:buChar char="•"/>
              <a:defRPr sz="2200">
                <a:solidFill>
                  <a:schemeClr val="tx1">
                    <a:lumMod val="60000"/>
                    <a:lumOff val="40000"/>
                  </a:schemeClr>
                </a:solidFill>
                <a:latin typeface="Arial"/>
              </a:defRPr>
            </a:lvl1pPr>
            <a:lvl2pPr marL="736747" indent="-283367">
              <a:buClr>
                <a:schemeClr val="accent5"/>
              </a:buClr>
              <a:buFont typeface="Arial"/>
              <a:buChar char="•"/>
              <a:defRPr sz="2200">
                <a:solidFill>
                  <a:schemeClr val="tx1">
                    <a:lumMod val="60000"/>
                    <a:lumOff val="40000"/>
                  </a:schemeClr>
                </a:solidFill>
                <a:latin typeface="Arial"/>
              </a:defRPr>
            </a:lvl2pPr>
            <a:lvl3pPr marL="1133479" indent="-226716">
              <a:buFont typeface="Arial"/>
              <a:buChar char="•"/>
              <a:defRPr sz="2200">
                <a:solidFill>
                  <a:schemeClr val="tx1">
                    <a:lumMod val="60000"/>
                    <a:lumOff val="40000"/>
                  </a:schemeClr>
                </a:solidFill>
                <a:latin typeface="Arial"/>
              </a:defRPr>
            </a:lvl3pPr>
            <a:lvl4pPr marL="1586862" indent="-226716">
              <a:buClr>
                <a:schemeClr val="accent2"/>
              </a:buClr>
              <a:buFont typeface="Arial"/>
              <a:buChar char="•"/>
              <a:defRPr sz="2200">
                <a:solidFill>
                  <a:schemeClr val="tx1">
                    <a:lumMod val="60000"/>
                    <a:lumOff val="40000"/>
                  </a:schemeClr>
                </a:solidFill>
                <a:latin typeface="Arial"/>
              </a:defRPr>
            </a:lvl4pPr>
            <a:lvl5pPr marL="2040251" indent="-22671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678" tIns="45343" rIns="90678" bIns="4534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0349873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3.2 2 Objects + Title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4233728013"/>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678" tIns="45343" rIns="90678" bIns="45343" anchor="ctr" anchorCtr="0"/>
          <a:lstStyle>
            <a:lvl1pPr marL="340043" indent="-340043">
              <a:buClr>
                <a:schemeClr val="bg2"/>
              </a:buClr>
              <a:buFont typeface="Arial"/>
              <a:buChar char="•"/>
              <a:defRPr sz="2200">
                <a:solidFill>
                  <a:schemeClr val="tx1">
                    <a:lumMod val="60000"/>
                    <a:lumOff val="40000"/>
                  </a:schemeClr>
                </a:solidFill>
                <a:latin typeface="Arial"/>
              </a:defRPr>
            </a:lvl1pPr>
            <a:lvl2pPr marL="736747" indent="-283367">
              <a:buClr>
                <a:schemeClr val="accent5"/>
              </a:buClr>
              <a:buFont typeface="Arial"/>
              <a:buChar char="•"/>
              <a:defRPr sz="2200">
                <a:solidFill>
                  <a:schemeClr val="tx1">
                    <a:lumMod val="60000"/>
                    <a:lumOff val="40000"/>
                  </a:schemeClr>
                </a:solidFill>
                <a:latin typeface="Arial"/>
              </a:defRPr>
            </a:lvl2pPr>
            <a:lvl3pPr marL="1133479" indent="-226716">
              <a:buFont typeface="Arial"/>
              <a:buChar char="•"/>
              <a:defRPr sz="2200">
                <a:solidFill>
                  <a:schemeClr val="tx1">
                    <a:lumMod val="60000"/>
                    <a:lumOff val="40000"/>
                  </a:schemeClr>
                </a:solidFill>
                <a:latin typeface="Arial"/>
              </a:defRPr>
            </a:lvl3pPr>
            <a:lvl4pPr marL="1586862" indent="-226716">
              <a:buClr>
                <a:schemeClr val="accent2"/>
              </a:buClr>
              <a:buFont typeface="Arial"/>
              <a:buChar char="•"/>
              <a:defRPr sz="2200">
                <a:solidFill>
                  <a:schemeClr val="tx1">
                    <a:lumMod val="60000"/>
                    <a:lumOff val="40000"/>
                  </a:schemeClr>
                </a:solidFill>
                <a:latin typeface="Arial"/>
              </a:defRPr>
            </a:lvl4pPr>
            <a:lvl5pPr marL="2040251" indent="-226716">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678" tIns="45343" rIns="90678" bIns="45343"/>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25082785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678" tIns="45343" rIns="90678" bIns="45343"/>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210232399"/>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5"/>
            <a:ext cx="3991716" cy="4027311"/>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5"/>
            <a:ext cx="3975681" cy="4027311"/>
          </a:xfrm>
          <a:prstGeom prst="rect">
            <a:avLst/>
          </a:prstGeom>
        </p:spPr>
        <p:txBody>
          <a:bodyPr lIns="90678" tIns="45343" rIns="90678" bIns="45343"/>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982104023"/>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413" y="1828805"/>
            <a:ext cx="8218875" cy="4027311"/>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918394508"/>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624"/>
            <a:ext cx="3991717" cy="507107"/>
          </a:xfrm>
          <a:prstGeom prst="rect">
            <a:avLst/>
          </a:prstGeom>
        </p:spPr>
        <p:txBody>
          <a:bodyPr lIns="90678" tIns="45343" rIns="90678" bIns="45343"/>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678" tIns="45343" rIns="90678" bIns="45343"/>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3120170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06099167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50861595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68"/>
            <a:ext cx="3991717" cy="1924755"/>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38" y="1828868"/>
            <a:ext cx="3868603" cy="1924755"/>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38" y="3893039"/>
            <a:ext cx="3868603" cy="2057400"/>
          </a:xfrm>
          <a:prstGeom prst="rect">
            <a:avLst/>
          </a:prstGeom>
        </p:spPr>
        <p:txBody>
          <a:bodyPr lIns="90678" tIns="45343" rIns="90678" bIns="45343"/>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79015882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4"/>
            <a:ext cx="3957088" cy="4025900"/>
          </a:xfrm>
          <a:prstGeom prst="rect">
            <a:avLst/>
          </a:prstGeom>
        </p:spPr>
        <p:txBody>
          <a:bodyPr lIns="90678" tIns="45343" rIns="90678" bIns="45343"/>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0678" tIns="45343" rIns="90678" bIns="45343"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678" tIns="45343" rIns="90678" bIns="45343"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12419979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508" tIns="39754" rIns="79508" bIns="39754"/>
          <a:lstStyle/>
          <a:p>
            <a:r>
              <a:rPr lang="en-US" smtClean="0"/>
              <a:t>Click to edit Master title style</a:t>
            </a:r>
            <a:endParaRPr lang="en-US"/>
          </a:p>
        </p:txBody>
      </p:sp>
      <p:sp>
        <p:nvSpPr>
          <p:cNvPr id="3" name="Content Placeholder 2"/>
          <p:cNvSpPr>
            <a:spLocks noGrp="1"/>
          </p:cNvSpPr>
          <p:nvPr>
            <p:ph sz="half" idx="1"/>
          </p:nvPr>
        </p:nvSpPr>
        <p:spPr>
          <a:xfrm>
            <a:off x="442545" y="1380820"/>
            <a:ext cx="4080591" cy="4611835"/>
          </a:xfrm>
          <a:prstGeom prst="rect">
            <a:avLst/>
          </a:prstGeom>
        </p:spPr>
        <p:txBody>
          <a:bodyPr lIns="79508" tIns="39754" rIns="79508" bIns="39754"/>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508" tIns="39754" rIns="79508" bIns="39754"/>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7402051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980" tIns="45494" rIns="90980" bIns="45494" anchor="ctr" anchorCtr="0"/>
          <a:lstStyle>
            <a:lvl1pPr marL="341174" indent="-341174">
              <a:buClr>
                <a:schemeClr val="bg2"/>
              </a:buClr>
              <a:buFont typeface="Arial"/>
              <a:buChar char="•"/>
              <a:defRPr sz="2200">
                <a:solidFill>
                  <a:schemeClr val="tx1">
                    <a:lumMod val="60000"/>
                    <a:lumOff val="40000"/>
                  </a:schemeClr>
                </a:solidFill>
                <a:latin typeface="Arial"/>
              </a:defRPr>
            </a:lvl1pPr>
            <a:lvl2pPr marL="739207" indent="-284308">
              <a:buClr>
                <a:schemeClr val="accent5"/>
              </a:buClr>
              <a:buFont typeface="Arial"/>
              <a:buChar char="•"/>
              <a:defRPr sz="2200">
                <a:solidFill>
                  <a:schemeClr val="tx1">
                    <a:lumMod val="60000"/>
                    <a:lumOff val="40000"/>
                  </a:schemeClr>
                </a:solidFill>
                <a:latin typeface="Arial"/>
              </a:defRPr>
            </a:lvl2pPr>
            <a:lvl3pPr marL="1137253" indent="-227459">
              <a:buFont typeface="Arial"/>
              <a:buChar char="•"/>
              <a:defRPr sz="2200">
                <a:solidFill>
                  <a:schemeClr val="tx1">
                    <a:lumMod val="60000"/>
                    <a:lumOff val="40000"/>
                  </a:schemeClr>
                </a:solidFill>
                <a:latin typeface="Arial"/>
              </a:defRPr>
            </a:lvl3pPr>
            <a:lvl4pPr marL="1592152" indent="-227459">
              <a:buClr>
                <a:schemeClr val="accent2"/>
              </a:buClr>
              <a:buFont typeface="Arial"/>
              <a:buChar char="•"/>
              <a:defRPr sz="2200">
                <a:solidFill>
                  <a:schemeClr val="tx1">
                    <a:lumMod val="60000"/>
                    <a:lumOff val="40000"/>
                  </a:schemeClr>
                </a:solidFill>
                <a:latin typeface="Arial"/>
              </a:defRPr>
            </a:lvl4pPr>
            <a:lvl5pPr marL="2047051" indent="-22745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7386119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3.2 Two Objects Horizontal">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45346" y="1828802"/>
            <a:ext cx="8218876" cy="2057400"/>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5" name="Content Placeholder 3"/>
          <p:cNvSpPr>
            <a:spLocks noGrp="1"/>
          </p:cNvSpPr>
          <p:nvPr>
            <p:ph sz="half" idx="14"/>
          </p:nvPr>
        </p:nvSpPr>
        <p:spPr>
          <a:xfrm>
            <a:off x="445346" y="3991817"/>
            <a:ext cx="8218876" cy="1948962"/>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57707469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lIns="90715" tIns="45363" rIns="90715" bIns="45363"/>
          <a:lstStyle/>
          <a:p>
            <a:r>
              <a:rPr lang="fr-FR" smtClean="0"/>
              <a:t>Modifiez le style du titre</a:t>
            </a:r>
            <a:endParaRPr lang="en-US"/>
          </a:p>
        </p:txBody>
      </p:sp>
      <p:sp>
        <p:nvSpPr>
          <p:cNvPr id="3" name="Espace réservé du contenu 2"/>
          <p:cNvSpPr>
            <a:spLocks noGrp="1"/>
          </p:cNvSpPr>
          <p:nvPr>
            <p:ph idx="1"/>
          </p:nvPr>
        </p:nvSpPr>
        <p:spPr>
          <a:xfrm>
            <a:off x="457200" y="1600200"/>
            <a:ext cx="8229600" cy="4355779"/>
          </a:xfrm>
          <a:prstGeom prst="rect">
            <a:avLst/>
          </a:prstGeom>
        </p:spPr>
        <p:txBody>
          <a:bodyPr lIns="90715" tIns="45363" rIns="90715" bIns="45363"/>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4796365"/>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40" y="1792117"/>
            <a:ext cx="8120099" cy="4162778"/>
          </a:xfrm>
          <a:prstGeom prst="rect">
            <a:avLst/>
          </a:prstGeom>
        </p:spPr>
        <p:txBody>
          <a:bodyPr vert="horz" lIns="90774" tIns="45390" rIns="90774" bIns="45390" anchor="ctr" anchorCtr="0"/>
          <a:lstStyle>
            <a:lvl1pPr marL="340399" indent="-340399">
              <a:buClr>
                <a:schemeClr val="bg2"/>
              </a:buClr>
              <a:buFont typeface="Arial"/>
              <a:buChar char="•"/>
              <a:defRPr sz="2200">
                <a:solidFill>
                  <a:schemeClr val="tx1">
                    <a:lumMod val="60000"/>
                    <a:lumOff val="40000"/>
                  </a:schemeClr>
                </a:solidFill>
                <a:latin typeface="Arial"/>
              </a:defRPr>
            </a:lvl1pPr>
            <a:lvl2pPr marL="737524" indent="-283665">
              <a:buClr>
                <a:schemeClr val="accent5"/>
              </a:buClr>
              <a:buFont typeface="Arial"/>
              <a:buChar char="•"/>
              <a:defRPr sz="2200">
                <a:solidFill>
                  <a:schemeClr val="tx1">
                    <a:lumMod val="60000"/>
                    <a:lumOff val="40000"/>
                  </a:schemeClr>
                </a:solidFill>
                <a:latin typeface="Arial"/>
              </a:defRPr>
            </a:lvl2pPr>
            <a:lvl3pPr marL="1134671" indent="-226952">
              <a:buFont typeface="Arial"/>
              <a:buChar char="•"/>
              <a:defRPr sz="2200">
                <a:solidFill>
                  <a:schemeClr val="tx1">
                    <a:lumMod val="60000"/>
                    <a:lumOff val="40000"/>
                  </a:schemeClr>
                </a:solidFill>
                <a:latin typeface="Arial"/>
              </a:defRPr>
            </a:lvl3pPr>
            <a:lvl4pPr marL="1588531" indent="-226952">
              <a:buClr>
                <a:schemeClr val="accent2"/>
              </a:buClr>
              <a:buFont typeface="Arial"/>
              <a:buChar char="•"/>
              <a:defRPr sz="2200">
                <a:solidFill>
                  <a:schemeClr val="tx1">
                    <a:lumMod val="60000"/>
                    <a:lumOff val="40000"/>
                  </a:schemeClr>
                </a:solidFill>
                <a:latin typeface="Arial"/>
              </a:defRPr>
            </a:lvl4pPr>
            <a:lvl5pPr marL="2042398" indent="-226952">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822676894"/>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28" y="1820338"/>
            <a:ext cx="4592321" cy="4120445"/>
          </a:xfrm>
          <a:prstGeom prst="rect">
            <a:avLst/>
          </a:prstGeom>
        </p:spPr>
        <p:txBody>
          <a:bodyPr vert="horz" lIns="90774" tIns="45390" rIns="90774" bIns="45390" anchor="ctr" anchorCtr="0"/>
          <a:lstStyle>
            <a:lvl1pPr marL="340399" indent="-340399">
              <a:buClr>
                <a:schemeClr val="bg2"/>
              </a:buClr>
              <a:buFont typeface="Arial"/>
              <a:buChar char="•"/>
              <a:defRPr sz="2200">
                <a:solidFill>
                  <a:schemeClr val="tx1">
                    <a:lumMod val="60000"/>
                    <a:lumOff val="40000"/>
                  </a:schemeClr>
                </a:solidFill>
                <a:latin typeface="Arial"/>
              </a:defRPr>
            </a:lvl1pPr>
            <a:lvl2pPr marL="737524" indent="-283665">
              <a:buClr>
                <a:schemeClr val="accent5"/>
              </a:buClr>
              <a:buFont typeface="Arial"/>
              <a:buChar char="•"/>
              <a:defRPr sz="2200">
                <a:solidFill>
                  <a:schemeClr val="tx1">
                    <a:lumMod val="60000"/>
                    <a:lumOff val="40000"/>
                  </a:schemeClr>
                </a:solidFill>
                <a:latin typeface="Arial"/>
              </a:defRPr>
            </a:lvl2pPr>
            <a:lvl3pPr marL="1134671" indent="-226952">
              <a:buFont typeface="Arial"/>
              <a:buChar char="•"/>
              <a:defRPr sz="2200">
                <a:solidFill>
                  <a:schemeClr val="tx1">
                    <a:lumMod val="60000"/>
                    <a:lumOff val="40000"/>
                  </a:schemeClr>
                </a:solidFill>
                <a:latin typeface="Arial"/>
              </a:defRPr>
            </a:lvl3pPr>
            <a:lvl4pPr marL="1588531" indent="-226952">
              <a:buClr>
                <a:schemeClr val="accent2"/>
              </a:buClr>
              <a:buFont typeface="Arial"/>
              <a:buChar char="•"/>
              <a:defRPr sz="2200">
                <a:solidFill>
                  <a:schemeClr val="tx1">
                    <a:lumMod val="60000"/>
                    <a:lumOff val="40000"/>
                  </a:schemeClr>
                </a:solidFill>
                <a:latin typeface="Arial"/>
              </a:defRPr>
            </a:lvl4pPr>
            <a:lvl5pPr marL="2042398" indent="-226952">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0774" tIns="45390" rIns="90774" bIns="45390"/>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159095138"/>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0774" tIns="45390" rIns="90774" bIns="45390" anchor="ctr" anchorCtr="0"/>
          <a:lstStyle>
            <a:lvl1pPr marL="340399" indent="-340399">
              <a:buClr>
                <a:schemeClr val="bg2"/>
              </a:buClr>
              <a:buFont typeface="Arial"/>
              <a:buChar char="•"/>
              <a:defRPr sz="2200">
                <a:solidFill>
                  <a:schemeClr val="tx1">
                    <a:lumMod val="60000"/>
                    <a:lumOff val="40000"/>
                  </a:schemeClr>
                </a:solidFill>
                <a:latin typeface="Arial"/>
              </a:defRPr>
            </a:lvl1pPr>
            <a:lvl2pPr marL="737524" indent="-283665">
              <a:buClr>
                <a:schemeClr val="accent5"/>
              </a:buClr>
              <a:buFont typeface="Arial"/>
              <a:buChar char="•"/>
              <a:defRPr sz="2200">
                <a:solidFill>
                  <a:schemeClr val="tx1">
                    <a:lumMod val="60000"/>
                    <a:lumOff val="40000"/>
                  </a:schemeClr>
                </a:solidFill>
                <a:latin typeface="Arial"/>
              </a:defRPr>
            </a:lvl2pPr>
            <a:lvl3pPr marL="1134671" indent="-226952">
              <a:buFont typeface="Arial"/>
              <a:buChar char="•"/>
              <a:defRPr sz="2200">
                <a:solidFill>
                  <a:schemeClr val="tx1">
                    <a:lumMod val="60000"/>
                    <a:lumOff val="40000"/>
                  </a:schemeClr>
                </a:solidFill>
                <a:latin typeface="Arial"/>
              </a:defRPr>
            </a:lvl3pPr>
            <a:lvl4pPr marL="1588531" indent="-226952">
              <a:buClr>
                <a:schemeClr val="accent2"/>
              </a:buClr>
              <a:buFont typeface="Arial"/>
              <a:buChar char="•"/>
              <a:defRPr sz="2200">
                <a:solidFill>
                  <a:schemeClr val="tx1">
                    <a:lumMod val="60000"/>
                    <a:lumOff val="40000"/>
                  </a:schemeClr>
                </a:solidFill>
                <a:latin typeface="Arial"/>
              </a:defRPr>
            </a:lvl4pPr>
            <a:lvl5pPr marL="2042398" indent="-226952">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0774" tIns="45390" rIns="90774" bIns="45390"/>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111256503"/>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774" tIns="45390" rIns="90774" bIns="45390"/>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60180903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5"/>
            <a:ext cx="3991716" cy="4027311"/>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5"/>
            <a:ext cx="3975681" cy="4027311"/>
          </a:xfrm>
          <a:prstGeom prst="rect">
            <a:avLst/>
          </a:prstGeom>
        </p:spPr>
        <p:txBody>
          <a:bodyPr lIns="90774" tIns="45390" rIns="90774" bIns="45390"/>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030527911"/>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404" y="1828805"/>
            <a:ext cx="8218875" cy="4027311"/>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17440548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615"/>
            <a:ext cx="3991717" cy="507107"/>
          </a:xfrm>
          <a:prstGeom prst="rect">
            <a:avLst/>
          </a:prstGeom>
        </p:spPr>
        <p:txBody>
          <a:bodyPr lIns="90774" tIns="45390" rIns="90774" bIns="45390"/>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774" tIns="45390" rIns="90774" bIns="45390"/>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46658228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73170598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011371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3.2 Three Object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710956" y="1828805"/>
            <a:ext cx="3953269" cy="1882421"/>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5" name="Content Placeholder 3"/>
          <p:cNvSpPr>
            <a:spLocks noGrp="1"/>
          </p:cNvSpPr>
          <p:nvPr>
            <p:ph sz="half" idx="14"/>
          </p:nvPr>
        </p:nvSpPr>
        <p:spPr>
          <a:xfrm>
            <a:off x="4710953" y="3864817"/>
            <a:ext cx="3953268" cy="2005406"/>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6" name="Content Placeholder 4"/>
          <p:cNvSpPr>
            <a:spLocks noGrp="1"/>
          </p:cNvSpPr>
          <p:nvPr>
            <p:ph sz="half" idx="15"/>
          </p:nvPr>
        </p:nvSpPr>
        <p:spPr>
          <a:xfrm>
            <a:off x="445346" y="1828801"/>
            <a:ext cx="3991716" cy="4041422"/>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409637660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59"/>
            <a:ext cx="3991717" cy="1924755"/>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38" y="1828859"/>
            <a:ext cx="3868603" cy="1924755"/>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38" y="3893039"/>
            <a:ext cx="3868603" cy="2057400"/>
          </a:xfrm>
          <a:prstGeom prst="rect">
            <a:avLst/>
          </a:prstGeom>
        </p:spPr>
        <p:txBody>
          <a:bodyPr lIns="90774" tIns="45390" rIns="90774" bIns="45390"/>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95158910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4"/>
            <a:ext cx="3957088" cy="4025900"/>
          </a:xfrm>
          <a:prstGeom prst="rect">
            <a:avLst/>
          </a:prstGeom>
        </p:spPr>
        <p:txBody>
          <a:bodyPr lIns="90774" tIns="45390" rIns="90774" bIns="45390"/>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0774" tIns="45390" rIns="90774" bIns="45390"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0774" tIns="45390" rIns="90774" bIns="45390"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4227152812"/>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589" tIns="39795" rIns="79589" bIns="39795"/>
          <a:lstStyle/>
          <a:p>
            <a:r>
              <a:rPr lang="en-US" smtClean="0"/>
              <a:t>Click to edit Master title style</a:t>
            </a:r>
            <a:endParaRPr lang="en-US"/>
          </a:p>
        </p:txBody>
      </p:sp>
      <p:sp>
        <p:nvSpPr>
          <p:cNvPr id="3" name="Content Placeholder 2"/>
          <p:cNvSpPr>
            <a:spLocks noGrp="1"/>
          </p:cNvSpPr>
          <p:nvPr>
            <p:ph sz="half" idx="1"/>
          </p:nvPr>
        </p:nvSpPr>
        <p:spPr>
          <a:xfrm>
            <a:off x="442545" y="1380820"/>
            <a:ext cx="4080591" cy="4611835"/>
          </a:xfrm>
          <a:prstGeom prst="rect">
            <a:avLst/>
          </a:prstGeom>
        </p:spPr>
        <p:txBody>
          <a:bodyPr lIns="79589" tIns="39795" rIns="79589" bIns="39795"/>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589" tIns="39795" rIns="79589" bIns="39795"/>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3852812450"/>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90811" tIns="45409" rIns="90811" bIns="45409"/>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8"/>
            <a:ext cx="4040188" cy="639762"/>
          </a:xfrm>
          <a:prstGeom prst="rect">
            <a:avLst/>
          </a:prstGeom>
        </p:spPr>
        <p:txBody>
          <a:bodyPr lIns="90811" tIns="45409" rIns="90811" bIns="45409" anchor="b"/>
          <a:lstStyle>
            <a:lvl1pPr marL="0" indent="0">
              <a:buNone/>
              <a:defRPr sz="2400" b="1"/>
            </a:lvl1pPr>
            <a:lvl2pPr marL="449597" indent="0">
              <a:buNone/>
              <a:defRPr sz="2000" b="1"/>
            </a:lvl2pPr>
            <a:lvl3pPr marL="899195" indent="0">
              <a:buNone/>
              <a:defRPr sz="1800" b="1"/>
            </a:lvl3pPr>
            <a:lvl4pPr marL="1348763" indent="0">
              <a:buNone/>
              <a:defRPr sz="1600" b="1"/>
            </a:lvl4pPr>
            <a:lvl5pPr marL="1798371" indent="0">
              <a:buNone/>
              <a:defRPr sz="1600" b="1"/>
            </a:lvl5pPr>
            <a:lvl6pPr marL="2247939" indent="0">
              <a:buNone/>
              <a:defRPr sz="1600" b="1"/>
            </a:lvl6pPr>
            <a:lvl7pPr marL="2697522" indent="0">
              <a:buNone/>
              <a:defRPr sz="1600" b="1"/>
            </a:lvl7pPr>
            <a:lvl8pPr marL="3147116" indent="0">
              <a:buNone/>
              <a:defRPr sz="1600" b="1"/>
            </a:lvl8pPr>
            <a:lvl9pPr marL="359669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8"/>
            <a:ext cx="4040188" cy="3951288"/>
          </a:xfrm>
          <a:prstGeom prst="rect">
            <a:avLst/>
          </a:prstGeom>
        </p:spPr>
        <p:txBody>
          <a:bodyPr lIns="90811" tIns="45409" rIns="90811" bIns="454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8"/>
            <a:ext cx="4041775" cy="639762"/>
          </a:xfrm>
          <a:prstGeom prst="rect">
            <a:avLst/>
          </a:prstGeom>
        </p:spPr>
        <p:txBody>
          <a:bodyPr lIns="90811" tIns="45409" rIns="90811" bIns="45409" anchor="b"/>
          <a:lstStyle>
            <a:lvl1pPr marL="0" indent="0">
              <a:buNone/>
              <a:defRPr sz="2400" b="1"/>
            </a:lvl1pPr>
            <a:lvl2pPr marL="449597" indent="0">
              <a:buNone/>
              <a:defRPr sz="2000" b="1"/>
            </a:lvl2pPr>
            <a:lvl3pPr marL="899195" indent="0">
              <a:buNone/>
              <a:defRPr sz="1800" b="1"/>
            </a:lvl3pPr>
            <a:lvl4pPr marL="1348763" indent="0">
              <a:buNone/>
              <a:defRPr sz="1600" b="1"/>
            </a:lvl4pPr>
            <a:lvl5pPr marL="1798371" indent="0">
              <a:buNone/>
              <a:defRPr sz="1600" b="1"/>
            </a:lvl5pPr>
            <a:lvl6pPr marL="2247939" indent="0">
              <a:buNone/>
              <a:defRPr sz="1600" b="1"/>
            </a:lvl6pPr>
            <a:lvl7pPr marL="2697522" indent="0">
              <a:buNone/>
              <a:defRPr sz="1600" b="1"/>
            </a:lvl7pPr>
            <a:lvl8pPr marL="3147116" indent="0">
              <a:buNone/>
              <a:defRPr sz="1600" b="1"/>
            </a:lvl8pPr>
            <a:lvl9pPr marL="359669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8"/>
            <a:ext cx="4041775" cy="3951288"/>
          </a:xfrm>
          <a:prstGeom prst="rect">
            <a:avLst/>
          </a:prstGeom>
        </p:spPr>
        <p:txBody>
          <a:bodyPr lIns="90811" tIns="45409" rIns="90811" bIns="454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1" y="6356410"/>
            <a:ext cx="2133600" cy="365125"/>
          </a:xfrm>
          <a:prstGeom prst="rect">
            <a:avLst/>
          </a:prstGeom>
        </p:spPr>
        <p:txBody>
          <a:bodyPr lIns="90811" tIns="45409" rIns="90811" bIns="45409"/>
          <a:lstStyle/>
          <a:p>
            <a:pPr defTabSz="453815"/>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09725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lIns="90811" tIns="45409" rIns="90811" bIns="45409"/>
          <a:lstStyle/>
          <a:p>
            <a:r>
              <a:rPr lang="fr-FR" smtClean="0"/>
              <a:t>Modifiez le style du titre</a:t>
            </a:r>
            <a:endParaRPr lang="en-US"/>
          </a:p>
        </p:txBody>
      </p:sp>
      <p:sp>
        <p:nvSpPr>
          <p:cNvPr id="3" name="Espace réservé du contenu 2"/>
          <p:cNvSpPr>
            <a:spLocks noGrp="1"/>
          </p:cNvSpPr>
          <p:nvPr>
            <p:ph idx="1"/>
          </p:nvPr>
        </p:nvSpPr>
        <p:spPr>
          <a:xfrm>
            <a:off x="457200" y="1600200"/>
            <a:ext cx="8229600" cy="4355779"/>
          </a:xfrm>
          <a:prstGeom prst="rect">
            <a:avLst/>
          </a:prstGeom>
        </p:spPr>
        <p:txBody>
          <a:bodyPr lIns="90811" tIns="45409" rIns="90811" bIns="45409"/>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005415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3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682" y="1792114"/>
            <a:ext cx="8120099" cy="4162778"/>
          </a:xfrm>
          <a:prstGeom prst="rect">
            <a:avLst/>
          </a:prstGeom>
        </p:spPr>
        <p:txBody>
          <a:bodyPr vert="horz" lIns="91391" tIns="45696" rIns="91391" bIns="45696" anchor="ctr" anchorCtr="0"/>
          <a:lstStyle>
            <a:lvl1pPr marL="342715" indent="-342715">
              <a:buClr>
                <a:schemeClr val="bg2"/>
              </a:buClr>
              <a:buFont typeface="Arial"/>
              <a:buChar char="•"/>
              <a:defRPr sz="2800">
                <a:solidFill>
                  <a:schemeClr val="accent2"/>
                </a:solidFill>
                <a:latin typeface="Arial"/>
              </a:defRPr>
            </a:lvl1pPr>
            <a:lvl2pPr marL="742550" indent="-285597">
              <a:buClr>
                <a:schemeClr val="accent5"/>
              </a:buClr>
              <a:buFont typeface="Arial"/>
              <a:buChar char="•"/>
              <a:defRPr sz="2800">
                <a:solidFill>
                  <a:schemeClr val="accent2"/>
                </a:solidFill>
                <a:latin typeface="Arial"/>
              </a:defRPr>
            </a:lvl2pPr>
            <a:lvl3pPr marL="1142387" indent="-228478">
              <a:buFont typeface="Arial"/>
              <a:buChar char="•"/>
              <a:defRPr sz="2800">
                <a:solidFill>
                  <a:schemeClr val="accent2"/>
                </a:solidFill>
                <a:latin typeface="Arial"/>
              </a:defRPr>
            </a:lvl3pPr>
            <a:lvl4pPr marL="1599339" indent="-228478">
              <a:buClr>
                <a:schemeClr val="accent2"/>
              </a:buClr>
              <a:buFont typeface="Arial"/>
              <a:buChar char="•"/>
              <a:defRPr sz="2800">
                <a:solidFill>
                  <a:schemeClr val="accent2"/>
                </a:solidFill>
                <a:latin typeface="Arial"/>
              </a:defRPr>
            </a:lvl4pPr>
            <a:lvl5pPr marL="2056293" indent="-228478">
              <a:buClr>
                <a:schemeClr val="bg2"/>
              </a:buClr>
              <a:buFont typeface="Arial"/>
              <a:buChar char="•"/>
              <a:defRPr sz="2800">
                <a:solidFill>
                  <a:schemeClr val="accent2"/>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661387404"/>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571" y="1820337"/>
            <a:ext cx="4592321" cy="4120445"/>
          </a:xfrm>
          <a:prstGeom prst="rect">
            <a:avLst/>
          </a:prstGeom>
        </p:spPr>
        <p:txBody>
          <a:bodyPr vert="horz" lIns="91391" tIns="45696" rIns="91391" bIns="45696" anchor="ctr" anchorCtr="0"/>
          <a:lstStyle>
            <a:lvl1pPr marL="342715" indent="-342715">
              <a:buClr>
                <a:schemeClr val="bg2"/>
              </a:buClr>
              <a:buFont typeface="Arial"/>
              <a:buChar char="•"/>
              <a:defRPr sz="2200">
                <a:solidFill>
                  <a:schemeClr val="tx1">
                    <a:lumMod val="60000"/>
                    <a:lumOff val="40000"/>
                  </a:schemeClr>
                </a:solidFill>
                <a:latin typeface="Arial"/>
              </a:defRPr>
            </a:lvl1pPr>
            <a:lvl2pPr marL="742550" indent="-285597">
              <a:buClr>
                <a:schemeClr val="accent5"/>
              </a:buClr>
              <a:buFont typeface="Arial"/>
              <a:buChar char="•"/>
              <a:defRPr sz="2200">
                <a:solidFill>
                  <a:schemeClr val="tx1">
                    <a:lumMod val="60000"/>
                    <a:lumOff val="40000"/>
                  </a:schemeClr>
                </a:solidFill>
                <a:latin typeface="Arial"/>
              </a:defRPr>
            </a:lvl2pPr>
            <a:lvl3pPr marL="1142387" indent="-228478">
              <a:buFont typeface="Arial"/>
              <a:buChar char="•"/>
              <a:defRPr sz="2200">
                <a:solidFill>
                  <a:schemeClr val="tx1">
                    <a:lumMod val="60000"/>
                    <a:lumOff val="40000"/>
                  </a:schemeClr>
                </a:solidFill>
                <a:latin typeface="Arial"/>
              </a:defRPr>
            </a:lvl3pPr>
            <a:lvl4pPr marL="1599339" indent="-228478">
              <a:buClr>
                <a:schemeClr val="accent2"/>
              </a:buClr>
              <a:buFont typeface="Arial"/>
              <a:buChar char="•"/>
              <a:defRPr sz="2200">
                <a:solidFill>
                  <a:schemeClr val="tx1">
                    <a:lumMod val="60000"/>
                    <a:lumOff val="40000"/>
                  </a:schemeClr>
                </a:solidFill>
                <a:latin typeface="Arial"/>
              </a:defRPr>
            </a:lvl4pPr>
            <a:lvl5pPr marL="2056293" indent="-228478">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78" y="1820337"/>
            <a:ext cx="3338688" cy="4120445"/>
          </a:xfrm>
          <a:prstGeom prst="rect">
            <a:avLst/>
          </a:prstGeom>
        </p:spPr>
        <p:txBody>
          <a:bodyPr vert="horz" lIns="91391" tIns="45696" rIns="91391" bIns="45696"/>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860857021"/>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1391" tIns="45696" rIns="91391" bIns="45696" anchor="ctr" anchorCtr="0"/>
          <a:lstStyle>
            <a:lvl1pPr marL="342715" indent="-342715">
              <a:buClr>
                <a:schemeClr val="bg2"/>
              </a:buClr>
              <a:buFont typeface="Arial"/>
              <a:buChar char="•"/>
              <a:defRPr sz="2200">
                <a:solidFill>
                  <a:schemeClr val="tx1">
                    <a:lumMod val="60000"/>
                    <a:lumOff val="40000"/>
                  </a:schemeClr>
                </a:solidFill>
                <a:latin typeface="Arial"/>
              </a:defRPr>
            </a:lvl1pPr>
            <a:lvl2pPr marL="742550" indent="-285597">
              <a:buClr>
                <a:schemeClr val="accent5"/>
              </a:buClr>
              <a:buFont typeface="Arial"/>
              <a:buChar char="•"/>
              <a:defRPr sz="2200">
                <a:solidFill>
                  <a:schemeClr val="tx1">
                    <a:lumMod val="60000"/>
                    <a:lumOff val="40000"/>
                  </a:schemeClr>
                </a:solidFill>
                <a:latin typeface="Arial"/>
              </a:defRPr>
            </a:lvl2pPr>
            <a:lvl3pPr marL="1142387" indent="-228478">
              <a:buFont typeface="Arial"/>
              <a:buChar char="•"/>
              <a:defRPr sz="2200">
                <a:solidFill>
                  <a:schemeClr val="tx1">
                    <a:lumMod val="60000"/>
                    <a:lumOff val="40000"/>
                  </a:schemeClr>
                </a:solidFill>
                <a:latin typeface="Arial"/>
              </a:defRPr>
            </a:lvl3pPr>
            <a:lvl4pPr marL="1599339" indent="-228478">
              <a:buClr>
                <a:schemeClr val="accent2"/>
              </a:buClr>
              <a:buFont typeface="Arial"/>
              <a:buChar char="•"/>
              <a:defRPr sz="2200">
                <a:solidFill>
                  <a:schemeClr val="tx1">
                    <a:lumMod val="60000"/>
                    <a:lumOff val="40000"/>
                  </a:schemeClr>
                </a:solidFill>
                <a:latin typeface="Arial"/>
              </a:defRPr>
            </a:lvl4pPr>
            <a:lvl5pPr marL="2056293" indent="-228478">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6" y="1850124"/>
            <a:ext cx="3795712" cy="4078112"/>
          </a:xfrm>
          <a:prstGeom prst="rect">
            <a:avLst/>
          </a:prstGeom>
        </p:spPr>
        <p:txBody>
          <a:bodyPr vert="horz" lIns="91391" tIns="45696" rIns="91391" bIns="45696"/>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86015677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lIns="91391" tIns="45696" rIns="91391" bIns="45696"/>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662529858"/>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4"/>
            <a:ext cx="3991716"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44" y="1828804"/>
            <a:ext cx="3975681" cy="4027311"/>
          </a:xfrm>
          <a:prstGeom prst="rect">
            <a:avLst/>
          </a:prstGeom>
        </p:spPr>
        <p:txBody>
          <a:bodyPr lIns="91391" tIns="45696" rIns="91391" bIns="45696"/>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16066749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3.2 Four Object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sz="half" idx="14"/>
          </p:nvPr>
        </p:nvSpPr>
        <p:spPr>
          <a:xfrm>
            <a:off x="445371" y="1828841"/>
            <a:ext cx="3991717" cy="1924755"/>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6" name="Content Placeholder 4"/>
          <p:cNvSpPr>
            <a:spLocks noGrp="1"/>
          </p:cNvSpPr>
          <p:nvPr>
            <p:ph sz="half" idx="1"/>
          </p:nvPr>
        </p:nvSpPr>
        <p:spPr>
          <a:xfrm>
            <a:off x="4753323" y="1828841"/>
            <a:ext cx="3868603" cy="1924755"/>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
        <p:nvSpPr>
          <p:cNvPr id="7" name="Content Placeholder 5"/>
          <p:cNvSpPr>
            <a:spLocks noGrp="1"/>
          </p:cNvSpPr>
          <p:nvPr>
            <p:ph sz="half" idx="16"/>
          </p:nvPr>
        </p:nvSpPr>
        <p:spPr>
          <a:xfrm>
            <a:off x="4753323" y="3893039"/>
            <a:ext cx="3868603" cy="2057400"/>
          </a:xfrm>
          <a:prstGeom prst="rect">
            <a:avLst/>
          </a:prstGeom>
        </p:spPr>
        <p:txBody>
          <a:bodyPr lIns="90980" tIns="45494" rIns="90980" bIns="45494"/>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15629583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9" y="1828804"/>
            <a:ext cx="8218875"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4"/>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661608894"/>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47" y="1721557"/>
            <a:ext cx="3991717" cy="507107"/>
          </a:xfrm>
          <a:prstGeom prst="rect">
            <a:avLst/>
          </a:prstGeom>
        </p:spPr>
        <p:txBody>
          <a:bodyPr lIns="91391" tIns="45696" rIns="91391" bIns="45696"/>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47" y="2362203"/>
            <a:ext cx="3991717" cy="3536245"/>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1391" tIns="45696" rIns="91391" bIns="45696"/>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3"/>
            <a:ext cx="3958872" cy="3536245"/>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18607109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60665047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5" y="1828805"/>
            <a:ext cx="3953269" cy="188242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976637906"/>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47" y="1828804"/>
            <a:ext cx="3991717" cy="1924755"/>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47" y="3893039"/>
            <a:ext cx="3991717" cy="2057400"/>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288" y="1828804"/>
            <a:ext cx="3868603" cy="1924755"/>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288" y="3893039"/>
            <a:ext cx="3868603" cy="2057400"/>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06185397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1391" tIns="45696" rIns="91391" bIns="45696"/>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4" y="1816100"/>
            <a:ext cx="3914953" cy="4025901"/>
          </a:xfrm>
          <a:prstGeom prst="rect">
            <a:avLst/>
          </a:prstGeom>
        </p:spPr>
        <p:txBody>
          <a:bodyPr lIns="91391" tIns="45696" rIns="91391" bIns="45696"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74916225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lIns="80118" tIns="40060" rIns="80118" bIns="40060"/>
          <a:lstStyle/>
          <a:p>
            <a:r>
              <a:rPr lang="en-US" smtClean="0"/>
              <a:t>Click to edit Master title style</a:t>
            </a:r>
            <a:endParaRPr lang="en-US"/>
          </a:p>
        </p:txBody>
      </p:sp>
      <p:sp>
        <p:nvSpPr>
          <p:cNvPr id="3" name="Content Placeholder 2"/>
          <p:cNvSpPr>
            <a:spLocks noGrp="1"/>
          </p:cNvSpPr>
          <p:nvPr>
            <p:ph sz="half" idx="1"/>
          </p:nvPr>
        </p:nvSpPr>
        <p:spPr>
          <a:xfrm>
            <a:off x="442545" y="1380818"/>
            <a:ext cx="4080591" cy="4611835"/>
          </a:xfrm>
          <a:prstGeom prst="rect">
            <a:avLst/>
          </a:prstGeom>
        </p:spPr>
        <p:txBody>
          <a:bodyPr lIns="80118" tIns="40060" rIns="80118" bIns="40060"/>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3" y="1380818"/>
            <a:ext cx="4080591" cy="4611835"/>
          </a:xfrm>
          <a:prstGeom prst="rect">
            <a:avLst/>
          </a:prstGeom>
        </p:spPr>
        <p:txBody>
          <a:bodyPr lIns="80118" tIns="40060" rIns="80118" bIns="40060"/>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167872814"/>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a:prstGeom prst="rect">
            <a:avLst/>
          </a:prstGeom>
        </p:spPr>
        <p:txBody>
          <a:bodyPr lIns="80147" tIns="40074" rIns="80147" bIns="4007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a:prstGeom prst="rect">
            <a:avLst/>
          </a:prstGeom>
        </p:spPr>
        <p:txBody>
          <a:bodyPr lIns="80147" tIns="40074" rIns="80147" bIns="40074"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a:prstGeom prst="rect">
            <a:avLst/>
          </a:prstGeom>
        </p:spPr>
        <p:txBody>
          <a:bodyPr lIns="80147" tIns="40074" rIns="80147" bIns="40074"/>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a:prstGeom prst="rect">
            <a:avLst/>
          </a:prstGeom>
        </p:spPr>
        <p:txBody>
          <a:bodyPr lIns="80147" tIns="40074" rIns="80147" bIns="40074"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a:prstGeom prst="rect">
            <a:avLst/>
          </a:prstGeom>
        </p:spPr>
        <p:txBody>
          <a:bodyPr lIns="80147" tIns="40074" rIns="80147" bIns="40074"/>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850070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682" y="1792114"/>
            <a:ext cx="8120099" cy="4162778"/>
          </a:xfrm>
          <a:prstGeom prst="rect">
            <a:avLst/>
          </a:prstGeom>
        </p:spPr>
        <p:txBody>
          <a:bodyPr vert="horz" lIns="91402" tIns="45701" rIns="91402" bIns="45701" anchor="ctr" anchorCtr="0"/>
          <a:lstStyle>
            <a:lvl1pPr marL="342757" indent="-342757">
              <a:buClr>
                <a:schemeClr val="bg2"/>
              </a:buClr>
              <a:buFont typeface="Arial"/>
              <a:buChar char="•"/>
              <a:defRPr sz="2200">
                <a:solidFill>
                  <a:schemeClr val="tx1">
                    <a:lumMod val="60000"/>
                    <a:lumOff val="40000"/>
                  </a:schemeClr>
                </a:solidFill>
                <a:latin typeface="Arial"/>
              </a:defRPr>
            </a:lvl1pPr>
            <a:lvl2pPr marL="742639" indent="-285631">
              <a:buClr>
                <a:schemeClr val="accent5"/>
              </a:buClr>
              <a:buFont typeface="Arial"/>
              <a:buChar char="•"/>
              <a:defRPr sz="2200">
                <a:solidFill>
                  <a:schemeClr val="tx1">
                    <a:lumMod val="60000"/>
                    <a:lumOff val="40000"/>
                  </a:schemeClr>
                </a:solidFill>
                <a:latin typeface="Arial"/>
              </a:defRPr>
            </a:lvl2pPr>
            <a:lvl3pPr marL="1142524" indent="-228505">
              <a:buFont typeface="Arial"/>
              <a:buChar char="•"/>
              <a:defRPr sz="2200">
                <a:solidFill>
                  <a:schemeClr val="tx1">
                    <a:lumMod val="60000"/>
                    <a:lumOff val="40000"/>
                  </a:schemeClr>
                </a:solidFill>
                <a:latin typeface="Arial"/>
              </a:defRPr>
            </a:lvl3pPr>
            <a:lvl4pPr marL="1599532" indent="-228505">
              <a:buClr>
                <a:schemeClr val="accent2"/>
              </a:buClr>
              <a:buFont typeface="Arial"/>
              <a:buChar char="•"/>
              <a:defRPr sz="2200">
                <a:solidFill>
                  <a:schemeClr val="tx1">
                    <a:lumMod val="60000"/>
                    <a:lumOff val="40000"/>
                  </a:schemeClr>
                </a:solidFill>
                <a:latin typeface="Arial"/>
              </a:defRPr>
            </a:lvl4pPr>
            <a:lvl5pPr marL="2056541" indent="-228505">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46505735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570" y="1820336"/>
            <a:ext cx="4592321" cy="4120445"/>
          </a:xfrm>
          <a:prstGeom prst="rect">
            <a:avLst/>
          </a:prstGeom>
        </p:spPr>
        <p:txBody>
          <a:bodyPr vert="horz" lIns="91402" tIns="45701" rIns="91402" bIns="45701" anchor="ctr" anchorCtr="0"/>
          <a:lstStyle>
            <a:lvl1pPr marL="342757" indent="-342757">
              <a:buClr>
                <a:schemeClr val="bg2"/>
              </a:buClr>
              <a:buFont typeface="Arial"/>
              <a:buChar char="•"/>
              <a:defRPr sz="2200">
                <a:solidFill>
                  <a:schemeClr val="tx1">
                    <a:lumMod val="60000"/>
                    <a:lumOff val="40000"/>
                  </a:schemeClr>
                </a:solidFill>
                <a:latin typeface="Arial"/>
              </a:defRPr>
            </a:lvl1pPr>
            <a:lvl2pPr marL="742639" indent="-285631">
              <a:buClr>
                <a:schemeClr val="accent5"/>
              </a:buClr>
              <a:buFont typeface="Arial"/>
              <a:buChar char="•"/>
              <a:defRPr sz="2200">
                <a:solidFill>
                  <a:schemeClr val="tx1">
                    <a:lumMod val="60000"/>
                    <a:lumOff val="40000"/>
                  </a:schemeClr>
                </a:solidFill>
                <a:latin typeface="Arial"/>
              </a:defRPr>
            </a:lvl2pPr>
            <a:lvl3pPr marL="1142524" indent="-228505">
              <a:buFont typeface="Arial"/>
              <a:buChar char="•"/>
              <a:defRPr sz="2200">
                <a:solidFill>
                  <a:schemeClr val="tx1">
                    <a:lumMod val="60000"/>
                    <a:lumOff val="40000"/>
                  </a:schemeClr>
                </a:solidFill>
                <a:latin typeface="Arial"/>
              </a:defRPr>
            </a:lvl3pPr>
            <a:lvl4pPr marL="1599532" indent="-228505">
              <a:buClr>
                <a:schemeClr val="accent2"/>
              </a:buClr>
              <a:buFont typeface="Arial"/>
              <a:buChar char="•"/>
              <a:defRPr sz="2200">
                <a:solidFill>
                  <a:schemeClr val="tx1">
                    <a:lumMod val="60000"/>
                    <a:lumOff val="40000"/>
                  </a:schemeClr>
                </a:solidFill>
                <a:latin typeface="Arial"/>
              </a:defRPr>
            </a:lvl4pPr>
            <a:lvl5pPr marL="2056541" indent="-228505">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78" y="1820336"/>
            <a:ext cx="3338688" cy="4120445"/>
          </a:xfrm>
          <a:prstGeom prst="rect">
            <a:avLst/>
          </a:prstGeom>
        </p:spPr>
        <p:txBody>
          <a:bodyPr vert="horz" lIns="91402" tIns="45701" rIns="91402" bIns="45701"/>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10982340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 3.2 One Object Righ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42" y="1030112"/>
            <a:ext cx="8224960" cy="479778"/>
          </a:xfrm>
          <a:prstGeom prst="rect">
            <a:avLst/>
          </a:prstGeom>
        </p:spPr>
        <p:txBody>
          <a:bodyPr vert="horz" lIns="90980" tIns="45494" rIns="90980" bIns="45494"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idx="1"/>
          </p:nvPr>
        </p:nvSpPr>
        <p:spPr>
          <a:xfrm>
            <a:off x="4693023" y="1816105"/>
            <a:ext cx="3957088" cy="4025900"/>
          </a:xfrm>
          <a:prstGeom prst="rect">
            <a:avLst/>
          </a:prstGeom>
        </p:spPr>
        <p:txBody>
          <a:bodyPr lIns="90980" tIns="45494" rIns="90980" bIns="45494"/>
          <a:lstStyle>
            <a:lvl1pPr>
              <a:defRPr sz="2200">
                <a:solidFill>
                  <a:schemeClr val="tx1"/>
                </a:solidFill>
              </a:defRPr>
            </a:lvl1pPr>
          </a:lstStyle>
          <a:p>
            <a:endParaRPr lang="en-US" dirty="0"/>
          </a:p>
        </p:txBody>
      </p:sp>
      <p:sp>
        <p:nvSpPr>
          <p:cNvPr id="5" name="Text Placeholder 3"/>
          <p:cNvSpPr>
            <a:spLocks noGrp="1"/>
          </p:cNvSpPr>
          <p:nvPr>
            <p:ph type="body" sz="half" idx="2"/>
          </p:nvPr>
        </p:nvSpPr>
        <p:spPr>
          <a:xfrm>
            <a:off x="522115" y="1816107"/>
            <a:ext cx="3914953" cy="4025901"/>
          </a:xfrm>
          <a:prstGeom prst="rect">
            <a:avLst/>
          </a:prstGeom>
        </p:spPr>
        <p:txBody>
          <a:bodyPr lIns="90980" tIns="45494" rIns="90980" bIns="45494" anchor="ctr" anchorCtr="0"/>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val="90123683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1402" tIns="45701" rIns="91402" bIns="45701" anchor="ctr" anchorCtr="0"/>
          <a:lstStyle>
            <a:lvl1pPr marL="342757" indent="-342757">
              <a:buClr>
                <a:schemeClr val="bg2"/>
              </a:buClr>
              <a:buFont typeface="Arial"/>
              <a:buChar char="•"/>
              <a:defRPr sz="2200">
                <a:solidFill>
                  <a:schemeClr val="tx1">
                    <a:lumMod val="60000"/>
                    <a:lumOff val="40000"/>
                  </a:schemeClr>
                </a:solidFill>
                <a:latin typeface="Arial"/>
              </a:defRPr>
            </a:lvl1pPr>
            <a:lvl2pPr marL="742639" indent="-285631">
              <a:buClr>
                <a:schemeClr val="accent5"/>
              </a:buClr>
              <a:buFont typeface="Arial"/>
              <a:buChar char="•"/>
              <a:defRPr sz="2200">
                <a:solidFill>
                  <a:schemeClr val="tx1">
                    <a:lumMod val="60000"/>
                    <a:lumOff val="40000"/>
                  </a:schemeClr>
                </a:solidFill>
                <a:latin typeface="Arial"/>
              </a:defRPr>
            </a:lvl2pPr>
            <a:lvl3pPr marL="1142524" indent="-228505">
              <a:buFont typeface="Arial"/>
              <a:buChar char="•"/>
              <a:defRPr sz="2200">
                <a:solidFill>
                  <a:schemeClr val="tx1">
                    <a:lumMod val="60000"/>
                    <a:lumOff val="40000"/>
                  </a:schemeClr>
                </a:solidFill>
                <a:latin typeface="Arial"/>
              </a:defRPr>
            </a:lvl3pPr>
            <a:lvl4pPr marL="1599532" indent="-228505">
              <a:buClr>
                <a:schemeClr val="accent2"/>
              </a:buClr>
              <a:buFont typeface="Arial"/>
              <a:buChar char="•"/>
              <a:defRPr sz="2200">
                <a:solidFill>
                  <a:schemeClr val="tx1">
                    <a:lumMod val="60000"/>
                    <a:lumOff val="40000"/>
                  </a:schemeClr>
                </a:solidFill>
                <a:latin typeface="Arial"/>
              </a:defRPr>
            </a:lvl4pPr>
            <a:lvl5pPr marL="2056541" indent="-228505">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6" y="1850124"/>
            <a:ext cx="3795712" cy="4078112"/>
          </a:xfrm>
          <a:prstGeom prst="rect">
            <a:avLst/>
          </a:prstGeom>
        </p:spPr>
        <p:txBody>
          <a:bodyPr vert="horz" lIns="91402" tIns="45701" rIns="91402" bIns="45701"/>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24077278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lIns="91402" tIns="45701" rIns="91402" bIns="45701"/>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881227615"/>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3"/>
            <a:ext cx="3991716" cy="4027311"/>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43" y="1828803"/>
            <a:ext cx="3975681" cy="4027311"/>
          </a:xfrm>
          <a:prstGeom prst="rect">
            <a:avLst/>
          </a:prstGeom>
        </p:spPr>
        <p:txBody>
          <a:bodyPr lIns="91402" tIns="45701" rIns="91402" bIns="45701"/>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41981741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8" y="1828803"/>
            <a:ext cx="8218875" cy="4027311"/>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3"/>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683180230"/>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47" y="1721557"/>
            <a:ext cx="3991717" cy="507107"/>
          </a:xfrm>
          <a:prstGeom prst="rect">
            <a:avLst/>
          </a:prstGeom>
        </p:spPr>
        <p:txBody>
          <a:bodyPr lIns="91402" tIns="45701" rIns="91402" bIns="45701"/>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47" y="2362202"/>
            <a:ext cx="3991717" cy="3536245"/>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1402" tIns="45701" rIns="91402" bIns="45701"/>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2"/>
            <a:ext cx="3958872" cy="3536245"/>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56044800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1538634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4" y="1828804"/>
            <a:ext cx="3953269" cy="1882421"/>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007776256"/>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47" y="1828803"/>
            <a:ext cx="3991717" cy="1924755"/>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47" y="3893039"/>
            <a:ext cx="3991717" cy="2057400"/>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287" y="1828803"/>
            <a:ext cx="3868603" cy="1924755"/>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287" y="3893039"/>
            <a:ext cx="3868603" cy="2057400"/>
          </a:xfrm>
          <a:prstGeom prst="rect">
            <a:avLst/>
          </a:prstGeom>
        </p:spPr>
        <p:txBody>
          <a:bodyPr lIns="91402" tIns="45701" rIns="91402" bIns="45701"/>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9306158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4"/>
            <a:ext cx="3957088" cy="4025900"/>
          </a:xfrm>
          <a:prstGeom prst="rect">
            <a:avLst/>
          </a:prstGeom>
        </p:spPr>
        <p:txBody>
          <a:bodyPr lIns="91402" tIns="45701" rIns="91402" bIns="45701"/>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3" y="1816100"/>
            <a:ext cx="3914953" cy="4025901"/>
          </a:xfrm>
          <a:prstGeom prst="rect">
            <a:avLst/>
          </a:prstGeom>
        </p:spPr>
        <p:txBody>
          <a:bodyPr lIns="91402" tIns="45701" rIns="91402" bIns="45701"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46" y="776111"/>
            <a:ext cx="6483210" cy="536222"/>
          </a:xfrm>
          <a:prstGeom prst="rect">
            <a:avLst/>
          </a:prstGeom>
        </p:spPr>
        <p:txBody>
          <a:bodyPr vert="horz" lIns="91402" tIns="45701" rIns="91402" bIns="45701"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855299745"/>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lIns="80128" tIns="40065" rIns="80128" bIns="40065"/>
          <a:lstStyle/>
          <a:p>
            <a:r>
              <a:rPr lang="en-US" smtClean="0"/>
              <a:t>Click to edit Master title style</a:t>
            </a:r>
            <a:endParaRPr lang="en-US"/>
          </a:p>
        </p:txBody>
      </p:sp>
      <p:sp>
        <p:nvSpPr>
          <p:cNvPr id="3" name="Content Placeholder 2"/>
          <p:cNvSpPr>
            <a:spLocks noGrp="1"/>
          </p:cNvSpPr>
          <p:nvPr>
            <p:ph sz="half" idx="1"/>
          </p:nvPr>
        </p:nvSpPr>
        <p:spPr>
          <a:xfrm>
            <a:off x="442544" y="1380817"/>
            <a:ext cx="4080591" cy="4611835"/>
          </a:xfrm>
          <a:prstGeom prst="rect">
            <a:avLst/>
          </a:prstGeom>
        </p:spPr>
        <p:txBody>
          <a:bodyPr lIns="80128" tIns="40065" rIns="80128" bIns="40065"/>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2" y="1380817"/>
            <a:ext cx="4080591" cy="4611835"/>
          </a:xfrm>
          <a:prstGeom prst="rect">
            <a:avLst/>
          </a:prstGeom>
        </p:spPr>
        <p:txBody>
          <a:bodyPr lIns="80128" tIns="40065" rIns="80128" bIns="40065"/>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85219484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79448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400266932"/>
      </p:ext>
    </p:extLst>
  </p:cSld>
  <p:clrMapOvr>
    <a:masterClrMapping/>
  </p:clrMapOvr>
  <p:hf hdr="0" ftr="0" dt="0"/>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480091873"/>
      </p:ext>
    </p:extLst>
  </p:cSld>
  <p:clrMapOvr>
    <a:masterClrMapping/>
  </p:clrMapOvr>
  <p:timing>
    <p:tnLst>
      <p:par>
        <p:cTn id="1" dur="indefinite" restart="never" nodeType="tmRoot"/>
      </p:par>
    </p:tnLst>
  </p:timing>
  <p:hf hdr="0" ftr="0" dt="0"/>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548931291"/>
      </p:ext>
    </p:extLst>
  </p:cSld>
  <p:clrMapOvr>
    <a:masterClrMapping/>
  </p:clrMapOvr>
  <p:timing>
    <p:tnLst>
      <p:par>
        <p:cTn id="1" dur="indefinite" restart="never" nodeType="tmRoot"/>
      </p:par>
    </p:tnLst>
  </p:timing>
  <p:hf hdr="0" ftr="0" dt="0"/>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146086913"/>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491276983"/>
      </p:ext>
    </p:extLst>
  </p:cSld>
  <p:clrMapOvr>
    <a:masterClrMapping/>
  </p:clrMapOvr>
  <p:hf hdr="0" ftr="0" dt="0"/>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043608" y="6421877"/>
            <a:ext cx="2133600" cy="365125"/>
          </a:xfrm>
          <a:prstGeom prst="rect">
            <a:avLst/>
          </a:prstGeom>
        </p:spPr>
        <p:txBody>
          <a:bodyPr/>
          <a:lstStyle/>
          <a:p>
            <a:pPr defTabSz="914400"/>
            <a:fld id="{67055994-38B4-4833-A551-31D1BCAC5617}" type="datetimeFigureOut">
              <a:rPr lang="en-GB" smtClean="0">
                <a:solidFill>
                  <a:prstClr val="black"/>
                </a:solidFill>
              </a:rPr>
              <a:pPr defTabSz="914400"/>
              <a:t>23/06/2016</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5" name="Slide Number Placeholder 4"/>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2277898885"/>
      </p:ext>
    </p:extLst>
  </p:cSld>
  <p:clrMapOvr>
    <a:masterClrMapping/>
  </p:clrMapOvr>
  <p:hf hdr="0" ftr="0" dt="0"/>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647902814"/>
      </p:ext>
    </p:extLst>
  </p:cSld>
  <p:clrMapOvr>
    <a:masterClrMapping/>
  </p:clrMapOvr>
  <p:timing>
    <p:tnLst>
      <p:par>
        <p:cTn id="1" dur="indefinite" restart="never" nodeType="tmRoot"/>
      </p:par>
    </p:tnLst>
  </p:timing>
  <p:hf hdr="0" ftr="0" dt="0"/>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43608" y="6421877"/>
            <a:ext cx="2133600" cy="365125"/>
          </a:xfrm>
          <a:prstGeom prst="rect">
            <a:avLst/>
          </a:prstGeom>
        </p:spPr>
        <p:txBody>
          <a:bodyPr/>
          <a:lstStyle/>
          <a:p>
            <a:pPr defTabSz="914400"/>
            <a:fld id="{67055994-38B4-4833-A551-31D1BCAC5617}" type="datetimeFigureOut">
              <a:rPr lang="en-GB" smtClean="0">
                <a:solidFill>
                  <a:prstClr val="black"/>
                </a:solidFill>
              </a:rPr>
              <a:pPr defTabSz="914400"/>
              <a:t>23/06/2016</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7" name="Slide Number Placeholder 6"/>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320628865"/>
      </p:ext>
    </p:extLst>
  </p:cSld>
  <p:clrMapOvr>
    <a:masterClrMapping/>
  </p:clrMapOvr>
  <p:timing>
    <p:tnLst>
      <p:par>
        <p:cTn id="1" dur="indefinite" restart="never" nodeType="tmRoot"/>
      </p:par>
    </p:tnLst>
  </p:timing>
  <p:hf hdr="0" ftr="0" dt="0"/>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43608" y="6421877"/>
            <a:ext cx="2133600" cy="365125"/>
          </a:xfrm>
          <a:prstGeom prst="rect">
            <a:avLst/>
          </a:prstGeom>
        </p:spPr>
        <p:txBody>
          <a:bodyPr/>
          <a:lstStyle/>
          <a:p>
            <a:pPr defTabSz="914400"/>
            <a:fld id="{67055994-38B4-4833-A551-31D1BCAC5617}" type="datetimeFigureOut">
              <a:rPr lang="en-GB" smtClean="0">
                <a:solidFill>
                  <a:prstClr val="black"/>
                </a:solidFill>
              </a:rPr>
              <a:pPr defTabSz="914400"/>
              <a:t>23/06/2016</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7" name="Slide Number Placeholder 6"/>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720323151"/>
      </p:ext>
    </p:extLst>
  </p:cSld>
  <p:clrMapOvr>
    <a:masterClrMapping/>
  </p:clrMapOvr>
  <p:timing>
    <p:tnLst>
      <p:par>
        <p:cTn id="1" dur="indefinite" restart="never" nodeType="tmRoot"/>
      </p:par>
    </p:tnLst>
  </p:timing>
  <p:hf hdr="0" ftr="0" dt="0"/>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pPr defTabSz="914400"/>
            <a:fld id="{67055994-38B4-4833-A551-31D1BCAC5617}" type="datetimeFigureOut">
              <a:rPr lang="en-GB" smtClean="0">
                <a:solidFill>
                  <a:prstClr val="black"/>
                </a:solidFill>
              </a:rPr>
              <a:pPr defTabSz="914400"/>
              <a:t>23/06/2016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2689691506"/>
      </p:ext>
    </p:extLst>
  </p:cSld>
  <p:clrMapOvr>
    <a:masterClrMapping/>
  </p:clrMapOvr>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13" y="4407387"/>
            <a:ext cx="7772943" cy="136209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213" y="2907060"/>
            <a:ext cx="7772943" cy="1500322"/>
          </a:xfrm>
        </p:spPr>
        <p:txBody>
          <a:bodyPr anchor="b"/>
          <a:lstStyle>
            <a:lvl1pPr marL="0" indent="0">
              <a:buNone/>
              <a:defRPr sz="1800"/>
            </a:lvl1pPr>
            <a:lvl2pPr marL="398719" indent="0">
              <a:buNone/>
              <a:defRPr sz="1600"/>
            </a:lvl2pPr>
            <a:lvl3pPr marL="797441" indent="0">
              <a:buNone/>
              <a:defRPr sz="1400"/>
            </a:lvl3pPr>
            <a:lvl4pPr marL="1196164" indent="0">
              <a:buNone/>
              <a:defRPr sz="1200"/>
            </a:lvl4pPr>
            <a:lvl5pPr marL="1594880" indent="0">
              <a:buNone/>
              <a:defRPr sz="1200"/>
            </a:lvl5pPr>
            <a:lvl6pPr marL="1993600" indent="0">
              <a:buNone/>
              <a:defRPr sz="1200"/>
            </a:lvl6pPr>
            <a:lvl7pPr marL="2392325" indent="0">
              <a:buNone/>
              <a:defRPr sz="1200"/>
            </a:lvl7pPr>
            <a:lvl8pPr marL="2791040" indent="0">
              <a:buNone/>
              <a:defRPr sz="1200"/>
            </a:lvl8pPr>
            <a:lvl9pPr marL="3189756" indent="0">
              <a:buNone/>
              <a:defRPr sz="1200"/>
            </a:lvl9pPr>
          </a:lstStyle>
          <a:p>
            <a:pPr lvl="0"/>
            <a:r>
              <a:rPr lang="en-US" smtClean="0"/>
              <a:t>Click to edit Master text styles</a:t>
            </a:r>
          </a:p>
        </p:txBody>
      </p:sp>
    </p:spTree>
    <p:extLst>
      <p:ext uri="{BB962C8B-B14F-4D97-AF65-F5344CB8AC3E}">
        <p14:creationId xmlns:p14="http://schemas.microsoft.com/office/powerpoint/2010/main" val="3621229243"/>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pPr defTabSz="914400"/>
            <a:fld id="{67055994-38B4-4833-A551-31D1BCAC5617}" type="datetimeFigureOut">
              <a:rPr lang="en-GB" smtClean="0">
                <a:solidFill>
                  <a:prstClr val="black"/>
                </a:solidFill>
              </a:rPr>
              <a:pPr defTabSz="914400"/>
              <a:t>23/06/2016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3981992845"/>
      </p:ext>
    </p:extLst>
  </p:cSld>
  <p:clrMapOvr>
    <a:masterClrMapping/>
  </p:clrMapOvr>
  <p:timing>
    <p:tnLst>
      <p:par>
        <p:cTn id="1" dur="indefinite" restart="never" nodeType="tmRoot"/>
      </p:par>
    </p:tnLst>
  </p:timing>
  <p:hf hdr="0" ftr="0" dt="0"/>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9" y="1828804"/>
            <a:ext cx="8218875"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4"/>
            <a:ext cx="2133600" cy="365125"/>
          </a:xfrm>
          <a:prstGeom prst="rect">
            <a:avLst/>
          </a:prstGeo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473248601"/>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718" y="1792117"/>
            <a:ext cx="8120099" cy="4162778"/>
          </a:xfrm>
          <a:prstGeom prst="rect">
            <a:avLst/>
          </a:prstGeom>
        </p:spPr>
        <p:txBody>
          <a:bodyPr vert="horz" lIns="91008" tIns="45506" rIns="91008" bIns="45506" anchor="ctr" anchorCtr="0"/>
          <a:lstStyle>
            <a:lvl1pPr marL="341276" indent="-341276">
              <a:buClr>
                <a:schemeClr val="bg2"/>
              </a:buClr>
              <a:buFont typeface="Arial"/>
              <a:buChar char="•"/>
              <a:defRPr sz="2200">
                <a:solidFill>
                  <a:schemeClr val="tx1">
                    <a:lumMod val="60000"/>
                    <a:lumOff val="40000"/>
                  </a:schemeClr>
                </a:solidFill>
                <a:latin typeface="Arial"/>
              </a:defRPr>
            </a:lvl1pPr>
            <a:lvl2pPr marL="739425" indent="-284394">
              <a:buClr>
                <a:schemeClr val="accent5"/>
              </a:buClr>
              <a:buFont typeface="Arial"/>
              <a:buChar char="•"/>
              <a:defRPr sz="2200">
                <a:solidFill>
                  <a:schemeClr val="tx1">
                    <a:lumMod val="60000"/>
                    <a:lumOff val="40000"/>
                  </a:schemeClr>
                </a:solidFill>
                <a:latin typeface="Arial"/>
              </a:defRPr>
            </a:lvl2pPr>
            <a:lvl3pPr marL="1137591" indent="-227529">
              <a:buFont typeface="Arial"/>
              <a:buChar char="•"/>
              <a:defRPr sz="2200">
                <a:solidFill>
                  <a:schemeClr val="tx1">
                    <a:lumMod val="60000"/>
                    <a:lumOff val="40000"/>
                  </a:schemeClr>
                </a:solidFill>
                <a:latin typeface="Arial"/>
              </a:defRPr>
            </a:lvl3pPr>
            <a:lvl4pPr marL="1592623" indent="-227529">
              <a:buClr>
                <a:schemeClr val="accent2"/>
              </a:buClr>
              <a:buFont typeface="Arial"/>
              <a:buChar char="•"/>
              <a:defRPr sz="2200">
                <a:solidFill>
                  <a:schemeClr val="tx1">
                    <a:lumMod val="60000"/>
                    <a:lumOff val="40000"/>
                  </a:schemeClr>
                </a:solidFill>
                <a:latin typeface="Arial"/>
              </a:defRPr>
            </a:lvl4pPr>
            <a:lvl5pPr marL="2047658" indent="-22752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043469618"/>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604" y="1820338"/>
            <a:ext cx="4592321" cy="4120445"/>
          </a:xfrm>
          <a:prstGeom prst="rect">
            <a:avLst/>
          </a:prstGeom>
        </p:spPr>
        <p:txBody>
          <a:bodyPr vert="horz" lIns="91008" tIns="45506" rIns="91008" bIns="45506" anchor="ctr" anchorCtr="0"/>
          <a:lstStyle>
            <a:lvl1pPr marL="341276" indent="-341276">
              <a:buClr>
                <a:schemeClr val="bg2"/>
              </a:buClr>
              <a:buFont typeface="Arial"/>
              <a:buChar char="•"/>
              <a:defRPr sz="2200">
                <a:solidFill>
                  <a:schemeClr val="tx1">
                    <a:lumMod val="60000"/>
                    <a:lumOff val="40000"/>
                  </a:schemeClr>
                </a:solidFill>
                <a:latin typeface="Arial"/>
              </a:defRPr>
            </a:lvl1pPr>
            <a:lvl2pPr marL="739425" indent="-284394">
              <a:buClr>
                <a:schemeClr val="accent5"/>
              </a:buClr>
              <a:buFont typeface="Arial"/>
              <a:buChar char="•"/>
              <a:defRPr sz="2200">
                <a:solidFill>
                  <a:schemeClr val="tx1">
                    <a:lumMod val="60000"/>
                    <a:lumOff val="40000"/>
                  </a:schemeClr>
                </a:solidFill>
                <a:latin typeface="Arial"/>
              </a:defRPr>
            </a:lvl2pPr>
            <a:lvl3pPr marL="1137591" indent="-227529">
              <a:buFont typeface="Arial"/>
              <a:buChar char="•"/>
              <a:defRPr sz="2200">
                <a:solidFill>
                  <a:schemeClr val="tx1">
                    <a:lumMod val="60000"/>
                    <a:lumOff val="40000"/>
                  </a:schemeClr>
                </a:solidFill>
                <a:latin typeface="Arial"/>
              </a:defRPr>
            </a:lvl3pPr>
            <a:lvl4pPr marL="1592623" indent="-227529">
              <a:buClr>
                <a:schemeClr val="accent2"/>
              </a:buClr>
              <a:buFont typeface="Arial"/>
              <a:buChar char="•"/>
              <a:defRPr sz="2200">
                <a:solidFill>
                  <a:schemeClr val="tx1">
                    <a:lumMod val="60000"/>
                    <a:lumOff val="40000"/>
                  </a:schemeClr>
                </a:solidFill>
                <a:latin typeface="Arial"/>
              </a:defRPr>
            </a:lvl4pPr>
            <a:lvl5pPr marL="2047658" indent="-22752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81" y="1820338"/>
            <a:ext cx="3338688" cy="4120445"/>
          </a:xfrm>
          <a:prstGeom prst="rect">
            <a:avLst/>
          </a:prstGeom>
        </p:spPr>
        <p:txBody>
          <a:bodyPr vert="horz" lIns="91008" tIns="45506" rIns="91008" bIns="45506"/>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331902612"/>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1008" tIns="45506" rIns="91008" bIns="45506" anchor="ctr" anchorCtr="0"/>
          <a:lstStyle>
            <a:lvl1pPr marL="341276" indent="-341276">
              <a:buClr>
                <a:schemeClr val="bg2"/>
              </a:buClr>
              <a:buFont typeface="Arial"/>
              <a:buChar char="•"/>
              <a:defRPr sz="2200">
                <a:solidFill>
                  <a:schemeClr val="tx1">
                    <a:lumMod val="60000"/>
                    <a:lumOff val="40000"/>
                  </a:schemeClr>
                </a:solidFill>
                <a:latin typeface="Arial"/>
              </a:defRPr>
            </a:lvl1pPr>
            <a:lvl2pPr marL="739425" indent="-284394">
              <a:buClr>
                <a:schemeClr val="accent5"/>
              </a:buClr>
              <a:buFont typeface="Arial"/>
              <a:buChar char="•"/>
              <a:defRPr sz="2200">
                <a:solidFill>
                  <a:schemeClr val="tx1">
                    <a:lumMod val="60000"/>
                    <a:lumOff val="40000"/>
                  </a:schemeClr>
                </a:solidFill>
                <a:latin typeface="Arial"/>
              </a:defRPr>
            </a:lvl2pPr>
            <a:lvl3pPr marL="1137591" indent="-227529">
              <a:buFont typeface="Arial"/>
              <a:buChar char="•"/>
              <a:defRPr sz="2200">
                <a:solidFill>
                  <a:schemeClr val="tx1">
                    <a:lumMod val="60000"/>
                    <a:lumOff val="40000"/>
                  </a:schemeClr>
                </a:solidFill>
                <a:latin typeface="Arial"/>
              </a:defRPr>
            </a:lvl3pPr>
            <a:lvl4pPr marL="1592623" indent="-227529">
              <a:buClr>
                <a:schemeClr val="accent2"/>
              </a:buClr>
              <a:buFont typeface="Arial"/>
              <a:buChar char="•"/>
              <a:defRPr sz="2200">
                <a:solidFill>
                  <a:schemeClr val="tx1">
                    <a:lumMod val="60000"/>
                    <a:lumOff val="40000"/>
                  </a:schemeClr>
                </a:solidFill>
                <a:latin typeface="Arial"/>
              </a:defRPr>
            </a:lvl4pPr>
            <a:lvl5pPr marL="2047658" indent="-227529">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9" y="1850124"/>
            <a:ext cx="3795712" cy="4078112"/>
          </a:xfrm>
          <a:prstGeom prst="rect">
            <a:avLst/>
          </a:prstGeom>
        </p:spPr>
        <p:txBody>
          <a:bodyPr vert="horz" lIns="91008" tIns="45506" rIns="91008" bIns="45506"/>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23045880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1008" tIns="45506" rIns="91008" bIns="45506"/>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7708270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5"/>
            <a:ext cx="3991716" cy="4027311"/>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5"/>
            <a:ext cx="3975681" cy="4027311"/>
          </a:xfrm>
          <a:prstGeom prst="rect">
            <a:avLst/>
          </a:prstGeom>
        </p:spPr>
        <p:txBody>
          <a:bodyPr lIns="91008" tIns="45506" rIns="91008" bIns="45506"/>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097715251"/>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5"/>
            <a:ext cx="8218875" cy="4027311"/>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088307988"/>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3"/>
            <a:ext cx="3991717" cy="507107"/>
          </a:xfrm>
          <a:prstGeom prst="rect">
            <a:avLst/>
          </a:prstGeom>
        </p:spPr>
        <p:txBody>
          <a:bodyPr lIns="91008" tIns="45506" rIns="91008" bIns="45506"/>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1008" tIns="45506" rIns="91008" bIns="45506"/>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80345704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373107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32" y="1500334"/>
            <a:ext cx="4008644"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34"/>
            <a:ext cx="4010002"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96342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6" y="1828805"/>
            <a:ext cx="3953269" cy="1882421"/>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688889245"/>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71" y="1828837"/>
            <a:ext cx="3991717" cy="1924755"/>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71" y="3893039"/>
            <a:ext cx="3991717" cy="2057400"/>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323" y="1828837"/>
            <a:ext cx="3868603" cy="1924755"/>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323" y="3893039"/>
            <a:ext cx="3868603" cy="2057400"/>
          </a:xfrm>
          <a:prstGeom prst="rect">
            <a:avLst/>
          </a:prstGeom>
        </p:spPr>
        <p:txBody>
          <a:bodyPr lIns="91008" tIns="45506" rIns="91008" bIns="45506"/>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14828300"/>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4"/>
            <a:ext cx="3957088" cy="4025900"/>
          </a:xfrm>
          <a:prstGeom prst="rect">
            <a:avLst/>
          </a:prstGeom>
        </p:spPr>
        <p:txBody>
          <a:bodyPr lIns="91008" tIns="45506" rIns="91008" bIns="45506"/>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5" y="1816102"/>
            <a:ext cx="3914953" cy="4025901"/>
          </a:xfrm>
          <a:prstGeom prst="rect">
            <a:avLst/>
          </a:prstGeom>
        </p:spPr>
        <p:txBody>
          <a:bodyPr lIns="91008" tIns="45506" rIns="91008" bIns="45506"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50" y="776111"/>
            <a:ext cx="6483210" cy="536222"/>
          </a:xfrm>
          <a:prstGeom prst="rect">
            <a:avLst/>
          </a:prstGeom>
        </p:spPr>
        <p:txBody>
          <a:bodyPr vert="horz" lIns="91008" tIns="45506" rIns="91008" bIns="4550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70537113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a:prstGeom prst="rect">
            <a:avLst/>
          </a:prstGeom>
        </p:spPr>
        <p:txBody>
          <a:bodyPr lIns="79789" tIns="39896" rIns="79789" bIns="39896"/>
          <a:lstStyle/>
          <a:p>
            <a:r>
              <a:rPr lang="en-US" smtClean="0"/>
              <a:t>Click to edit Master title style</a:t>
            </a:r>
            <a:endParaRPr lang="en-US"/>
          </a:p>
        </p:txBody>
      </p:sp>
      <p:sp>
        <p:nvSpPr>
          <p:cNvPr id="3" name="Content Placeholder 2"/>
          <p:cNvSpPr>
            <a:spLocks noGrp="1"/>
          </p:cNvSpPr>
          <p:nvPr>
            <p:ph sz="half" idx="1"/>
          </p:nvPr>
        </p:nvSpPr>
        <p:spPr>
          <a:xfrm>
            <a:off x="442545" y="1380820"/>
            <a:ext cx="4080591" cy="4611835"/>
          </a:xfrm>
          <a:prstGeom prst="rect">
            <a:avLst/>
          </a:prstGeom>
        </p:spPr>
        <p:txBody>
          <a:bodyPr lIns="79789" tIns="39896" rIns="79789" bIns="39896"/>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5" y="1380820"/>
            <a:ext cx="4080591" cy="4611835"/>
          </a:xfrm>
          <a:prstGeom prst="rect">
            <a:avLst/>
          </a:prstGeom>
        </p:spPr>
        <p:txBody>
          <a:bodyPr lIns="79789" tIns="39896" rIns="79789" bIns="39896"/>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94579643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smtClean="0">
                <a:solidFill>
                  <a:srgbClr val="636463"/>
                </a:solidFill>
              </a:rPr>
              <a:pPr/>
              <a:t>23/06/2016</a:t>
            </a:fld>
            <a:endParaRPr lang="en-GB">
              <a:solidFill>
                <a:srgbClr val="636463"/>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259853744"/>
      </p:ext>
    </p:extLst>
  </p:cSld>
  <p:clrMapOvr>
    <a:masterClrMapping/>
  </p:clrMapOvr>
  <p:timing>
    <p:tnLst>
      <p:par>
        <p:cTn id="1" dur="indefinite" restart="never" nodeType="tmRoot"/>
      </p:par>
    </p:tnLst>
  </p:timing>
  <p:hf hdr="0" ftr="0" dt="0"/>
</p:sldLayout>
</file>

<file path=ppt/slideLayouts/slideLayout5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FC82643A-FC4D-426A-A4ED-F2138253023C}" type="datetimeFigureOut">
              <a:rPr lang="en-GB" altLang="en-US">
                <a:solidFill>
                  <a:srgbClr val="636463"/>
                </a:solidFill>
              </a:rPr>
              <a:pPr/>
              <a:t>23/06/2016</a:t>
            </a:fld>
            <a:endParaRPr lang="en-GB" altLang="en-US">
              <a:solidFill>
                <a:srgbClr val="636463"/>
              </a:solidFill>
            </a:endParaRPr>
          </a:p>
        </p:txBody>
      </p:sp>
      <p:sp>
        <p:nvSpPr>
          <p:cNvPr id="4" name="Footer Placeholder 4"/>
          <p:cNvSpPr>
            <a:spLocks noGrp="1"/>
          </p:cNvSpPr>
          <p:nvPr>
            <p:ph type="ftr" sz="quarter" idx="11"/>
          </p:nvPr>
        </p:nvSpPr>
        <p:spPr/>
        <p:txBody>
          <a:bodyPr/>
          <a:lstStyle>
            <a:lvl1pPr>
              <a:defRPr/>
            </a:lvl1pPr>
          </a:lstStyle>
          <a:p>
            <a:endParaRPr lang="en-GB" altLang="en-US">
              <a:solidFill>
                <a:srgbClr val="636463">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9A4A1282-B4C3-446D-9BF3-30D4BA32252F}" type="slidenum">
              <a:rPr lang="en-GB" altLang="en-US">
                <a:solidFill>
                  <a:srgbClr val="636463">
                    <a:tint val="75000"/>
                  </a:srgbClr>
                </a:solidFill>
              </a:rPr>
              <a:pPr/>
              <a:t>‹#›</a:t>
            </a:fld>
            <a:endParaRPr lang="en-GB" altLang="en-US">
              <a:solidFill>
                <a:srgbClr val="636463">
                  <a:tint val="75000"/>
                </a:srgbClr>
              </a:solidFill>
            </a:endParaRPr>
          </a:p>
        </p:txBody>
      </p:sp>
    </p:spTree>
    <p:extLst>
      <p:ext uri="{BB962C8B-B14F-4D97-AF65-F5344CB8AC3E}">
        <p14:creationId xmlns:p14="http://schemas.microsoft.com/office/powerpoint/2010/main" val="324936335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0"/>
          <p:cNvSpPr>
            <a:spLocks noGrp="1"/>
          </p:cNvSpPr>
          <p:nvPr>
            <p:ph type="title"/>
          </p:nvPr>
        </p:nvSpPr>
        <p:spPr>
          <a:xfrm>
            <a:off x="296896" y="2363082"/>
            <a:ext cx="7196104" cy="1332344"/>
          </a:xfrm>
          <a:prstGeom prst="rect">
            <a:avLst/>
          </a:prstGeom>
        </p:spPr>
        <p:txBody>
          <a:bodyPr anchor="ctr" anchorCtr="0"/>
          <a:lstStyle/>
          <a:p>
            <a:r>
              <a:rPr lang="en-CA" dirty="0" smtClean="0"/>
              <a:t>Click to edit Master title style</a:t>
            </a:r>
            <a:endParaRPr lang="en-US" dirty="0"/>
          </a:p>
        </p:txBody>
      </p:sp>
      <p:sp>
        <p:nvSpPr>
          <p:cNvPr id="13" name="Text Placeholder 12"/>
          <p:cNvSpPr>
            <a:spLocks noGrp="1"/>
          </p:cNvSpPr>
          <p:nvPr>
            <p:ph type="body" sz="quarter" idx="10"/>
          </p:nvPr>
        </p:nvSpPr>
        <p:spPr>
          <a:xfrm>
            <a:off x="296895" y="3709538"/>
            <a:ext cx="5502771" cy="876573"/>
          </a:xfrm>
          <a:prstGeom prst="rect">
            <a:avLst/>
          </a:prstGeom>
        </p:spPr>
        <p:txBody>
          <a:bodyPr anchor="ctr" anchorCtr="0"/>
          <a:lstStyle/>
          <a:p>
            <a:pPr lvl="0"/>
            <a:r>
              <a:rPr lang="en-CA" dirty="0" smtClean="0"/>
              <a:t>Click to edit Master text styles</a:t>
            </a:r>
          </a:p>
        </p:txBody>
      </p:sp>
    </p:spTree>
    <p:extLst>
      <p:ext uri="{BB962C8B-B14F-4D97-AF65-F5344CB8AC3E}">
        <p14:creationId xmlns:p14="http://schemas.microsoft.com/office/powerpoint/2010/main" val="132262487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Slide 1 with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15"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43485101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Slide 1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53871437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Slide 1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84973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3" y="275016"/>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7" y="1534886"/>
            <a:ext cx="4039867" cy="639293"/>
          </a:xfrm>
        </p:spPr>
        <p:txBody>
          <a:bodyPr anchor="b"/>
          <a:lstStyle>
            <a:lvl1pPr marL="0" indent="0">
              <a:buNone/>
              <a:defRPr sz="2100" b="1"/>
            </a:lvl1pPr>
            <a:lvl2pPr marL="398719" indent="0">
              <a:buNone/>
              <a:defRPr sz="1800" b="1"/>
            </a:lvl2pPr>
            <a:lvl3pPr marL="797441" indent="0">
              <a:buNone/>
              <a:defRPr sz="1600" b="1"/>
            </a:lvl3pPr>
            <a:lvl4pPr marL="1196164" indent="0">
              <a:buNone/>
              <a:defRPr sz="1400" b="1"/>
            </a:lvl4pPr>
            <a:lvl5pPr marL="1594880" indent="0">
              <a:buNone/>
              <a:defRPr sz="1400" b="1"/>
            </a:lvl5pPr>
            <a:lvl6pPr marL="1993600" indent="0">
              <a:buNone/>
              <a:defRPr sz="1400" b="1"/>
            </a:lvl6pPr>
            <a:lvl7pPr marL="2392325" indent="0">
              <a:buNone/>
              <a:defRPr sz="1400" b="1"/>
            </a:lvl7pPr>
            <a:lvl8pPr marL="2791040" indent="0">
              <a:buNone/>
              <a:defRPr sz="1400" b="1"/>
            </a:lvl8pPr>
            <a:lvl9pPr marL="318975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7" y="2174180"/>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8" y="1534886"/>
            <a:ext cx="4041225" cy="639293"/>
          </a:xfrm>
        </p:spPr>
        <p:txBody>
          <a:bodyPr anchor="b"/>
          <a:lstStyle>
            <a:lvl1pPr marL="0" indent="0">
              <a:buNone/>
              <a:defRPr sz="2100" b="1"/>
            </a:lvl1pPr>
            <a:lvl2pPr marL="398719" indent="0">
              <a:buNone/>
              <a:defRPr sz="1800" b="1"/>
            </a:lvl2pPr>
            <a:lvl3pPr marL="797441" indent="0">
              <a:buNone/>
              <a:defRPr sz="1600" b="1"/>
            </a:lvl3pPr>
            <a:lvl4pPr marL="1196164" indent="0">
              <a:buNone/>
              <a:defRPr sz="1400" b="1"/>
            </a:lvl4pPr>
            <a:lvl5pPr marL="1594880" indent="0">
              <a:buNone/>
              <a:defRPr sz="1400" b="1"/>
            </a:lvl5pPr>
            <a:lvl6pPr marL="1993600" indent="0">
              <a:buNone/>
              <a:defRPr sz="1400" b="1"/>
            </a:lvl6pPr>
            <a:lvl7pPr marL="2392325" indent="0">
              <a:buNone/>
              <a:defRPr sz="1400" b="1"/>
            </a:lvl7pPr>
            <a:lvl8pPr marL="2791040" indent="0">
              <a:buNone/>
              <a:defRPr sz="1400" b="1"/>
            </a:lvl8pPr>
            <a:lvl9pPr marL="318975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8" y="2174180"/>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27351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Slide 1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Picture Placeholder 10"/>
          <p:cNvSpPr>
            <a:spLocks noGrp="1"/>
          </p:cNvSpPr>
          <p:nvPr>
            <p:ph type="pic" sz="quarter" idx="15"/>
          </p:nvPr>
        </p:nvSpPr>
        <p:spPr>
          <a:xfrm>
            <a:off x="445346" y="1834444"/>
            <a:ext cx="8241454" cy="4064000"/>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345252578"/>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3194982708"/>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Slide 1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75763051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Slide 1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789006088"/>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Slide 1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72476379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Slide 1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455360851"/>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Slide 1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79154554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a:prstGeom prst="rect">
            <a:avLst/>
          </a:prstGeo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a:prstGeom prst="rect">
            <a:avLst/>
          </a:prstGeo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2140364549"/>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Slide 1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val="8677253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userDrawn="1">
  <p:cSld name="Slide 3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692444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915533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Slide 3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730187698"/>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Slide 1 with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15"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408157552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Slide 1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75298167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Slide 1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71529141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Slide 1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Picture Placeholder 10"/>
          <p:cNvSpPr>
            <a:spLocks noGrp="1"/>
          </p:cNvSpPr>
          <p:nvPr>
            <p:ph type="pic" sz="quarter" idx="15"/>
          </p:nvPr>
        </p:nvSpPr>
        <p:spPr>
          <a:xfrm>
            <a:off x="445346" y="1834444"/>
            <a:ext cx="8241454" cy="4064000"/>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57000065"/>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867091613"/>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Slide 1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420677003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Slide 1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515951317"/>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Slide 1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87145191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Slide 1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601269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39574"/>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Slide 1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4081436724"/>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a:prstGeom prst="rect">
            <a:avLst/>
          </a:prstGeo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a:prstGeom prst="rect">
            <a:avLst/>
          </a:prstGeo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1549084592"/>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Slide 1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val="2403123366"/>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Slide 3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828481221"/>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Slide 3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383637777"/>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0"/>
          <p:cNvSpPr>
            <a:spLocks noGrp="1"/>
          </p:cNvSpPr>
          <p:nvPr>
            <p:ph type="title"/>
          </p:nvPr>
        </p:nvSpPr>
        <p:spPr>
          <a:xfrm>
            <a:off x="296896" y="2363082"/>
            <a:ext cx="7196104" cy="1332344"/>
          </a:xfrm>
          <a:prstGeom prst="rect">
            <a:avLst/>
          </a:prstGeom>
        </p:spPr>
        <p:txBody>
          <a:bodyPr anchor="ctr" anchorCtr="0"/>
          <a:lstStyle/>
          <a:p>
            <a:r>
              <a:rPr lang="en-CA" dirty="0" smtClean="0"/>
              <a:t>Click to edit Master title style</a:t>
            </a:r>
            <a:endParaRPr lang="en-US" dirty="0"/>
          </a:p>
        </p:txBody>
      </p:sp>
      <p:sp>
        <p:nvSpPr>
          <p:cNvPr id="13" name="Text Placeholder 12"/>
          <p:cNvSpPr>
            <a:spLocks noGrp="1"/>
          </p:cNvSpPr>
          <p:nvPr>
            <p:ph type="body" sz="quarter" idx="10"/>
          </p:nvPr>
        </p:nvSpPr>
        <p:spPr>
          <a:xfrm>
            <a:off x="296895" y="3709538"/>
            <a:ext cx="5502771" cy="876573"/>
          </a:xfrm>
          <a:prstGeom prst="rect">
            <a:avLst/>
          </a:prstGeom>
        </p:spPr>
        <p:txBody>
          <a:bodyPr anchor="ctr" anchorCtr="0"/>
          <a:lstStyle/>
          <a:p>
            <a:pPr lvl="0"/>
            <a:r>
              <a:rPr lang="en-CA" dirty="0" smtClean="0"/>
              <a:t>Click to edit Master text styles</a:t>
            </a:r>
          </a:p>
        </p:txBody>
      </p:sp>
    </p:spTree>
    <p:extLst>
      <p:ext uri="{BB962C8B-B14F-4D97-AF65-F5344CB8AC3E}">
        <p14:creationId xmlns:p14="http://schemas.microsoft.com/office/powerpoint/2010/main" val="74226719"/>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Slide 1 with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15"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13760362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Slide 1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24065985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Slide 1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37224633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Slide 1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Picture Placeholder 10"/>
          <p:cNvSpPr>
            <a:spLocks noGrp="1"/>
          </p:cNvSpPr>
          <p:nvPr>
            <p:ph type="pic" sz="quarter" idx="15"/>
          </p:nvPr>
        </p:nvSpPr>
        <p:spPr>
          <a:xfrm>
            <a:off x="445346" y="1834444"/>
            <a:ext cx="8241454" cy="4064000"/>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63398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8" y="1834444"/>
            <a:ext cx="8241454" cy="4064000"/>
          </a:xfrm>
          <a:prstGeom prst="rect">
            <a:avLst/>
          </a:prstGeom>
        </p:spPr>
        <p:txBody>
          <a:bodyPr vert="horz" lIns="90980" tIns="45494" rIns="90980" bIns="45494"/>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pPr/>
              <a:t>‹#›</a:t>
            </a:fld>
            <a:endParaRPr lang="fr-CH" dirty="0"/>
          </a:p>
        </p:txBody>
      </p:sp>
    </p:spTree>
    <p:extLst>
      <p:ext uri="{BB962C8B-B14F-4D97-AF65-F5344CB8AC3E}">
        <p14:creationId xmlns:p14="http://schemas.microsoft.com/office/powerpoint/2010/main" val="9981374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3" y="273576"/>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44"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513" y="1435571"/>
            <a:ext cx="3008181" cy="4691027"/>
          </a:xfrm>
        </p:spPr>
        <p:txBody>
          <a:bodyPr/>
          <a:lstStyle>
            <a:lvl1pPr marL="0" indent="0">
              <a:buNone/>
              <a:defRPr sz="1200"/>
            </a:lvl1pPr>
            <a:lvl2pPr marL="398719" indent="0">
              <a:buNone/>
              <a:defRPr sz="1100"/>
            </a:lvl2pPr>
            <a:lvl3pPr marL="797441" indent="0">
              <a:buNone/>
              <a:defRPr sz="900"/>
            </a:lvl3pPr>
            <a:lvl4pPr marL="1196164" indent="0">
              <a:buNone/>
              <a:defRPr sz="800"/>
            </a:lvl4pPr>
            <a:lvl5pPr marL="1594880" indent="0">
              <a:buNone/>
              <a:defRPr sz="800"/>
            </a:lvl5pPr>
            <a:lvl6pPr marL="1993600" indent="0">
              <a:buNone/>
              <a:defRPr sz="800"/>
            </a:lvl6pPr>
            <a:lvl7pPr marL="2392325" indent="0">
              <a:buNone/>
              <a:defRPr sz="800"/>
            </a:lvl7pPr>
            <a:lvl8pPr marL="2791040" indent="0">
              <a:buNone/>
              <a:defRPr sz="800"/>
            </a:lvl8pPr>
            <a:lvl9pPr marL="3189756" indent="0">
              <a:buNone/>
              <a:defRPr sz="800"/>
            </a:lvl9pPr>
          </a:lstStyle>
          <a:p>
            <a:pPr lvl="0"/>
            <a:r>
              <a:rPr lang="en-US" smtClean="0"/>
              <a:t>Click to edit Master text styles</a:t>
            </a:r>
          </a:p>
        </p:txBody>
      </p:sp>
    </p:spTree>
    <p:extLst>
      <p:ext uri="{BB962C8B-B14F-4D97-AF65-F5344CB8AC3E}">
        <p14:creationId xmlns:p14="http://schemas.microsoft.com/office/powerpoint/2010/main" val="2639390056"/>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4020790401"/>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Slide 1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639968251"/>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Slide 1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4153769355"/>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Slide 1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802124812"/>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Slide 1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74353299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Slide 1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26790495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a:prstGeom prst="rect">
            <a:avLst/>
          </a:prstGeo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a:prstGeom prst="rect">
            <a:avLst/>
          </a:prstGeo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3985891722"/>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Slide 1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val="957198258"/>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Slide 3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61318641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Slide 3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8633492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3"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13" y="613379"/>
            <a:ext cx="5486943" cy="4113648"/>
          </a:xfrm>
        </p:spPr>
        <p:txBody>
          <a:bodyPr/>
          <a:lstStyle>
            <a:lvl1pPr marL="0" indent="0">
              <a:buNone/>
              <a:defRPr sz="2800"/>
            </a:lvl1pPr>
            <a:lvl2pPr marL="398719" indent="0">
              <a:buNone/>
              <a:defRPr sz="2500"/>
            </a:lvl2pPr>
            <a:lvl3pPr marL="797441" indent="0">
              <a:buNone/>
              <a:defRPr sz="2100"/>
            </a:lvl3pPr>
            <a:lvl4pPr marL="1196164" indent="0">
              <a:buNone/>
              <a:defRPr sz="1800"/>
            </a:lvl4pPr>
            <a:lvl5pPr marL="1594880" indent="0">
              <a:buNone/>
              <a:defRPr sz="1800"/>
            </a:lvl5pPr>
            <a:lvl6pPr marL="1993600" indent="0">
              <a:buNone/>
              <a:defRPr sz="1800"/>
            </a:lvl6pPr>
            <a:lvl7pPr marL="2392325" indent="0">
              <a:buNone/>
              <a:defRPr sz="1800"/>
            </a:lvl7pPr>
            <a:lvl8pPr marL="2791040" indent="0">
              <a:buNone/>
              <a:defRPr sz="1800"/>
            </a:lvl8pPr>
            <a:lvl9pPr marL="3189756" indent="0">
              <a:buNone/>
              <a:defRPr sz="1800"/>
            </a:lvl9pPr>
          </a:lstStyle>
          <a:p>
            <a:pPr lvl="0"/>
            <a:endParaRPr lang="en-US" noProof="0" smtClean="0"/>
          </a:p>
        </p:txBody>
      </p:sp>
      <p:sp>
        <p:nvSpPr>
          <p:cNvPr id="4" name="Text Placeholder 3"/>
          <p:cNvSpPr>
            <a:spLocks noGrp="1"/>
          </p:cNvSpPr>
          <p:nvPr>
            <p:ph type="body" sz="half" idx="2"/>
          </p:nvPr>
        </p:nvSpPr>
        <p:spPr>
          <a:xfrm>
            <a:off x="1791913" y="5367758"/>
            <a:ext cx="5486943" cy="804876"/>
          </a:xfrm>
        </p:spPr>
        <p:txBody>
          <a:bodyPr/>
          <a:lstStyle>
            <a:lvl1pPr marL="0" indent="0">
              <a:buNone/>
              <a:defRPr sz="1200"/>
            </a:lvl1pPr>
            <a:lvl2pPr marL="398719" indent="0">
              <a:buNone/>
              <a:defRPr sz="1100"/>
            </a:lvl2pPr>
            <a:lvl3pPr marL="797441" indent="0">
              <a:buNone/>
              <a:defRPr sz="900"/>
            </a:lvl3pPr>
            <a:lvl4pPr marL="1196164" indent="0">
              <a:buNone/>
              <a:defRPr sz="800"/>
            </a:lvl4pPr>
            <a:lvl5pPr marL="1594880" indent="0">
              <a:buNone/>
              <a:defRPr sz="800"/>
            </a:lvl5pPr>
            <a:lvl6pPr marL="1993600" indent="0">
              <a:buNone/>
              <a:defRPr sz="800"/>
            </a:lvl6pPr>
            <a:lvl7pPr marL="2392325" indent="0">
              <a:buNone/>
              <a:defRPr sz="800"/>
            </a:lvl7pPr>
            <a:lvl8pPr marL="2791040" indent="0">
              <a:buNone/>
              <a:defRPr sz="800"/>
            </a:lvl8pPr>
            <a:lvl9pPr marL="3189756" indent="0">
              <a:buNone/>
              <a:defRPr sz="800"/>
            </a:lvl9pPr>
          </a:lstStyle>
          <a:p>
            <a:pPr lvl="0"/>
            <a:r>
              <a:rPr lang="en-US" smtClean="0"/>
              <a:t>Click to edit Master text styles</a:t>
            </a:r>
          </a:p>
        </p:txBody>
      </p:sp>
    </p:spTree>
    <p:extLst>
      <p:ext uri="{BB962C8B-B14F-4D97-AF65-F5344CB8AC3E}">
        <p14:creationId xmlns:p14="http://schemas.microsoft.com/office/powerpoint/2010/main" val="889535079"/>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0"/>
          <p:cNvSpPr>
            <a:spLocks noGrp="1"/>
          </p:cNvSpPr>
          <p:nvPr>
            <p:ph type="title"/>
          </p:nvPr>
        </p:nvSpPr>
        <p:spPr>
          <a:xfrm>
            <a:off x="296896" y="2363082"/>
            <a:ext cx="7196104" cy="1332344"/>
          </a:xfrm>
          <a:prstGeom prst="rect">
            <a:avLst/>
          </a:prstGeom>
        </p:spPr>
        <p:txBody>
          <a:bodyPr anchor="ctr" anchorCtr="0"/>
          <a:lstStyle/>
          <a:p>
            <a:r>
              <a:rPr lang="en-CA" dirty="0" smtClean="0"/>
              <a:t>Click to edit Master title style</a:t>
            </a:r>
            <a:endParaRPr lang="en-US" dirty="0"/>
          </a:p>
        </p:txBody>
      </p:sp>
      <p:sp>
        <p:nvSpPr>
          <p:cNvPr id="13" name="Text Placeholder 12"/>
          <p:cNvSpPr>
            <a:spLocks noGrp="1"/>
          </p:cNvSpPr>
          <p:nvPr>
            <p:ph type="body" sz="quarter" idx="10"/>
          </p:nvPr>
        </p:nvSpPr>
        <p:spPr>
          <a:xfrm>
            <a:off x="296895" y="3709538"/>
            <a:ext cx="5502771" cy="876573"/>
          </a:xfrm>
          <a:prstGeom prst="rect">
            <a:avLst/>
          </a:prstGeom>
        </p:spPr>
        <p:txBody>
          <a:bodyPr anchor="ctr" anchorCtr="0"/>
          <a:lstStyle/>
          <a:p>
            <a:pPr lvl="0"/>
            <a:r>
              <a:rPr lang="en-CA" dirty="0" smtClean="0"/>
              <a:t>Click to edit Master text styles</a:t>
            </a:r>
          </a:p>
        </p:txBody>
      </p:sp>
    </p:spTree>
    <p:extLst>
      <p:ext uri="{BB962C8B-B14F-4D97-AF65-F5344CB8AC3E}">
        <p14:creationId xmlns:p14="http://schemas.microsoft.com/office/powerpoint/2010/main" val="91454783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Slide 2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tx2"/>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accent2"/>
                </a:solidFill>
                <a:latin typeface="Arial"/>
              </a:defRPr>
            </a:lvl1pPr>
            <a:lvl2pPr marL="742950" indent="-285750">
              <a:buClr>
                <a:schemeClr val="accent5"/>
              </a:buClr>
              <a:buFont typeface="Arial"/>
              <a:buChar char="•"/>
              <a:defRPr sz="2000">
                <a:solidFill>
                  <a:schemeClr val="accent2"/>
                </a:solidFill>
                <a:latin typeface="Arial"/>
              </a:defRPr>
            </a:lvl2pPr>
            <a:lvl3pPr marL="1143000" indent="-228600">
              <a:buFont typeface="Arial"/>
              <a:buChar char="•"/>
              <a:defRPr sz="1800">
                <a:solidFill>
                  <a:schemeClr val="accent2"/>
                </a:solidFill>
                <a:latin typeface="Arial"/>
              </a:defRPr>
            </a:lvl3pPr>
            <a:lvl4pPr marL="1600200" indent="-228600">
              <a:buClr>
                <a:schemeClr val="accent2"/>
              </a:buClr>
              <a:buFont typeface="Arial"/>
              <a:buChar char="•"/>
              <a:defRPr sz="1600">
                <a:solidFill>
                  <a:schemeClr val="accent2"/>
                </a:solidFill>
                <a:latin typeface="Arial"/>
              </a:defRPr>
            </a:lvl4pPr>
            <a:lvl5pPr marL="2057400" indent="-228600">
              <a:buClr>
                <a:schemeClr val="bg2"/>
              </a:buClr>
              <a:buFont typeface="Arial"/>
              <a:buChar char="•"/>
              <a:defRPr sz="1400">
                <a:solidFill>
                  <a:schemeClr val="accent2"/>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310801562"/>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Slide 2B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tx2"/>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835751180"/>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Slide 2B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12392328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Slide 2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val="35972009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Slide 2B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42428591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Slide 2B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176107562"/>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Slide 2B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633003452"/>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Slide 2B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362790990"/>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Slide 2B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640272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176906"/>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Slide 2B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4150907829"/>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7213" y="274638"/>
            <a:ext cx="8029575"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MS PGothic" charset="-128"/>
              </a:defRPr>
            </a:lvl1pPr>
          </a:lstStyle>
          <a:p>
            <a:pPr defTabSz="914400"/>
            <a:fld id="{6BC34424-09FA-4759-8BB4-1D165A8C0E0A}" type="datetimeFigureOut">
              <a:rPr lang="en-GB">
                <a:solidFill>
                  <a:srgbClr val="636463"/>
                </a:solidFill>
              </a:rPr>
              <a:pPr defTabSz="914400"/>
              <a:t>23/06/2016</a:t>
            </a:fld>
            <a:endParaRPr lang="en-GB">
              <a:solidFill>
                <a:srgbClr val="636463"/>
              </a:solidFill>
            </a:endParaRPr>
          </a:p>
        </p:txBody>
      </p:sp>
      <p:sp>
        <p:nvSpPr>
          <p:cNvPr id="4" name="Footer Placeholder 3"/>
          <p:cNvSpPr>
            <a:spLocks noGrp="1"/>
          </p:cNvSpPr>
          <p:nvPr>
            <p:ph type="ftr" sz="quarter" idx="11"/>
          </p:nvPr>
        </p:nvSpPr>
        <p:spPr>
          <a:xfrm>
            <a:off x="900113" y="6308725"/>
            <a:ext cx="7704137" cy="549275"/>
          </a:xfrm>
          <a:prstGeom prst="rect">
            <a:avLst/>
          </a:prstGeom>
        </p:spPr>
        <p:txBody>
          <a:bodyPr wrap="square" numCol="1" anchorCtr="0" compatLnSpc="1">
            <a:prstTxWarp prst="textNoShape">
              <a:avLst/>
            </a:prstTxWarp>
          </a:bodyPr>
          <a:lstStyle>
            <a:lvl1pPr fontAlgn="base">
              <a:spcBef>
                <a:spcPct val="0"/>
              </a:spcBef>
              <a:spcAft>
                <a:spcPct val="0"/>
              </a:spcAft>
              <a:defRPr smtClean="0">
                <a:latin typeface="Arial" charset="0"/>
              </a:defRPr>
            </a:lvl1pPr>
          </a:lstStyle>
          <a:p>
            <a:pPr defTabSz="914400"/>
            <a:endParaRPr lang="en-GB">
              <a:solidFill>
                <a:srgbClr val="636463"/>
              </a:solidFill>
            </a:endParaRPr>
          </a:p>
        </p:txBody>
      </p:sp>
      <p:sp>
        <p:nvSpPr>
          <p:cNvPr id="5" name="Slide Number Placeholder 4"/>
          <p:cNvSpPr>
            <a:spLocks noGrp="1"/>
          </p:cNvSpPr>
          <p:nvPr>
            <p:ph type="sldNum" sz="quarter" idx="12"/>
          </p:nvPr>
        </p:nvSpPr>
        <p:spPr>
          <a:xfrm>
            <a:off x="0" y="6308725"/>
            <a:ext cx="9144000" cy="549275"/>
          </a:xfrm>
          <a:prstGeom prst="rect">
            <a:avLst/>
          </a:prstGeom>
        </p:spPr>
        <p:txBody>
          <a:bodyPr/>
          <a:lstStyle>
            <a:lvl1pPr>
              <a:defRPr smtClean="0">
                <a:latin typeface="Arial" charset="0"/>
              </a:defRPr>
            </a:lvl1pPr>
          </a:lstStyle>
          <a:p>
            <a:pPr defTabSz="914400"/>
            <a:fld id="{4018D5F9-EF43-4D9E-B1E9-7BB3EFEE77C4}" type="slidenum">
              <a:rPr lang="en-GB">
                <a:solidFill>
                  <a:srgbClr val="636463"/>
                </a:solidFill>
              </a:rPr>
              <a:pPr defTabSz="914400"/>
              <a:t>‹#›</a:t>
            </a:fld>
            <a:endParaRPr lang="en-GB">
              <a:solidFill>
                <a:srgbClr val="636463"/>
              </a:solidFill>
            </a:endParaRPr>
          </a:p>
        </p:txBody>
      </p:sp>
    </p:spTree>
    <p:extLst>
      <p:ext uri="{BB962C8B-B14F-4D97-AF65-F5344CB8AC3E}">
        <p14:creationId xmlns:p14="http://schemas.microsoft.com/office/powerpoint/2010/main" val="2355984398"/>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408333" cy="3450696"/>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pPr defTabSz="914400"/>
            <a:fld id="{7B6E9E1B-691F-4B3B-9471-4495861BCA29}" type="datetimeFigureOut">
              <a:rPr lang="fr-FR">
                <a:solidFill>
                  <a:srgbClr val="636463"/>
                </a:solidFill>
              </a:rPr>
              <a:pPr defTabSz="914400"/>
              <a:t>23/06/2016</a:t>
            </a:fld>
            <a:endParaRPr lang="fr-FR">
              <a:solidFill>
                <a:srgbClr val="636463"/>
              </a:solidFill>
            </a:endParaRPr>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pPr defTabSz="914400"/>
            <a:endParaRPr lang="fr-FR">
              <a:solidFill>
                <a:srgbClr val="636463"/>
              </a:solidFill>
            </a:endParaRPr>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pPr defTabSz="914400"/>
            <a:fld id="{2743A32F-24BB-46F9-9E93-97A50842368E}" type="slidenum">
              <a:rPr lang="fr-FR">
                <a:solidFill>
                  <a:srgbClr val="636463"/>
                </a:solidFill>
              </a:rPr>
              <a:pPr defTabSz="914400"/>
              <a:t>‹#›</a:t>
            </a:fld>
            <a:endParaRPr lang="fr-FR">
              <a:solidFill>
                <a:srgbClr val="636463"/>
              </a:solidFill>
            </a:endParaRPr>
          </a:p>
        </p:txBody>
      </p:sp>
      <p:sp>
        <p:nvSpPr>
          <p:cNvPr id="7" name="Title 6"/>
          <p:cNvSpPr>
            <a:spLocks noGrp="1"/>
          </p:cNvSpPr>
          <p:nvPr>
            <p:ph type="title"/>
          </p:nvPr>
        </p:nvSpPr>
        <p:spPr>
          <a:xfrm>
            <a:off x="457200" y="338328"/>
            <a:ext cx="8229600" cy="1252728"/>
          </a:xfrm>
          <a:prstGeom prst="rect">
            <a:avLst/>
          </a:prstGeom>
        </p:spPr>
        <p:txBody>
          <a:bodyPr/>
          <a:lstStyle/>
          <a:p>
            <a:r>
              <a:rPr lang="fr-FR" smtClean="0"/>
              <a:t>Modifiez le style du titre</a:t>
            </a:r>
            <a:endParaRPr lang="en-US"/>
          </a:p>
        </p:txBody>
      </p:sp>
    </p:spTree>
    <p:extLst>
      <p:ext uri="{BB962C8B-B14F-4D97-AF65-F5344CB8AC3E}">
        <p14:creationId xmlns:p14="http://schemas.microsoft.com/office/powerpoint/2010/main" val="3843373891"/>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userDrawn="1">
  <p:cSld name="Slide 1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87679" y="1792112"/>
            <a:ext cx="8120099" cy="4162778"/>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223553302"/>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3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682" y="1792114"/>
            <a:ext cx="8120099" cy="4162778"/>
          </a:xfrm>
          <a:prstGeom prst="rect">
            <a:avLst/>
          </a:prstGeom>
        </p:spPr>
        <p:txBody>
          <a:bodyPr vert="horz" lIns="91391" tIns="45696" rIns="91391" bIns="45696" anchor="ctr" anchorCtr="0"/>
          <a:lstStyle>
            <a:lvl1pPr marL="342715" indent="-342715">
              <a:buClr>
                <a:schemeClr val="bg2"/>
              </a:buClr>
              <a:buFont typeface="Arial"/>
              <a:buChar char="•"/>
              <a:defRPr sz="2800">
                <a:solidFill>
                  <a:schemeClr val="accent2"/>
                </a:solidFill>
                <a:latin typeface="Arial"/>
              </a:defRPr>
            </a:lvl1pPr>
            <a:lvl2pPr marL="742550" indent="-285597">
              <a:buClr>
                <a:schemeClr val="accent5"/>
              </a:buClr>
              <a:buFont typeface="Arial"/>
              <a:buChar char="•"/>
              <a:defRPr sz="2800">
                <a:solidFill>
                  <a:schemeClr val="accent2"/>
                </a:solidFill>
                <a:latin typeface="Arial"/>
              </a:defRPr>
            </a:lvl2pPr>
            <a:lvl3pPr marL="1142387" indent="-228478">
              <a:buFont typeface="Arial"/>
              <a:buChar char="•"/>
              <a:defRPr sz="2800">
                <a:solidFill>
                  <a:schemeClr val="accent2"/>
                </a:solidFill>
                <a:latin typeface="Arial"/>
              </a:defRPr>
            </a:lvl3pPr>
            <a:lvl4pPr marL="1599339" indent="-228478">
              <a:buClr>
                <a:schemeClr val="accent2"/>
              </a:buClr>
              <a:buFont typeface="Arial"/>
              <a:buChar char="•"/>
              <a:defRPr sz="2800">
                <a:solidFill>
                  <a:schemeClr val="accent2"/>
                </a:solidFill>
                <a:latin typeface="Arial"/>
              </a:defRPr>
            </a:lvl4pPr>
            <a:lvl5pPr marL="2056293" indent="-228478">
              <a:buClr>
                <a:schemeClr val="bg2"/>
              </a:buClr>
              <a:buFont typeface="Arial"/>
              <a:buChar char="•"/>
              <a:defRPr sz="2800">
                <a:solidFill>
                  <a:schemeClr val="accent2"/>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066120330"/>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571" y="1820337"/>
            <a:ext cx="4592321" cy="4120445"/>
          </a:xfrm>
          <a:prstGeom prst="rect">
            <a:avLst/>
          </a:prstGeom>
        </p:spPr>
        <p:txBody>
          <a:bodyPr vert="horz" lIns="91391" tIns="45696" rIns="91391" bIns="45696" anchor="ctr" anchorCtr="0"/>
          <a:lstStyle>
            <a:lvl1pPr marL="342715" indent="-342715">
              <a:buClr>
                <a:schemeClr val="bg2"/>
              </a:buClr>
              <a:buFont typeface="Arial"/>
              <a:buChar char="•"/>
              <a:defRPr sz="2200">
                <a:solidFill>
                  <a:schemeClr val="tx1">
                    <a:lumMod val="60000"/>
                    <a:lumOff val="40000"/>
                  </a:schemeClr>
                </a:solidFill>
                <a:latin typeface="Arial"/>
              </a:defRPr>
            </a:lvl1pPr>
            <a:lvl2pPr marL="742550" indent="-285597">
              <a:buClr>
                <a:schemeClr val="accent5"/>
              </a:buClr>
              <a:buFont typeface="Arial"/>
              <a:buChar char="•"/>
              <a:defRPr sz="2200">
                <a:solidFill>
                  <a:schemeClr val="tx1">
                    <a:lumMod val="60000"/>
                    <a:lumOff val="40000"/>
                  </a:schemeClr>
                </a:solidFill>
                <a:latin typeface="Arial"/>
              </a:defRPr>
            </a:lvl2pPr>
            <a:lvl3pPr marL="1142387" indent="-228478">
              <a:buFont typeface="Arial"/>
              <a:buChar char="•"/>
              <a:defRPr sz="2200">
                <a:solidFill>
                  <a:schemeClr val="tx1">
                    <a:lumMod val="60000"/>
                    <a:lumOff val="40000"/>
                  </a:schemeClr>
                </a:solidFill>
                <a:latin typeface="Arial"/>
              </a:defRPr>
            </a:lvl3pPr>
            <a:lvl4pPr marL="1599339" indent="-228478">
              <a:buClr>
                <a:schemeClr val="accent2"/>
              </a:buClr>
              <a:buFont typeface="Arial"/>
              <a:buChar char="•"/>
              <a:defRPr sz="2200">
                <a:solidFill>
                  <a:schemeClr val="tx1">
                    <a:lumMod val="60000"/>
                    <a:lumOff val="40000"/>
                  </a:schemeClr>
                </a:solidFill>
                <a:latin typeface="Arial"/>
              </a:defRPr>
            </a:lvl4pPr>
            <a:lvl5pPr marL="2056293" indent="-228478">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78" y="1820337"/>
            <a:ext cx="3338688" cy="4120445"/>
          </a:xfrm>
          <a:prstGeom prst="rect">
            <a:avLst/>
          </a:prstGeom>
        </p:spPr>
        <p:txBody>
          <a:bodyPr vert="horz" lIns="91391" tIns="45696" rIns="91391" bIns="45696"/>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006694194"/>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1391" tIns="45696" rIns="91391" bIns="45696" anchor="ctr" anchorCtr="0"/>
          <a:lstStyle>
            <a:lvl1pPr marL="342715" indent="-342715">
              <a:buClr>
                <a:schemeClr val="bg2"/>
              </a:buClr>
              <a:buFont typeface="Arial"/>
              <a:buChar char="•"/>
              <a:defRPr sz="2200">
                <a:solidFill>
                  <a:schemeClr val="tx1">
                    <a:lumMod val="60000"/>
                    <a:lumOff val="40000"/>
                  </a:schemeClr>
                </a:solidFill>
                <a:latin typeface="Arial"/>
              </a:defRPr>
            </a:lvl1pPr>
            <a:lvl2pPr marL="742550" indent="-285597">
              <a:buClr>
                <a:schemeClr val="accent5"/>
              </a:buClr>
              <a:buFont typeface="Arial"/>
              <a:buChar char="•"/>
              <a:defRPr sz="2200">
                <a:solidFill>
                  <a:schemeClr val="tx1">
                    <a:lumMod val="60000"/>
                    <a:lumOff val="40000"/>
                  </a:schemeClr>
                </a:solidFill>
                <a:latin typeface="Arial"/>
              </a:defRPr>
            </a:lvl2pPr>
            <a:lvl3pPr marL="1142387" indent="-228478">
              <a:buFont typeface="Arial"/>
              <a:buChar char="•"/>
              <a:defRPr sz="2200">
                <a:solidFill>
                  <a:schemeClr val="tx1">
                    <a:lumMod val="60000"/>
                    <a:lumOff val="40000"/>
                  </a:schemeClr>
                </a:solidFill>
                <a:latin typeface="Arial"/>
              </a:defRPr>
            </a:lvl3pPr>
            <a:lvl4pPr marL="1599339" indent="-228478">
              <a:buClr>
                <a:schemeClr val="accent2"/>
              </a:buClr>
              <a:buFont typeface="Arial"/>
              <a:buChar char="•"/>
              <a:defRPr sz="2200">
                <a:solidFill>
                  <a:schemeClr val="tx1">
                    <a:lumMod val="60000"/>
                    <a:lumOff val="40000"/>
                  </a:schemeClr>
                </a:solidFill>
                <a:latin typeface="Arial"/>
              </a:defRPr>
            </a:lvl4pPr>
            <a:lvl5pPr marL="2056293" indent="-228478">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6" y="1850124"/>
            <a:ext cx="3795712" cy="4078112"/>
          </a:xfrm>
          <a:prstGeom prst="rect">
            <a:avLst/>
          </a:prstGeom>
        </p:spPr>
        <p:txBody>
          <a:bodyPr vert="horz" lIns="91391" tIns="45696" rIns="91391" bIns="45696"/>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17399272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lIns="91391" tIns="45696" rIns="91391" bIns="45696"/>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541171198"/>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4"/>
            <a:ext cx="3991716"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44" y="1828804"/>
            <a:ext cx="3975681" cy="4027311"/>
          </a:xfrm>
          <a:prstGeom prst="rect">
            <a:avLst/>
          </a:prstGeom>
        </p:spPr>
        <p:txBody>
          <a:bodyPr lIns="91391" tIns="45696" rIns="91391" bIns="45696"/>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912486398"/>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9" y="1828804"/>
            <a:ext cx="8218875"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4"/>
            <a:ext cx="2133600" cy="365125"/>
          </a:xfr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10450653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1" y="40"/>
            <a:ext cx="2286000" cy="58515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0"/>
            <a:ext cx="6727682" cy="58515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9243831"/>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47" y="1721557"/>
            <a:ext cx="3991717" cy="507107"/>
          </a:xfrm>
          <a:prstGeom prst="rect">
            <a:avLst/>
          </a:prstGeom>
        </p:spPr>
        <p:txBody>
          <a:bodyPr lIns="91391" tIns="45696" rIns="91391" bIns="45696"/>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47" y="2362203"/>
            <a:ext cx="3991717" cy="3536245"/>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1391" tIns="45696" rIns="91391" bIns="45696"/>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3"/>
            <a:ext cx="3958872" cy="3536245"/>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031507214"/>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7"/>
            <a:ext cx="8218876" cy="1948962"/>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967273516"/>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5" y="1828805"/>
            <a:ext cx="3953269" cy="188242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870371255"/>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47" y="1828804"/>
            <a:ext cx="3991717" cy="1924755"/>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47" y="3893039"/>
            <a:ext cx="3991717" cy="2057400"/>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288" y="1828804"/>
            <a:ext cx="3868603" cy="1924755"/>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288" y="3893039"/>
            <a:ext cx="3868603" cy="2057400"/>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12910944"/>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5"/>
            <a:ext cx="3957088" cy="4025900"/>
          </a:xfrm>
          <a:prstGeom prst="rect">
            <a:avLst/>
          </a:prstGeom>
        </p:spPr>
        <p:txBody>
          <a:bodyPr lIns="91391" tIns="45696" rIns="91391" bIns="45696"/>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4" y="1816100"/>
            <a:ext cx="3914953" cy="4025901"/>
          </a:xfrm>
          <a:prstGeom prst="rect">
            <a:avLst/>
          </a:prstGeom>
        </p:spPr>
        <p:txBody>
          <a:bodyPr lIns="91391" tIns="45696" rIns="91391" bIns="45696"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02927115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lIns="80118" tIns="40060" rIns="80118" bIns="40060"/>
          <a:lstStyle/>
          <a:p>
            <a:r>
              <a:rPr lang="en-US" smtClean="0"/>
              <a:t>Click to edit Master title style</a:t>
            </a:r>
            <a:endParaRPr lang="en-US"/>
          </a:p>
        </p:txBody>
      </p:sp>
      <p:sp>
        <p:nvSpPr>
          <p:cNvPr id="3" name="Content Placeholder 2"/>
          <p:cNvSpPr>
            <a:spLocks noGrp="1"/>
          </p:cNvSpPr>
          <p:nvPr>
            <p:ph sz="half" idx="1"/>
          </p:nvPr>
        </p:nvSpPr>
        <p:spPr>
          <a:xfrm>
            <a:off x="442545" y="1380818"/>
            <a:ext cx="4080591" cy="4611835"/>
          </a:xfrm>
          <a:prstGeom prst="rect">
            <a:avLst/>
          </a:prstGeom>
        </p:spPr>
        <p:txBody>
          <a:bodyPr lIns="80118" tIns="40060" rIns="80118" bIns="40060"/>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3" y="1380818"/>
            <a:ext cx="4080591" cy="4611835"/>
          </a:xfrm>
          <a:prstGeom prst="rect">
            <a:avLst/>
          </a:prstGeom>
        </p:spPr>
        <p:txBody>
          <a:bodyPr lIns="80118" tIns="40060" rIns="80118" bIns="40060"/>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073149169"/>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a:prstGeom prst="rect">
            <a:avLst/>
          </a:prstGeom>
        </p:spPr>
        <p:txBody>
          <a:bodyPr lIns="80147" tIns="40074" rIns="80147" bIns="4007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a:prstGeom prst="rect">
            <a:avLst/>
          </a:prstGeom>
        </p:spPr>
        <p:txBody>
          <a:bodyPr lIns="80147" tIns="40074" rIns="80147" bIns="40074"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a:prstGeom prst="rect">
            <a:avLst/>
          </a:prstGeom>
        </p:spPr>
        <p:txBody>
          <a:bodyPr lIns="80147" tIns="40074" rIns="80147" bIns="40074"/>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a:prstGeom prst="rect">
            <a:avLst/>
          </a:prstGeom>
        </p:spPr>
        <p:txBody>
          <a:bodyPr lIns="80147" tIns="40074" rIns="80147" bIns="40074"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a:prstGeom prst="rect">
            <a:avLst/>
          </a:prstGeom>
        </p:spPr>
        <p:txBody>
          <a:bodyPr lIns="80147" tIns="40074" rIns="80147" bIns="40074"/>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531587"/>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Slide 1 with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15"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1023647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Slide 1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03846478"/>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Slide 1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5794705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32" y="1500334"/>
            <a:ext cx="4008644" cy="4351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34"/>
            <a:ext cx="4010002" cy="4351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8892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Slide 1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Picture Placeholder 10"/>
          <p:cNvSpPr>
            <a:spLocks noGrp="1"/>
          </p:cNvSpPr>
          <p:nvPr>
            <p:ph type="pic" sz="quarter" idx="15"/>
          </p:nvPr>
        </p:nvSpPr>
        <p:spPr>
          <a:xfrm>
            <a:off x="445346" y="1834444"/>
            <a:ext cx="8241454" cy="4064000"/>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087044010"/>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292265012"/>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Slide 1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650950125"/>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Slide 1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790808672"/>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Slide 1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206117946"/>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Slide 1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387770974"/>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Slide 1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74945217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42539" y="1380815"/>
            <a:ext cx="8291501" cy="461183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947558"/>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a:prstGeom prst="rect">
            <a:avLst/>
          </a:prstGeo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a:prstGeom prst="rect">
            <a:avLst/>
          </a:prstGeo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729391076"/>
      </p:ext>
    </p:extLst>
  </p:cSld>
  <p:clrMapOvr>
    <a:masterClrMapping/>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Slide 1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val="10122797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719291"/>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Slide 3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517246339"/>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Slide 3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210937090"/>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15B0FECB-4F0B-4BDA-BCF2-37D6AF04F9CE}" type="datetimeFigureOut">
              <a:rPr lang="en-GB" smtClean="0">
                <a:solidFill>
                  <a:srgbClr val="636463"/>
                </a:solidFill>
              </a:rPr>
              <a:pPr defTabSz="914400"/>
              <a:t>23/06/2016</a:t>
            </a:fld>
            <a:endParaRPr lang="en-GB">
              <a:solidFill>
                <a:srgbClr val="636463"/>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GB">
              <a:solidFill>
                <a:srgbClr val="636463"/>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A1101B10-3170-4A75-AE15-41E373BD3298}" type="slidenum">
              <a:rPr lang="en-GB" smtClean="0">
                <a:solidFill>
                  <a:srgbClr val="636463"/>
                </a:solidFill>
              </a:rPr>
              <a:pPr defTabSz="914400"/>
              <a:t>‹#›</a:t>
            </a:fld>
            <a:endParaRPr lang="en-GB">
              <a:solidFill>
                <a:srgbClr val="636463"/>
              </a:solidFill>
            </a:endParaRPr>
          </a:p>
        </p:txBody>
      </p:sp>
    </p:spTree>
    <p:extLst>
      <p:ext uri="{BB962C8B-B14F-4D97-AF65-F5344CB8AC3E}">
        <p14:creationId xmlns:p14="http://schemas.microsoft.com/office/powerpoint/2010/main" val="2483935498"/>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Slide 1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87679" y="1792112"/>
            <a:ext cx="8120099" cy="4162778"/>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8491321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120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13" y="4407387"/>
            <a:ext cx="7772943" cy="136209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213" y="2907060"/>
            <a:ext cx="7772943" cy="1500322"/>
          </a:xfrm>
        </p:spPr>
        <p:txBody>
          <a:bodyPr anchor="b"/>
          <a:lstStyle>
            <a:lvl1pPr marL="0" indent="0">
              <a:buNone/>
              <a:defRPr sz="1800"/>
            </a:lvl1pPr>
            <a:lvl2pPr marL="398719" indent="0">
              <a:buNone/>
              <a:defRPr sz="1600"/>
            </a:lvl2pPr>
            <a:lvl3pPr marL="797441" indent="0">
              <a:buNone/>
              <a:defRPr sz="1400"/>
            </a:lvl3pPr>
            <a:lvl4pPr marL="1196164" indent="0">
              <a:buNone/>
              <a:defRPr sz="1200"/>
            </a:lvl4pPr>
            <a:lvl5pPr marL="1594880" indent="0">
              <a:buNone/>
              <a:defRPr sz="1200"/>
            </a:lvl5pPr>
            <a:lvl6pPr marL="1993600" indent="0">
              <a:buNone/>
              <a:defRPr sz="1200"/>
            </a:lvl6pPr>
            <a:lvl7pPr marL="2392325" indent="0">
              <a:buNone/>
              <a:defRPr sz="1200"/>
            </a:lvl7pPr>
            <a:lvl8pPr marL="2791040" indent="0">
              <a:buNone/>
              <a:defRPr sz="1200"/>
            </a:lvl8pPr>
            <a:lvl9pPr marL="3189756" indent="0">
              <a:buNone/>
              <a:defRPr sz="1200"/>
            </a:lvl9pPr>
          </a:lstStyle>
          <a:p>
            <a:pPr lvl="0"/>
            <a:r>
              <a:rPr lang="en-US" smtClean="0"/>
              <a:t>Click to edit Master text styles</a:t>
            </a:r>
          </a:p>
        </p:txBody>
      </p:sp>
    </p:spTree>
    <p:extLst>
      <p:ext uri="{BB962C8B-B14F-4D97-AF65-F5344CB8AC3E}">
        <p14:creationId xmlns:p14="http://schemas.microsoft.com/office/powerpoint/2010/main" val="1353013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32" y="1500334"/>
            <a:ext cx="4008644"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34"/>
            <a:ext cx="4010002"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488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3" y="275016"/>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7" y="1534886"/>
            <a:ext cx="4039867" cy="639293"/>
          </a:xfrm>
        </p:spPr>
        <p:txBody>
          <a:bodyPr anchor="b"/>
          <a:lstStyle>
            <a:lvl1pPr marL="0" indent="0">
              <a:buNone/>
              <a:defRPr sz="2100" b="1"/>
            </a:lvl1pPr>
            <a:lvl2pPr marL="398719" indent="0">
              <a:buNone/>
              <a:defRPr sz="1800" b="1"/>
            </a:lvl2pPr>
            <a:lvl3pPr marL="797441" indent="0">
              <a:buNone/>
              <a:defRPr sz="1600" b="1"/>
            </a:lvl3pPr>
            <a:lvl4pPr marL="1196164" indent="0">
              <a:buNone/>
              <a:defRPr sz="1400" b="1"/>
            </a:lvl4pPr>
            <a:lvl5pPr marL="1594880" indent="0">
              <a:buNone/>
              <a:defRPr sz="1400" b="1"/>
            </a:lvl5pPr>
            <a:lvl6pPr marL="1993600" indent="0">
              <a:buNone/>
              <a:defRPr sz="1400" b="1"/>
            </a:lvl6pPr>
            <a:lvl7pPr marL="2392325" indent="0">
              <a:buNone/>
              <a:defRPr sz="1400" b="1"/>
            </a:lvl7pPr>
            <a:lvl8pPr marL="2791040" indent="0">
              <a:buNone/>
              <a:defRPr sz="1400" b="1"/>
            </a:lvl8pPr>
            <a:lvl9pPr marL="318975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7" y="2174180"/>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8" y="1534886"/>
            <a:ext cx="4041225" cy="639293"/>
          </a:xfrm>
        </p:spPr>
        <p:txBody>
          <a:bodyPr anchor="b"/>
          <a:lstStyle>
            <a:lvl1pPr marL="0" indent="0">
              <a:buNone/>
              <a:defRPr sz="2100" b="1"/>
            </a:lvl1pPr>
            <a:lvl2pPr marL="398719" indent="0">
              <a:buNone/>
              <a:defRPr sz="1800" b="1"/>
            </a:lvl2pPr>
            <a:lvl3pPr marL="797441" indent="0">
              <a:buNone/>
              <a:defRPr sz="1600" b="1"/>
            </a:lvl3pPr>
            <a:lvl4pPr marL="1196164" indent="0">
              <a:buNone/>
              <a:defRPr sz="1400" b="1"/>
            </a:lvl4pPr>
            <a:lvl5pPr marL="1594880" indent="0">
              <a:buNone/>
              <a:defRPr sz="1400" b="1"/>
            </a:lvl5pPr>
            <a:lvl6pPr marL="1993600" indent="0">
              <a:buNone/>
              <a:defRPr sz="1400" b="1"/>
            </a:lvl6pPr>
            <a:lvl7pPr marL="2392325" indent="0">
              <a:buNone/>
              <a:defRPr sz="1400" b="1"/>
            </a:lvl7pPr>
            <a:lvl8pPr marL="2791040" indent="0">
              <a:buNone/>
              <a:defRPr sz="1400" b="1"/>
            </a:lvl8pPr>
            <a:lvl9pPr marL="318975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8" y="2174180"/>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796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pPr/>
              <a:t>‹#›</a:t>
            </a:fld>
            <a:endParaRPr lang="fr-CH" dirty="0"/>
          </a:p>
        </p:txBody>
      </p:sp>
    </p:spTree>
    <p:extLst>
      <p:ext uri="{BB962C8B-B14F-4D97-AF65-F5344CB8AC3E}">
        <p14:creationId xmlns:p14="http://schemas.microsoft.com/office/powerpoint/2010/main" val="286635783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28722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269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3" y="273576"/>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44"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513" y="1435571"/>
            <a:ext cx="3008181" cy="4691027"/>
          </a:xfrm>
        </p:spPr>
        <p:txBody>
          <a:bodyPr/>
          <a:lstStyle>
            <a:lvl1pPr marL="0" indent="0">
              <a:buNone/>
              <a:defRPr sz="1200"/>
            </a:lvl1pPr>
            <a:lvl2pPr marL="398719" indent="0">
              <a:buNone/>
              <a:defRPr sz="1100"/>
            </a:lvl2pPr>
            <a:lvl3pPr marL="797441" indent="0">
              <a:buNone/>
              <a:defRPr sz="900"/>
            </a:lvl3pPr>
            <a:lvl4pPr marL="1196164" indent="0">
              <a:buNone/>
              <a:defRPr sz="800"/>
            </a:lvl4pPr>
            <a:lvl5pPr marL="1594880" indent="0">
              <a:buNone/>
              <a:defRPr sz="800"/>
            </a:lvl5pPr>
            <a:lvl6pPr marL="1993600" indent="0">
              <a:buNone/>
              <a:defRPr sz="800"/>
            </a:lvl6pPr>
            <a:lvl7pPr marL="2392325" indent="0">
              <a:buNone/>
              <a:defRPr sz="800"/>
            </a:lvl7pPr>
            <a:lvl8pPr marL="2791040" indent="0">
              <a:buNone/>
              <a:defRPr sz="800"/>
            </a:lvl8pPr>
            <a:lvl9pPr marL="3189756" indent="0">
              <a:buNone/>
              <a:defRPr sz="800"/>
            </a:lvl9pPr>
          </a:lstStyle>
          <a:p>
            <a:pPr lvl="0"/>
            <a:r>
              <a:rPr lang="en-US" smtClean="0"/>
              <a:t>Click to edit Master text styles</a:t>
            </a:r>
          </a:p>
        </p:txBody>
      </p:sp>
    </p:spTree>
    <p:extLst>
      <p:ext uri="{BB962C8B-B14F-4D97-AF65-F5344CB8AC3E}">
        <p14:creationId xmlns:p14="http://schemas.microsoft.com/office/powerpoint/2010/main" val="7984794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3"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13" y="613379"/>
            <a:ext cx="5486943" cy="4113648"/>
          </a:xfrm>
        </p:spPr>
        <p:txBody>
          <a:bodyPr/>
          <a:lstStyle>
            <a:lvl1pPr marL="0" indent="0">
              <a:buNone/>
              <a:defRPr sz="2800"/>
            </a:lvl1pPr>
            <a:lvl2pPr marL="398719" indent="0">
              <a:buNone/>
              <a:defRPr sz="2500"/>
            </a:lvl2pPr>
            <a:lvl3pPr marL="797441" indent="0">
              <a:buNone/>
              <a:defRPr sz="2100"/>
            </a:lvl3pPr>
            <a:lvl4pPr marL="1196164" indent="0">
              <a:buNone/>
              <a:defRPr sz="1800"/>
            </a:lvl4pPr>
            <a:lvl5pPr marL="1594880" indent="0">
              <a:buNone/>
              <a:defRPr sz="1800"/>
            </a:lvl5pPr>
            <a:lvl6pPr marL="1993600" indent="0">
              <a:buNone/>
              <a:defRPr sz="1800"/>
            </a:lvl6pPr>
            <a:lvl7pPr marL="2392325" indent="0">
              <a:buNone/>
              <a:defRPr sz="1800"/>
            </a:lvl7pPr>
            <a:lvl8pPr marL="2791040" indent="0">
              <a:buNone/>
              <a:defRPr sz="1800"/>
            </a:lvl8pPr>
            <a:lvl9pPr marL="3189756" indent="0">
              <a:buNone/>
              <a:defRPr sz="1800"/>
            </a:lvl9pPr>
          </a:lstStyle>
          <a:p>
            <a:pPr lvl="0"/>
            <a:endParaRPr lang="en-US" noProof="0" smtClean="0"/>
          </a:p>
        </p:txBody>
      </p:sp>
      <p:sp>
        <p:nvSpPr>
          <p:cNvPr id="4" name="Text Placeholder 3"/>
          <p:cNvSpPr>
            <a:spLocks noGrp="1"/>
          </p:cNvSpPr>
          <p:nvPr>
            <p:ph type="body" sz="half" idx="2"/>
          </p:nvPr>
        </p:nvSpPr>
        <p:spPr>
          <a:xfrm>
            <a:off x="1791913" y="5367758"/>
            <a:ext cx="5486943" cy="804876"/>
          </a:xfrm>
        </p:spPr>
        <p:txBody>
          <a:bodyPr/>
          <a:lstStyle>
            <a:lvl1pPr marL="0" indent="0">
              <a:buNone/>
              <a:defRPr sz="1200"/>
            </a:lvl1pPr>
            <a:lvl2pPr marL="398719" indent="0">
              <a:buNone/>
              <a:defRPr sz="1100"/>
            </a:lvl2pPr>
            <a:lvl3pPr marL="797441" indent="0">
              <a:buNone/>
              <a:defRPr sz="900"/>
            </a:lvl3pPr>
            <a:lvl4pPr marL="1196164" indent="0">
              <a:buNone/>
              <a:defRPr sz="800"/>
            </a:lvl4pPr>
            <a:lvl5pPr marL="1594880" indent="0">
              <a:buNone/>
              <a:defRPr sz="800"/>
            </a:lvl5pPr>
            <a:lvl6pPr marL="1993600" indent="0">
              <a:buNone/>
              <a:defRPr sz="800"/>
            </a:lvl6pPr>
            <a:lvl7pPr marL="2392325" indent="0">
              <a:buNone/>
              <a:defRPr sz="800"/>
            </a:lvl7pPr>
            <a:lvl8pPr marL="2791040" indent="0">
              <a:buNone/>
              <a:defRPr sz="800"/>
            </a:lvl8pPr>
            <a:lvl9pPr marL="3189756" indent="0">
              <a:buNone/>
              <a:defRPr sz="800"/>
            </a:lvl9pPr>
          </a:lstStyle>
          <a:p>
            <a:pPr lvl="0"/>
            <a:r>
              <a:rPr lang="en-US" smtClean="0"/>
              <a:t>Click to edit Master text styles</a:t>
            </a:r>
          </a:p>
        </p:txBody>
      </p:sp>
    </p:spTree>
    <p:extLst>
      <p:ext uri="{BB962C8B-B14F-4D97-AF65-F5344CB8AC3E}">
        <p14:creationId xmlns:p14="http://schemas.microsoft.com/office/powerpoint/2010/main" val="1204245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7346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1" y="40"/>
            <a:ext cx="2286000" cy="58515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0"/>
            <a:ext cx="6727682" cy="58515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20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827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32" y="1500334"/>
            <a:ext cx="4008644" cy="4351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34"/>
            <a:ext cx="4010002" cy="4351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082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682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59" y="2129731"/>
            <a:ext cx="7771963"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42" y="3885910"/>
            <a:ext cx="6399926" cy="1753195"/>
          </a:xfrm>
        </p:spPr>
        <p:txBody>
          <a:bodyPr/>
          <a:lstStyle>
            <a:lvl1pPr marL="0" indent="0" algn="ctr">
              <a:buNone/>
              <a:defRPr/>
            </a:lvl1pPr>
            <a:lvl2pPr marL="421269" indent="0" algn="ctr">
              <a:buNone/>
              <a:defRPr/>
            </a:lvl2pPr>
            <a:lvl3pPr marL="842531" indent="0" algn="ctr">
              <a:buNone/>
              <a:defRPr/>
            </a:lvl3pPr>
            <a:lvl4pPr marL="1263796" indent="0" algn="ctr">
              <a:buNone/>
              <a:defRPr/>
            </a:lvl4pPr>
            <a:lvl5pPr marL="1685067" indent="0" algn="ctr">
              <a:buNone/>
              <a:defRPr/>
            </a:lvl5pPr>
            <a:lvl6pPr marL="2106335" indent="0" algn="ctr">
              <a:buNone/>
              <a:defRPr/>
            </a:lvl6pPr>
            <a:lvl7pPr marL="2527595" indent="0" algn="ctr">
              <a:buNone/>
              <a:defRPr/>
            </a:lvl7pPr>
            <a:lvl8pPr marL="2948864" indent="0" algn="ctr">
              <a:buNone/>
              <a:defRPr/>
            </a:lvl8pPr>
            <a:lvl9pPr marL="337013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0076296"/>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3282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p:spPr>
        <p:txBody>
          <a:bodyPr/>
          <a:lstStyle/>
          <a:p>
            <a:fld id="{EAC9EF76-D347-4DE5-8542-F97088302A87}" type="slidenum">
              <a:rPr lang="fr-CH" smtClean="0"/>
              <a:pPr/>
              <a:t>‹#›</a:t>
            </a:fld>
            <a:endParaRPr lang="fr-CH" dirty="0"/>
          </a:p>
        </p:txBody>
      </p:sp>
    </p:spTree>
    <p:extLst>
      <p:ext uri="{BB962C8B-B14F-4D97-AF65-F5344CB8AC3E}">
        <p14:creationId xmlns:p14="http://schemas.microsoft.com/office/powerpoint/2010/main" val="215909824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3" y="4406835"/>
            <a:ext cx="7771963"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463" y="2906617"/>
            <a:ext cx="7771963" cy="1500188"/>
          </a:xfrm>
        </p:spPr>
        <p:txBody>
          <a:bodyPr anchor="b"/>
          <a:lstStyle>
            <a:lvl1pPr marL="0" indent="0">
              <a:buNone/>
              <a:defRPr sz="1900"/>
            </a:lvl1pPr>
            <a:lvl2pPr marL="421269" indent="0">
              <a:buNone/>
              <a:defRPr sz="1700"/>
            </a:lvl2pPr>
            <a:lvl3pPr marL="842531" indent="0">
              <a:buNone/>
              <a:defRPr sz="1500"/>
            </a:lvl3pPr>
            <a:lvl4pPr marL="1263796" indent="0">
              <a:buNone/>
              <a:defRPr sz="1300"/>
            </a:lvl4pPr>
            <a:lvl5pPr marL="1685067" indent="0">
              <a:buNone/>
              <a:defRPr sz="1300"/>
            </a:lvl5pPr>
            <a:lvl6pPr marL="2106335" indent="0">
              <a:buNone/>
              <a:defRPr sz="1300"/>
            </a:lvl6pPr>
            <a:lvl7pPr marL="2527595" indent="0">
              <a:buNone/>
              <a:defRPr sz="1300"/>
            </a:lvl7pPr>
            <a:lvl8pPr marL="2948864" indent="0">
              <a:buNone/>
              <a:defRPr sz="1300"/>
            </a:lvl8pPr>
            <a:lvl9pPr marL="3370138" indent="0">
              <a:buNone/>
              <a:defRPr sz="1300"/>
            </a:lvl9pPr>
          </a:lstStyle>
          <a:p>
            <a:pPr lvl="0"/>
            <a:r>
              <a:rPr lang="en-US" smtClean="0"/>
              <a:t>Click to edit Master text styles</a:t>
            </a:r>
          </a:p>
        </p:txBody>
      </p:sp>
    </p:spTree>
    <p:extLst>
      <p:ext uri="{BB962C8B-B14F-4D97-AF65-F5344CB8AC3E}">
        <p14:creationId xmlns:p14="http://schemas.microsoft.com/office/powerpoint/2010/main" val="33442343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6805" y="1071565"/>
            <a:ext cx="4137958" cy="485775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4622" y="1071565"/>
            <a:ext cx="4139415" cy="485775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49604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56" y="275333"/>
            <a:ext cx="82293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9" y="1534459"/>
            <a:ext cx="4040372" cy="639961"/>
          </a:xfrm>
        </p:spPr>
        <p:txBody>
          <a:bodyPr anchor="b"/>
          <a:lstStyle>
            <a:lvl1pPr marL="0" indent="0">
              <a:buNone/>
              <a:defRPr sz="2200" b="1"/>
            </a:lvl1pPr>
            <a:lvl2pPr marL="421269" indent="0">
              <a:buNone/>
              <a:defRPr sz="1900" b="1"/>
            </a:lvl2pPr>
            <a:lvl3pPr marL="842531" indent="0">
              <a:buNone/>
              <a:defRPr sz="1700" b="1"/>
            </a:lvl3pPr>
            <a:lvl4pPr marL="1263796" indent="0">
              <a:buNone/>
              <a:defRPr sz="1500" b="1"/>
            </a:lvl4pPr>
            <a:lvl5pPr marL="1685067" indent="0">
              <a:buNone/>
              <a:defRPr sz="1500" b="1"/>
            </a:lvl5pPr>
            <a:lvl6pPr marL="2106335" indent="0">
              <a:buNone/>
              <a:defRPr sz="1500" b="1"/>
            </a:lvl6pPr>
            <a:lvl7pPr marL="2527595" indent="0">
              <a:buNone/>
              <a:defRPr sz="1500" b="1"/>
            </a:lvl7pPr>
            <a:lvl8pPr marL="2948864" indent="0">
              <a:buNone/>
              <a:defRPr sz="1500" b="1"/>
            </a:lvl8pPr>
            <a:lvl9pPr marL="337013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349" y="2174383"/>
            <a:ext cx="4040372"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31" y="1534459"/>
            <a:ext cx="4041828" cy="639961"/>
          </a:xfrm>
        </p:spPr>
        <p:txBody>
          <a:bodyPr anchor="b"/>
          <a:lstStyle>
            <a:lvl1pPr marL="0" indent="0">
              <a:buNone/>
              <a:defRPr sz="2200" b="1"/>
            </a:lvl1pPr>
            <a:lvl2pPr marL="421269" indent="0">
              <a:buNone/>
              <a:defRPr sz="1900" b="1"/>
            </a:lvl2pPr>
            <a:lvl3pPr marL="842531" indent="0">
              <a:buNone/>
              <a:defRPr sz="1700" b="1"/>
            </a:lvl3pPr>
            <a:lvl4pPr marL="1263796" indent="0">
              <a:buNone/>
              <a:defRPr sz="1500" b="1"/>
            </a:lvl4pPr>
            <a:lvl5pPr marL="1685067" indent="0">
              <a:buNone/>
              <a:defRPr sz="1500" b="1"/>
            </a:lvl5pPr>
            <a:lvl6pPr marL="2106335" indent="0">
              <a:buNone/>
              <a:defRPr sz="1500" b="1"/>
            </a:lvl6pPr>
            <a:lvl7pPr marL="2527595" indent="0">
              <a:buNone/>
              <a:defRPr sz="1500" b="1"/>
            </a:lvl7pPr>
            <a:lvl8pPr marL="2948864" indent="0">
              <a:buNone/>
              <a:defRPr sz="1500" b="1"/>
            </a:lvl8pPr>
            <a:lvl9pPr marL="337013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831" y="2174383"/>
            <a:ext cx="4041828"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882712"/>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2983771"/>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35298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5" y="272393"/>
            <a:ext cx="3007704"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750" y="272356"/>
            <a:ext cx="5110910" cy="5853410"/>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5" y="1434709"/>
            <a:ext cx="3007704" cy="4691063"/>
          </a:xfrm>
        </p:spPr>
        <p:txBody>
          <a:bodyPr/>
          <a:lstStyle>
            <a:lvl1pPr marL="0" indent="0">
              <a:buNone/>
              <a:defRPr sz="1300"/>
            </a:lvl1pPr>
            <a:lvl2pPr marL="421269" indent="0">
              <a:buNone/>
              <a:defRPr sz="1100"/>
            </a:lvl2pPr>
            <a:lvl3pPr marL="842531" indent="0">
              <a:buNone/>
              <a:defRPr sz="900"/>
            </a:lvl3pPr>
            <a:lvl4pPr marL="1263796" indent="0">
              <a:buNone/>
              <a:defRPr sz="800"/>
            </a:lvl4pPr>
            <a:lvl5pPr marL="1685067" indent="0">
              <a:buNone/>
              <a:defRPr sz="800"/>
            </a:lvl5pPr>
            <a:lvl6pPr marL="2106335" indent="0">
              <a:buNone/>
              <a:defRPr sz="800"/>
            </a:lvl6pPr>
            <a:lvl7pPr marL="2527595" indent="0">
              <a:buNone/>
              <a:defRPr sz="800"/>
            </a:lvl7pPr>
            <a:lvl8pPr marL="2948864" indent="0">
              <a:buNone/>
              <a:defRPr sz="800"/>
            </a:lvl8pPr>
            <a:lvl9pPr marL="3370138" indent="0">
              <a:buNone/>
              <a:defRPr sz="800"/>
            </a:lvl9pPr>
          </a:lstStyle>
          <a:p>
            <a:pPr lvl="0"/>
            <a:r>
              <a:rPr lang="en-US" smtClean="0"/>
              <a:t>Click to edit Master text styles</a:t>
            </a:r>
          </a:p>
        </p:txBody>
      </p:sp>
    </p:spTree>
    <p:extLst>
      <p:ext uri="{BB962C8B-B14F-4D97-AF65-F5344CB8AC3E}">
        <p14:creationId xmlns:p14="http://schemas.microsoft.com/office/powerpoint/2010/main" val="3582647866"/>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09" y="4801232"/>
            <a:ext cx="5485235"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09" y="613172"/>
            <a:ext cx="5485235" cy="4115098"/>
          </a:xfrm>
        </p:spPr>
        <p:txBody>
          <a:bodyPr/>
          <a:lstStyle>
            <a:lvl1pPr marL="0" indent="0">
              <a:buNone/>
              <a:defRPr sz="3000"/>
            </a:lvl1pPr>
            <a:lvl2pPr marL="421269" indent="0">
              <a:buNone/>
              <a:defRPr sz="2600"/>
            </a:lvl2pPr>
            <a:lvl3pPr marL="842531" indent="0">
              <a:buNone/>
              <a:defRPr sz="2200"/>
            </a:lvl3pPr>
            <a:lvl4pPr marL="1263796" indent="0">
              <a:buNone/>
              <a:defRPr sz="1900"/>
            </a:lvl4pPr>
            <a:lvl5pPr marL="1685067" indent="0">
              <a:buNone/>
              <a:defRPr sz="1900"/>
            </a:lvl5pPr>
            <a:lvl6pPr marL="2106335" indent="0">
              <a:buNone/>
              <a:defRPr sz="1900"/>
            </a:lvl6pPr>
            <a:lvl7pPr marL="2527595" indent="0">
              <a:buNone/>
              <a:defRPr sz="1900"/>
            </a:lvl7pPr>
            <a:lvl8pPr marL="2948864" indent="0">
              <a:buNone/>
              <a:defRPr sz="1900"/>
            </a:lvl8pPr>
            <a:lvl9pPr marL="3370138" indent="0">
              <a:buNone/>
              <a:defRPr sz="1900"/>
            </a:lvl9pPr>
          </a:lstStyle>
          <a:p>
            <a:pPr lvl="0"/>
            <a:endParaRPr lang="en-US" noProof="0" smtClean="0"/>
          </a:p>
        </p:txBody>
      </p:sp>
      <p:sp>
        <p:nvSpPr>
          <p:cNvPr id="4" name="Text Placeholder 3"/>
          <p:cNvSpPr>
            <a:spLocks noGrp="1"/>
          </p:cNvSpPr>
          <p:nvPr>
            <p:ph type="body" sz="half" idx="2"/>
          </p:nvPr>
        </p:nvSpPr>
        <p:spPr>
          <a:xfrm>
            <a:off x="1793009" y="5366750"/>
            <a:ext cx="5485235" cy="805161"/>
          </a:xfrm>
        </p:spPr>
        <p:txBody>
          <a:bodyPr/>
          <a:lstStyle>
            <a:lvl1pPr marL="0" indent="0">
              <a:buNone/>
              <a:defRPr sz="1300"/>
            </a:lvl1pPr>
            <a:lvl2pPr marL="421269" indent="0">
              <a:buNone/>
              <a:defRPr sz="1100"/>
            </a:lvl2pPr>
            <a:lvl3pPr marL="842531" indent="0">
              <a:buNone/>
              <a:defRPr sz="900"/>
            </a:lvl3pPr>
            <a:lvl4pPr marL="1263796" indent="0">
              <a:buNone/>
              <a:defRPr sz="800"/>
            </a:lvl4pPr>
            <a:lvl5pPr marL="1685067" indent="0">
              <a:buNone/>
              <a:defRPr sz="800"/>
            </a:lvl5pPr>
            <a:lvl6pPr marL="2106335" indent="0">
              <a:buNone/>
              <a:defRPr sz="800"/>
            </a:lvl6pPr>
            <a:lvl7pPr marL="2527595" indent="0">
              <a:buNone/>
              <a:defRPr sz="800"/>
            </a:lvl7pPr>
            <a:lvl8pPr marL="2948864" indent="0">
              <a:buNone/>
              <a:defRPr sz="800"/>
            </a:lvl8pPr>
            <a:lvl9pPr marL="3370138" indent="0">
              <a:buNone/>
              <a:defRPr sz="800"/>
            </a:lvl9pPr>
          </a:lstStyle>
          <a:p>
            <a:pPr lvl="0"/>
            <a:r>
              <a:rPr lang="en-US" smtClean="0"/>
              <a:t>Click to edit Master text styles</a:t>
            </a:r>
          </a:p>
        </p:txBody>
      </p:sp>
    </p:spTree>
    <p:extLst>
      <p:ext uri="{BB962C8B-B14F-4D97-AF65-F5344CB8AC3E}">
        <p14:creationId xmlns:p14="http://schemas.microsoft.com/office/powerpoint/2010/main" val="3148024934"/>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294147"/>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735" y="6"/>
            <a:ext cx="2285271" cy="5929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 y="6"/>
            <a:ext cx="6718903" cy="5929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654007"/>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ktangel 6"/>
          <p:cNvSpPr>
            <a:spLocks noChangeArrowheads="1"/>
          </p:cNvSpPr>
          <p:nvPr userDrawn="1"/>
        </p:nvSpPr>
        <p:spPr bwMode="auto">
          <a:xfrm>
            <a:off x="0" y="5867400"/>
            <a:ext cx="9144000" cy="990600"/>
          </a:xfrm>
          <a:prstGeom prst="rect">
            <a:avLst/>
          </a:prstGeom>
          <a:solidFill>
            <a:srgbClr val="006A9C"/>
          </a:solidFill>
          <a:ln w="9525" algn="ctr">
            <a:noFill/>
            <a:miter lim="800000"/>
            <a:headEnd/>
            <a:tailEnd/>
          </a:ln>
        </p:spPr>
        <p:txBody>
          <a:bodyPr lIns="90995" tIns="45501" rIns="90995" bIns="45501" anchor="ctr"/>
          <a:lstStyle/>
          <a:p>
            <a:pPr algn="ctr" defTabSz="454983">
              <a:defRPr/>
            </a:pPr>
            <a:r>
              <a:rPr lang="da-DK">
                <a:solidFill>
                  <a:srgbClr val="FFFFFF"/>
                </a:solidFill>
              </a:rPr>
              <a:t> </a:t>
            </a:r>
          </a:p>
        </p:txBody>
      </p:sp>
      <p:pic>
        <p:nvPicPr>
          <p:cNvPr id="5" name="Billede 7" descr="WHO-EURO-EN-W.eps"/>
          <p:cNvPicPr>
            <a:picLocks noChangeAspect="1"/>
          </p:cNvPicPr>
          <p:nvPr userDrawn="1"/>
        </p:nvPicPr>
        <p:blipFill>
          <a:blip r:embed="rId2" cstate="print"/>
          <a:srcRect/>
          <a:stretch>
            <a:fillRect/>
          </a:stretch>
        </p:blipFill>
        <p:spPr bwMode="auto">
          <a:xfrm>
            <a:off x="152437" y="6003935"/>
            <a:ext cx="1755775" cy="739775"/>
          </a:xfrm>
          <a:prstGeom prst="rect">
            <a:avLst/>
          </a:prstGeom>
          <a:noFill/>
          <a:ln w="9525">
            <a:noFill/>
            <a:miter lim="800000"/>
            <a:headEnd/>
            <a:tailEnd/>
          </a:ln>
        </p:spPr>
      </p:pic>
      <p:sp>
        <p:nvSpPr>
          <p:cNvPr id="34818" name="Rectangle 2"/>
          <p:cNvSpPr>
            <a:spLocks noGrp="1" noChangeArrowheads="1"/>
          </p:cNvSpPr>
          <p:nvPr>
            <p:ph type="ctrTitle"/>
          </p:nvPr>
        </p:nvSpPr>
        <p:spPr>
          <a:xfrm>
            <a:off x="685800" y="836620"/>
            <a:ext cx="7772400" cy="1470025"/>
          </a:xfrm>
        </p:spPr>
        <p:txBody>
          <a:bodyPr/>
          <a:lstStyle>
            <a:lvl1pPr algn="ctr">
              <a:defRPr sz="4000"/>
            </a:lvl1pPr>
          </a:lstStyle>
          <a:p>
            <a:r>
              <a:rPr lang="en-GB"/>
              <a:t>Click to edit Master title style</a:t>
            </a:r>
          </a:p>
        </p:txBody>
      </p:sp>
      <p:sp>
        <p:nvSpPr>
          <p:cNvPr id="34819" name="Rectangle 3"/>
          <p:cNvSpPr>
            <a:spLocks noGrp="1" noChangeArrowheads="1"/>
          </p:cNvSpPr>
          <p:nvPr>
            <p:ph type="subTitle" idx="1"/>
          </p:nvPr>
        </p:nvSpPr>
        <p:spPr>
          <a:xfrm>
            <a:off x="1371600" y="2420938"/>
            <a:ext cx="6400800" cy="1752600"/>
          </a:xfrm>
        </p:spPr>
        <p:txBody>
          <a:bodyPr/>
          <a:lstStyle>
            <a:lvl1pPr marL="0" indent="0" algn="ctr">
              <a:buFontTx/>
              <a:buNone/>
              <a:defRPr/>
            </a:lvl1pPr>
          </a:lstStyle>
          <a:p>
            <a:r>
              <a:rPr lang="en-GB"/>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E026617E-F538-4ACA-8E5C-047D18B73BA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557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71" y="1721594"/>
            <a:ext cx="3991717" cy="507107"/>
          </a:xfrm>
          <a:prstGeom prst="rect">
            <a:avLst/>
          </a:prstGeom>
        </p:spPr>
        <p:txBody>
          <a:bodyPr lIns="90980" tIns="45494" rIns="90980" bIns="45494"/>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71" y="2362204"/>
            <a:ext cx="3991717"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4"/>
            <a:ext cx="3958872" cy="3536245"/>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011892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694AC8-D813-4B07-A437-95D8D60DB0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661048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4983" indent="0">
              <a:buNone/>
              <a:defRPr sz="1800"/>
            </a:lvl2pPr>
            <a:lvl3pPr marL="909964" indent="0">
              <a:buNone/>
              <a:defRPr sz="1600"/>
            </a:lvl3pPr>
            <a:lvl4pPr marL="1364943" indent="0">
              <a:buNone/>
              <a:defRPr sz="1400"/>
            </a:lvl4pPr>
            <a:lvl5pPr marL="1819922" indent="0">
              <a:buNone/>
              <a:defRPr sz="1400"/>
            </a:lvl5pPr>
            <a:lvl6pPr marL="2274901" indent="0">
              <a:buNone/>
              <a:defRPr sz="1400"/>
            </a:lvl6pPr>
            <a:lvl7pPr marL="2729885" indent="0">
              <a:buNone/>
              <a:defRPr sz="1400"/>
            </a:lvl7pPr>
            <a:lvl8pPr marL="3184862" indent="0">
              <a:buNone/>
              <a:defRPr sz="1400"/>
            </a:lvl8pPr>
            <a:lvl9pPr marL="363984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964EF6-B2AA-4EAB-AE46-517B038FD0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898176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7088" y="1412878"/>
            <a:ext cx="385286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2352" y="1412878"/>
            <a:ext cx="385445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2D176-8C9E-4B43-9F31-A500422422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060752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9"/>
            <a:ext cx="4040188" cy="639762"/>
          </a:xfrm>
        </p:spPr>
        <p:txBody>
          <a:bodyPr anchor="b"/>
          <a:lstStyle>
            <a:lvl1pPr marL="0" indent="0">
              <a:buNone/>
              <a:defRPr sz="2400" b="1"/>
            </a:lvl1pPr>
            <a:lvl2pPr marL="454983" indent="0">
              <a:buNone/>
              <a:defRPr sz="2000" b="1"/>
            </a:lvl2pPr>
            <a:lvl3pPr marL="909964" indent="0">
              <a:buNone/>
              <a:defRPr sz="1800" b="1"/>
            </a:lvl3pPr>
            <a:lvl4pPr marL="1364943" indent="0">
              <a:buNone/>
              <a:defRPr sz="1600" b="1"/>
            </a:lvl4pPr>
            <a:lvl5pPr marL="1819922" indent="0">
              <a:buNone/>
              <a:defRPr sz="1600" b="1"/>
            </a:lvl5pPr>
            <a:lvl6pPr marL="2274901" indent="0">
              <a:buNone/>
              <a:defRPr sz="1600" b="1"/>
            </a:lvl6pPr>
            <a:lvl7pPr marL="2729885" indent="0">
              <a:buNone/>
              <a:defRPr sz="1600" b="1"/>
            </a:lvl7pPr>
            <a:lvl8pPr marL="3184862" indent="0">
              <a:buNone/>
              <a:defRPr sz="1600" b="1"/>
            </a:lvl8pPr>
            <a:lvl9pPr marL="36398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2" y="1535119"/>
            <a:ext cx="4041775" cy="639762"/>
          </a:xfrm>
        </p:spPr>
        <p:txBody>
          <a:bodyPr anchor="b"/>
          <a:lstStyle>
            <a:lvl1pPr marL="0" indent="0">
              <a:buNone/>
              <a:defRPr sz="2400" b="1"/>
            </a:lvl1pPr>
            <a:lvl2pPr marL="454983" indent="0">
              <a:buNone/>
              <a:defRPr sz="2000" b="1"/>
            </a:lvl2pPr>
            <a:lvl3pPr marL="909964" indent="0">
              <a:buNone/>
              <a:defRPr sz="1800" b="1"/>
            </a:lvl3pPr>
            <a:lvl4pPr marL="1364943" indent="0">
              <a:buNone/>
              <a:defRPr sz="1600" b="1"/>
            </a:lvl4pPr>
            <a:lvl5pPr marL="1819922" indent="0">
              <a:buNone/>
              <a:defRPr sz="1600" b="1"/>
            </a:lvl5pPr>
            <a:lvl6pPr marL="2274901" indent="0">
              <a:buNone/>
              <a:defRPr sz="1600" b="1"/>
            </a:lvl6pPr>
            <a:lvl7pPr marL="2729885" indent="0">
              <a:buNone/>
              <a:defRPr sz="1600" b="1"/>
            </a:lvl7pPr>
            <a:lvl8pPr marL="3184862" indent="0">
              <a:buNone/>
              <a:defRPr sz="1600" b="1"/>
            </a:lvl8pPr>
            <a:lvl9pPr marL="36398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2"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140FB8-A734-4887-B4E4-EECFD2E15F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83772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681A58-E0E6-421E-B32D-6DC62A6AB95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39630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1"/>
          <p:cNvSpPr txBox="1">
            <a:spLocks noChangeArrowheads="1"/>
          </p:cNvSpPr>
          <p:nvPr userDrawn="1"/>
        </p:nvSpPr>
        <p:spPr bwMode="auto">
          <a:xfrm>
            <a:off x="6096000" y="6008695"/>
            <a:ext cx="2971800" cy="553915"/>
          </a:xfrm>
          <a:prstGeom prst="rect">
            <a:avLst/>
          </a:prstGeom>
          <a:noFill/>
          <a:ln w="9525">
            <a:noFill/>
            <a:miter lim="800000"/>
            <a:headEnd/>
            <a:tailEnd/>
          </a:ln>
          <a:effectLst/>
        </p:spPr>
        <p:txBody>
          <a:bodyPr lIns="90995" tIns="45501" rIns="90995" bIns="45501">
            <a:spAutoFit/>
          </a:bodyPr>
          <a:lstStyle/>
          <a:p>
            <a:pPr algn="r" defTabSz="909964" fontAlgn="base">
              <a:spcBef>
                <a:spcPct val="50000"/>
              </a:spcBef>
              <a:spcAft>
                <a:spcPct val="0"/>
              </a:spcAft>
              <a:defRPr/>
            </a:pPr>
            <a:r>
              <a:rPr lang="en-GB" sz="1200" dirty="0">
                <a:solidFill>
                  <a:srgbClr val="FFFFFF"/>
                </a:solidFill>
              </a:rPr>
              <a:t>Sixty-third Regional Committee</a:t>
            </a:r>
            <a:r>
              <a:rPr lang="de-DE" sz="1200" dirty="0">
                <a:solidFill>
                  <a:srgbClr val="FFFFFF"/>
                </a:solidFill>
              </a:rPr>
              <a:t/>
            </a:r>
            <a:br>
              <a:rPr lang="de-DE" sz="1200" dirty="0">
                <a:solidFill>
                  <a:srgbClr val="FFFFFF"/>
                </a:solidFill>
              </a:rPr>
            </a:br>
            <a:endParaRPr lang="de-DE" sz="600" dirty="0">
              <a:solidFill>
                <a:srgbClr val="FFFFFF"/>
              </a:solidFill>
            </a:endParaRPr>
          </a:p>
          <a:p>
            <a:pPr algn="r" defTabSz="909964" fontAlgn="base">
              <a:spcBef>
                <a:spcPct val="50000"/>
              </a:spcBef>
              <a:spcAft>
                <a:spcPct val="0"/>
              </a:spcAft>
              <a:defRPr/>
            </a:pPr>
            <a:r>
              <a:rPr lang="de-DE" sz="800" dirty="0">
                <a:solidFill>
                  <a:srgbClr val="FFFFFF"/>
                </a:solidFill>
              </a:rPr>
              <a:t>16-18 September 2013, Izmir, </a:t>
            </a:r>
            <a:r>
              <a:rPr lang="de-DE" sz="800" dirty="0" err="1">
                <a:solidFill>
                  <a:srgbClr val="FFFFFF"/>
                </a:solidFill>
              </a:rPr>
              <a:t>Turkey</a:t>
            </a:r>
            <a:endParaRPr lang="en-US" sz="800" dirty="0">
              <a:solidFill>
                <a:srgbClr val="FFFFFF"/>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B211D91-591A-4AE3-9BD2-B786A41261B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367781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17729E-198C-46F0-AC7D-90B1E90E962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32780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4983" indent="0">
              <a:buNone/>
              <a:defRPr sz="1200"/>
            </a:lvl2pPr>
            <a:lvl3pPr marL="909964" indent="0">
              <a:buNone/>
              <a:defRPr sz="1000"/>
            </a:lvl3pPr>
            <a:lvl4pPr marL="1364943" indent="0">
              <a:buNone/>
              <a:defRPr sz="900"/>
            </a:lvl4pPr>
            <a:lvl5pPr marL="1819922" indent="0">
              <a:buNone/>
              <a:defRPr sz="900"/>
            </a:lvl5pPr>
            <a:lvl6pPr marL="2274901" indent="0">
              <a:buNone/>
              <a:defRPr sz="900"/>
            </a:lvl6pPr>
            <a:lvl7pPr marL="2729885" indent="0">
              <a:buNone/>
              <a:defRPr sz="900"/>
            </a:lvl7pPr>
            <a:lvl8pPr marL="3184862" indent="0">
              <a:buNone/>
              <a:defRPr sz="900"/>
            </a:lvl8pPr>
            <a:lvl9pPr marL="363984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E26266-4246-4FCA-B632-C73931189F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518692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83" indent="0">
              <a:buNone/>
              <a:defRPr sz="2800"/>
            </a:lvl2pPr>
            <a:lvl3pPr marL="909964" indent="0">
              <a:buNone/>
              <a:defRPr sz="2400"/>
            </a:lvl3pPr>
            <a:lvl4pPr marL="1364943" indent="0">
              <a:buNone/>
              <a:defRPr sz="2000"/>
            </a:lvl4pPr>
            <a:lvl5pPr marL="1819922" indent="0">
              <a:buNone/>
              <a:defRPr sz="2000"/>
            </a:lvl5pPr>
            <a:lvl6pPr marL="2274901" indent="0">
              <a:buNone/>
              <a:defRPr sz="2000"/>
            </a:lvl6pPr>
            <a:lvl7pPr marL="2729885" indent="0">
              <a:buNone/>
              <a:defRPr sz="2000"/>
            </a:lvl7pPr>
            <a:lvl8pPr marL="3184862" indent="0">
              <a:buNone/>
              <a:defRPr sz="2000"/>
            </a:lvl8pPr>
            <a:lvl9pPr marL="3639845" indent="0">
              <a:buNone/>
              <a:defRPr sz="2000"/>
            </a:lvl9pPr>
          </a:lstStyle>
          <a:p>
            <a:pPr lvl="0"/>
            <a:endParaRPr lang="en-GB" noProof="0"/>
          </a:p>
        </p:txBody>
      </p:sp>
      <p:sp>
        <p:nvSpPr>
          <p:cNvPr id="4" name="Text Placeholder 3"/>
          <p:cNvSpPr>
            <a:spLocks noGrp="1"/>
          </p:cNvSpPr>
          <p:nvPr>
            <p:ph type="body" sz="half" idx="2"/>
          </p:nvPr>
        </p:nvSpPr>
        <p:spPr>
          <a:xfrm>
            <a:off x="1792288" y="5367341"/>
            <a:ext cx="5486400" cy="804862"/>
          </a:xfrm>
        </p:spPr>
        <p:txBody>
          <a:bodyPr/>
          <a:lstStyle>
            <a:lvl1pPr marL="0" indent="0">
              <a:buNone/>
              <a:defRPr sz="1400"/>
            </a:lvl1pPr>
            <a:lvl2pPr marL="454983" indent="0">
              <a:buNone/>
              <a:defRPr sz="1200"/>
            </a:lvl2pPr>
            <a:lvl3pPr marL="909964" indent="0">
              <a:buNone/>
              <a:defRPr sz="1000"/>
            </a:lvl3pPr>
            <a:lvl4pPr marL="1364943" indent="0">
              <a:buNone/>
              <a:defRPr sz="900"/>
            </a:lvl4pPr>
            <a:lvl5pPr marL="1819922" indent="0">
              <a:buNone/>
              <a:defRPr sz="900"/>
            </a:lvl5pPr>
            <a:lvl6pPr marL="2274901" indent="0">
              <a:buNone/>
              <a:defRPr sz="900"/>
            </a:lvl6pPr>
            <a:lvl7pPr marL="2729885" indent="0">
              <a:buNone/>
              <a:defRPr sz="900"/>
            </a:lvl7pPr>
            <a:lvl8pPr marL="3184862" indent="0">
              <a:buNone/>
              <a:defRPr sz="900"/>
            </a:lvl8pPr>
            <a:lvl9pPr marL="363984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74EF63-CE4C-42C9-B6BF-6D063DCC25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18443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31EAC2-A7B5-40A3-9471-8D6BDC9A1F1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95627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0.xml"/><Relationship Id="rId2" Type="http://schemas.openxmlformats.org/officeDocument/2006/relationships/slideLayout" Target="../slideLayouts/slideLayout79.xml"/><Relationship Id="rId16" Type="http://schemas.openxmlformats.org/officeDocument/2006/relationships/image" Target="../media/image1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2.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3.jpe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3.jpe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3.jpeg"/><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3.jpe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9.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7.xml"/><Relationship Id="rId2" Type="http://schemas.openxmlformats.org/officeDocument/2006/relationships/slideLayout" Target="../slideLayouts/slideLayout167.xml"/><Relationship Id="rId16" Type="http://schemas.openxmlformats.org/officeDocument/2006/relationships/image" Target="../media/image12.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11.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8.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3.jpe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theme" Target="../theme/theme20.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image" Target="../media/image8.emf"/></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22.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image" Target="../media/image8.emf"/></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image" Target="../media/image9.png"/><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3.xml"/><Relationship Id="rId2" Type="http://schemas.openxmlformats.org/officeDocument/2006/relationships/slideLayout" Target="../slideLayouts/slideLayout239.xml"/><Relationship Id="rId16" Type="http://schemas.openxmlformats.org/officeDocument/2006/relationships/image" Target="../media/image12.png"/><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image" Target="../media/image11.png"/><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image" Target="../media/image10.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image" Target="../media/image3.jpeg"/><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2" Type="http://schemas.openxmlformats.org/officeDocument/2006/relationships/slideLayout" Target="../slideLayouts/slideLayout263.xml"/><Relationship Id="rId16" Type="http://schemas.openxmlformats.org/officeDocument/2006/relationships/image" Target="../media/image3.jpeg"/><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5" Type="http://schemas.openxmlformats.org/officeDocument/2006/relationships/theme" Target="../theme/theme25.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6" Type="http://schemas.openxmlformats.org/officeDocument/2006/relationships/image" Target="../media/image3.jpeg"/><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theme" Target="../theme/theme26.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theme" Target="../theme/theme2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slideLayout" Target="../slideLayouts/slideLayout301.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image" Target="../media/image3.jpeg"/><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slideLayout" Target="../slideLayouts/slideLayout327.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slideLayout" Target="../slideLayouts/slideLayout326.xml"/><Relationship Id="rId17" Type="http://schemas.openxmlformats.org/officeDocument/2006/relationships/image" Target="../media/image15.png"/><Relationship Id="rId2" Type="http://schemas.openxmlformats.org/officeDocument/2006/relationships/slideLayout" Target="../slideLayouts/slideLayout316.xml"/><Relationship Id="rId16" Type="http://schemas.openxmlformats.org/officeDocument/2006/relationships/image" Target="../media/image14.wmf"/><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5" Type="http://schemas.openxmlformats.org/officeDocument/2006/relationships/theme" Target="../theme/theme2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slideLayout" Target="../slideLayouts/slideLayout3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image" Target="../media/image15.png"/><Relationship Id="rId2" Type="http://schemas.openxmlformats.org/officeDocument/2006/relationships/slideLayout" Target="../slideLayouts/slideLayout330.xml"/><Relationship Id="rId16" Type="http://schemas.openxmlformats.org/officeDocument/2006/relationships/image" Target="../media/image14.wmf"/><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5" Type="http://schemas.openxmlformats.org/officeDocument/2006/relationships/theme" Target="../theme/theme30.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slideLayout" Target="../slideLayouts/slideLayout355.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image" Target="../media/image14.wmf"/><Relationship Id="rId2" Type="http://schemas.openxmlformats.org/officeDocument/2006/relationships/slideLayout" Target="../slideLayouts/slideLayout344.xml"/><Relationship Id="rId16" Type="http://schemas.openxmlformats.org/officeDocument/2006/relationships/theme" Target="../theme/theme31.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slideLayout" Target="../slideLayouts/slideLayout370.xml"/><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slideLayout" Target="../slideLayouts/slideLayout369.xml"/><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5" Type="http://schemas.openxmlformats.org/officeDocument/2006/relationships/image" Target="../media/image3.jpeg"/><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8.xml"/><Relationship Id="rId3" Type="http://schemas.openxmlformats.org/officeDocument/2006/relationships/slideLayout" Target="../slideLayouts/slideLayout373.xml"/><Relationship Id="rId7" Type="http://schemas.openxmlformats.org/officeDocument/2006/relationships/slideLayout" Target="../slideLayouts/slideLayout377.xml"/><Relationship Id="rId2" Type="http://schemas.openxmlformats.org/officeDocument/2006/relationships/slideLayout" Target="../slideLayouts/slideLayout372.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5" Type="http://schemas.openxmlformats.org/officeDocument/2006/relationships/slideLayout" Target="../slideLayouts/slideLayout375.xml"/><Relationship Id="rId10" Type="http://schemas.openxmlformats.org/officeDocument/2006/relationships/image" Target="../media/image14.wmf"/><Relationship Id="rId4" Type="http://schemas.openxmlformats.org/officeDocument/2006/relationships/slideLayout" Target="../slideLayouts/slideLayout374.xml"/><Relationship Id="rId9"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4.xml"/><Relationship Id="rId1" Type="http://schemas.openxmlformats.org/officeDocument/2006/relationships/slideLayout" Target="../slideLayouts/slideLayout37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7.xml"/><Relationship Id="rId13" Type="http://schemas.openxmlformats.org/officeDocument/2006/relationships/slideLayout" Target="../slideLayouts/slideLayout392.xml"/><Relationship Id="rId3" Type="http://schemas.openxmlformats.org/officeDocument/2006/relationships/slideLayout" Target="../slideLayouts/slideLayout382.xml"/><Relationship Id="rId7" Type="http://schemas.openxmlformats.org/officeDocument/2006/relationships/slideLayout" Target="../slideLayouts/slideLayout386.xml"/><Relationship Id="rId12" Type="http://schemas.openxmlformats.org/officeDocument/2006/relationships/slideLayout" Target="../slideLayouts/slideLayout391.xml"/><Relationship Id="rId2" Type="http://schemas.openxmlformats.org/officeDocument/2006/relationships/slideLayout" Target="../slideLayouts/slideLayout381.xml"/><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5" Type="http://schemas.openxmlformats.org/officeDocument/2006/relationships/slideLayout" Target="../slideLayouts/slideLayout384.xml"/><Relationship Id="rId15" Type="http://schemas.openxmlformats.org/officeDocument/2006/relationships/image" Target="../media/image3.jpeg"/><Relationship Id="rId10" Type="http://schemas.openxmlformats.org/officeDocument/2006/relationships/slideLayout" Target="../slideLayouts/slideLayout389.xml"/><Relationship Id="rId4" Type="http://schemas.openxmlformats.org/officeDocument/2006/relationships/slideLayout" Target="../slideLayouts/slideLayout383.xml"/><Relationship Id="rId9" Type="http://schemas.openxmlformats.org/officeDocument/2006/relationships/slideLayout" Target="../slideLayouts/slideLayout388.xml"/><Relationship Id="rId1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theme" Target="../theme/theme36.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2" Type="http://schemas.openxmlformats.org/officeDocument/2006/relationships/slideLayout" Target="../slideLayouts/slideLayout394.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2.xml"/><Relationship Id="rId13" Type="http://schemas.openxmlformats.org/officeDocument/2006/relationships/theme" Target="../theme/theme37.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image" Target="../media/image3.jpe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4.xml"/><Relationship Id="rId3" Type="http://schemas.openxmlformats.org/officeDocument/2006/relationships/slideLayout" Target="../slideLayouts/slideLayout419.xml"/><Relationship Id="rId7" Type="http://schemas.openxmlformats.org/officeDocument/2006/relationships/slideLayout" Target="../slideLayouts/slideLayout423.xml"/><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5" Type="http://schemas.openxmlformats.org/officeDocument/2006/relationships/slideLayout" Target="../slideLayouts/slideLayout421.xml"/><Relationship Id="rId10" Type="http://schemas.openxmlformats.org/officeDocument/2006/relationships/image" Target="../media/image14.wmf"/><Relationship Id="rId4" Type="http://schemas.openxmlformats.org/officeDocument/2006/relationships/slideLayout" Target="../slideLayouts/slideLayout420.xml"/><Relationship Id="rId9"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2.xml"/><Relationship Id="rId13" Type="http://schemas.openxmlformats.org/officeDocument/2006/relationships/slideLayout" Target="../slideLayouts/slideLayout437.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slideLayout" Target="../slideLayouts/slideLayout436.xml"/><Relationship Id="rId2" Type="http://schemas.openxmlformats.org/officeDocument/2006/relationships/slideLayout" Target="../slideLayouts/slideLayout426.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5" Type="http://schemas.openxmlformats.org/officeDocument/2006/relationships/image" Target="../media/image3.jpeg"/><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theme" Target="../theme/theme40.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image" Target="../media/image3.jpe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theme" Target="../theme/theme41.xml"/><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slideLayout" Target="../slideLayouts/slideLayout461.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 Id="rId14" Type="http://schemas.openxmlformats.org/officeDocument/2006/relationships/image" Target="../media/image3.jpeg"/></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2.xml"/><Relationship Id="rId1" Type="http://schemas.openxmlformats.org/officeDocument/2006/relationships/slideLayout" Target="../slideLayouts/slideLayout46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slideLayout" Target="../slideLayouts/slideLayout475.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slideLayout" Target="../slideLayouts/slideLayout474.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3.jpeg"/><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3.xml"/><Relationship Id="rId13" Type="http://schemas.openxmlformats.org/officeDocument/2006/relationships/theme" Target="../theme/theme44.xml"/><Relationship Id="rId3" Type="http://schemas.openxmlformats.org/officeDocument/2006/relationships/slideLayout" Target="../slideLayouts/slideLayout478.xml"/><Relationship Id="rId7" Type="http://schemas.openxmlformats.org/officeDocument/2006/relationships/slideLayout" Target="../slideLayouts/slideLayout482.xml"/><Relationship Id="rId12" Type="http://schemas.openxmlformats.org/officeDocument/2006/relationships/slideLayout" Target="../slideLayouts/slideLayout487.xml"/><Relationship Id="rId2" Type="http://schemas.openxmlformats.org/officeDocument/2006/relationships/slideLayout" Target="../slideLayouts/slideLayout477.xml"/><Relationship Id="rId1" Type="http://schemas.openxmlformats.org/officeDocument/2006/relationships/slideLayout" Target="../slideLayouts/slideLayout476.xml"/><Relationship Id="rId6" Type="http://schemas.openxmlformats.org/officeDocument/2006/relationships/slideLayout" Target="../slideLayouts/slideLayout481.xml"/><Relationship Id="rId11" Type="http://schemas.openxmlformats.org/officeDocument/2006/relationships/slideLayout" Target="../slideLayouts/slideLayout486.xml"/><Relationship Id="rId5" Type="http://schemas.openxmlformats.org/officeDocument/2006/relationships/slideLayout" Target="../slideLayouts/slideLayout480.xml"/><Relationship Id="rId10" Type="http://schemas.openxmlformats.org/officeDocument/2006/relationships/slideLayout" Target="../slideLayouts/slideLayout485.xml"/><Relationship Id="rId4" Type="http://schemas.openxmlformats.org/officeDocument/2006/relationships/slideLayout" Target="../slideLayouts/slideLayout479.xml"/><Relationship Id="rId9" Type="http://schemas.openxmlformats.org/officeDocument/2006/relationships/slideLayout" Target="../slideLayouts/slideLayout484.xml"/><Relationship Id="rId14" Type="http://schemas.openxmlformats.org/officeDocument/2006/relationships/image" Target="../media/image3.jpe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image" Target="../media/image3.jpeg"/><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8.xml"/><Relationship Id="rId13" Type="http://schemas.openxmlformats.org/officeDocument/2006/relationships/slideLayout" Target="../slideLayouts/slideLayout513.xml"/><Relationship Id="rId3" Type="http://schemas.openxmlformats.org/officeDocument/2006/relationships/slideLayout" Target="../slideLayouts/slideLayout503.xml"/><Relationship Id="rId7" Type="http://schemas.openxmlformats.org/officeDocument/2006/relationships/slideLayout" Target="../slideLayouts/slideLayout507.xml"/><Relationship Id="rId12" Type="http://schemas.openxmlformats.org/officeDocument/2006/relationships/slideLayout" Target="../slideLayouts/slideLayout512.xml"/><Relationship Id="rId2" Type="http://schemas.openxmlformats.org/officeDocument/2006/relationships/slideLayout" Target="../slideLayouts/slideLayout502.xml"/><Relationship Id="rId16" Type="http://schemas.openxmlformats.org/officeDocument/2006/relationships/image" Target="../media/image3.jpeg"/><Relationship Id="rId1" Type="http://schemas.openxmlformats.org/officeDocument/2006/relationships/slideLayout" Target="../slideLayouts/slideLayout501.xml"/><Relationship Id="rId6" Type="http://schemas.openxmlformats.org/officeDocument/2006/relationships/slideLayout" Target="../slideLayouts/slideLayout506.xml"/><Relationship Id="rId11" Type="http://schemas.openxmlformats.org/officeDocument/2006/relationships/slideLayout" Target="../slideLayouts/slideLayout511.xml"/><Relationship Id="rId5" Type="http://schemas.openxmlformats.org/officeDocument/2006/relationships/slideLayout" Target="../slideLayouts/slideLayout505.xml"/><Relationship Id="rId15" Type="http://schemas.openxmlformats.org/officeDocument/2006/relationships/theme" Target="../theme/theme46.xml"/><Relationship Id="rId10" Type="http://schemas.openxmlformats.org/officeDocument/2006/relationships/slideLayout" Target="../slideLayouts/slideLayout510.xml"/><Relationship Id="rId4" Type="http://schemas.openxmlformats.org/officeDocument/2006/relationships/slideLayout" Target="../slideLayouts/slideLayout504.xml"/><Relationship Id="rId9" Type="http://schemas.openxmlformats.org/officeDocument/2006/relationships/slideLayout" Target="../slideLayouts/slideLayout509.xml"/><Relationship Id="rId14" Type="http://schemas.openxmlformats.org/officeDocument/2006/relationships/slideLayout" Target="../slideLayouts/slideLayout51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22.xml"/><Relationship Id="rId13" Type="http://schemas.openxmlformats.org/officeDocument/2006/relationships/slideLayout" Target="../slideLayouts/slideLayout527.xml"/><Relationship Id="rId3" Type="http://schemas.openxmlformats.org/officeDocument/2006/relationships/slideLayout" Target="../slideLayouts/slideLayout517.xml"/><Relationship Id="rId7" Type="http://schemas.openxmlformats.org/officeDocument/2006/relationships/slideLayout" Target="../slideLayouts/slideLayout521.xml"/><Relationship Id="rId12" Type="http://schemas.openxmlformats.org/officeDocument/2006/relationships/slideLayout" Target="../slideLayouts/slideLayout526.xml"/><Relationship Id="rId2" Type="http://schemas.openxmlformats.org/officeDocument/2006/relationships/slideLayout" Target="../slideLayouts/slideLayout516.xml"/><Relationship Id="rId1" Type="http://schemas.openxmlformats.org/officeDocument/2006/relationships/slideLayout" Target="../slideLayouts/slideLayout515.xml"/><Relationship Id="rId6" Type="http://schemas.openxmlformats.org/officeDocument/2006/relationships/slideLayout" Target="../slideLayouts/slideLayout520.xml"/><Relationship Id="rId11" Type="http://schemas.openxmlformats.org/officeDocument/2006/relationships/slideLayout" Target="../slideLayouts/slideLayout525.xml"/><Relationship Id="rId5" Type="http://schemas.openxmlformats.org/officeDocument/2006/relationships/slideLayout" Target="../slideLayouts/slideLayout519.xml"/><Relationship Id="rId15" Type="http://schemas.openxmlformats.org/officeDocument/2006/relationships/image" Target="../media/image3.jpeg"/><Relationship Id="rId10" Type="http://schemas.openxmlformats.org/officeDocument/2006/relationships/slideLayout" Target="../slideLayouts/slideLayout524.xml"/><Relationship Id="rId4" Type="http://schemas.openxmlformats.org/officeDocument/2006/relationships/slideLayout" Target="../slideLayouts/slideLayout518.xml"/><Relationship Id="rId9" Type="http://schemas.openxmlformats.org/officeDocument/2006/relationships/slideLayout" Target="../slideLayouts/slideLayout523.xml"/><Relationship Id="rId14"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theme" Target="../theme/theme48.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2" Type="http://schemas.openxmlformats.org/officeDocument/2006/relationships/slideLayout" Target="../slideLayouts/slideLayout529.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image" Target="../media/image3.jpe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theme" Target="../theme/theme49.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slideLayout" Target="../slideLayouts/slideLayout551.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slideLayout" Target="../slideLayouts/slideLayout564.xml"/><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slideLayout" Target="../slideLayouts/slideLayout563.xml"/><Relationship Id="rId2" Type="http://schemas.openxmlformats.org/officeDocument/2006/relationships/slideLayout" Target="../slideLayouts/slideLayout553.xml"/><Relationship Id="rId16" Type="http://schemas.openxmlformats.org/officeDocument/2006/relationships/image" Target="../media/image3.jpeg"/><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5" Type="http://schemas.openxmlformats.org/officeDocument/2006/relationships/theme" Target="../theme/theme50.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 Id="rId14" Type="http://schemas.openxmlformats.org/officeDocument/2006/relationships/slideLayout" Target="../slideLayouts/slideLayout565.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51.xml"/><Relationship Id="rId1" Type="http://schemas.openxmlformats.org/officeDocument/2006/relationships/slideLayout" Target="../slideLayouts/slideLayout566.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slideLayout" Target="../slideLayouts/slideLayout579.xml"/><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slideLayout" Target="../slideLayouts/slideLayout578.xml"/><Relationship Id="rId2" Type="http://schemas.openxmlformats.org/officeDocument/2006/relationships/slideLayout" Target="../slideLayouts/slideLayout568.xml"/><Relationship Id="rId16" Type="http://schemas.openxmlformats.org/officeDocument/2006/relationships/image" Target="../media/image18.jpeg"/><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slideLayout" Target="../slideLayouts/slideLayout577.xml"/><Relationship Id="rId5" Type="http://schemas.openxmlformats.org/officeDocument/2006/relationships/slideLayout" Target="../slideLayouts/slideLayout571.xml"/><Relationship Id="rId15" Type="http://schemas.openxmlformats.org/officeDocument/2006/relationships/theme" Target="../theme/theme52.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 Id="rId14" Type="http://schemas.openxmlformats.org/officeDocument/2006/relationships/slideLayout" Target="../slideLayouts/slideLayout58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8.xml"/><Relationship Id="rId13" Type="http://schemas.openxmlformats.org/officeDocument/2006/relationships/slideLayout" Target="../slideLayouts/slideLayout593.xml"/><Relationship Id="rId3" Type="http://schemas.openxmlformats.org/officeDocument/2006/relationships/slideLayout" Target="../slideLayouts/slideLayout583.xml"/><Relationship Id="rId7" Type="http://schemas.openxmlformats.org/officeDocument/2006/relationships/slideLayout" Target="../slideLayouts/slideLayout587.xml"/><Relationship Id="rId12" Type="http://schemas.openxmlformats.org/officeDocument/2006/relationships/slideLayout" Target="../slideLayouts/slideLayout592.xml"/><Relationship Id="rId2" Type="http://schemas.openxmlformats.org/officeDocument/2006/relationships/slideLayout" Target="../slideLayouts/slideLayout582.xml"/><Relationship Id="rId16" Type="http://schemas.openxmlformats.org/officeDocument/2006/relationships/image" Target="../media/image18.jpeg"/><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slideLayout" Target="../slideLayouts/slideLayout591.xml"/><Relationship Id="rId5" Type="http://schemas.openxmlformats.org/officeDocument/2006/relationships/slideLayout" Target="../slideLayouts/slideLayout585.xml"/><Relationship Id="rId15" Type="http://schemas.openxmlformats.org/officeDocument/2006/relationships/theme" Target="../theme/theme53.xml"/><Relationship Id="rId10" Type="http://schemas.openxmlformats.org/officeDocument/2006/relationships/slideLayout" Target="../slideLayouts/slideLayout590.xml"/><Relationship Id="rId4" Type="http://schemas.openxmlformats.org/officeDocument/2006/relationships/slideLayout" Target="../slideLayouts/slideLayout584.xml"/><Relationship Id="rId9" Type="http://schemas.openxmlformats.org/officeDocument/2006/relationships/slideLayout" Target="../slideLayouts/slideLayout589.xml"/><Relationship Id="rId14" Type="http://schemas.openxmlformats.org/officeDocument/2006/relationships/slideLayout" Target="../slideLayouts/slideLayout594.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54.xml"/><Relationship Id="rId1" Type="http://schemas.openxmlformats.org/officeDocument/2006/relationships/slideLayout" Target="../slideLayouts/slideLayout595.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3.xml"/><Relationship Id="rId13" Type="http://schemas.openxmlformats.org/officeDocument/2006/relationships/slideLayout" Target="../slideLayouts/slideLayout608.xml"/><Relationship Id="rId3" Type="http://schemas.openxmlformats.org/officeDocument/2006/relationships/slideLayout" Target="../slideLayouts/slideLayout598.xml"/><Relationship Id="rId7" Type="http://schemas.openxmlformats.org/officeDocument/2006/relationships/slideLayout" Target="../slideLayouts/slideLayout602.xml"/><Relationship Id="rId12" Type="http://schemas.openxmlformats.org/officeDocument/2006/relationships/slideLayout" Target="../slideLayouts/slideLayout607.xml"/><Relationship Id="rId2" Type="http://schemas.openxmlformats.org/officeDocument/2006/relationships/slideLayout" Target="../slideLayouts/slideLayout597.xml"/><Relationship Id="rId16" Type="http://schemas.openxmlformats.org/officeDocument/2006/relationships/image" Target="../media/image18.jpeg"/><Relationship Id="rId1" Type="http://schemas.openxmlformats.org/officeDocument/2006/relationships/slideLayout" Target="../slideLayouts/slideLayout596.xml"/><Relationship Id="rId6" Type="http://schemas.openxmlformats.org/officeDocument/2006/relationships/slideLayout" Target="../slideLayouts/slideLayout601.xml"/><Relationship Id="rId11" Type="http://schemas.openxmlformats.org/officeDocument/2006/relationships/slideLayout" Target="../slideLayouts/slideLayout606.xml"/><Relationship Id="rId5" Type="http://schemas.openxmlformats.org/officeDocument/2006/relationships/slideLayout" Target="../slideLayouts/slideLayout600.xml"/><Relationship Id="rId15" Type="http://schemas.openxmlformats.org/officeDocument/2006/relationships/theme" Target="../theme/theme55.xml"/><Relationship Id="rId10" Type="http://schemas.openxmlformats.org/officeDocument/2006/relationships/slideLayout" Target="../slideLayouts/slideLayout605.xml"/><Relationship Id="rId4" Type="http://schemas.openxmlformats.org/officeDocument/2006/relationships/slideLayout" Target="../slideLayouts/slideLayout599.xml"/><Relationship Id="rId9" Type="http://schemas.openxmlformats.org/officeDocument/2006/relationships/slideLayout" Target="../slideLayouts/slideLayout604.xml"/><Relationship Id="rId14" Type="http://schemas.openxmlformats.org/officeDocument/2006/relationships/slideLayout" Target="../slideLayouts/slideLayout609.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56.xml"/><Relationship Id="rId1" Type="http://schemas.openxmlformats.org/officeDocument/2006/relationships/slideLayout" Target="../slideLayouts/slideLayout610.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8.xml"/><Relationship Id="rId13" Type="http://schemas.openxmlformats.org/officeDocument/2006/relationships/slideLayout" Target="../slideLayouts/slideLayout623.xml"/><Relationship Id="rId3" Type="http://schemas.openxmlformats.org/officeDocument/2006/relationships/slideLayout" Target="../slideLayouts/slideLayout613.xml"/><Relationship Id="rId7" Type="http://schemas.openxmlformats.org/officeDocument/2006/relationships/slideLayout" Target="../slideLayouts/slideLayout617.xml"/><Relationship Id="rId12" Type="http://schemas.openxmlformats.org/officeDocument/2006/relationships/slideLayout" Target="../slideLayouts/slideLayout622.xml"/><Relationship Id="rId2" Type="http://schemas.openxmlformats.org/officeDocument/2006/relationships/slideLayout" Target="../slideLayouts/slideLayout612.xml"/><Relationship Id="rId1" Type="http://schemas.openxmlformats.org/officeDocument/2006/relationships/slideLayout" Target="../slideLayouts/slideLayout611.xml"/><Relationship Id="rId6" Type="http://schemas.openxmlformats.org/officeDocument/2006/relationships/slideLayout" Target="../slideLayouts/slideLayout616.xml"/><Relationship Id="rId11" Type="http://schemas.openxmlformats.org/officeDocument/2006/relationships/slideLayout" Target="../slideLayouts/slideLayout621.xml"/><Relationship Id="rId5" Type="http://schemas.openxmlformats.org/officeDocument/2006/relationships/slideLayout" Target="../slideLayouts/slideLayout615.xml"/><Relationship Id="rId15" Type="http://schemas.openxmlformats.org/officeDocument/2006/relationships/image" Target="../media/image19.jpeg"/><Relationship Id="rId10" Type="http://schemas.openxmlformats.org/officeDocument/2006/relationships/slideLayout" Target="../slideLayouts/slideLayout620.xml"/><Relationship Id="rId4" Type="http://schemas.openxmlformats.org/officeDocument/2006/relationships/slideLayout" Target="../slideLayouts/slideLayout614.xml"/><Relationship Id="rId9" Type="http://schemas.openxmlformats.org/officeDocument/2006/relationships/slideLayout" Target="../slideLayouts/slideLayout619.xml"/><Relationship Id="rId14"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1.xml"/><Relationship Id="rId13" Type="http://schemas.openxmlformats.org/officeDocument/2006/relationships/slideLayout" Target="../slideLayouts/slideLayout636.xml"/><Relationship Id="rId3" Type="http://schemas.openxmlformats.org/officeDocument/2006/relationships/slideLayout" Target="../slideLayouts/slideLayout626.xml"/><Relationship Id="rId7" Type="http://schemas.openxmlformats.org/officeDocument/2006/relationships/slideLayout" Target="../slideLayouts/slideLayout630.xml"/><Relationship Id="rId12" Type="http://schemas.openxmlformats.org/officeDocument/2006/relationships/slideLayout" Target="../slideLayouts/slideLayout635.xml"/><Relationship Id="rId2" Type="http://schemas.openxmlformats.org/officeDocument/2006/relationships/slideLayout" Target="../slideLayouts/slideLayout625.xml"/><Relationship Id="rId1" Type="http://schemas.openxmlformats.org/officeDocument/2006/relationships/slideLayout" Target="../slideLayouts/slideLayout624.xml"/><Relationship Id="rId6" Type="http://schemas.openxmlformats.org/officeDocument/2006/relationships/slideLayout" Target="../slideLayouts/slideLayout629.xml"/><Relationship Id="rId11" Type="http://schemas.openxmlformats.org/officeDocument/2006/relationships/slideLayout" Target="../slideLayouts/slideLayout634.xml"/><Relationship Id="rId5" Type="http://schemas.openxmlformats.org/officeDocument/2006/relationships/slideLayout" Target="../slideLayouts/slideLayout628.xml"/><Relationship Id="rId15" Type="http://schemas.openxmlformats.org/officeDocument/2006/relationships/image" Target="../media/image3.jpeg"/><Relationship Id="rId10" Type="http://schemas.openxmlformats.org/officeDocument/2006/relationships/slideLayout" Target="../slideLayouts/slideLayout633.xml"/><Relationship Id="rId4" Type="http://schemas.openxmlformats.org/officeDocument/2006/relationships/slideLayout" Target="../slideLayouts/slideLayout627.xml"/><Relationship Id="rId9" Type="http://schemas.openxmlformats.org/officeDocument/2006/relationships/slideLayout" Target="../slideLayouts/slideLayout632.xml"/><Relationship Id="rId14"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4.xml"/><Relationship Id="rId13" Type="http://schemas.openxmlformats.org/officeDocument/2006/relationships/slideLayout" Target="../slideLayouts/slideLayout649.xml"/><Relationship Id="rId18" Type="http://schemas.openxmlformats.org/officeDocument/2006/relationships/theme" Target="../theme/theme59.xml"/><Relationship Id="rId3" Type="http://schemas.openxmlformats.org/officeDocument/2006/relationships/slideLayout" Target="../slideLayouts/slideLayout639.xml"/><Relationship Id="rId7" Type="http://schemas.openxmlformats.org/officeDocument/2006/relationships/slideLayout" Target="../slideLayouts/slideLayout643.xml"/><Relationship Id="rId12" Type="http://schemas.openxmlformats.org/officeDocument/2006/relationships/slideLayout" Target="../slideLayouts/slideLayout648.xml"/><Relationship Id="rId17" Type="http://schemas.openxmlformats.org/officeDocument/2006/relationships/slideLayout" Target="../slideLayouts/slideLayout653.xml"/><Relationship Id="rId2" Type="http://schemas.openxmlformats.org/officeDocument/2006/relationships/slideLayout" Target="../slideLayouts/slideLayout638.xml"/><Relationship Id="rId16" Type="http://schemas.openxmlformats.org/officeDocument/2006/relationships/slideLayout" Target="../slideLayouts/slideLayout652.xml"/><Relationship Id="rId1" Type="http://schemas.openxmlformats.org/officeDocument/2006/relationships/slideLayout" Target="../slideLayouts/slideLayout637.xml"/><Relationship Id="rId6" Type="http://schemas.openxmlformats.org/officeDocument/2006/relationships/slideLayout" Target="../slideLayouts/slideLayout642.xml"/><Relationship Id="rId11" Type="http://schemas.openxmlformats.org/officeDocument/2006/relationships/slideLayout" Target="../slideLayouts/slideLayout647.xml"/><Relationship Id="rId5" Type="http://schemas.openxmlformats.org/officeDocument/2006/relationships/slideLayout" Target="../slideLayouts/slideLayout641.xml"/><Relationship Id="rId15" Type="http://schemas.openxmlformats.org/officeDocument/2006/relationships/slideLayout" Target="../slideLayouts/slideLayout651.xml"/><Relationship Id="rId10" Type="http://schemas.openxmlformats.org/officeDocument/2006/relationships/slideLayout" Target="../slideLayouts/slideLayout646.xml"/><Relationship Id="rId19" Type="http://schemas.openxmlformats.org/officeDocument/2006/relationships/image" Target="../media/image18.jpeg"/><Relationship Id="rId4" Type="http://schemas.openxmlformats.org/officeDocument/2006/relationships/slideLayout" Target="../slideLayouts/slideLayout640.xml"/><Relationship Id="rId9" Type="http://schemas.openxmlformats.org/officeDocument/2006/relationships/slideLayout" Target="../slideLayouts/slideLayout645.xml"/><Relationship Id="rId14" Type="http://schemas.openxmlformats.org/officeDocument/2006/relationships/slideLayout" Target="../slideLayouts/slideLayout6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6.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6.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7.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7.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8.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MRI_Template_Cover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4435554"/>
      </p:ext>
    </p:extLst>
  </p:cSld>
  <p:clrMap bg1="lt1" tx1="dk1" bg2="lt2" tx2="dk2" accent1="accent1" accent2="accent2" accent3="accent3" accent4="accent4" accent5="accent5" accent6="accent6" hlink="hlink" folHlink="folHlink"/>
  <p:sldLayoutIdLst>
    <p:sldLayoutId id="2147483699" r:id="rId1"/>
  </p:sldLayoutIdLst>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
            <a:ext cx="9144000" cy="95994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450" tIns="43730" rIns="87450" bIns="4373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726838" y="1071565"/>
            <a:ext cx="8417199"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46" tIns="43424" rIns="86846" bIns="434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5740" name="Text Box 28"/>
          <p:cNvSpPr txBox="1">
            <a:spLocks noChangeArrowheads="1"/>
          </p:cNvSpPr>
          <p:nvPr/>
        </p:nvSpPr>
        <p:spPr bwMode="auto">
          <a:xfrm>
            <a:off x="340854" y="6407056"/>
            <a:ext cx="414921" cy="314792"/>
          </a:xfrm>
          <a:prstGeom prst="rect">
            <a:avLst/>
          </a:prstGeom>
          <a:noFill/>
          <a:ln w="9525">
            <a:noFill/>
            <a:miter lim="800000"/>
            <a:headEnd/>
            <a:tailEnd/>
          </a:ln>
          <a:effectLst/>
        </p:spPr>
        <p:txBody>
          <a:bodyPr wrap="none" lIns="84240" tIns="42118" rIns="84240" bIns="42118">
            <a:spAutoFit/>
          </a:bodyPr>
          <a:lstStyle>
            <a:lvl1pPr defTabSz="908050" eaLnBrk="0" hangingPunct="0">
              <a:defRPr sz="2500" i="1">
                <a:solidFill>
                  <a:schemeClr val="tx1"/>
                </a:solidFill>
                <a:latin typeface="Arial Unicode MS" pitchFamily="34" charset="-128"/>
                <a:ea typeface="MS PGothic" pitchFamily="34" charset="-128"/>
              </a:defRPr>
            </a:lvl1pPr>
            <a:lvl2pPr marL="742950" indent="-285750" defTabSz="908050" eaLnBrk="0" hangingPunct="0">
              <a:defRPr sz="2500" i="1">
                <a:solidFill>
                  <a:schemeClr val="tx1"/>
                </a:solidFill>
                <a:latin typeface="Arial Unicode MS" pitchFamily="34" charset="-128"/>
                <a:ea typeface="MS PGothic" pitchFamily="34" charset="-128"/>
              </a:defRPr>
            </a:lvl2pPr>
            <a:lvl3pPr marL="1143000" indent="-228600" defTabSz="908050" eaLnBrk="0" hangingPunct="0">
              <a:defRPr sz="2500" i="1">
                <a:solidFill>
                  <a:schemeClr val="tx1"/>
                </a:solidFill>
                <a:latin typeface="Arial Unicode MS" pitchFamily="34" charset="-128"/>
                <a:ea typeface="MS PGothic" pitchFamily="34" charset="-128"/>
              </a:defRPr>
            </a:lvl3pPr>
            <a:lvl4pPr marL="1600200" indent="-228600" defTabSz="908050" eaLnBrk="0" hangingPunct="0">
              <a:defRPr sz="2500" i="1">
                <a:solidFill>
                  <a:schemeClr val="tx1"/>
                </a:solidFill>
                <a:latin typeface="Arial Unicode MS" pitchFamily="34" charset="-128"/>
                <a:ea typeface="MS PGothic" pitchFamily="34" charset="-128"/>
              </a:defRPr>
            </a:lvl4pPr>
            <a:lvl5pPr marL="2057400" indent="-228600" defTabSz="908050" eaLnBrk="0" hangingPunct="0">
              <a:defRPr sz="2500" i="1">
                <a:solidFill>
                  <a:schemeClr val="tx1"/>
                </a:solidFill>
                <a:latin typeface="Arial Unicode MS" pitchFamily="34" charset="-128"/>
                <a:ea typeface="MS PGothic" pitchFamily="34" charset="-128"/>
              </a:defRPr>
            </a:lvl5pPr>
            <a:lvl6pPr marL="25146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eaLnBrk="1" fontAlgn="base" hangingPunct="1">
              <a:spcBef>
                <a:spcPct val="0"/>
              </a:spcBef>
              <a:spcAft>
                <a:spcPct val="0"/>
              </a:spcAft>
              <a:defRPr/>
            </a:pPr>
            <a:fld id="{279406F6-703A-4E8F-9950-24EADD568DB4}" type="slidenum">
              <a:rPr lang="en-US" sz="1500" b="1" i="0" smtClean="0">
                <a:solidFill>
                  <a:srgbClr val="FFFFFF"/>
                </a:solidFill>
                <a:latin typeface="Arial" charset="0"/>
              </a:rPr>
              <a:pPr eaLnBrk="1" fontAlgn="base" hangingPunct="1">
                <a:spcBef>
                  <a:spcPct val="0"/>
                </a:spcBef>
                <a:spcAft>
                  <a:spcPct val="0"/>
                </a:spcAft>
                <a:defRPr/>
              </a:pPr>
              <a:t>‹#›</a:t>
            </a:fld>
            <a:endParaRPr lang="en-US" sz="1500" b="1" i="0" smtClean="0">
              <a:solidFill>
                <a:srgbClr val="FFFFFF"/>
              </a:solidFill>
              <a:latin typeface="Arial" charset="0"/>
            </a:endParaRPr>
          </a:p>
        </p:txBody>
      </p:sp>
      <p:sp>
        <p:nvSpPr>
          <p:cNvPr id="1029" name="Rectangle 33"/>
          <p:cNvSpPr>
            <a:spLocks noChangeArrowheads="1"/>
          </p:cNvSpPr>
          <p:nvPr/>
        </p:nvSpPr>
        <p:spPr bwMode="auto">
          <a:xfrm>
            <a:off x="0" y="5929312"/>
            <a:ext cx="9144000" cy="9286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250" tIns="42127" rIns="84250" bIns="42127" anchor="ctr"/>
          <a:lstStyle/>
          <a:p>
            <a:pPr defTabSz="868859" fontAlgn="base">
              <a:lnSpc>
                <a:spcPct val="75000"/>
              </a:lnSpc>
              <a:spcBef>
                <a:spcPct val="0"/>
              </a:spcBef>
              <a:spcAft>
                <a:spcPct val="0"/>
              </a:spcAft>
            </a:pPr>
            <a:r>
              <a:rPr lang="en-US" sz="2800" b="1" smtClean="0">
                <a:solidFill>
                  <a:srgbClr val="000000"/>
                </a:solidFill>
                <a:ea typeface="MS PGothic" pitchFamily="34" charset="-128"/>
              </a:rPr>
              <a:t> </a:t>
            </a:r>
            <a:br>
              <a:rPr lang="en-US" sz="2800" b="1" smtClean="0">
                <a:solidFill>
                  <a:srgbClr val="000000"/>
                </a:solidFill>
                <a:ea typeface="MS PGothic" pitchFamily="34" charset="-128"/>
              </a:rPr>
            </a:br>
            <a:r>
              <a:rPr lang="en-US" sz="2800" b="1" smtClean="0">
                <a:solidFill>
                  <a:srgbClr val="000000"/>
                </a:solidFill>
                <a:ea typeface="MS PGothic" pitchFamily="34" charset="-128"/>
              </a:rPr>
              <a:t/>
            </a:r>
            <a:br>
              <a:rPr lang="en-US" sz="2800" b="1" smtClean="0">
                <a:solidFill>
                  <a:srgbClr val="000000"/>
                </a:solidFill>
                <a:ea typeface="MS PGothic" pitchFamily="34" charset="-128"/>
              </a:rPr>
            </a:br>
            <a:endParaRPr lang="en-US" sz="2800" b="1" smtClean="0">
              <a:solidFill>
                <a:srgbClr val="000000"/>
              </a:solidFill>
              <a:ea typeface="MS PGothic" pitchFamily="34" charset="-128"/>
            </a:endParaRPr>
          </a:p>
        </p:txBody>
      </p:sp>
      <p:pic>
        <p:nvPicPr>
          <p:cNvPr id="1030" name="Picture 34" descr="WHO_Forms_SEARO-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5908515"/>
            <a:ext cx="1985230" cy="87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47" name="Text Box 35"/>
          <p:cNvSpPr txBox="1">
            <a:spLocks noChangeArrowheads="1"/>
          </p:cNvSpPr>
          <p:nvPr/>
        </p:nvSpPr>
        <p:spPr bwMode="auto">
          <a:xfrm>
            <a:off x="8417199" y="6109435"/>
            <a:ext cx="559302" cy="353611"/>
          </a:xfrm>
          <a:prstGeom prst="rect">
            <a:avLst/>
          </a:prstGeom>
          <a:noFill/>
          <a:ln w="9525">
            <a:noFill/>
            <a:miter lim="800000"/>
            <a:headEnd/>
            <a:tailEnd/>
          </a:ln>
          <a:effectLst/>
        </p:spPr>
        <p:txBody>
          <a:bodyPr lIns="84250" tIns="42127" rIns="84250" bIns="42127">
            <a:spAutoFit/>
          </a:bodyPr>
          <a:lstStyle>
            <a:lvl1pPr defTabSz="942975" eaLnBrk="0" hangingPunct="0">
              <a:defRPr sz="2500" i="1">
                <a:solidFill>
                  <a:schemeClr val="tx1"/>
                </a:solidFill>
                <a:latin typeface="Arial Unicode MS" pitchFamily="34" charset="-128"/>
                <a:ea typeface="MS PGothic" pitchFamily="34" charset="-128"/>
              </a:defRPr>
            </a:lvl1pPr>
            <a:lvl2pPr marL="742950" indent="-285750" defTabSz="942975" eaLnBrk="0" hangingPunct="0">
              <a:defRPr sz="2500" i="1">
                <a:solidFill>
                  <a:schemeClr val="tx1"/>
                </a:solidFill>
                <a:latin typeface="Arial Unicode MS" pitchFamily="34" charset="-128"/>
                <a:ea typeface="MS PGothic" pitchFamily="34" charset="-128"/>
              </a:defRPr>
            </a:lvl2pPr>
            <a:lvl3pPr marL="1143000" indent="-228600" defTabSz="942975" eaLnBrk="0" hangingPunct="0">
              <a:defRPr sz="2500" i="1">
                <a:solidFill>
                  <a:schemeClr val="tx1"/>
                </a:solidFill>
                <a:latin typeface="Arial Unicode MS" pitchFamily="34" charset="-128"/>
                <a:ea typeface="MS PGothic" pitchFamily="34" charset="-128"/>
              </a:defRPr>
            </a:lvl3pPr>
            <a:lvl4pPr marL="1600200" indent="-228600" defTabSz="942975" eaLnBrk="0" hangingPunct="0">
              <a:defRPr sz="2500" i="1">
                <a:solidFill>
                  <a:schemeClr val="tx1"/>
                </a:solidFill>
                <a:latin typeface="Arial Unicode MS" pitchFamily="34" charset="-128"/>
                <a:ea typeface="MS PGothic" pitchFamily="34" charset="-128"/>
              </a:defRPr>
            </a:lvl4pPr>
            <a:lvl5pPr marL="2057400" indent="-228600" defTabSz="942975" eaLnBrk="0" hangingPunct="0">
              <a:defRPr sz="2500" i="1">
                <a:solidFill>
                  <a:schemeClr val="tx1"/>
                </a:solidFill>
                <a:latin typeface="Arial Unicode MS" pitchFamily="34" charset="-128"/>
                <a:ea typeface="MS PGothic" pitchFamily="34" charset="-128"/>
              </a:defRPr>
            </a:lvl5pPr>
            <a:lvl6pPr marL="25146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eaLnBrk="1" fontAlgn="base" hangingPunct="1">
              <a:spcBef>
                <a:spcPct val="0"/>
              </a:spcBef>
              <a:spcAft>
                <a:spcPct val="0"/>
              </a:spcAft>
              <a:defRPr/>
            </a:pPr>
            <a:fld id="{0096C83B-42E2-471A-B1B4-3B72517D0934}" type="slidenum">
              <a:rPr lang="en-GB" sz="1700" i="0" smtClean="0">
                <a:solidFill>
                  <a:srgbClr val="FFFFFF"/>
                </a:solidFill>
              </a:rPr>
              <a:pPr eaLnBrk="1" fontAlgn="base" hangingPunct="1">
                <a:spcBef>
                  <a:spcPct val="0"/>
                </a:spcBef>
                <a:spcAft>
                  <a:spcPct val="0"/>
                </a:spcAft>
                <a:defRPr/>
              </a:pPr>
              <a:t>‹#›</a:t>
            </a:fld>
            <a:endParaRPr lang="en-GB" sz="1700" i="0" smtClean="0">
              <a:solidFill>
                <a:srgbClr val="FFFFFF"/>
              </a:solidFill>
            </a:endParaRPr>
          </a:p>
        </p:txBody>
      </p:sp>
      <p:sp>
        <p:nvSpPr>
          <p:cNvPr id="115748" name="Text Box 36"/>
          <p:cNvSpPr txBox="1">
            <a:spLocks noChangeArrowheads="1"/>
          </p:cNvSpPr>
          <p:nvPr userDrawn="1"/>
        </p:nvSpPr>
        <p:spPr bwMode="auto">
          <a:xfrm>
            <a:off x="2264882" y="6072203"/>
            <a:ext cx="6082406" cy="285132"/>
          </a:xfrm>
          <a:prstGeom prst="rect">
            <a:avLst/>
          </a:prstGeom>
          <a:noFill/>
          <a:ln w="9525">
            <a:noFill/>
            <a:miter lim="800000"/>
            <a:headEnd/>
            <a:tailEnd/>
          </a:ln>
          <a:effectLst/>
        </p:spPr>
        <p:txBody>
          <a:bodyPr lIns="84250" tIns="42127" rIns="84250" bIns="42127">
            <a:spAutoFit/>
          </a:bodyPr>
          <a:lstStyle>
            <a:lvl1pPr defTabSz="942975" eaLnBrk="0" hangingPunct="0">
              <a:defRPr sz="2500" i="1">
                <a:solidFill>
                  <a:schemeClr val="tx1"/>
                </a:solidFill>
                <a:latin typeface="Arial Unicode MS" pitchFamily="34" charset="-128"/>
                <a:ea typeface="MS PGothic" pitchFamily="34" charset="-128"/>
              </a:defRPr>
            </a:lvl1pPr>
            <a:lvl2pPr marL="742950" indent="-285750" defTabSz="942975" eaLnBrk="0" hangingPunct="0">
              <a:defRPr sz="2500" i="1">
                <a:solidFill>
                  <a:schemeClr val="tx1"/>
                </a:solidFill>
                <a:latin typeface="Arial Unicode MS" pitchFamily="34" charset="-128"/>
                <a:ea typeface="MS PGothic" pitchFamily="34" charset="-128"/>
              </a:defRPr>
            </a:lvl2pPr>
            <a:lvl3pPr marL="1143000" indent="-228600" defTabSz="942975" eaLnBrk="0" hangingPunct="0">
              <a:defRPr sz="2500" i="1">
                <a:solidFill>
                  <a:schemeClr val="tx1"/>
                </a:solidFill>
                <a:latin typeface="Arial Unicode MS" pitchFamily="34" charset="-128"/>
                <a:ea typeface="MS PGothic" pitchFamily="34" charset="-128"/>
              </a:defRPr>
            </a:lvl3pPr>
            <a:lvl4pPr marL="1600200" indent="-228600" defTabSz="942975" eaLnBrk="0" hangingPunct="0">
              <a:defRPr sz="2500" i="1">
                <a:solidFill>
                  <a:schemeClr val="tx1"/>
                </a:solidFill>
                <a:latin typeface="Arial Unicode MS" pitchFamily="34" charset="-128"/>
                <a:ea typeface="MS PGothic" pitchFamily="34" charset="-128"/>
              </a:defRPr>
            </a:lvl4pPr>
            <a:lvl5pPr marL="2057400" indent="-228600" defTabSz="942975" eaLnBrk="0" hangingPunct="0">
              <a:defRPr sz="2500" i="1">
                <a:solidFill>
                  <a:schemeClr val="tx1"/>
                </a:solidFill>
                <a:latin typeface="Arial Unicode MS" pitchFamily="34" charset="-128"/>
                <a:ea typeface="MS PGothic" pitchFamily="34" charset="-128"/>
              </a:defRPr>
            </a:lvl5pPr>
            <a:lvl6pPr marL="25146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algn="ctr" eaLnBrk="1" fontAlgn="base" hangingPunct="1">
              <a:spcBef>
                <a:spcPct val="0"/>
              </a:spcBef>
              <a:spcAft>
                <a:spcPct val="0"/>
              </a:spcAft>
              <a:defRPr/>
            </a:pPr>
            <a:endParaRPr lang="en-GB" sz="1300" b="1" i="0" dirty="0" smtClean="0">
              <a:solidFill>
                <a:srgbClr val="FFFFFF"/>
              </a:solidFill>
              <a:latin typeface="Arial" charset="0"/>
            </a:endParaRPr>
          </a:p>
        </p:txBody>
      </p:sp>
    </p:spTree>
    <p:extLst>
      <p:ext uri="{BB962C8B-B14F-4D97-AF65-F5344CB8AC3E}">
        <p14:creationId xmlns:p14="http://schemas.microsoft.com/office/powerpoint/2010/main" val="543033633"/>
      </p:ext>
    </p:extLst>
  </p:cSld>
  <p:clrMap bg1="dk2" tx1="lt1" bg2="dk1"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spd="med"/>
  <p:timing>
    <p:tnLst>
      <p:par>
        <p:cTn id="1" dur="indefinite" restart="never" nodeType="tmRoot"/>
      </p:par>
    </p:tnLst>
  </p:timing>
  <p:hf sldNum="0" hdr="0" ftr="0" dt="0"/>
  <p:txStyles>
    <p:titleStyle>
      <a:lvl1pPr algn="l" defTabSz="868859" rtl="0" eaLnBrk="0" fontAlgn="base" hangingPunct="0">
        <a:lnSpc>
          <a:spcPct val="75000"/>
        </a:lnSpc>
        <a:spcBef>
          <a:spcPct val="0"/>
        </a:spcBef>
        <a:spcAft>
          <a:spcPct val="0"/>
        </a:spcAft>
        <a:defRPr sz="2800" b="1">
          <a:solidFill>
            <a:schemeClr val="bg2"/>
          </a:solidFill>
          <a:latin typeface="+mj-lt"/>
          <a:ea typeface="MS PGothic" pitchFamily="34" charset="-128"/>
          <a:cs typeface="ＭＳ Ｐゴシック" charset="0"/>
        </a:defRPr>
      </a:lvl1pPr>
      <a:lvl2pPr algn="l" defTabSz="868859"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2pPr>
      <a:lvl3pPr algn="l" defTabSz="868859"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3pPr>
      <a:lvl4pPr algn="l" defTabSz="868859"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4pPr>
      <a:lvl5pPr algn="l" defTabSz="868859"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5pPr>
      <a:lvl6pPr marL="421269" algn="l" defTabSz="868859" rtl="0" fontAlgn="base">
        <a:lnSpc>
          <a:spcPct val="75000"/>
        </a:lnSpc>
        <a:spcBef>
          <a:spcPct val="0"/>
        </a:spcBef>
        <a:spcAft>
          <a:spcPct val="0"/>
        </a:spcAft>
        <a:defRPr sz="2800" b="1">
          <a:solidFill>
            <a:schemeClr val="bg2"/>
          </a:solidFill>
          <a:latin typeface="Arial" charset="0"/>
        </a:defRPr>
      </a:lvl6pPr>
      <a:lvl7pPr marL="842531" algn="l" defTabSz="868859" rtl="0" fontAlgn="base">
        <a:lnSpc>
          <a:spcPct val="75000"/>
        </a:lnSpc>
        <a:spcBef>
          <a:spcPct val="0"/>
        </a:spcBef>
        <a:spcAft>
          <a:spcPct val="0"/>
        </a:spcAft>
        <a:defRPr sz="2800" b="1">
          <a:solidFill>
            <a:schemeClr val="bg2"/>
          </a:solidFill>
          <a:latin typeface="Arial" charset="0"/>
        </a:defRPr>
      </a:lvl7pPr>
      <a:lvl8pPr marL="1263796" algn="l" defTabSz="868859" rtl="0" fontAlgn="base">
        <a:lnSpc>
          <a:spcPct val="75000"/>
        </a:lnSpc>
        <a:spcBef>
          <a:spcPct val="0"/>
        </a:spcBef>
        <a:spcAft>
          <a:spcPct val="0"/>
        </a:spcAft>
        <a:defRPr sz="2800" b="1">
          <a:solidFill>
            <a:schemeClr val="bg2"/>
          </a:solidFill>
          <a:latin typeface="Arial" charset="0"/>
        </a:defRPr>
      </a:lvl8pPr>
      <a:lvl9pPr marL="1685067" algn="l" defTabSz="868859" rtl="0" fontAlgn="base">
        <a:lnSpc>
          <a:spcPct val="75000"/>
        </a:lnSpc>
        <a:spcBef>
          <a:spcPct val="0"/>
        </a:spcBef>
        <a:spcAft>
          <a:spcPct val="0"/>
        </a:spcAft>
        <a:defRPr sz="2800" b="1">
          <a:solidFill>
            <a:schemeClr val="bg2"/>
          </a:solidFill>
          <a:latin typeface="Arial" charset="0"/>
        </a:defRPr>
      </a:lvl9pPr>
    </p:titleStyle>
    <p:bodyStyle>
      <a:lvl1pPr marL="324727" indent="-324727" algn="l" defTabSz="868859" rtl="0" eaLnBrk="0" fontAlgn="base" hangingPunct="0">
        <a:spcBef>
          <a:spcPct val="20000"/>
        </a:spcBef>
        <a:spcAft>
          <a:spcPct val="0"/>
        </a:spcAft>
        <a:buClr>
          <a:schemeClr val="folHlink"/>
        </a:buClr>
        <a:buSzPct val="80000"/>
        <a:buFont typeface="Wingdings" pitchFamily="2" charset="2"/>
        <a:buBlip>
          <a:blip r:embed="rId14"/>
        </a:buBlip>
        <a:defRPr sz="2600">
          <a:solidFill>
            <a:schemeClr val="bg2"/>
          </a:solidFill>
          <a:latin typeface="+mn-lt"/>
          <a:ea typeface="MS PGothic" pitchFamily="34" charset="-128"/>
          <a:cs typeface="ＭＳ Ｐゴシック" charset="0"/>
        </a:defRPr>
      </a:lvl1pPr>
      <a:lvl2pPr marL="705033" indent="-270605" algn="l" defTabSz="868859" rtl="0" eaLnBrk="0" fontAlgn="base" hangingPunct="0">
        <a:spcBef>
          <a:spcPct val="20000"/>
        </a:spcBef>
        <a:spcAft>
          <a:spcPct val="0"/>
        </a:spcAft>
        <a:buClr>
          <a:schemeClr val="tx1"/>
        </a:buClr>
        <a:buSzPct val="90000"/>
        <a:buBlip>
          <a:blip r:embed="rId15"/>
        </a:buBlip>
        <a:defRPr sz="2400">
          <a:solidFill>
            <a:srgbClr val="000099"/>
          </a:solidFill>
          <a:latin typeface="+mn-lt"/>
          <a:ea typeface="MS PGothic" pitchFamily="34" charset="-128"/>
        </a:defRPr>
      </a:lvl2pPr>
      <a:lvl3pPr marL="1085350" indent="-216474" algn="l" defTabSz="868859" rtl="0" eaLnBrk="0" fontAlgn="base" hangingPunct="0">
        <a:spcBef>
          <a:spcPct val="20000"/>
        </a:spcBef>
        <a:spcAft>
          <a:spcPct val="0"/>
        </a:spcAft>
        <a:buClr>
          <a:schemeClr val="accent1"/>
        </a:buClr>
        <a:buSzPct val="80000"/>
        <a:buFont typeface="Wingdings" pitchFamily="2" charset="2"/>
        <a:buBlip>
          <a:blip r:embed="rId16"/>
        </a:buBlip>
        <a:defRPr sz="2200">
          <a:solidFill>
            <a:schemeClr val="bg1"/>
          </a:solidFill>
          <a:latin typeface="+mn-lt"/>
          <a:ea typeface="MS PGothic" pitchFamily="34" charset="-128"/>
        </a:defRPr>
      </a:lvl3pPr>
      <a:lvl4pPr marL="1519777" indent="-216474" algn="l" defTabSz="868859" rtl="0" eaLnBrk="0" fontAlgn="base" hangingPunct="0">
        <a:spcBef>
          <a:spcPct val="20000"/>
        </a:spcBef>
        <a:spcAft>
          <a:spcPct val="0"/>
        </a:spcAft>
        <a:buClr>
          <a:schemeClr val="tx1"/>
        </a:buClr>
        <a:buChar char="–"/>
        <a:defRPr sz="1900">
          <a:solidFill>
            <a:schemeClr val="accent1"/>
          </a:solidFill>
          <a:latin typeface="Arial Unicode MS" pitchFamily="34" charset="-128"/>
          <a:ea typeface="MS PGothic" pitchFamily="34" charset="-128"/>
        </a:defRPr>
      </a:lvl4pPr>
      <a:lvl5pPr marL="1954209" indent="-217937" algn="l" defTabSz="868859" rtl="0" eaLnBrk="0" fontAlgn="base" hangingPunct="0">
        <a:spcBef>
          <a:spcPct val="20000"/>
        </a:spcBef>
        <a:spcAft>
          <a:spcPct val="0"/>
        </a:spcAft>
        <a:buClr>
          <a:schemeClr val="accent1"/>
        </a:buClr>
        <a:buChar char="•"/>
        <a:defRPr sz="1900">
          <a:solidFill>
            <a:schemeClr val="tx1"/>
          </a:solidFill>
          <a:latin typeface="Arial Unicode MS" pitchFamily="34" charset="-128"/>
          <a:ea typeface="MS PGothic" pitchFamily="34" charset="-128"/>
        </a:defRPr>
      </a:lvl5pPr>
      <a:lvl6pPr marL="2375473" indent="-217937" algn="l" defTabSz="868859" rtl="0" fontAlgn="base">
        <a:spcBef>
          <a:spcPct val="20000"/>
        </a:spcBef>
        <a:spcAft>
          <a:spcPct val="0"/>
        </a:spcAft>
        <a:buClr>
          <a:schemeClr val="accent1"/>
        </a:buClr>
        <a:buChar char="•"/>
        <a:defRPr sz="1900">
          <a:solidFill>
            <a:schemeClr val="tx1"/>
          </a:solidFill>
          <a:latin typeface="Arial Unicode MS" pitchFamily="34" charset="-128"/>
        </a:defRPr>
      </a:lvl6pPr>
      <a:lvl7pPr marL="2796741" indent="-217937" algn="l" defTabSz="868859" rtl="0" fontAlgn="base">
        <a:spcBef>
          <a:spcPct val="20000"/>
        </a:spcBef>
        <a:spcAft>
          <a:spcPct val="0"/>
        </a:spcAft>
        <a:buClr>
          <a:schemeClr val="accent1"/>
        </a:buClr>
        <a:buChar char="•"/>
        <a:defRPr sz="1900">
          <a:solidFill>
            <a:schemeClr val="tx1"/>
          </a:solidFill>
          <a:latin typeface="Arial Unicode MS" pitchFamily="34" charset="-128"/>
        </a:defRPr>
      </a:lvl7pPr>
      <a:lvl8pPr marL="3218014" indent="-217937" algn="l" defTabSz="868859" rtl="0" fontAlgn="base">
        <a:spcBef>
          <a:spcPct val="20000"/>
        </a:spcBef>
        <a:spcAft>
          <a:spcPct val="0"/>
        </a:spcAft>
        <a:buClr>
          <a:schemeClr val="accent1"/>
        </a:buClr>
        <a:buChar char="•"/>
        <a:defRPr sz="1900">
          <a:solidFill>
            <a:schemeClr val="tx1"/>
          </a:solidFill>
          <a:latin typeface="Arial Unicode MS" pitchFamily="34" charset="-128"/>
        </a:defRPr>
      </a:lvl8pPr>
      <a:lvl9pPr marL="3639270" indent="-217937" algn="l" defTabSz="868859" rtl="0" fontAlgn="base">
        <a:spcBef>
          <a:spcPct val="20000"/>
        </a:spcBef>
        <a:spcAft>
          <a:spcPct val="0"/>
        </a:spcAft>
        <a:buClr>
          <a:schemeClr val="accent1"/>
        </a:buClr>
        <a:buChar char="•"/>
        <a:defRPr sz="1900">
          <a:solidFill>
            <a:schemeClr val="tx1"/>
          </a:solidFill>
          <a:latin typeface="Arial Unicode MS" pitchFamily="34" charset="-128"/>
        </a:defRPr>
      </a:lvl9pPr>
    </p:bodyStyle>
    <p:otherStyle>
      <a:defPPr>
        <a:defRPr lang="en-US"/>
      </a:defPPr>
      <a:lvl1pPr marL="0" algn="l" defTabSz="842531" rtl="0" eaLnBrk="1" latinLnBrk="0" hangingPunct="1">
        <a:defRPr sz="1700" kern="1200">
          <a:solidFill>
            <a:schemeClr val="tx1"/>
          </a:solidFill>
          <a:latin typeface="+mn-lt"/>
          <a:ea typeface="+mn-ea"/>
          <a:cs typeface="+mn-cs"/>
        </a:defRPr>
      </a:lvl1pPr>
      <a:lvl2pPr marL="421269" algn="l" defTabSz="842531" rtl="0" eaLnBrk="1" latinLnBrk="0" hangingPunct="1">
        <a:defRPr sz="1700" kern="1200">
          <a:solidFill>
            <a:schemeClr val="tx1"/>
          </a:solidFill>
          <a:latin typeface="+mn-lt"/>
          <a:ea typeface="+mn-ea"/>
          <a:cs typeface="+mn-cs"/>
        </a:defRPr>
      </a:lvl2pPr>
      <a:lvl3pPr marL="842531" algn="l" defTabSz="842531" rtl="0" eaLnBrk="1" latinLnBrk="0" hangingPunct="1">
        <a:defRPr sz="1700" kern="1200">
          <a:solidFill>
            <a:schemeClr val="tx1"/>
          </a:solidFill>
          <a:latin typeface="+mn-lt"/>
          <a:ea typeface="+mn-ea"/>
          <a:cs typeface="+mn-cs"/>
        </a:defRPr>
      </a:lvl3pPr>
      <a:lvl4pPr marL="1263796" algn="l" defTabSz="842531" rtl="0" eaLnBrk="1" latinLnBrk="0" hangingPunct="1">
        <a:defRPr sz="1700" kern="1200">
          <a:solidFill>
            <a:schemeClr val="tx1"/>
          </a:solidFill>
          <a:latin typeface="+mn-lt"/>
          <a:ea typeface="+mn-ea"/>
          <a:cs typeface="+mn-cs"/>
        </a:defRPr>
      </a:lvl4pPr>
      <a:lvl5pPr marL="1685067" algn="l" defTabSz="842531" rtl="0" eaLnBrk="1" latinLnBrk="0" hangingPunct="1">
        <a:defRPr sz="1700" kern="1200">
          <a:solidFill>
            <a:schemeClr val="tx1"/>
          </a:solidFill>
          <a:latin typeface="+mn-lt"/>
          <a:ea typeface="+mn-ea"/>
          <a:cs typeface="+mn-cs"/>
        </a:defRPr>
      </a:lvl5pPr>
      <a:lvl6pPr marL="2106335" algn="l" defTabSz="842531" rtl="0" eaLnBrk="1" latinLnBrk="0" hangingPunct="1">
        <a:defRPr sz="1700" kern="1200">
          <a:solidFill>
            <a:schemeClr val="tx1"/>
          </a:solidFill>
          <a:latin typeface="+mn-lt"/>
          <a:ea typeface="+mn-ea"/>
          <a:cs typeface="+mn-cs"/>
        </a:defRPr>
      </a:lvl6pPr>
      <a:lvl7pPr marL="2527595" algn="l" defTabSz="842531" rtl="0" eaLnBrk="1" latinLnBrk="0" hangingPunct="1">
        <a:defRPr sz="1700" kern="1200">
          <a:solidFill>
            <a:schemeClr val="tx1"/>
          </a:solidFill>
          <a:latin typeface="+mn-lt"/>
          <a:ea typeface="+mn-ea"/>
          <a:cs typeface="+mn-cs"/>
        </a:defRPr>
      </a:lvl7pPr>
      <a:lvl8pPr marL="2948864" algn="l" defTabSz="842531" rtl="0" eaLnBrk="1" latinLnBrk="0" hangingPunct="1">
        <a:defRPr sz="1700" kern="1200">
          <a:solidFill>
            <a:schemeClr val="tx1"/>
          </a:solidFill>
          <a:latin typeface="+mn-lt"/>
          <a:ea typeface="+mn-ea"/>
          <a:cs typeface="+mn-cs"/>
        </a:defRPr>
      </a:lvl8pPr>
      <a:lvl9pPr marL="3370138" algn="l" defTabSz="842531"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w="9525">
            <a:noFill/>
            <a:miter lim="800000"/>
            <a:headEnd/>
            <a:tailEnd/>
          </a:ln>
        </p:spPr>
        <p:txBody>
          <a:bodyPr vert="horz" wrap="square" lIns="90995" tIns="45501" rIns="90995" bIns="45501"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827089" y="1412878"/>
            <a:ext cx="7859712" cy="4713288"/>
          </a:xfrm>
          <a:prstGeom prst="rect">
            <a:avLst/>
          </a:prstGeom>
          <a:noFill/>
          <a:ln w="9525">
            <a:noFill/>
            <a:miter lim="800000"/>
            <a:headEnd/>
            <a:tailEnd/>
          </a:ln>
        </p:spPr>
        <p:txBody>
          <a:bodyPr vert="horz" wrap="square" lIns="90995" tIns="45501" rIns="90995" bIns="45501"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90995" tIns="45501" rIns="90995" bIns="45501" numCol="1" anchor="t" anchorCtr="0" compatLnSpc="1">
            <a:prstTxWarp prst="textNoShape">
              <a:avLst/>
            </a:prstTxWarp>
          </a:bodyPr>
          <a:lstStyle>
            <a:lvl1pPr>
              <a:defRPr sz="1400" b="0">
                <a:latin typeface="Arial" charset="0"/>
              </a:defRPr>
            </a:lvl1pPr>
          </a:lstStyle>
          <a:p>
            <a:pPr defTabSz="909964"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90995" tIns="45501" rIns="90995" bIns="45501" numCol="1" anchor="t" anchorCtr="0" compatLnSpc="1">
            <a:prstTxWarp prst="textNoShape">
              <a:avLst/>
            </a:prstTxWarp>
          </a:bodyPr>
          <a:lstStyle>
            <a:lvl1pPr algn="ctr">
              <a:defRPr sz="1400" b="0">
                <a:latin typeface="Arial" charset="0"/>
              </a:defRPr>
            </a:lvl1pPr>
          </a:lstStyle>
          <a:p>
            <a:pPr defTabSz="909964"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995" tIns="45501" rIns="90995" bIns="45501" numCol="1" anchor="t" anchorCtr="0" compatLnSpc="1">
            <a:prstTxWarp prst="textNoShape">
              <a:avLst/>
            </a:prstTxWarp>
          </a:bodyPr>
          <a:lstStyle>
            <a:lvl1pPr algn="r">
              <a:defRPr sz="1400" b="0">
                <a:latin typeface="Arial" charset="0"/>
              </a:defRPr>
            </a:lvl1pPr>
          </a:lstStyle>
          <a:p>
            <a:pPr defTabSz="909964" fontAlgn="base">
              <a:spcBef>
                <a:spcPct val="0"/>
              </a:spcBef>
              <a:spcAft>
                <a:spcPct val="0"/>
              </a:spcAft>
              <a:defRPr/>
            </a:pPr>
            <a:fld id="{ED330FD4-C74C-4D04-AFDA-2D50ABD4E4BA}" type="slidenum">
              <a:rPr lang="en-GB" smtClean="0">
                <a:solidFill>
                  <a:srgbClr val="000000"/>
                </a:solidFill>
              </a:rPr>
              <a:pPr defTabSz="909964" fontAlgn="base">
                <a:spcBef>
                  <a:spcPct val="0"/>
                </a:spcBef>
                <a:spcAft>
                  <a:spcPct val="0"/>
                </a:spcAft>
                <a:defRPr/>
              </a:pPr>
              <a:t>‹#›</a:t>
            </a:fld>
            <a:endParaRPr lang="en-GB">
              <a:solidFill>
                <a:srgbClr val="000000"/>
              </a:solidFill>
            </a:endParaRPr>
          </a:p>
        </p:txBody>
      </p:sp>
      <p:sp>
        <p:nvSpPr>
          <p:cNvPr id="8" name="Rektangel 6"/>
          <p:cNvSpPr>
            <a:spLocks noChangeArrowheads="1"/>
          </p:cNvSpPr>
          <p:nvPr userDrawn="1"/>
        </p:nvSpPr>
        <p:spPr bwMode="auto">
          <a:xfrm>
            <a:off x="0" y="5867400"/>
            <a:ext cx="9144000" cy="990600"/>
          </a:xfrm>
          <a:prstGeom prst="rect">
            <a:avLst/>
          </a:prstGeom>
          <a:solidFill>
            <a:srgbClr val="006A9C"/>
          </a:solidFill>
          <a:ln w="9525" algn="ctr">
            <a:noFill/>
            <a:miter lim="800000"/>
            <a:headEnd/>
            <a:tailEnd/>
          </a:ln>
        </p:spPr>
        <p:txBody>
          <a:bodyPr lIns="90995" tIns="45501" rIns="90995" bIns="45501" anchor="ctr"/>
          <a:lstStyle/>
          <a:p>
            <a:pPr algn="ctr" defTabSz="454983">
              <a:defRPr/>
            </a:pPr>
            <a:r>
              <a:rPr lang="da-DK">
                <a:solidFill>
                  <a:srgbClr val="FFFFFF"/>
                </a:solidFill>
              </a:rPr>
              <a:t> </a:t>
            </a:r>
          </a:p>
        </p:txBody>
      </p:sp>
      <p:pic>
        <p:nvPicPr>
          <p:cNvPr id="1032" name="Billede 7" descr="WHO-EURO-EN-W.eps"/>
          <p:cNvPicPr>
            <a:picLocks noChangeAspect="1"/>
          </p:cNvPicPr>
          <p:nvPr userDrawn="1"/>
        </p:nvPicPr>
        <p:blipFill>
          <a:blip r:embed="rId15" cstate="print"/>
          <a:srcRect/>
          <a:stretch>
            <a:fillRect/>
          </a:stretch>
        </p:blipFill>
        <p:spPr bwMode="auto">
          <a:xfrm>
            <a:off x="152437" y="6003935"/>
            <a:ext cx="1755775" cy="739775"/>
          </a:xfrm>
          <a:prstGeom prst="rect">
            <a:avLst/>
          </a:prstGeom>
          <a:noFill/>
          <a:ln w="9525">
            <a:noFill/>
            <a:miter lim="800000"/>
            <a:headEnd/>
            <a:tailEnd/>
          </a:ln>
        </p:spPr>
      </p:pic>
    </p:spTree>
    <p:extLst>
      <p:ext uri="{BB962C8B-B14F-4D97-AF65-F5344CB8AC3E}">
        <p14:creationId xmlns:p14="http://schemas.microsoft.com/office/powerpoint/2010/main" val="58784803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hf sldNum="0" hdr="0" ftr="0" dt="0"/>
  <p:txStyles>
    <p:titleStyle>
      <a:lvl1pPr algn="l" rtl="0" eaLnBrk="0" fontAlgn="base" hangingPunct="0">
        <a:spcBef>
          <a:spcPct val="0"/>
        </a:spcBef>
        <a:spcAft>
          <a:spcPct val="0"/>
        </a:spcAft>
        <a:defRPr sz="3200">
          <a:solidFill>
            <a:srgbClr val="993300"/>
          </a:solidFill>
          <a:latin typeface="+mj-lt"/>
          <a:ea typeface="+mj-ea"/>
          <a:cs typeface="+mj-cs"/>
        </a:defRPr>
      </a:lvl1pPr>
      <a:lvl2pPr algn="l" rtl="0" eaLnBrk="0" fontAlgn="base" hangingPunct="0">
        <a:spcBef>
          <a:spcPct val="0"/>
        </a:spcBef>
        <a:spcAft>
          <a:spcPct val="0"/>
        </a:spcAft>
        <a:defRPr sz="3200">
          <a:solidFill>
            <a:srgbClr val="993300"/>
          </a:solidFill>
          <a:latin typeface="Arial" charset="0"/>
        </a:defRPr>
      </a:lvl2pPr>
      <a:lvl3pPr algn="l" rtl="0" eaLnBrk="0" fontAlgn="base" hangingPunct="0">
        <a:spcBef>
          <a:spcPct val="0"/>
        </a:spcBef>
        <a:spcAft>
          <a:spcPct val="0"/>
        </a:spcAft>
        <a:defRPr sz="3200">
          <a:solidFill>
            <a:srgbClr val="993300"/>
          </a:solidFill>
          <a:latin typeface="Arial" charset="0"/>
        </a:defRPr>
      </a:lvl3pPr>
      <a:lvl4pPr algn="l" rtl="0" eaLnBrk="0" fontAlgn="base" hangingPunct="0">
        <a:spcBef>
          <a:spcPct val="0"/>
        </a:spcBef>
        <a:spcAft>
          <a:spcPct val="0"/>
        </a:spcAft>
        <a:defRPr sz="3200">
          <a:solidFill>
            <a:srgbClr val="993300"/>
          </a:solidFill>
          <a:latin typeface="Arial" charset="0"/>
        </a:defRPr>
      </a:lvl4pPr>
      <a:lvl5pPr algn="l" rtl="0" eaLnBrk="0" fontAlgn="base" hangingPunct="0">
        <a:spcBef>
          <a:spcPct val="0"/>
        </a:spcBef>
        <a:spcAft>
          <a:spcPct val="0"/>
        </a:spcAft>
        <a:defRPr sz="3200">
          <a:solidFill>
            <a:srgbClr val="993300"/>
          </a:solidFill>
          <a:latin typeface="Arial" charset="0"/>
        </a:defRPr>
      </a:lvl5pPr>
      <a:lvl6pPr marL="454983" algn="l" rtl="0" fontAlgn="base">
        <a:spcBef>
          <a:spcPct val="0"/>
        </a:spcBef>
        <a:spcAft>
          <a:spcPct val="0"/>
        </a:spcAft>
        <a:defRPr sz="3200">
          <a:solidFill>
            <a:srgbClr val="993300"/>
          </a:solidFill>
          <a:latin typeface="Arial" charset="0"/>
        </a:defRPr>
      </a:lvl6pPr>
      <a:lvl7pPr marL="909964" algn="l" rtl="0" fontAlgn="base">
        <a:spcBef>
          <a:spcPct val="0"/>
        </a:spcBef>
        <a:spcAft>
          <a:spcPct val="0"/>
        </a:spcAft>
        <a:defRPr sz="3200">
          <a:solidFill>
            <a:srgbClr val="993300"/>
          </a:solidFill>
          <a:latin typeface="Arial" charset="0"/>
        </a:defRPr>
      </a:lvl7pPr>
      <a:lvl8pPr marL="1364943" algn="l" rtl="0" fontAlgn="base">
        <a:spcBef>
          <a:spcPct val="0"/>
        </a:spcBef>
        <a:spcAft>
          <a:spcPct val="0"/>
        </a:spcAft>
        <a:defRPr sz="3200">
          <a:solidFill>
            <a:srgbClr val="993300"/>
          </a:solidFill>
          <a:latin typeface="Arial" charset="0"/>
        </a:defRPr>
      </a:lvl8pPr>
      <a:lvl9pPr marL="1819922" algn="l" rtl="0" fontAlgn="base">
        <a:spcBef>
          <a:spcPct val="0"/>
        </a:spcBef>
        <a:spcAft>
          <a:spcPct val="0"/>
        </a:spcAft>
        <a:defRPr sz="3200">
          <a:solidFill>
            <a:srgbClr val="993300"/>
          </a:solidFill>
          <a:latin typeface="Arial" charset="0"/>
        </a:defRPr>
      </a:lvl9pPr>
    </p:titleStyle>
    <p:bodyStyle>
      <a:lvl1pPr marL="341235" indent="-341235" algn="l" rtl="0" eaLnBrk="0" fontAlgn="base" hangingPunct="0">
        <a:spcBef>
          <a:spcPct val="20000"/>
        </a:spcBef>
        <a:spcAft>
          <a:spcPct val="15000"/>
        </a:spcAft>
        <a:buChar char="•"/>
        <a:defRPr sz="2800">
          <a:solidFill>
            <a:schemeClr val="tx1"/>
          </a:solidFill>
          <a:latin typeface="+mn-lt"/>
          <a:ea typeface="+mn-ea"/>
          <a:cs typeface="+mn-cs"/>
        </a:defRPr>
      </a:lvl1pPr>
      <a:lvl2pPr marL="739338" indent="-284359" algn="l" rtl="0" eaLnBrk="0" fontAlgn="base" hangingPunct="0">
        <a:spcBef>
          <a:spcPct val="20000"/>
        </a:spcBef>
        <a:spcAft>
          <a:spcPct val="15000"/>
        </a:spcAft>
        <a:buChar char="–"/>
        <a:defRPr sz="2800">
          <a:solidFill>
            <a:schemeClr val="tx1"/>
          </a:solidFill>
          <a:latin typeface="+mn-lt"/>
        </a:defRPr>
      </a:lvl2pPr>
      <a:lvl3pPr marL="1137452" indent="-227503" algn="l" rtl="0" eaLnBrk="0" fontAlgn="base" hangingPunct="0">
        <a:spcBef>
          <a:spcPct val="20000"/>
        </a:spcBef>
        <a:spcAft>
          <a:spcPct val="15000"/>
        </a:spcAft>
        <a:buChar char="•"/>
        <a:defRPr sz="2400">
          <a:solidFill>
            <a:schemeClr val="tx1"/>
          </a:solidFill>
          <a:latin typeface="+mn-lt"/>
        </a:defRPr>
      </a:lvl3pPr>
      <a:lvl4pPr marL="1592431" indent="-227503" algn="l" rtl="0" eaLnBrk="0" fontAlgn="base" hangingPunct="0">
        <a:spcBef>
          <a:spcPct val="20000"/>
        </a:spcBef>
        <a:spcAft>
          <a:spcPct val="15000"/>
        </a:spcAft>
        <a:buChar char="–"/>
        <a:defRPr sz="2000">
          <a:solidFill>
            <a:schemeClr val="tx1"/>
          </a:solidFill>
          <a:latin typeface="+mn-lt"/>
        </a:defRPr>
      </a:lvl4pPr>
      <a:lvl5pPr marL="2047411" indent="-227503" algn="l" rtl="0" eaLnBrk="0" fontAlgn="base" hangingPunct="0">
        <a:spcBef>
          <a:spcPct val="20000"/>
        </a:spcBef>
        <a:spcAft>
          <a:spcPct val="15000"/>
        </a:spcAft>
        <a:buChar char="»"/>
        <a:defRPr sz="2000">
          <a:solidFill>
            <a:schemeClr val="tx1"/>
          </a:solidFill>
          <a:latin typeface="+mn-lt"/>
        </a:defRPr>
      </a:lvl5pPr>
      <a:lvl6pPr marL="2502390" indent="-227503" algn="l" rtl="0" fontAlgn="base">
        <a:spcBef>
          <a:spcPct val="20000"/>
        </a:spcBef>
        <a:spcAft>
          <a:spcPct val="15000"/>
        </a:spcAft>
        <a:buChar char="»"/>
        <a:defRPr sz="2000">
          <a:solidFill>
            <a:schemeClr val="tx1"/>
          </a:solidFill>
          <a:latin typeface="+mn-lt"/>
        </a:defRPr>
      </a:lvl6pPr>
      <a:lvl7pPr marL="2957372" indent="-227503" algn="l" rtl="0" fontAlgn="base">
        <a:spcBef>
          <a:spcPct val="20000"/>
        </a:spcBef>
        <a:spcAft>
          <a:spcPct val="15000"/>
        </a:spcAft>
        <a:buChar char="»"/>
        <a:defRPr sz="2000">
          <a:solidFill>
            <a:schemeClr val="tx1"/>
          </a:solidFill>
          <a:latin typeface="+mn-lt"/>
        </a:defRPr>
      </a:lvl7pPr>
      <a:lvl8pPr marL="3412354" indent="-227503" algn="l" rtl="0" fontAlgn="base">
        <a:spcBef>
          <a:spcPct val="20000"/>
        </a:spcBef>
        <a:spcAft>
          <a:spcPct val="15000"/>
        </a:spcAft>
        <a:buChar char="»"/>
        <a:defRPr sz="2000">
          <a:solidFill>
            <a:schemeClr val="tx1"/>
          </a:solidFill>
          <a:latin typeface="+mn-lt"/>
        </a:defRPr>
      </a:lvl8pPr>
      <a:lvl9pPr marL="3867335" indent="-227503" algn="l" rtl="0" fontAlgn="base">
        <a:spcBef>
          <a:spcPct val="20000"/>
        </a:spcBef>
        <a:spcAft>
          <a:spcPct val="15000"/>
        </a:spcAft>
        <a:buChar char="»"/>
        <a:defRPr sz="2000">
          <a:solidFill>
            <a:schemeClr val="tx1"/>
          </a:solidFill>
          <a:latin typeface="+mn-lt"/>
        </a:defRPr>
      </a:lvl9pPr>
    </p:bodyStyle>
    <p:otherStyle>
      <a:defPPr>
        <a:defRPr lang="en-US"/>
      </a:defPPr>
      <a:lvl1pPr marL="0" algn="l" defTabSz="909964" rtl="0" eaLnBrk="1" latinLnBrk="0" hangingPunct="1">
        <a:defRPr sz="1800" kern="1200">
          <a:solidFill>
            <a:schemeClr val="tx1"/>
          </a:solidFill>
          <a:latin typeface="+mn-lt"/>
          <a:ea typeface="+mn-ea"/>
          <a:cs typeface="+mn-cs"/>
        </a:defRPr>
      </a:lvl1pPr>
      <a:lvl2pPr marL="454983" algn="l" defTabSz="909964" rtl="0" eaLnBrk="1" latinLnBrk="0" hangingPunct="1">
        <a:defRPr sz="1800" kern="1200">
          <a:solidFill>
            <a:schemeClr val="tx1"/>
          </a:solidFill>
          <a:latin typeface="+mn-lt"/>
          <a:ea typeface="+mn-ea"/>
          <a:cs typeface="+mn-cs"/>
        </a:defRPr>
      </a:lvl2pPr>
      <a:lvl3pPr marL="909964" algn="l" defTabSz="909964" rtl="0" eaLnBrk="1" latinLnBrk="0" hangingPunct="1">
        <a:defRPr sz="1800" kern="1200">
          <a:solidFill>
            <a:schemeClr val="tx1"/>
          </a:solidFill>
          <a:latin typeface="+mn-lt"/>
          <a:ea typeface="+mn-ea"/>
          <a:cs typeface="+mn-cs"/>
        </a:defRPr>
      </a:lvl3pPr>
      <a:lvl4pPr marL="1364943" algn="l" defTabSz="909964" rtl="0" eaLnBrk="1" latinLnBrk="0" hangingPunct="1">
        <a:defRPr sz="1800" kern="1200">
          <a:solidFill>
            <a:schemeClr val="tx1"/>
          </a:solidFill>
          <a:latin typeface="+mn-lt"/>
          <a:ea typeface="+mn-ea"/>
          <a:cs typeface="+mn-cs"/>
        </a:defRPr>
      </a:lvl4pPr>
      <a:lvl5pPr marL="1819922" algn="l" defTabSz="909964" rtl="0" eaLnBrk="1" latinLnBrk="0" hangingPunct="1">
        <a:defRPr sz="1800" kern="1200">
          <a:solidFill>
            <a:schemeClr val="tx1"/>
          </a:solidFill>
          <a:latin typeface="+mn-lt"/>
          <a:ea typeface="+mn-ea"/>
          <a:cs typeface="+mn-cs"/>
        </a:defRPr>
      </a:lvl5pPr>
      <a:lvl6pPr marL="2274901" algn="l" defTabSz="909964" rtl="0" eaLnBrk="1" latinLnBrk="0" hangingPunct="1">
        <a:defRPr sz="1800" kern="1200">
          <a:solidFill>
            <a:schemeClr val="tx1"/>
          </a:solidFill>
          <a:latin typeface="+mn-lt"/>
          <a:ea typeface="+mn-ea"/>
          <a:cs typeface="+mn-cs"/>
        </a:defRPr>
      </a:lvl6pPr>
      <a:lvl7pPr marL="2729885" algn="l" defTabSz="909964" rtl="0" eaLnBrk="1" latinLnBrk="0" hangingPunct="1">
        <a:defRPr sz="1800" kern="1200">
          <a:solidFill>
            <a:schemeClr val="tx1"/>
          </a:solidFill>
          <a:latin typeface="+mn-lt"/>
          <a:ea typeface="+mn-ea"/>
          <a:cs typeface="+mn-cs"/>
        </a:defRPr>
      </a:lvl7pPr>
      <a:lvl8pPr marL="3184862" algn="l" defTabSz="909964" rtl="0" eaLnBrk="1" latinLnBrk="0" hangingPunct="1">
        <a:defRPr sz="1800" kern="1200">
          <a:solidFill>
            <a:schemeClr val="tx1"/>
          </a:solidFill>
          <a:latin typeface="+mn-lt"/>
          <a:ea typeface="+mn-ea"/>
          <a:cs typeface="+mn-cs"/>
        </a:defRPr>
      </a:lvl8pPr>
      <a:lvl9pPr marL="3639845" algn="l" defTabSz="90996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68767205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69900807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8002605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8105994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214450425"/>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
            <a:ext cx="9144000" cy="95994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461" tIns="43735" rIns="87461" bIns="43735"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726838" y="1071565"/>
            <a:ext cx="8417199"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57" tIns="43431" rIns="86857" bIns="434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5740" name="Text Box 28"/>
          <p:cNvSpPr txBox="1">
            <a:spLocks noChangeArrowheads="1"/>
          </p:cNvSpPr>
          <p:nvPr/>
        </p:nvSpPr>
        <p:spPr bwMode="auto">
          <a:xfrm>
            <a:off x="340861" y="6407055"/>
            <a:ext cx="414941" cy="314809"/>
          </a:xfrm>
          <a:prstGeom prst="rect">
            <a:avLst/>
          </a:prstGeom>
          <a:noFill/>
          <a:ln w="9525">
            <a:noFill/>
            <a:miter lim="800000"/>
            <a:headEnd/>
            <a:tailEnd/>
          </a:ln>
          <a:effectLst/>
        </p:spPr>
        <p:txBody>
          <a:bodyPr wrap="none" lIns="84250" tIns="42127" rIns="84250" bIns="42127">
            <a:spAutoFit/>
          </a:bodyPr>
          <a:lstStyle>
            <a:lvl1pPr defTabSz="908050" eaLnBrk="0" hangingPunct="0">
              <a:defRPr sz="2500" i="1">
                <a:solidFill>
                  <a:schemeClr val="tx1"/>
                </a:solidFill>
                <a:latin typeface="Arial Unicode MS" pitchFamily="34" charset="-128"/>
                <a:ea typeface="MS PGothic" pitchFamily="34" charset="-128"/>
              </a:defRPr>
            </a:lvl1pPr>
            <a:lvl2pPr marL="742950" indent="-285750" defTabSz="908050" eaLnBrk="0" hangingPunct="0">
              <a:defRPr sz="2500" i="1">
                <a:solidFill>
                  <a:schemeClr val="tx1"/>
                </a:solidFill>
                <a:latin typeface="Arial Unicode MS" pitchFamily="34" charset="-128"/>
                <a:ea typeface="MS PGothic" pitchFamily="34" charset="-128"/>
              </a:defRPr>
            </a:lvl2pPr>
            <a:lvl3pPr marL="1143000" indent="-228600" defTabSz="908050" eaLnBrk="0" hangingPunct="0">
              <a:defRPr sz="2500" i="1">
                <a:solidFill>
                  <a:schemeClr val="tx1"/>
                </a:solidFill>
                <a:latin typeface="Arial Unicode MS" pitchFamily="34" charset="-128"/>
                <a:ea typeface="MS PGothic" pitchFamily="34" charset="-128"/>
              </a:defRPr>
            </a:lvl3pPr>
            <a:lvl4pPr marL="1600200" indent="-228600" defTabSz="908050" eaLnBrk="0" hangingPunct="0">
              <a:defRPr sz="2500" i="1">
                <a:solidFill>
                  <a:schemeClr val="tx1"/>
                </a:solidFill>
                <a:latin typeface="Arial Unicode MS" pitchFamily="34" charset="-128"/>
                <a:ea typeface="MS PGothic" pitchFamily="34" charset="-128"/>
              </a:defRPr>
            </a:lvl4pPr>
            <a:lvl5pPr marL="2057400" indent="-228600" defTabSz="908050" eaLnBrk="0" hangingPunct="0">
              <a:defRPr sz="2500" i="1">
                <a:solidFill>
                  <a:schemeClr val="tx1"/>
                </a:solidFill>
                <a:latin typeface="Arial Unicode MS" pitchFamily="34" charset="-128"/>
                <a:ea typeface="MS PGothic" pitchFamily="34" charset="-128"/>
              </a:defRPr>
            </a:lvl5pPr>
            <a:lvl6pPr marL="25146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eaLnBrk="1" fontAlgn="base" hangingPunct="1">
              <a:spcBef>
                <a:spcPct val="0"/>
              </a:spcBef>
              <a:spcAft>
                <a:spcPct val="0"/>
              </a:spcAft>
              <a:defRPr/>
            </a:pPr>
            <a:fld id="{279406F6-703A-4E8F-9950-24EADD568DB4}" type="slidenum">
              <a:rPr lang="en-US" sz="1500" b="1" i="0" smtClean="0">
                <a:solidFill>
                  <a:srgbClr val="FFFFFF"/>
                </a:solidFill>
                <a:latin typeface="Arial" charset="0"/>
              </a:rPr>
              <a:pPr eaLnBrk="1" fontAlgn="base" hangingPunct="1">
                <a:spcBef>
                  <a:spcPct val="0"/>
                </a:spcBef>
                <a:spcAft>
                  <a:spcPct val="0"/>
                </a:spcAft>
                <a:defRPr/>
              </a:pPr>
              <a:t>‹#›</a:t>
            </a:fld>
            <a:endParaRPr lang="en-US" sz="1500" b="1" i="0" smtClean="0">
              <a:solidFill>
                <a:srgbClr val="FFFFFF"/>
              </a:solidFill>
              <a:latin typeface="Arial" charset="0"/>
            </a:endParaRPr>
          </a:p>
        </p:txBody>
      </p:sp>
      <p:sp>
        <p:nvSpPr>
          <p:cNvPr id="1029" name="Rectangle 33"/>
          <p:cNvSpPr>
            <a:spLocks noChangeArrowheads="1"/>
          </p:cNvSpPr>
          <p:nvPr/>
        </p:nvSpPr>
        <p:spPr bwMode="auto">
          <a:xfrm>
            <a:off x="0" y="5929312"/>
            <a:ext cx="9144000" cy="9286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260" tIns="42132" rIns="84260" bIns="42132" anchor="ctr"/>
          <a:lstStyle/>
          <a:p>
            <a:pPr defTabSz="868964" fontAlgn="base">
              <a:lnSpc>
                <a:spcPct val="75000"/>
              </a:lnSpc>
              <a:spcBef>
                <a:spcPct val="0"/>
              </a:spcBef>
              <a:spcAft>
                <a:spcPct val="0"/>
              </a:spcAft>
            </a:pPr>
            <a:r>
              <a:rPr lang="en-US" sz="2800" b="1">
                <a:solidFill>
                  <a:srgbClr val="000000"/>
                </a:solidFill>
                <a:ea typeface="MS PGothic" pitchFamily="34" charset="-128"/>
              </a:rPr>
              <a:t> </a:t>
            </a:r>
            <a:br>
              <a:rPr lang="en-US" sz="2800" b="1">
                <a:solidFill>
                  <a:srgbClr val="000000"/>
                </a:solidFill>
                <a:ea typeface="MS PGothic" pitchFamily="34" charset="-128"/>
              </a:rPr>
            </a:br>
            <a:r>
              <a:rPr lang="en-US" sz="2800" b="1">
                <a:solidFill>
                  <a:srgbClr val="000000"/>
                </a:solidFill>
                <a:ea typeface="MS PGothic" pitchFamily="34" charset="-128"/>
              </a:rPr>
              <a:t/>
            </a:r>
            <a:br>
              <a:rPr lang="en-US" sz="2800" b="1">
                <a:solidFill>
                  <a:srgbClr val="000000"/>
                </a:solidFill>
                <a:ea typeface="MS PGothic" pitchFamily="34" charset="-128"/>
              </a:rPr>
            </a:br>
            <a:endParaRPr lang="en-US" sz="2800" b="1">
              <a:solidFill>
                <a:srgbClr val="000000"/>
              </a:solidFill>
              <a:ea typeface="MS PGothic" pitchFamily="34" charset="-128"/>
            </a:endParaRPr>
          </a:p>
        </p:txBody>
      </p:sp>
      <p:pic>
        <p:nvPicPr>
          <p:cNvPr id="1030" name="Picture 34" descr="WHO_Forms_SEARO-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5908515"/>
            <a:ext cx="1985230" cy="87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47" name="Text Box 35"/>
          <p:cNvSpPr txBox="1">
            <a:spLocks noChangeArrowheads="1"/>
          </p:cNvSpPr>
          <p:nvPr/>
        </p:nvSpPr>
        <p:spPr bwMode="auto">
          <a:xfrm>
            <a:off x="8417199" y="6109398"/>
            <a:ext cx="559302" cy="353622"/>
          </a:xfrm>
          <a:prstGeom prst="rect">
            <a:avLst/>
          </a:prstGeom>
          <a:noFill/>
          <a:ln w="9525">
            <a:noFill/>
            <a:miter lim="800000"/>
            <a:headEnd/>
            <a:tailEnd/>
          </a:ln>
          <a:effectLst/>
        </p:spPr>
        <p:txBody>
          <a:bodyPr lIns="84260" tIns="42132" rIns="84260" bIns="42132">
            <a:spAutoFit/>
          </a:bodyPr>
          <a:lstStyle>
            <a:lvl1pPr defTabSz="942975" eaLnBrk="0" hangingPunct="0">
              <a:defRPr sz="2500" i="1">
                <a:solidFill>
                  <a:schemeClr val="tx1"/>
                </a:solidFill>
                <a:latin typeface="Arial Unicode MS" pitchFamily="34" charset="-128"/>
                <a:ea typeface="MS PGothic" pitchFamily="34" charset="-128"/>
              </a:defRPr>
            </a:lvl1pPr>
            <a:lvl2pPr marL="742950" indent="-285750" defTabSz="942975" eaLnBrk="0" hangingPunct="0">
              <a:defRPr sz="2500" i="1">
                <a:solidFill>
                  <a:schemeClr val="tx1"/>
                </a:solidFill>
                <a:latin typeface="Arial Unicode MS" pitchFamily="34" charset="-128"/>
                <a:ea typeface="MS PGothic" pitchFamily="34" charset="-128"/>
              </a:defRPr>
            </a:lvl2pPr>
            <a:lvl3pPr marL="1143000" indent="-228600" defTabSz="942975" eaLnBrk="0" hangingPunct="0">
              <a:defRPr sz="2500" i="1">
                <a:solidFill>
                  <a:schemeClr val="tx1"/>
                </a:solidFill>
                <a:latin typeface="Arial Unicode MS" pitchFamily="34" charset="-128"/>
                <a:ea typeface="MS PGothic" pitchFamily="34" charset="-128"/>
              </a:defRPr>
            </a:lvl3pPr>
            <a:lvl4pPr marL="1600200" indent="-228600" defTabSz="942975" eaLnBrk="0" hangingPunct="0">
              <a:defRPr sz="2500" i="1">
                <a:solidFill>
                  <a:schemeClr val="tx1"/>
                </a:solidFill>
                <a:latin typeface="Arial Unicode MS" pitchFamily="34" charset="-128"/>
                <a:ea typeface="MS PGothic" pitchFamily="34" charset="-128"/>
              </a:defRPr>
            </a:lvl4pPr>
            <a:lvl5pPr marL="2057400" indent="-228600" defTabSz="942975" eaLnBrk="0" hangingPunct="0">
              <a:defRPr sz="2500" i="1">
                <a:solidFill>
                  <a:schemeClr val="tx1"/>
                </a:solidFill>
                <a:latin typeface="Arial Unicode MS" pitchFamily="34" charset="-128"/>
                <a:ea typeface="MS PGothic" pitchFamily="34" charset="-128"/>
              </a:defRPr>
            </a:lvl5pPr>
            <a:lvl6pPr marL="25146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eaLnBrk="1" fontAlgn="base" hangingPunct="1">
              <a:spcBef>
                <a:spcPct val="0"/>
              </a:spcBef>
              <a:spcAft>
                <a:spcPct val="0"/>
              </a:spcAft>
              <a:defRPr/>
            </a:pPr>
            <a:fld id="{0096C83B-42E2-471A-B1B4-3B72517D0934}" type="slidenum">
              <a:rPr lang="en-GB" sz="1700" i="0" smtClean="0">
                <a:solidFill>
                  <a:srgbClr val="FFFFFF"/>
                </a:solidFill>
              </a:rPr>
              <a:pPr eaLnBrk="1" fontAlgn="base" hangingPunct="1">
                <a:spcBef>
                  <a:spcPct val="0"/>
                </a:spcBef>
                <a:spcAft>
                  <a:spcPct val="0"/>
                </a:spcAft>
                <a:defRPr/>
              </a:pPr>
              <a:t>‹#›</a:t>
            </a:fld>
            <a:endParaRPr lang="en-GB" sz="1700" i="0" smtClean="0">
              <a:solidFill>
                <a:srgbClr val="FFFFFF"/>
              </a:solidFill>
            </a:endParaRPr>
          </a:p>
        </p:txBody>
      </p:sp>
      <p:sp>
        <p:nvSpPr>
          <p:cNvPr id="115748" name="Text Box 36"/>
          <p:cNvSpPr txBox="1">
            <a:spLocks noChangeArrowheads="1"/>
          </p:cNvSpPr>
          <p:nvPr/>
        </p:nvSpPr>
        <p:spPr bwMode="auto">
          <a:xfrm>
            <a:off x="2264882" y="6072203"/>
            <a:ext cx="6082406" cy="285142"/>
          </a:xfrm>
          <a:prstGeom prst="rect">
            <a:avLst/>
          </a:prstGeom>
          <a:noFill/>
          <a:ln w="9525">
            <a:noFill/>
            <a:miter lim="800000"/>
            <a:headEnd/>
            <a:tailEnd/>
          </a:ln>
          <a:effectLst/>
        </p:spPr>
        <p:txBody>
          <a:bodyPr lIns="84260" tIns="42132" rIns="84260" bIns="42132">
            <a:spAutoFit/>
          </a:bodyPr>
          <a:lstStyle>
            <a:lvl1pPr defTabSz="942975" eaLnBrk="0" hangingPunct="0">
              <a:defRPr sz="2500" i="1">
                <a:solidFill>
                  <a:schemeClr val="tx1"/>
                </a:solidFill>
                <a:latin typeface="Arial Unicode MS" pitchFamily="34" charset="-128"/>
                <a:ea typeface="MS PGothic" pitchFamily="34" charset="-128"/>
              </a:defRPr>
            </a:lvl1pPr>
            <a:lvl2pPr marL="742950" indent="-285750" defTabSz="942975" eaLnBrk="0" hangingPunct="0">
              <a:defRPr sz="2500" i="1">
                <a:solidFill>
                  <a:schemeClr val="tx1"/>
                </a:solidFill>
                <a:latin typeface="Arial Unicode MS" pitchFamily="34" charset="-128"/>
                <a:ea typeface="MS PGothic" pitchFamily="34" charset="-128"/>
              </a:defRPr>
            </a:lvl2pPr>
            <a:lvl3pPr marL="1143000" indent="-228600" defTabSz="942975" eaLnBrk="0" hangingPunct="0">
              <a:defRPr sz="2500" i="1">
                <a:solidFill>
                  <a:schemeClr val="tx1"/>
                </a:solidFill>
                <a:latin typeface="Arial Unicode MS" pitchFamily="34" charset="-128"/>
                <a:ea typeface="MS PGothic" pitchFamily="34" charset="-128"/>
              </a:defRPr>
            </a:lvl3pPr>
            <a:lvl4pPr marL="1600200" indent="-228600" defTabSz="942975" eaLnBrk="0" hangingPunct="0">
              <a:defRPr sz="2500" i="1">
                <a:solidFill>
                  <a:schemeClr val="tx1"/>
                </a:solidFill>
                <a:latin typeface="Arial Unicode MS" pitchFamily="34" charset="-128"/>
                <a:ea typeface="MS PGothic" pitchFamily="34" charset="-128"/>
              </a:defRPr>
            </a:lvl4pPr>
            <a:lvl5pPr marL="2057400" indent="-228600" defTabSz="942975" eaLnBrk="0" hangingPunct="0">
              <a:defRPr sz="2500" i="1">
                <a:solidFill>
                  <a:schemeClr val="tx1"/>
                </a:solidFill>
                <a:latin typeface="Arial Unicode MS" pitchFamily="34" charset="-128"/>
                <a:ea typeface="MS PGothic" pitchFamily="34" charset="-128"/>
              </a:defRPr>
            </a:lvl5pPr>
            <a:lvl6pPr marL="25146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algn="ctr" eaLnBrk="1" fontAlgn="base" hangingPunct="1">
              <a:spcBef>
                <a:spcPct val="0"/>
              </a:spcBef>
              <a:spcAft>
                <a:spcPct val="0"/>
              </a:spcAft>
              <a:defRPr/>
            </a:pPr>
            <a:endParaRPr lang="en-GB" sz="1300" b="1" i="0" dirty="0" smtClean="0">
              <a:solidFill>
                <a:srgbClr val="FFFFFF"/>
              </a:solidFill>
              <a:latin typeface="Arial" charset="0"/>
            </a:endParaRPr>
          </a:p>
        </p:txBody>
      </p:sp>
    </p:spTree>
    <p:extLst>
      <p:ext uri="{BB962C8B-B14F-4D97-AF65-F5344CB8AC3E}">
        <p14:creationId xmlns:p14="http://schemas.microsoft.com/office/powerpoint/2010/main" val="111465700"/>
      </p:ext>
    </p:extLst>
  </p:cSld>
  <p:clrMap bg1="dk2" tx1="lt1" bg2="dk1" tx2="lt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ransition spd="med"/>
  <p:timing>
    <p:tnLst>
      <p:par>
        <p:cTn id="1" dur="indefinite" restart="never" nodeType="tmRoot"/>
      </p:par>
    </p:tnLst>
  </p:timing>
  <p:hf sldNum="0" hdr="0" ftr="0" dt="0"/>
  <p:txStyles>
    <p:titleStyle>
      <a:lvl1pPr algn="l" defTabSz="868964" rtl="0" eaLnBrk="0" fontAlgn="base" hangingPunct="0">
        <a:lnSpc>
          <a:spcPct val="75000"/>
        </a:lnSpc>
        <a:spcBef>
          <a:spcPct val="0"/>
        </a:spcBef>
        <a:spcAft>
          <a:spcPct val="0"/>
        </a:spcAft>
        <a:defRPr sz="2800" b="1">
          <a:solidFill>
            <a:schemeClr val="bg2"/>
          </a:solidFill>
          <a:latin typeface="+mj-lt"/>
          <a:ea typeface="MS PGothic" pitchFamily="34" charset="-128"/>
          <a:cs typeface="ＭＳ Ｐゴシック" charset="0"/>
        </a:defRPr>
      </a:lvl1pPr>
      <a:lvl2pPr algn="l" defTabSz="868964"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2pPr>
      <a:lvl3pPr algn="l" defTabSz="868964"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3pPr>
      <a:lvl4pPr algn="l" defTabSz="868964"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4pPr>
      <a:lvl5pPr algn="l" defTabSz="868964"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5pPr>
      <a:lvl6pPr marL="421318" algn="l" defTabSz="868964" rtl="0" fontAlgn="base">
        <a:lnSpc>
          <a:spcPct val="75000"/>
        </a:lnSpc>
        <a:spcBef>
          <a:spcPct val="0"/>
        </a:spcBef>
        <a:spcAft>
          <a:spcPct val="0"/>
        </a:spcAft>
        <a:defRPr sz="2800" b="1">
          <a:solidFill>
            <a:schemeClr val="bg2"/>
          </a:solidFill>
          <a:latin typeface="Arial" charset="0"/>
        </a:defRPr>
      </a:lvl6pPr>
      <a:lvl7pPr marL="842636" algn="l" defTabSz="868964" rtl="0" fontAlgn="base">
        <a:lnSpc>
          <a:spcPct val="75000"/>
        </a:lnSpc>
        <a:spcBef>
          <a:spcPct val="0"/>
        </a:spcBef>
        <a:spcAft>
          <a:spcPct val="0"/>
        </a:spcAft>
        <a:defRPr sz="2800" b="1">
          <a:solidFill>
            <a:schemeClr val="bg2"/>
          </a:solidFill>
          <a:latin typeface="Arial" charset="0"/>
        </a:defRPr>
      </a:lvl7pPr>
      <a:lvl8pPr marL="1263944" algn="l" defTabSz="868964" rtl="0" fontAlgn="base">
        <a:lnSpc>
          <a:spcPct val="75000"/>
        </a:lnSpc>
        <a:spcBef>
          <a:spcPct val="0"/>
        </a:spcBef>
        <a:spcAft>
          <a:spcPct val="0"/>
        </a:spcAft>
        <a:defRPr sz="2800" b="1">
          <a:solidFill>
            <a:schemeClr val="bg2"/>
          </a:solidFill>
          <a:latin typeface="Arial" charset="0"/>
        </a:defRPr>
      </a:lvl8pPr>
      <a:lvl9pPr marL="1685272" algn="l" defTabSz="868964" rtl="0" fontAlgn="base">
        <a:lnSpc>
          <a:spcPct val="75000"/>
        </a:lnSpc>
        <a:spcBef>
          <a:spcPct val="0"/>
        </a:spcBef>
        <a:spcAft>
          <a:spcPct val="0"/>
        </a:spcAft>
        <a:defRPr sz="2800" b="1">
          <a:solidFill>
            <a:schemeClr val="bg2"/>
          </a:solidFill>
          <a:latin typeface="Arial" charset="0"/>
        </a:defRPr>
      </a:lvl9pPr>
    </p:titleStyle>
    <p:bodyStyle>
      <a:lvl1pPr marL="324768" indent="-324768" algn="l" defTabSz="868964" rtl="0" eaLnBrk="0" fontAlgn="base" hangingPunct="0">
        <a:spcBef>
          <a:spcPct val="20000"/>
        </a:spcBef>
        <a:spcAft>
          <a:spcPct val="0"/>
        </a:spcAft>
        <a:buClr>
          <a:schemeClr val="folHlink"/>
        </a:buClr>
        <a:buSzPct val="80000"/>
        <a:buFont typeface="Wingdings" pitchFamily="2" charset="2"/>
        <a:buBlip>
          <a:blip r:embed="rId14"/>
        </a:buBlip>
        <a:defRPr sz="2600">
          <a:solidFill>
            <a:schemeClr val="bg2"/>
          </a:solidFill>
          <a:latin typeface="+mn-lt"/>
          <a:ea typeface="MS PGothic" pitchFamily="34" charset="-128"/>
          <a:cs typeface="ＭＳ Ｐゴシック" charset="0"/>
        </a:defRPr>
      </a:lvl1pPr>
      <a:lvl2pPr marL="705118" indent="-270636" algn="l" defTabSz="868964" rtl="0" eaLnBrk="0" fontAlgn="base" hangingPunct="0">
        <a:spcBef>
          <a:spcPct val="20000"/>
        </a:spcBef>
        <a:spcAft>
          <a:spcPct val="0"/>
        </a:spcAft>
        <a:buClr>
          <a:schemeClr val="tx1"/>
        </a:buClr>
        <a:buSzPct val="90000"/>
        <a:buBlip>
          <a:blip r:embed="rId15"/>
        </a:buBlip>
        <a:defRPr sz="2400">
          <a:solidFill>
            <a:srgbClr val="000099"/>
          </a:solidFill>
          <a:latin typeface="+mn-lt"/>
          <a:ea typeface="MS PGothic" pitchFamily="34" charset="-128"/>
        </a:defRPr>
      </a:lvl2pPr>
      <a:lvl3pPr marL="1085479" indent="-216500" algn="l" defTabSz="868964" rtl="0" eaLnBrk="0" fontAlgn="base" hangingPunct="0">
        <a:spcBef>
          <a:spcPct val="20000"/>
        </a:spcBef>
        <a:spcAft>
          <a:spcPct val="0"/>
        </a:spcAft>
        <a:buClr>
          <a:schemeClr val="accent1"/>
        </a:buClr>
        <a:buSzPct val="80000"/>
        <a:buFont typeface="Wingdings" pitchFamily="2" charset="2"/>
        <a:buBlip>
          <a:blip r:embed="rId16"/>
        </a:buBlip>
        <a:defRPr sz="2200">
          <a:solidFill>
            <a:schemeClr val="bg1"/>
          </a:solidFill>
          <a:latin typeface="+mn-lt"/>
          <a:ea typeface="MS PGothic" pitchFamily="34" charset="-128"/>
        </a:defRPr>
      </a:lvl3pPr>
      <a:lvl4pPr marL="1519960" indent="-216500" algn="l" defTabSz="868964" rtl="0" eaLnBrk="0" fontAlgn="base" hangingPunct="0">
        <a:spcBef>
          <a:spcPct val="20000"/>
        </a:spcBef>
        <a:spcAft>
          <a:spcPct val="0"/>
        </a:spcAft>
        <a:buClr>
          <a:schemeClr val="tx1"/>
        </a:buClr>
        <a:buChar char="–"/>
        <a:defRPr sz="1900">
          <a:solidFill>
            <a:schemeClr val="accent1"/>
          </a:solidFill>
          <a:latin typeface="Arial Unicode MS" pitchFamily="34" charset="-128"/>
          <a:ea typeface="MS PGothic" pitchFamily="34" charset="-128"/>
        </a:defRPr>
      </a:lvl4pPr>
      <a:lvl5pPr marL="1954444" indent="-217964" algn="l" defTabSz="868964" rtl="0" eaLnBrk="0" fontAlgn="base" hangingPunct="0">
        <a:spcBef>
          <a:spcPct val="20000"/>
        </a:spcBef>
        <a:spcAft>
          <a:spcPct val="0"/>
        </a:spcAft>
        <a:buClr>
          <a:schemeClr val="accent1"/>
        </a:buClr>
        <a:buChar char="•"/>
        <a:defRPr sz="1900">
          <a:solidFill>
            <a:schemeClr val="tx1"/>
          </a:solidFill>
          <a:latin typeface="Arial Unicode MS" pitchFamily="34" charset="-128"/>
          <a:ea typeface="MS PGothic" pitchFamily="34" charset="-128"/>
        </a:defRPr>
      </a:lvl5pPr>
      <a:lvl6pPr marL="2375761" indent="-217964" algn="l" defTabSz="868964" rtl="0" fontAlgn="base">
        <a:spcBef>
          <a:spcPct val="20000"/>
        </a:spcBef>
        <a:spcAft>
          <a:spcPct val="0"/>
        </a:spcAft>
        <a:buClr>
          <a:schemeClr val="accent1"/>
        </a:buClr>
        <a:buChar char="•"/>
        <a:defRPr sz="1900">
          <a:solidFill>
            <a:schemeClr val="tx1"/>
          </a:solidFill>
          <a:latin typeface="Arial Unicode MS" pitchFamily="34" charset="-128"/>
        </a:defRPr>
      </a:lvl6pPr>
      <a:lvl7pPr marL="2797077" indent="-217964" algn="l" defTabSz="868964" rtl="0" fontAlgn="base">
        <a:spcBef>
          <a:spcPct val="20000"/>
        </a:spcBef>
        <a:spcAft>
          <a:spcPct val="0"/>
        </a:spcAft>
        <a:buClr>
          <a:schemeClr val="accent1"/>
        </a:buClr>
        <a:buChar char="•"/>
        <a:defRPr sz="1900">
          <a:solidFill>
            <a:schemeClr val="tx1"/>
          </a:solidFill>
          <a:latin typeface="Arial Unicode MS" pitchFamily="34" charset="-128"/>
        </a:defRPr>
      </a:lvl7pPr>
      <a:lvl8pPr marL="3218399" indent="-217964" algn="l" defTabSz="868964" rtl="0" fontAlgn="base">
        <a:spcBef>
          <a:spcPct val="20000"/>
        </a:spcBef>
        <a:spcAft>
          <a:spcPct val="0"/>
        </a:spcAft>
        <a:buClr>
          <a:schemeClr val="accent1"/>
        </a:buClr>
        <a:buChar char="•"/>
        <a:defRPr sz="1900">
          <a:solidFill>
            <a:schemeClr val="tx1"/>
          </a:solidFill>
          <a:latin typeface="Arial Unicode MS" pitchFamily="34" charset="-128"/>
        </a:defRPr>
      </a:lvl8pPr>
      <a:lvl9pPr marL="3639711" indent="-217964" algn="l" defTabSz="868964" rtl="0" fontAlgn="base">
        <a:spcBef>
          <a:spcPct val="20000"/>
        </a:spcBef>
        <a:spcAft>
          <a:spcPct val="0"/>
        </a:spcAft>
        <a:buClr>
          <a:schemeClr val="accent1"/>
        </a:buClr>
        <a:buChar char="•"/>
        <a:defRPr sz="1900">
          <a:solidFill>
            <a:schemeClr val="tx1"/>
          </a:solidFill>
          <a:latin typeface="Arial Unicode MS" pitchFamily="34" charset="-128"/>
        </a:defRPr>
      </a:lvl9pPr>
    </p:bodyStyle>
    <p:otherStyle>
      <a:defPPr>
        <a:defRPr lang="en-US"/>
      </a:defPPr>
      <a:lvl1pPr marL="0" algn="l" defTabSz="842636" rtl="0" eaLnBrk="1" latinLnBrk="0" hangingPunct="1">
        <a:defRPr sz="1700" kern="1200">
          <a:solidFill>
            <a:schemeClr val="tx1"/>
          </a:solidFill>
          <a:latin typeface="+mn-lt"/>
          <a:ea typeface="+mn-ea"/>
          <a:cs typeface="+mn-cs"/>
        </a:defRPr>
      </a:lvl1pPr>
      <a:lvl2pPr marL="421318" algn="l" defTabSz="842636" rtl="0" eaLnBrk="1" latinLnBrk="0" hangingPunct="1">
        <a:defRPr sz="1700" kern="1200">
          <a:solidFill>
            <a:schemeClr val="tx1"/>
          </a:solidFill>
          <a:latin typeface="+mn-lt"/>
          <a:ea typeface="+mn-ea"/>
          <a:cs typeface="+mn-cs"/>
        </a:defRPr>
      </a:lvl2pPr>
      <a:lvl3pPr marL="842636" algn="l" defTabSz="842636" rtl="0" eaLnBrk="1" latinLnBrk="0" hangingPunct="1">
        <a:defRPr sz="1700" kern="1200">
          <a:solidFill>
            <a:schemeClr val="tx1"/>
          </a:solidFill>
          <a:latin typeface="+mn-lt"/>
          <a:ea typeface="+mn-ea"/>
          <a:cs typeface="+mn-cs"/>
        </a:defRPr>
      </a:lvl3pPr>
      <a:lvl4pPr marL="1263944" algn="l" defTabSz="842636" rtl="0" eaLnBrk="1" latinLnBrk="0" hangingPunct="1">
        <a:defRPr sz="1700" kern="1200">
          <a:solidFill>
            <a:schemeClr val="tx1"/>
          </a:solidFill>
          <a:latin typeface="+mn-lt"/>
          <a:ea typeface="+mn-ea"/>
          <a:cs typeface="+mn-cs"/>
        </a:defRPr>
      </a:lvl4pPr>
      <a:lvl5pPr marL="1685272" algn="l" defTabSz="842636" rtl="0" eaLnBrk="1" latinLnBrk="0" hangingPunct="1">
        <a:defRPr sz="1700" kern="1200">
          <a:solidFill>
            <a:schemeClr val="tx1"/>
          </a:solidFill>
          <a:latin typeface="+mn-lt"/>
          <a:ea typeface="+mn-ea"/>
          <a:cs typeface="+mn-cs"/>
        </a:defRPr>
      </a:lvl5pPr>
      <a:lvl6pPr marL="2106589" algn="l" defTabSz="842636" rtl="0" eaLnBrk="1" latinLnBrk="0" hangingPunct="1">
        <a:defRPr sz="1700" kern="1200">
          <a:solidFill>
            <a:schemeClr val="tx1"/>
          </a:solidFill>
          <a:latin typeface="+mn-lt"/>
          <a:ea typeface="+mn-ea"/>
          <a:cs typeface="+mn-cs"/>
        </a:defRPr>
      </a:lvl6pPr>
      <a:lvl7pPr marL="2527898" algn="l" defTabSz="842636" rtl="0" eaLnBrk="1" latinLnBrk="0" hangingPunct="1">
        <a:defRPr sz="1700" kern="1200">
          <a:solidFill>
            <a:schemeClr val="tx1"/>
          </a:solidFill>
          <a:latin typeface="+mn-lt"/>
          <a:ea typeface="+mn-ea"/>
          <a:cs typeface="+mn-cs"/>
        </a:defRPr>
      </a:lvl7pPr>
      <a:lvl8pPr marL="2949217" algn="l" defTabSz="842636" rtl="0" eaLnBrk="1" latinLnBrk="0" hangingPunct="1">
        <a:defRPr sz="1700" kern="1200">
          <a:solidFill>
            <a:schemeClr val="tx1"/>
          </a:solidFill>
          <a:latin typeface="+mn-lt"/>
          <a:ea typeface="+mn-ea"/>
          <a:cs typeface="+mn-cs"/>
        </a:defRPr>
      </a:lvl8pPr>
      <a:lvl9pPr marL="3370542" algn="l" defTabSz="842636" rtl="0" eaLnBrk="1" latinLnBrk="0" hangingPunct="1">
        <a:defRPr sz="17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93" tIns="45497" rIns="90993" bIns="45497" rtlCol="0" anchor="ctr"/>
          <a:lstStyle>
            <a:lvl1pPr algn="ctr">
              <a:defRPr sz="1200">
                <a:solidFill>
                  <a:schemeClr val="tx1">
                    <a:tint val="75000"/>
                  </a:schemeClr>
                </a:solidFill>
              </a:defRPr>
            </a:lvl1pPr>
          </a:lstStyle>
          <a:p>
            <a:pPr defTabSz="454959"/>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93" tIns="45497" rIns="90993" bIns="45497" rtlCol="0" anchor="ctr"/>
          <a:lstStyle>
            <a:lvl1pPr algn="ctr">
              <a:defRPr sz="1200">
                <a:solidFill>
                  <a:schemeClr val="tx1">
                    <a:tint val="75000"/>
                  </a:schemeClr>
                </a:solidFill>
              </a:defRPr>
            </a:lvl1pPr>
          </a:lstStyle>
          <a:p>
            <a:pPr defTabSz="454959"/>
            <a:fld id="{EAC9EF76-D347-4DE5-8542-F97088302A87}" type="slidenum">
              <a:rPr lang="fr-CH" smtClean="0">
                <a:solidFill>
                  <a:srgbClr val="636463">
                    <a:tint val="75000"/>
                  </a:srgbClr>
                </a:solidFill>
              </a:rPr>
              <a:pPr defTabSz="454959"/>
              <a:t>‹#›</a:t>
            </a:fld>
            <a:endParaRPr lang="fr-CH" dirty="0">
              <a:solidFill>
                <a:srgbClr val="636463">
                  <a:tint val="75000"/>
                </a:srgbClr>
              </a:solidFill>
            </a:endParaRPr>
          </a:p>
        </p:txBody>
      </p:sp>
    </p:spTree>
    <p:extLst>
      <p:ext uri="{BB962C8B-B14F-4D97-AF65-F5344CB8AC3E}">
        <p14:creationId xmlns:p14="http://schemas.microsoft.com/office/powerpoint/2010/main" val="215633915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Lst>
  <p:timing>
    <p:tnLst>
      <p:par>
        <p:cTn id="1" dur="indefinite" restart="never" nodeType="tmRoot"/>
      </p:par>
    </p:tnLst>
  </p:timing>
  <p:hf sldNum="0" hdr="0" ftr="0" dt="0"/>
  <p:txStyles>
    <p:titleStyle>
      <a:lvl1pPr algn="ctr" defTabSz="454959" rtl="0" eaLnBrk="1" latinLnBrk="0" hangingPunct="1">
        <a:spcBef>
          <a:spcPct val="0"/>
        </a:spcBef>
        <a:buNone/>
        <a:defRPr sz="4400" kern="1200">
          <a:solidFill>
            <a:schemeClr val="tx1"/>
          </a:solidFill>
          <a:latin typeface="+mj-lt"/>
          <a:ea typeface="+mj-ea"/>
          <a:cs typeface="+mj-cs"/>
        </a:defRPr>
      </a:lvl1pPr>
    </p:titleStyle>
    <p:bodyStyle>
      <a:lvl1pPr marL="341216" indent="-341216" algn="l" defTabSz="454959" rtl="0" eaLnBrk="1" latinLnBrk="0" hangingPunct="1">
        <a:spcBef>
          <a:spcPct val="20000"/>
        </a:spcBef>
        <a:buFont typeface="Arial"/>
        <a:buChar char="•"/>
        <a:defRPr sz="3200" kern="1200">
          <a:solidFill>
            <a:schemeClr val="tx1"/>
          </a:solidFill>
          <a:latin typeface="+mn-lt"/>
          <a:ea typeface="+mn-ea"/>
          <a:cs typeface="+mn-cs"/>
        </a:defRPr>
      </a:lvl1pPr>
      <a:lvl2pPr marL="739294" indent="-284345" algn="l" defTabSz="454959" rtl="0" eaLnBrk="1" latinLnBrk="0" hangingPunct="1">
        <a:spcBef>
          <a:spcPct val="20000"/>
        </a:spcBef>
        <a:buFont typeface="Arial"/>
        <a:buChar char="–"/>
        <a:defRPr sz="2800" kern="1200">
          <a:solidFill>
            <a:schemeClr val="tx1"/>
          </a:solidFill>
          <a:latin typeface="+mn-lt"/>
          <a:ea typeface="+mn-ea"/>
          <a:cs typeface="+mn-cs"/>
        </a:defRPr>
      </a:lvl2pPr>
      <a:lvl3pPr marL="1137389" indent="-227486" algn="l" defTabSz="454959" rtl="0" eaLnBrk="1" latinLnBrk="0" hangingPunct="1">
        <a:spcBef>
          <a:spcPct val="20000"/>
        </a:spcBef>
        <a:buFont typeface="Arial"/>
        <a:buChar char="•"/>
        <a:defRPr sz="2400" kern="1200">
          <a:solidFill>
            <a:schemeClr val="tx1"/>
          </a:solidFill>
          <a:latin typeface="+mn-lt"/>
          <a:ea typeface="+mn-ea"/>
          <a:cs typeface="+mn-cs"/>
        </a:defRPr>
      </a:lvl3pPr>
      <a:lvl4pPr marL="1592342" indent="-227486" algn="l" defTabSz="454959" rtl="0" eaLnBrk="1" latinLnBrk="0" hangingPunct="1">
        <a:spcBef>
          <a:spcPct val="20000"/>
        </a:spcBef>
        <a:buFont typeface="Arial"/>
        <a:buChar char="–"/>
        <a:defRPr sz="2000" kern="1200">
          <a:solidFill>
            <a:schemeClr val="tx1"/>
          </a:solidFill>
          <a:latin typeface="+mn-lt"/>
          <a:ea typeface="+mn-ea"/>
          <a:cs typeface="+mn-cs"/>
        </a:defRPr>
      </a:lvl4pPr>
      <a:lvl5pPr marL="2047299" indent="-227486" algn="l" defTabSz="454959" rtl="0" eaLnBrk="1" latinLnBrk="0" hangingPunct="1">
        <a:spcBef>
          <a:spcPct val="20000"/>
        </a:spcBef>
        <a:buFont typeface="Arial"/>
        <a:buChar char="»"/>
        <a:defRPr sz="2000" kern="1200">
          <a:solidFill>
            <a:schemeClr val="tx1"/>
          </a:solidFill>
          <a:latin typeface="+mn-lt"/>
          <a:ea typeface="+mn-ea"/>
          <a:cs typeface="+mn-cs"/>
        </a:defRPr>
      </a:lvl5pPr>
      <a:lvl6pPr marL="2502250" indent="-227486" algn="l" defTabSz="454959" rtl="0" eaLnBrk="1" latinLnBrk="0" hangingPunct="1">
        <a:spcBef>
          <a:spcPct val="20000"/>
        </a:spcBef>
        <a:buFont typeface="Arial"/>
        <a:buChar char="•"/>
        <a:defRPr sz="2000" kern="1200">
          <a:solidFill>
            <a:schemeClr val="tx1"/>
          </a:solidFill>
          <a:latin typeface="+mn-lt"/>
          <a:ea typeface="+mn-ea"/>
          <a:cs typeface="+mn-cs"/>
        </a:defRPr>
      </a:lvl6pPr>
      <a:lvl7pPr marL="2957208" indent="-227486" algn="l" defTabSz="454959" rtl="0" eaLnBrk="1" latinLnBrk="0" hangingPunct="1">
        <a:spcBef>
          <a:spcPct val="20000"/>
        </a:spcBef>
        <a:buFont typeface="Arial"/>
        <a:buChar char="•"/>
        <a:defRPr sz="2000" kern="1200">
          <a:solidFill>
            <a:schemeClr val="tx1"/>
          </a:solidFill>
          <a:latin typeface="+mn-lt"/>
          <a:ea typeface="+mn-ea"/>
          <a:cs typeface="+mn-cs"/>
        </a:defRPr>
      </a:lvl7pPr>
      <a:lvl8pPr marL="3412162" indent="-227486" algn="l" defTabSz="454959" rtl="0" eaLnBrk="1" latinLnBrk="0" hangingPunct="1">
        <a:spcBef>
          <a:spcPct val="20000"/>
        </a:spcBef>
        <a:buFont typeface="Arial"/>
        <a:buChar char="•"/>
        <a:defRPr sz="2000" kern="1200">
          <a:solidFill>
            <a:schemeClr val="tx1"/>
          </a:solidFill>
          <a:latin typeface="+mn-lt"/>
          <a:ea typeface="+mn-ea"/>
          <a:cs typeface="+mn-cs"/>
        </a:defRPr>
      </a:lvl8pPr>
      <a:lvl9pPr marL="3867116" indent="-227486" algn="l" defTabSz="454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59" rtl="0" eaLnBrk="1" latinLnBrk="0" hangingPunct="1">
        <a:defRPr sz="1800" kern="1200">
          <a:solidFill>
            <a:schemeClr val="tx1"/>
          </a:solidFill>
          <a:latin typeface="+mn-lt"/>
          <a:ea typeface="+mn-ea"/>
          <a:cs typeface="+mn-cs"/>
        </a:defRPr>
      </a:lvl1pPr>
      <a:lvl2pPr marL="454959" algn="l" defTabSz="454959" rtl="0" eaLnBrk="1" latinLnBrk="0" hangingPunct="1">
        <a:defRPr sz="1800" kern="1200">
          <a:solidFill>
            <a:schemeClr val="tx1"/>
          </a:solidFill>
          <a:latin typeface="+mn-lt"/>
          <a:ea typeface="+mn-ea"/>
          <a:cs typeface="+mn-cs"/>
        </a:defRPr>
      </a:lvl2pPr>
      <a:lvl3pPr marL="909911" algn="l" defTabSz="454959" rtl="0" eaLnBrk="1" latinLnBrk="0" hangingPunct="1">
        <a:defRPr sz="1800" kern="1200">
          <a:solidFill>
            <a:schemeClr val="tx1"/>
          </a:solidFill>
          <a:latin typeface="+mn-lt"/>
          <a:ea typeface="+mn-ea"/>
          <a:cs typeface="+mn-cs"/>
        </a:defRPr>
      </a:lvl3pPr>
      <a:lvl4pPr marL="1364864" algn="l" defTabSz="454959" rtl="0" eaLnBrk="1" latinLnBrk="0" hangingPunct="1">
        <a:defRPr sz="1800" kern="1200">
          <a:solidFill>
            <a:schemeClr val="tx1"/>
          </a:solidFill>
          <a:latin typeface="+mn-lt"/>
          <a:ea typeface="+mn-ea"/>
          <a:cs typeface="+mn-cs"/>
        </a:defRPr>
      </a:lvl4pPr>
      <a:lvl5pPr marL="1819820" algn="l" defTabSz="454959" rtl="0" eaLnBrk="1" latinLnBrk="0" hangingPunct="1">
        <a:defRPr sz="1800" kern="1200">
          <a:solidFill>
            <a:schemeClr val="tx1"/>
          </a:solidFill>
          <a:latin typeface="+mn-lt"/>
          <a:ea typeface="+mn-ea"/>
          <a:cs typeface="+mn-cs"/>
        </a:defRPr>
      </a:lvl5pPr>
      <a:lvl6pPr marL="2274775" algn="l" defTabSz="454959" rtl="0" eaLnBrk="1" latinLnBrk="0" hangingPunct="1">
        <a:defRPr sz="1800" kern="1200">
          <a:solidFill>
            <a:schemeClr val="tx1"/>
          </a:solidFill>
          <a:latin typeface="+mn-lt"/>
          <a:ea typeface="+mn-ea"/>
          <a:cs typeface="+mn-cs"/>
        </a:defRPr>
      </a:lvl6pPr>
      <a:lvl7pPr marL="2729728" algn="l" defTabSz="454959" rtl="0" eaLnBrk="1" latinLnBrk="0" hangingPunct="1">
        <a:defRPr sz="1800" kern="1200">
          <a:solidFill>
            <a:schemeClr val="tx1"/>
          </a:solidFill>
          <a:latin typeface="+mn-lt"/>
          <a:ea typeface="+mn-ea"/>
          <a:cs typeface="+mn-cs"/>
        </a:defRPr>
      </a:lvl7pPr>
      <a:lvl8pPr marL="3184685" algn="l" defTabSz="454959" rtl="0" eaLnBrk="1" latinLnBrk="0" hangingPunct="1">
        <a:defRPr sz="1800" kern="1200">
          <a:solidFill>
            <a:schemeClr val="tx1"/>
          </a:solidFill>
          <a:latin typeface="+mn-lt"/>
          <a:ea typeface="+mn-ea"/>
          <a:cs typeface="+mn-cs"/>
        </a:defRPr>
      </a:lvl8pPr>
      <a:lvl9pPr marL="3639637" algn="l" defTabSz="45495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984647067"/>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MRI_Template_Cover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2324073"/>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hf sldNum="0" hdr="0" ftr="0" dt="0"/>
  <p:txStyles>
    <p:titleStyle>
      <a:lvl1pPr algn="l" defTabSz="454904"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4904" rtl="0" eaLnBrk="1" latinLnBrk="0" hangingPunct="1">
        <a:spcBef>
          <a:spcPct val="20000"/>
        </a:spcBef>
        <a:buFont typeface="Arial"/>
        <a:buNone/>
        <a:defRPr sz="2200" kern="1200">
          <a:solidFill>
            <a:schemeClr val="bg1"/>
          </a:solidFill>
          <a:latin typeface="Arial"/>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93" tIns="45497" rIns="90993" bIns="45497" rtlCol="0" anchor="ctr"/>
          <a:lstStyle>
            <a:lvl1pPr algn="ctr">
              <a:defRPr sz="1200">
                <a:solidFill>
                  <a:schemeClr val="tx1">
                    <a:tint val="75000"/>
                  </a:schemeClr>
                </a:solidFill>
              </a:defRPr>
            </a:lvl1pPr>
          </a:lstStyle>
          <a:p>
            <a:pPr defTabSz="454959"/>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93" tIns="45497" rIns="90993" bIns="45497" rtlCol="0" anchor="ctr"/>
          <a:lstStyle>
            <a:lvl1pPr algn="ctr">
              <a:defRPr sz="1200">
                <a:solidFill>
                  <a:schemeClr val="tx1">
                    <a:tint val="75000"/>
                  </a:schemeClr>
                </a:solidFill>
              </a:defRPr>
            </a:lvl1pPr>
          </a:lstStyle>
          <a:p>
            <a:pPr defTabSz="454959"/>
            <a:fld id="{EAC9EF76-D347-4DE5-8542-F97088302A87}" type="slidenum">
              <a:rPr lang="fr-CH" smtClean="0">
                <a:solidFill>
                  <a:srgbClr val="636463">
                    <a:tint val="75000"/>
                  </a:srgbClr>
                </a:solidFill>
              </a:rPr>
              <a:pPr defTabSz="454959"/>
              <a:t>‹#›</a:t>
            </a:fld>
            <a:endParaRPr lang="fr-CH" dirty="0">
              <a:solidFill>
                <a:srgbClr val="636463">
                  <a:tint val="75000"/>
                </a:srgbClr>
              </a:solidFill>
            </a:endParaRPr>
          </a:p>
        </p:txBody>
      </p:sp>
    </p:spTree>
    <p:extLst>
      <p:ext uri="{BB962C8B-B14F-4D97-AF65-F5344CB8AC3E}">
        <p14:creationId xmlns:p14="http://schemas.microsoft.com/office/powerpoint/2010/main" val="2747379028"/>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Lst>
  <p:timing>
    <p:tnLst>
      <p:par>
        <p:cTn id="1" dur="indefinite" restart="never" nodeType="tmRoot"/>
      </p:par>
    </p:tnLst>
  </p:timing>
  <p:hf sldNum="0" hdr="0" ftr="0" dt="0"/>
  <p:txStyles>
    <p:titleStyle>
      <a:lvl1pPr algn="ctr" defTabSz="454959" rtl="0" eaLnBrk="1" latinLnBrk="0" hangingPunct="1">
        <a:spcBef>
          <a:spcPct val="0"/>
        </a:spcBef>
        <a:buNone/>
        <a:defRPr sz="4400" kern="1200">
          <a:solidFill>
            <a:schemeClr val="tx1"/>
          </a:solidFill>
          <a:latin typeface="+mj-lt"/>
          <a:ea typeface="+mj-ea"/>
          <a:cs typeface="+mj-cs"/>
        </a:defRPr>
      </a:lvl1pPr>
    </p:titleStyle>
    <p:bodyStyle>
      <a:lvl1pPr marL="341216" indent="-341216" algn="l" defTabSz="454959" rtl="0" eaLnBrk="1" latinLnBrk="0" hangingPunct="1">
        <a:spcBef>
          <a:spcPct val="20000"/>
        </a:spcBef>
        <a:buFont typeface="Arial"/>
        <a:buChar char="•"/>
        <a:defRPr sz="3200" kern="1200">
          <a:solidFill>
            <a:schemeClr val="tx1"/>
          </a:solidFill>
          <a:latin typeface="+mn-lt"/>
          <a:ea typeface="+mn-ea"/>
          <a:cs typeface="+mn-cs"/>
        </a:defRPr>
      </a:lvl1pPr>
      <a:lvl2pPr marL="739294" indent="-284345" algn="l" defTabSz="454959" rtl="0" eaLnBrk="1" latinLnBrk="0" hangingPunct="1">
        <a:spcBef>
          <a:spcPct val="20000"/>
        </a:spcBef>
        <a:buFont typeface="Arial"/>
        <a:buChar char="–"/>
        <a:defRPr sz="2800" kern="1200">
          <a:solidFill>
            <a:schemeClr val="tx1"/>
          </a:solidFill>
          <a:latin typeface="+mn-lt"/>
          <a:ea typeface="+mn-ea"/>
          <a:cs typeface="+mn-cs"/>
        </a:defRPr>
      </a:lvl2pPr>
      <a:lvl3pPr marL="1137389" indent="-227486" algn="l" defTabSz="454959" rtl="0" eaLnBrk="1" latinLnBrk="0" hangingPunct="1">
        <a:spcBef>
          <a:spcPct val="20000"/>
        </a:spcBef>
        <a:buFont typeface="Arial"/>
        <a:buChar char="•"/>
        <a:defRPr sz="2400" kern="1200">
          <a:solidFill>
            <a:schemeClr val="tx1"/>
          </a:solidFill>
          <a:latin typeface="+mn-lt"/>
          <a:ea typeface="+mn-ea"/>
          <a:cs typeface="+mn-cs"/>
        </a:defRPr>
      </a:lvl3pPr>
      <a:lvl4pPr marL="1592342" indent="-227486" algn="l" defTabSz="454959" rtl="0" eaLnBrk="1" latinLnBrk="0" hangingPunct="1">
        <a:spcBef>
          <a:spcPct val="20000"/>
        </a:spcBef>
        <a:buFont typeface="Arial"/>
        <a:buChar char="–"/>
        <a:defRPr sz="2000" kern="1200">
          <a:solidFill>
            <a:schemeClr val="tx1"/>
          </a:solidFill>
          <a:latin typeface="+mn-lt"/>
          <a:ea typeface="+mn-ea"/>
          <a:cs typeface="+mn-cs"/>
        </a:defRPr>
      </a:lvl4pPr>
      <a:lvl5pPr marL="2047299" indent="-227486" algn="l" defTabSz="454959" rtl="0" eaLnBrk="1" latinLnBrk="0" hangingPunct="1">
        <a:spcBef>
          <a:spcPct val="20000"/>
        </a:spcBef>
        <a:buFont typeface="Arial"/>
        <a:buChar char="»"/>
        <a:defRPr sz="2000" kern="1200">
          <a:solidFill>
            <a:schemeClr val="tx1"/>
          </a:solidFill>
          <a:latin typeface="+mn-lt"/>
          <a:ea typeface="+mn-ea"/>
          <a:cs typeface="+mn-cs"/>
        </a:defRPr>
      </a:lvl5pPr>
      <a:lvl6pPr marL="2502250" indent="-227486" algn="l" defTabSz="454959" rtl="0" eaLnBrk="1" latinLnBrk="0" hangingPunct="1">
        <a:spcBef>
          <a:spcPct val="20000"/>
        </a:spcBef>
        <a:buFont typeface="Arial"/>
        <a:buChar char="•"/>
        <a:defRPr sz="2000" kern="1200">
          <a:solidFill>
            <a:schemeClr val="tx1"/>
          </a:solidFill>
          <a:latin typeface="+mn-lt"/>
          <a:ea typeface="+mn-ea"/>
          <a:cs typeface="+mn-cs"/>
        </a:defRPr>
      </a:lvl6pPr>
      <a:lvl7pPr marL="2957208" indent="-227486" algn="l" defTabSz="454959" rtl="0" eaLnBrk="1" latinLnBrk="0" hangingPunct="1">
        <a:spcBef>
          <a:spcPct val="20000"/>
        </a:spcBef>
        <a:buFont typeface="Arial"/>
        <a:buChar char="•"/>
        <a:defRPr sz="2000" kern="1200">
          <a:solidFill>
            <a:schemeClr val="tx1"/>
          </a:solidFill>
          <a:latin typeface="+mn-lt"/>
          <a:ea typeface="+mn-ea"/>
          <a:cs typeface="+mn-cs"/>
        </a:defRPr>
      </a:lvl7pPr>
      <a:lvl8pPr marL="3412162" indent="-227486" algn="l" defTabSz="454959" rtl="0" eaLnBrk="1" latinLnBrk="0" hangingPunct="1">
        <a:spcBef>
          <a:spcPct val="20000"/>
        </a:spcBef>
        <a:buFont typeface="Arial"/>
        <a:buChar char="•"/>
        <a:defRPr sz="2000" kern="1200">
          <a:solidFill>
            <a:schemeClr val="tx1"/>
          </a:solidFill>
          <a:latin typeface="+mn-lt"/>
          <a:ea typeface="+mn-ea"/>
          <a:cs typeface="+mn-cs"/>
        </a:defRPr>
      </a:lvl8pPr>
      <a:lvl9pPr marL="3867116" indent="-227486" algn="l" defTabSz="454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59" rtl="0" eaLnBrk="1" latinLnBrk="0" hangingPunct="1">
        <a:defRPr sz="1800" kern="1200">
          <a:solidFill>
            <a:schemeClr val="tx1"/>
          </a:solidFill>
          <a:latin typeface="+mn-lt"/>
          <a:ea typeface="+mn-ea"/>
          <a:cs typeface="+mn-cs"/>
        </a:defRPr>
      </a:lvl1pPr>
      <a:lvl2pPr marL="454959" algn="l" defTabSz="454959" rtl="0" eaLnBrk="1" latinLnBrk="0" hangingPunct="1">
        <a:defRPr sz="1800" kern="1200">
          <a:solidFill>
            <a:schemeClr val="tx1"/>
          </a:solidFill>
          <a:latin typeface="+mn-lt"/>
          <a:ea typeface="+mn-ea"/>
          <a:cs typeface="+mn-cs"/>
        </a:defRPr>
      </a:lvl2pPr>
      <a:lvl3pPr marL="909911" algn="l" defTabSz="454959" rtl="0" eaLnBrk="1" latinLnBrk="0" hangingPunct="1">
        <a:defRPr sz="1800" kern="1200">
          <a:solidFill>
            <a:schemeClr val="tx1"/>
          </a:solidFill>
          <a:latin typeface="+mn-lt"/>
          <a:ea typeface="+mn-ea"/>
          <a:cs typeface="+mn-cs"/>
        </a:defRPr>
      </a:lvl3pPr>
      <a:lvl4pPr marL="1364864" algn="l" defTabSz="454959" rtl="0" eaLnBrk="1" latinLnBrk="0" hangingPunct="1">
        <a:defRPr sz="1800" kern="1200">
          <a:solidFill>
            <a:schemeClr val="tx1"/>
          </a:solidFill>
          <a:latin typeface="+mn-lt"/>
          <a:ea typeface="+mn-ea"/>
          <a:cs typeface="+mn-cs"/>
        </a:defRPr>
      </a:lvl4pPr>
      <a:lvl5pPr marL="1819820" algn="l" defTabSz="454959" rtl="0" eaLnBrk="1" latinLnBrk="0" hangingPunct="1">
        <a:defRPr sz="1800" kern="1200">
          <a:solidFill>
            <a:schemeClr val="tx1"/>
          </a:solidFill>
          <a:latin typeface="+mn-lt"/>
          <a:ea typeface="+mn-ea"/>
          <a:cs typeface="+mn-cs"/>
        </a:defRPr>
      </a:lvl5pPr>
      <a:lvl6pPr marL="2274775" algn="l" defTabSz="454959" rtl="0" eaLnBrk="1" latinLnBrk="0" hangingPunct="1">
        <a:defRPr sz="1800" kern="1200">
          <a:solidFill>
            <a:schemeClr val="tx1"/>
          </a:solidFill>
          <a:latin typeface="+mn-lt"/>
          <a:ea typeface="+mn-ea"/>
          <a:cs typeface="+mn-cs"/>
        </a:defRPr>
      </a:lvl6pPr>
      <a:lvl7pPr marL="2729728" algn="l" defTabSz="454959" rtl="0" eaLnBrk="1" latinLnBrk="0" hangingPunct="1">
        <a:defRPr sz="1800" kern="1200">
          <a:solidFill>
            <a:schemeClr val="tx1"/>
          </a:solidFill>
          <a:latin typeface="+mn-lt"/>
          <a:ea typeface="+mn-ea"/>
          <a:cs typeface="+mn-cs"/>
        </a:defRPr>
      </a:lvl7pPr>
      <a:lvl8pPr marL="3184685" algn="l" defTabSz="454959" rtl="0" eaLnBrk="1" latinLnBrk="0" hangingPunct="1">
        <a:defRPr sz="1800" kern="1200">
          <a:solidFill>
            <a:schemeClr val="tx1"/>
          </a:solidFill>
          <a:latin typeface="+mn-lt"/>
          <a:ea typeface="+mn-ea"/>
          <a:cs typeface="+mn-cs"/>
        </a:defRPr>
      </a:lvl8pPr>
      <a:lvl9pPr marL="3639637" algn="l" defTabSz="4549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bwMode="auto">
          <a:xfrm>
            <a:off x="0" y="5"/>
            <a:ext cx="9144000" cy="907105"/>
          </a:xfrm>
          <a:prstGeom prst="rect">
            <a:avLst/>
          </a:prstGeom>
          <a:solidFill>
            <a:srgbClr val="1E7FB8"/>
          </a:solid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68338" y="1500328"/>
            <a:ext cx="8148965" cy="43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87109" name="Rectangle 5"/>
          <p:cNvSpPr>
            <a:spLocks noChangeArrowheads="1"/>
          </p:cNvSpPr>
          <p:nvPr/>
        </p:nvSpPr>
        <p:spPr bwMode="auto">
          <a:xfrm>
            <a:off x="1358" y="6201432"/>
            <a:ext cx="9144000" cy="656571"/>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49" tIns="39874" rIns="79749" bIns="39874" anchor="ctr"/>
          <a:lstStyle/>
          <a:p>
            <a:pPr defTabSz="910076">
              <a:defRPr/>
            </a:pPr>
            <a:endParaRPr lang="en-US" sz="3400">
              <a:solidFill>
                <a:srgbClr val="000000"/>
              </a:solidFill>
            </a:endParaRPr>
          </a:p>
        </p:txBody>
      </p:sp>
      <p:sp>
        <p:nvSpPr>
          <p:cNvPr id="687110" name="Rectangle 6"/>
          <p:cNvSpPr>
            <a:spLocks noChangeArrowheads="1"/>
          </p:cNvSpPr>
          <p:nvPr/>
        </p:nvSpPr>
        <p:spPr bwMode="auto">
          <a:xfrm>
            <a:off x="927194" y="6426050"/>
            <a:ext cx="4624941" cy="234695"/>
          </a:xfrm>
          <a:prstGeom prst="rect">
            <a:avLst/>
          </a:prstGeom>
          <a:noFill/>
          <a:ln w="9525">
            <a:noFill/>
            <a:miter lim="800000"/>
            <a:headEnd/>
            <a:tailEnd/>
          </a:ln>
          <a:effectLst/>
        </p:spPr>
        <p:txBody>
          <a:bodyPr lIns="0" tIns="0" rIns="0" bIns="0"/>
          <a:lstStyle/>
          <a:p>
            <a:pPr defTabSz="909855"/>
            <a:r>
              <a:rPr lang="en-US" sz="1200" dirty="0">
                <a:solidFill>
                  <a:srgbClr val="96CCEE"/>
                </a:solidFill>
                <a:latin typeface="Arial Narrow" pitchFamily="34" charset="0"/>
              </a:rPr>
              <a:t>Annual </a:t>
            </a:r>
            <a:r>
              <a:rPr lang="en-US" sz="1200" dirty="0" smtClean="0">
                <a:solidFill>
                  <a:srgbClr val="96CCEE"/>
                </a:solidFill>
                <a:latin typeface="Arial Narrow" pitchFamily="34" charset="0"/>
              </a:rPr>
              <a:t>MRI Partners’ Meeting, Washington DC 10 - 11 Sept 2013</a:t>
            </a:r>
            <a:endParaRPr lang="en-US" sz="1200" dirty="0">
              <a:solidFill>
                <a:srgbClr val="96CCEE"/>
              </a:solidFill>
              <a:latin typeface="Arial Narrow" pitchFamily="34" charset="0"/>
            </a:endParaRPr>
          </a:p>
        </p:txBody>
      </p:sp>
      <p:sp>
        <p:nvSpPr>
          <p:cNvPr id="687111" name="Rectangle 7"/>
          <p:cNvSpPr>
            <a:spLocks noChangeArrowheads="1"/>
          </p:cNvSpPr>
          <p:nvPr/>
        </p:nvSpPr>
        <p:spPr bwMode="auto">
          <a:xfrm>
            <a:off x="359736" y="6398691"/>
            <a:ext cx="355660" cy="332606"/>
          </a:xfrm>
          <a:prstGeom prst="rect">
            <a:avLst/>
          </a:prstGeom>
          <a:noFill/>
          <a:ln w="9525">
            <a:noFill/>
            <a:miter lim="800000"/>
            <a:headEnd/>
            <a:tailEnd/>
          </a:ln>
          <a:effectLst/>
        </p:spPr>
        <p:txBody>
          <a:bodyPr lIns="0" tIns="0" rIns="0" bIns="0"/>
          <a:lstStyle/>
          <a:p>
            <a:pPr defTabSz="909855">
              <a:defRPr/>
            </a:pPr>
            <a:fld id="{E402A5E0-96CE-48A8-A952-25712374391C}" type="slidenum">
              <a:rPr lang="en-US" sz="1500">
                <a:solidFill>
                  <a:srgbClr val="72BBE8"/>
                </a:solidFill>
                <a:latin typeface="Arial Narrow" pitchFamily="34" charset="0"/>
              </a:rPr>
              <a:pPr defTabSz="909855">
                <a:defRPr/>
              </a:pPr>
              <a:t>‹#›</a:t>
            </a:fld>
            <a:r>
              <a:rPr lang="en-US" sz="1500">
                <a:solidFill>
                  <a:srgbClr val="72BBE8"/>
                </a:solidFill>
                <a:latin typeface="Arial Narrow" pitchFamily="34" charset="0"/>
              </a:rPr>
              <a:t> </a:t>
            </a:r>
            <a:r>
              <a:rPr lang="en-US" baseline="14000">
                <a:solidFill>
                  <a:srgbClr val="FFFFFF"/>
                </a:solidFill>
                <a:latin typeface="Arial Narrow" pitchFamily="34" charset="0"/>
              </a:rPr>
              <a:t>|</a:t>
            </a:r>
          </a:p>
        </p:txBody>
      </p:sp>
      <p:pic>
        <p:nvPicPr>
          <p:cNvPr id="5129" name="Picture 1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29538" y="6189910"/>
            <a:ext cx="1490515" cy="62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741508"/>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Lst>
  <p:timing>
    <p:tnLst>
      <p:par>
        <p:cTn id="1" dur="indefinite" restart="never" nodeType="tmRoot"/>
      </p:par>
    </p:tnLst>
  </p:timing>
  <p:hf sldNum="0" hdr="0" ftr="0" dt="0"/>
  <p:txStyles>
    <p:titleStyle>
      <a:lvl1pPr algn="ctr" defTabSz="909855" rtl="0" eaLnBrk="0" fontAlgn="base" hangingPunct="0">
        <a:spcBef>
          <a:spcPct val="0"/>
        </a:spcBef>
        <a:spcAft>
          <a:spcPct val="0"/>
        </a:spcAft>
        <a:defRPr sz="3500" b="1">
          <a:solidFill>
            <a:srgbClr val="000066"/>
          </a:solidFill>
          <a:latin typeface="Calibri" pitchFamily="34" charset="0"/>
          <a:ea typeface="+mj-ea"/>
          <a:cs typeface="+mj-cs"/>
        </a:defRPr>
      </a:lvl1pPr>
      <a:lvl2pPr algn="ctr" defTabSz="909855" rtl="0" eaLnBrk="0" fontAlgn="base" hangingPunct="0">
        <a:spcBef>
          <a:spcPct val="0"/>
        </a:spcBef>
        <a:spcAft>
          <a:spcPct val="0"/>
        </a:spcAft>
        <a:defRPr sz="3500" b="1">
          <a:solidFill>
            <a:srgbClr val="000066"/>
          </a:solidFill>
          <a:latin typeface="Arial" charset="0"/>
          <a:cs typeface="Arial" charset="0"/>
        </a:defRPr>
      </a:lvl2pPr>
      <a:lvl3pPr algn="ctr" defTabSz="909855" rtl="0" eaLnBrk="0" fontAlgn="base" hangingPunct="0">
        <a:spcBef>
          <a:spcPct val="0"/>
        </a:spcBef>
        <a:spcAft>
          <a:spcPct val="0"/>
        </a:spcAft>
        <a:defRPr sz="3500" b="1">
          <a:solidFill>
            <a:srgbClr val="000066"/>
          </a:solidFill>
          <a:latin typeface="Arial" charset="0"/>
          <a:cs typeface="Arial" charset="0"/>
        </a:defRPr>
      </a:lvl3pPr>
      <a:lvl4pPr algn="ctr" defTabSz="909855" rtl="0" eaLnBrk="0" fontAlgn="base" hangingPunct="0">
        <a:spcBef>
          <a:spcPct val="0"/>
        </a:spcBef>
        <a:spcAft>
          <a:spcPct val="0"/>
        </a:spcAft>
        <a:defRPr sz="3500" b="1">
          <a:solidFill>
            <a:srgbClr val="000066"/>
          </a:solidFill>
          <a:latin typeface="Arial" charset="0"/>
          <a:cs typeface="Arial" charset="0"/>
        </a:defRPr>
      </a:lvl4pPr>
      <a:lvl5pPr algn="ctr" defTabSz="909855" rtl="0" eaLnBrk="0" fontAlgn="base" hangingPunct="0">
        <a:spcBef>
          <a:spcPct val="0"/>
        </a:spcBef>
        <a:spcAft>
          <a:spcPct val="0"/>
        </a:spcAft>
        <a:defRPr sz="3500" b="1">
          <a:solidFill>
            <a:srgbClr val="000066"/>
          </a:solidFill>
          <a:latin typeface="Arial" charset="0"/>
          <a:cs typeface="Arial" charset="0"/>
        </a:defRPr>
      </a:lvl5pPr>
      <a:lvl6pPr marL="398840" algn="ctr" defTabSz="909855" rtl="0" fontAlgn="base">
        <a:spcBef>
          <a:spcPct val="0"/>
        </a:spcBef>
        <a:spcAft>
          <a:spcPct val="0"/>
        </a:spcAft>
        <a:defRPr sz="3500" b="1">
          <a:solidFill>
            <a:srgbClr val="000066"/>
          </a:solidFill>
          <a:latin typeface="Arial" charset="0"/>
          <a:cs typeface="Arial" charset="0"/>
        </a:defRPr>
      </a:lvl6pPr>
      <a:lvl7pPr marL="797677" algn="ctr" defTabSz="909855" rtl="0" fontAlgn="base">
        <a:spcBef>
          <a:spcPct val="0"/>
        </a:spcBef>
        <a:spcAft>
          <a:spcPct val="0"/>
        </a:spcAft>
        <a:defRPr sz="3500" b="1">
          <a:solidFill>
            <a:srgbClr val="000066"/>
          </a:solidFill>
          <a:latin typeface="Arial" charset="0"/>
          <a:cs typeface="Arial" charset="0"/>
        </a:defRPr>
      </a:lvl7pPr>
      <a:lvl8pPr marL="1196519" algn="ctr" defTabSz="909855" rtl="0" fontAlgn="base">
        <a:spcBef>
          <a:spcPct val="0"/>
        </a:spcBef>
        <a:spcAft>
          <a:spcPct val="0"/>
        </a:spcAft>
        <a:defRPr sz="3500" b="1">
          <a:solidFill>
            <a:srgbClr val="000066"/>
          </a:solidFill>
          <a:latin typeface="Arial" charset="0"/>
          <a:cs typeface="Arial" charset="0"/>
        </a:defRPr>
      </a:lvl8pPr>
      <a:lvl9pPr marL="1595354" algn="ctr" defTabSz="909855" rtl="0" fontAlgn="base">
        <a:spcBef>
          <a:spcPct val="0"/>
        </a:spcBef>
        <a:spcAft>
          <a:spcPct val="0"/>
        </a:spcAft>
        <a:defRPr sz="3500" b="1">
          <a:solidFill>
            <a:srgbClr val="000066"/>
          </a:solidFill>
          <a:latin typeface="Arial" charset="0"/>
          <a:cs typeface="Arial" charset="0"/>
        </a:defRPr>
      </a:lvl9pPr>
    </p:titleStyle>
    <p:bodyStyle>
      <a:lvl1pPr marL="340670" indent="-340670" algn="l" defTabSz="909855" rtl="0" eaLnBrk="0" fontAlgn="base" hangingPunct="0">
        <a:spcBef>
          <a:spcPct val="80000"/>
        </a:spcBef>
        <a:spcAft>
          <a:spcPct val="0"/>
        </a:spcAft>
        <a:buClr>
          <a:srgbClr val="1E7FB8"/>
        </a:buClr>
        <a:buFont typeface="Arial" pitchFamily="34" charset="0"/>
        <a:buChar char="•"/>
        <a:defRPr sz="2500">
          <a:solidFill>
            <a:srgbClr val="000066"/>
          </a:solidFill>
          <a:latin typeface="Calibri" pitchFamily="34" charset="0"/>
          <a:ea typeface="+mn-ea"/>
          <a:cs typeface="+mn-cs"/>
        </a:defRPr>
      </a:lvl1pPr>
      <a:lvl2pPr marL="800443" indent="-279740" algn="l" defTabSz="909855"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2pPr>
      <a:lvl3pPr marL="1249139" indent="-268661" algn="l" defTabSz="909855"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3pPr>
      <a:lvl4pPr marL="1653523" indent="-224346" algn="l" defTabSz="909855"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4pPr>
      <a:lvl5pPr marL="1978957" indent="-146790" algn="r" defTabSz="909855" rtl="1" eaLnBrk="0" fontAlgn="base" hangingPunct="0">
        <a:spcBef>
          <a:spcPct val="20000"/>
        </a:spcBef>
        <a:spcAft>
          <a:spcPct val="0"/>
        </a:spcAft>
        <a:buChar char="»"/>
        <a:defRPr sz="2000">
          <a:solidFill>
            <a:srgbClr val="000066"/>
          </a:solidFill>
          <a:latin typeface="+mn-lt"/>
          <a:cs typeface="+mn-cs"/>
        </a:defRPr>
      </a:lvl5pPr>
      <a:lvl6pPr marL="2377796" indent="-144023" algn="r" defTabSz="909855" rtl="1" fontAlgn="base">
        <a:spcBef>
          <a:spcPct val="20000"/>
        </a:spcBef>
        <a:spcAft>
          <a:spcPct val="0"/>
        </a:spcAft>
        <a:buChar char="»"/>
        <a:defRPr sz="2000">
          <a:solidFill>
            <a:srgbClr val="000066"/>
          </a:solidFill>
          <a:latin typeface="+mn-lt"/>
          <a:cs typeface="+mn-cs"/>
        </a:defRPr>
      </a:lvl6pPr>
      <a:lvl7pPr marL="2776642" indent="-144023" algn="r" defTabSz="909855" rtl="1" fontAlgn="base">
        <a:spcBef>
          <a:spcPct val="20000"/>
        </a:spcBef>
        <a:spcAft>
          <a:spcPct val="0"/>
        </a:spcAft>
        <a:buChar char="»"/>
        <a:defRPr sz="2000">
          <a:solidFill>
            <a:srgbClr val="000066"/>
          </a:solidFill>
          <a:latin typeface="+mn-lt"/>
          <a:cs typeface="+mn-cs"/>
        </a:defRPr>
      </a:lvl7pPr>
      <a:lvl8pPr marL="3175472" indent="-144023" algn="r" defTabSz="909855" rtl="1" fontAlgn="base">
        <a:spcBef>
          <a:spcPct val="20000"/>
        </a:spcBef>
        <a:spcAft>
          <a:spcPct val="0"/>
        </a:spcAft>
        <a:buChar char="»"/>
        <a:defRPr sz="2000">
          <a:solidFill>
            <a:srgbClr val="000066"/>
          </a:solidFill>
          <a:latin typeface="+mn-lt"/>
          <a:cs typeface="+mn-cs"/>
        </a:defRPr>
      </a:lvl8pPr>
      <a:lvl9pPr marL="3574312" indent="-144023" algn="r" defTabSz="909855"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7677" rtl="0" eaLnBrk="1" latinLnBrk="0" hangingPunct="1">
        <a:defRPr sz="1600" kern="1200">
          <a:solidFill>
            <a:schemeClr val="tx1"/>
          </a:solidFill>
          <a:latin typeface="+mn-lt"/>
          <a:ea typeface="+mn-ea"/>
          <a:cs typeface="+mn-cs"/>
        </a:defRPr>
      </a:lvl1pPr>
      <a:lvl2pPr marL="398840" algn="l" defTabSz="797677" rtl="0" eaLnBrk="1" latinLnBrk="0" hangingPunct="1">
        <a:defRPr sz="1600" kern="1200">
          <a:solidFill>
            <a:schemeClr val="tx1"/>
          </a:solidFill>
          <a:latin typeface="+mn-lt"/>
          <a:ea typeface="+mn-ea"/>
          <a:cs typeface="+mn-cs"/>
        </a:defRPr>
      </a:lvl2pPr>
      <a:lvl3pPr marL="797677" algn="l" defTabSz="797677" rtl="0" eaLnBrk="1" latinLnBrk="0" hangingPunct="1">
        <a:defRPr sz="1600" kern="1200">
          <a:solidFill>
            <a:schemeClr val="tx1"/>
          </a:solidFill>
          <a:latin typeface="+mn-lt"/>
          <a:ea typeface="+mn-ea"/>
          <a:cs typeface="+mn-cs"/>
        </a:defRPr>
      </a:lvl3pPr>
      <a:lvl4pPr marL="1196519" algn="l" defTabSz="797677" rtl="0" eaLnBrk="1" latinLnBrk="0" hangingPunct="1">
        <a:defRPr sz="1600" kern="1200">
          <a:solidFill>
            <a:schemeClr val="tx1"/>
          </a:solidFill>
          <a:latin typeface="+mn-lt"/>
          <a:ea typeface="+mn-ea"/>
          <a:cs typeface="+mn-cs"/>
        </a:defRPr>
      </a:lvl4pPr>
      <a:lvl5pPr marL="1595354" algn="l" defTabSz="797677" rtl="0" eaLnBrk="1" latinLnBrk="0" hangingPunct="1">
        <a:defRPr sz="1600" kern="1200">
          <a:solidFill>
            <a:schemeClr val="tx1"/>
          </a:solidFill>
          <a:latin typeface="+mn-lt"/>
          <a:ea typeface="+mn-ea"/>
          <a:cs typeface="+mn-cs"/>
        </a:defRPr>
      </a:lvl5pPr>
      <a:lvl6pPr marL="1994192" algn="l" defTabSz="797677" rtl="0" eaLnBrk="1" latinLnBrk="0" hangingPunct="1">
        <a:defRPr sz="1600" kern="1200">
          <a:solidFill>
            <a:schemeClr val="tx1"/>
          </a:solidFill>
          <a:latin typeface="+mn-lt"/>
          <a:ea typeface="+mn-ea"/>
          <a:cs typeface="+mn-cs"/>
        </a:defRPr>
      </a:lvl6pPr>
      <a:lvl7pPr marL="2393041" algn="l" defTabSz="797677" rtl="0" eaLnBrk="1" latinLnBrk="0" hangingPunct="1">
        <a:defRPr sz="1600" kern="1200">
          <a:solidFill>
            <a:schemeClr val="tx1"/>
          </a:solidFill>
          <a:latin typeface="+mn-lt"/>
          <a:ea typeface="+mn-ea"/>
          <a:cs typeface="+mn-cs"/>
        </a:defRPr>
      </a:lvl7pPr>
      <a:lvl8pPr marL="2791869" algn="l" defTabSz="797677" rtl="0" eaLnBrk="1" latinLnBrk="0" hangingPunct="1">
        <a:defRPr sz="1600" kern="1200">
          <a:solidFill>
            <a:schemeClr val="tx1"/>
          </a:solidFill>
          <a:latin typeface="+mn-lt"/>
          <a:ea typeface="+mn-ea"/>
          <a:cs typeface="+mn-cs"/>
        </a:defRPr>
      </a:lvl8pPr>
      <a:lvl9pPr marL="3190704" algn="l" defTabSz="797677" rtl="0" eaLnBrk="1" latinLnBrk="0" hangingPunct="1">
        <a:defRPr sz="1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bwMode="auto">
          <a:xfrm>
            <a:off x="0" y="5"/>
            <a:ext cx="9144000" cy="907105"/>
          </a:xfrm>
          <a:prstGeom prst="rect">
            <a:avLst/>
          </a:prstGeom>
          <a:solidFill>
            <a:srgbClr val="1E7FB8"/>
          </a:solid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68338" y="1500328"/>
            <a:ext cx="8148965" cy="43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87109" name="Rectangle 5"/>
          <p:cNvSpPr>
            <a:spLocks noChangeArrowheads="1"/>
          </p:cNvSpPr>
          <p:nvPr/>
        </p:nvSpPr>
        <p:spPr bwMode="auto">
          <a:xfrm>
            <a:off x="1358" y="6201432"/>
            <a:ext cx="9144000" cy="656571"/>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49" tIns="39874" rIns="79749" bIns="39874" anchor="ctr"/>
          <a:lstStyle/>
          <a:p>
            <a:pPr defTabSz="910076">
              <a:defRPr/>
            </a:pPr>
            <a:endParaRPr lang="en-US" sz="3400">
              <a:solidFill>
                <a:srgbClr val="000000"/>
              </a:solidFill>
            </a:endParaRPr>
          </a:p>
        </p:txBody>
      </p:sp>
      <p:sp>
        <p:nvSpPr>
          <p:cNvPr id="687110" name="Rectangle 6"/>
          <p:cNvSpPr>
            <a:spLocks noChangeArrowheads="1"/>
          </p:cNvSpPr>
          <p:nvPr/>
        </p:nvSpPr>
        <p:spPr bwMode="auto">
          <a:xfrm>
            <a:off x="927194" y="6426050"/>
            <a:ext cx="4624941" cy="234695"/>
          </a:xfrm>
          <a:prstGeom prst="rect">
            <a:avLst/>
          </a:prstGeom>
          <a:noFill/>
          <a:ln w="9525">
            <a:noFill/>
            <a:miter lim="800000"/>
            <a:headEnd/>
            <a:tailEnd/>
          </a:ln>
          <a:effectLst/>
        </p:spPr>
        <p:txBody>
          <a:bodyPr lIns="0" tIns="0" rIns="0" bIns="0"/>
          <a:lstStyle/>
          <a:p>
            <a:pPr defTabSz="909855"/>
            <a:r>
              <a:rPr lang="en-US" sz="1200" dirty="0">
                <a:solidFill>
                  <a:srgbClr val="96CCEE"/>
                </a:solidFill>
                <a:latin typeface="Arial Narrow" pitchFamily="34" charset="0"/>
              </a:rPr>
              <a:t>Annual </a:t>
            </a:r>
            <a:r>
              <a:rPr lang="en-US" sz="1200" dirty="0" smtClean="0">
                <a:solidFill>
                  <a:srgbClr val="96CCEE"/>
                </a:solidFill>
                <a:latin typeface="Arial Narrow" pitchFamily="34" charset="0"/>
              </a:rPr>
              <a:t>MRI Partners’ Meeting, Washington DC 10 - 11 Sept 2013</a:t>
            </a:r>
            <a:endParaRPr lang="en-US" sz="1200" dirty="0">
              <a:solidFill>
                <a:srgbClr val="96CCEE"/>
              </a:solidFill>
              <a:latin typeface="Arial Narrow" pitchFamily="34" charset="0"/>
            </a:endParaRPr>
          </a:p>
        </p:txBody>
      </p:sp>
      <p:sp>
        <p:nvSpPr>
          <p:cNvPr id="687111" name="Rectangle 7"/>
          <p:cNvSpPr>
            <a:spLocks noChangeArrowheads="1"/>
          </p:cNvSpPr>
          <p:nvPr/>
        </p:nvSpPr>
        <p:spPr bwMode="auto">
          <a:xfrm>
            <a:off x="359736" y="6398691"/>
            <a:ext cx="355660" cy="332606"/>
          </a:xfrm>
          <a:prstGeom prst="rect">
            <a:avLst/>
          </a:prstGeom>
          <a:noFill/>
          <a:ln w="9525">
            <a:noFill/>
            <a:miter lim="800000"/>
            <a:headEnd/>
            <a:tailEnd/>
          </a:ln>
          <a:effectLst/>
        </p:spPr>
        <p:txBody>
          <a:bodyPr lIns="0" tIns="0" rIns="0" bIns="0"/>
          <a:lstStyle/>
          <a:p>
            <a:pPr defTabSz="909855">
              <a:defRPr/>
            </a:pPr>
            <a:fld id="{E402A5E0-96CE-48A8-A952-25712374391C}" type="slidenum">
              <a:rPr lang="en-US" sz="1500">
                <a:solidFill>
                  <a:srgbClr val="72BBE8"/>
                </a:solidFill>
                <a:latin typeface="Arial Narrow" pitchFamily="34" charset="0"/>
              </a:rPr>
              <a:pPr defTabSz="909855">
                <a:defRPr/>
              </a:pPr>
              <a:t>‹#›</a:t>
            </a:fld>
            <a:r>
              <a:rPr lang="en-US" sz="1500">
                <a:solidFill>
                  <a:srgbClr val="72BBE8"/>
                </a:solidFill>
                <a:latin typeface="Arial Narrow" pitchFamily="34" charset="0"/>
              </a:rPr>
              <a:t> </a:t>
            </a:r>
            <a:r>
              <a:rPr lang="en-US" baseline="14000">
                <a:solidFill>
                  <a:srgbClr val="FFFFFF"/>
                </a:solidFill>
                <a:latin typeface="Arial Narrow" pitchFamily="34" charset="0"/>
              </a:rPr>
              <a:t>|</a:t>
            </a:r>
          </a:p>
        </p:txBody>
      </p:sp>
      <p:pic>
        <p:nvPicPr>
          <p:cNvPr id="5129" name="Picture 1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29538" y="6189910"/>
            <a:ext cx="1490515" cy="62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826562"/>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iming>
    <p:tnLst>
      <p:par>
        <p:cTn id="1" dur="indefinite" restart="never" nodeType="tmRoot"/>
      </p:par>
    </p:tnLst>
  </p:timing>
  <p:hf sldNum="0" hdr="0" ftr="0" dt="0"/>
  <p:txStyles>
    <p:titleStyle>
      <a:lvl1pPr algn="ctr" defTabSz="909855" rtl="0" eaLnBrk="0" fontAlgn="base" hangingPunct="0">
        <a:spcBef>
          <a:spcPct val="0"/>
        </a:spcBef>
        <a:spcAft>
          <a:spcPct val="0"/>
        </a:spcAft>
        <a:defRPr sz="3500" b="1">
          <a:solidFill>
            <a:srgbClr val="000066"/>
          </a:solidFill>
          <a:latin typeface="Calibri" pitchFamily="34" charset="0"/>
          <a:ea typeface="+mj-ea"/>
          <a:cs typeface="+mj-cs"/>
        </a:defRPr>
      </a:lvl1pPr>
      <a:lvl2pPr algn="ctr" defTabSz="909855" rtl="0" eaLnBrk="0" fontAlgn="base" hangingPunct="0">
        <a:spcBef>
          <a:spcPct val="0"/>
        </a:spcBef>
        <a:spcAft>
          <a:spcPct val="0"/>
        </a:spcAft>
        <a:defRPr sz="3500" b="1">
          <a:solidFill>
            <a:srgbClr val="000066"/>
          </a:solidFill>
          <a:latin typeface="Arial" charset="0"/>
          <a:cs typeface="Arial" charset="0"/>
        </a:defRPr>
      </a:lvl2pPr>
      <a:lvl3pPr algn="ctr" defTabSz="909855" rtl="0" eaLnBrk="0" fontAlgn="base" hangingPunct="0">
        <a:spcBef>
          <a:spcPct val="0"/>
        </a:spcBef>
        <a:spcAft>
          <a:spcPct val="0"/>
        </a:spcAft>
        <a:defRPr sz="3500" b="1">
          <a:solidFill>
            <a:srgbClr val="000066"/>
          </a:solidFill>
          <a:latin typeface="Arial" charset="0"/>
          <a:cs typeface="Arial" charset="0"/>
        </a:defRPr>
      </a:lvl3pPr>
      <a:lvl4pPr algn="ctr" defTabSz="909855" rtl="0" eaLnBrk="0" fontAlgn="base" hangingPunct="0">
        <a:spcBef>
          <a:spcPct val="0"/>
        </a:spcBef>
        <a:spcAft>
          <a:spcPct val="0"/>
        </a:spcAft>
        <a:defRPr sz="3500" b="1">
          <a:solidFill>
            <a:srgbClr val="000066"/>
          </a:solidFill>
          <a:latin typeface="Arial" charset="0"/>
          <a:cs typeface="Arial" charset="0"/>
        </a:defRPr>
      </a:lvl4pPr>
      <a:lvl5pPr algn="ctr" defTabSz="909855" rtl="0" eaLnBrk="0" fontAlgn="base" hangingPunct="0">
        <a:spcBef>
          <a:spcPct val="0"/>
        </a:spcBef>
        <a:spcAft>
          <a:spcPct val="0"/>
        </a:spcAft>
        <a:defRPr sz="3500" b="1">
          <a:solidFill>
            <a:srgbClr val="000066"/>
          </a:solidFill>
          <a:latin typeface="Arial" charset="0"/>
          <a:cs typeface="Arial" charset="0"/>
        </a:defRPr>
      </a:lvl5pPr>
      <a:lvl6pPr marL="398840" algn="ctr" defTabSz="909855" rtl="0" fontAlgn="base">
        <a:spcBef>
          <a:spcPct val="0"/>
        </a:spcBef>
        <a:spcAft>
          <a:spcPct val="0"/>
        </a:spcAft>
        <a:defRPr sz="3500" b="1">
          <a:solidFill>
            <a:srgbClr val="000066"/>
          </a:solidFill>
          <a:latin typeface="Arial" charset="0"/>
          <a:cs typeface="Arial" charset="0"/>
        </a:defRPr>
      </a:lvl6pPr>
      <a:lvl7pPr marL="797677" algn="ctr" defTabSz="909855" rtl="0" fontAlgn="base">
        <a:spcBef>
          <a:spcPct val="0"/>
        </a:spcBef>
        <a:spcAft>
          <a:spcPct val="0"/>
        </a:spcAft>
        <a:defRPr sz="3500" b="1">
          <a:solidFill>
            <a:srgbClr val="000066"/>
          </a:solidFill>
          <a:latin typeface="Arial" charset="0"/>
          <a:cs typeface="Arial" charset="0"/>
        </a:defRPr>
      </a:lvl7pPr>
      <a:lvl8pPr marL="1196519" algn="ctr" defTabSz="909855" rtl="0" fontAlgn="base">
        <a:spcBef>
          <a:spcPct val="0"/>
        </a:spcBef>
        <a:spcAft>
          <a:spcPct val="0"/>
        </a:spcAft>
        <a:defRPr sz="3500" b="1">
          <a:solidFill>
            <a:srgbClr val="000066"/>
          </a:solidFill>
          <a:latin typeface="Arial" charset="0"/>
          <a:cs typeface="Arial" charset="0"/>
        </a:defRPr>
      </a:lvl8pPr>
      <a:lvl9pPr marL="1595354" algn="ctr" defTabSz="909855" rtl="0" fontAlgn="base">
        <a:spcBef>
          <a:spcPct val="0"/>
        </a:spcBef>
        <a:spcAft>
          <a:spcPct val="0"/>
        </a:spcAft>
        <a:defRPr sz="3500" b="1">
          <a:solidFill>
            <a:srgbClr val="000066"/>
          </a:solidFill>
          <a:latin typeface="Arial" charset="0"/>
          <a:cs typeface="Arial" charset="0"/>
        </a:defRPr>
      </a:lvl9pPr>
    </p:titleStyle>
    <p:bodyStyle>
      <a:lvl1pPr marL="340670" indent="-340670" algn="l" defTabSz="909855" rtl="0" eaLnBrk="0" fontAlgn="base" hangingPunct="0">
        <a:spcBef>
          <a:spcPct val="80000"/>
        </a:spcBef>
        <a:spcAft>
          <a:spcPct val="0"/>
        </a:spcAft>
        <a:buClr>
          <a:srgbClr val="1E7FB8"/>
        </a:buClr>
        <a:buFont typeface="Arial" pitchFamily="34" charset="0"/>
        <a:buChar char="•"/>
        <a:defRPr sz="2500">
          <a:solidFill>
            <a:srgbClr val="000066"/>
          </a:solidFill>
          <a:latin typeface="Calibri" pitchFamily="34" charset="0"/>
          <a:ea typeface="+mn-ea"/>
          <a:cs typeface="+mn-cs"/>
        </a:defRPr>
      </a:lvl1pPr>
      <a:lvl2pPr marL="800443" indent="-279740" algn="l" defTabSz="909855"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2pPr>
      <a:lvl3pPr marL="1249139" indent="-268661" algn="l" defTabSz="909855"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3pPr>
      <a:lvl4pPr marL="1653523" indent="-224346" algn="l" defTabSz="909855"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4pPr>
      <a:lvl5pPr marL="1978957" indent="-146790" algn="r" defTabSz="909855" rtl="1" eaLnBrk="0" fontAlgn="base" hangingPunct="0">
        <a:spcBef>
          <a:spcPct val="20000"/>
        </a:spcBef>
        <a:spcAft>
          <a:spcPct val="0"/>
        </a:spcAft>
        <a:buChar char="»"/>
        <a:defRPr sz="2000">
          <a:solidFill>
            <a:srgbClr val="000066"/>
          </a:solidFill>
          <a:latin typeface="+mn-lt"/>
          <a:cs typeface="+mn-cs"/>
        </a:defRPr>
      </a:lvl5pPr>
      <a:lvl6pPr marL="2377796" indent="-144023" algn="r" defTabSz="909855" rtl="1" fontAlgn="base">
        <a:spcBef>
          <a:spcPct val="20000"/>
        </a:spcBef>
        <a:spcAft>
          <a:spcPct val="0"/>
        </a:spcAft>
        <a:buChar char="»"/>
        <a:defRPr sz="2000">
          <a:solidFill>
            <a:srgbClr val="000066"/>
          </a:solidFill>
          <a:latin typeface="+mn-lt"/>
          <a:cs typeface="+mn-cs"/>
        </a:defRPr>
      </a:lvl6pPr>
      <a:lvl7pPr marL="2776642" indent="-144023" algn="r" defTabSz="909855" rtl="1" fontAlgn="base">
        <a:spcBef>
          <a:spcPct val="20000"/>
        </a:spcBef>
        <a:spcAft>
          <a:spcPct val="0"/>
        </a:spcAft>
        <a:buChar char="»"/>
        <a:defRPr sz="2000">
          <a:solidFill>
            <a:srgbClr val="000066"/>
          </a:solidFill>
          <a:latin typeface="+mn-lt"/>
          <a:cs typeface="+mn-cs"/>
        </a:defRPr>
      </a:lvl7pPr>
      <a:lvl8pPr marL="3175472" indent="-144023" algn="r" defTabSz="909855" rtl="1" fontAlgn="base">
        <a:spcBef>
          <a:spcPct val="20000"/>
        </a:spcBef>
        <a:spcAft>
          <a:spcPct val="0"/>
        </a:spcAft>
        <a:buChar char="»"/>
        <a:defRPr sz="2000">
          <a:solidFill>
            <a:srgbClr val="000066"/>
          </a:solidFill>
          <a:latin typeface="+mn-lt"/>
          <a:cs typeface="+mn-cs"/>
        </a:defRPr>
      </a:lvl8pPr>
      <a:lvl9pPr marL="3574312" indent="-144023" algn="r" defTabSz="909855"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7677" rtl="0" eaLnBrk="1" latinLnBrk="0" hangingPunct="1">
        <a:defRPr sz="1600" kern="1200">
          <a:solidFill>
            <a:schemeClr val="tx1"/>
          </a:solidFill>
          <a:latin typeface="+mn-lt"/>
          <a:ea typeface="+mn-ea"/>
          <a:cs typeface="+mn-cs"/>
        </a:defRPr>
      </a:lvl1pPr>
      <a:lvl2pPr marL="398840" algn="l" defTabSz="797677" rtl="0" eaLnBrk="1" latinLnBrk="0" hangingPunct="1">
        <a:defRPr sz="1600" kern="1200">
          <a:solidFill>
            <a:schemeClr val="tx1"/>
          </a:solidFill>
          <a:latin typeface="+mn-lt"/>
          <a:ea typeface="+mn-ea"/>
          <a:cs typeface="+mn-cs"/>
        </a:defRPr>
      </a:lvl2pPr>
      <a:lvl3pPr marL="797677" algn="l" defTabSz="797677" rtl="0" eaLnBrk="1" latinLnBrk="0" hangingPunct="1">
        <a:defRPr sz="1600" kern="1200">
          <a:solidFill>
            <a:schemeClr val="tx1"/>
          </a:solidFill>
          <a:latin typeface="+mn-lt"/>
          <a:ea typeface="+mn-ea"/>
          <a:cs typeface="+mn-cs"/>
        </a:defRPr>
      </a:lvl3pPr>
      <a:lvl4pPr marL="1196519" algn="l" defTabSz="797677" rtl="0" eaLnBrk="1" latinLnBrk="0" hangingPunct="1">
        <a:defRPr sz="1600" kern="1200">
          <a:solidFill>
            <a:schemeClr val="tx1"/>
          </a:solidFill>
          <a:latin typeface="+mn-lt"/>
          <a:ea typeface="+mn-ea"/>
          <a:cs typeface="+mn-cs"/>
        </a:defRPr>
      </a:lvl4pPr>
      <a:lvl5pPr marL="1595354" algn="l" defTabSz="797677" rtl="0" eaLnBrk="1" latinLnBrk="0" hangingPunct="1">
        <a:defRPr sz="1600" kern="1200">
          <a:solidFill>
            <a:schemeClr val="tx1"/>
          </a:solidFill>
          <a:latin typeface="+mn-lt"/>
          <a:ea typeface="+mn-ea"/>
          <a:cs typeface="+mn-cs"/>
        </a:defRPr>
      </a:lvl5pPr>
      <a:lvl6pPr marL="1994192" algn="l" defTabSz="797677" rtl="0" eaLnBrk="1" latinLnBrk="0" hangingPunct="1">
        <a:defRPr sz="1600" kern="1200">
          <a:solidFill>
            <a:schemeClr val="tx1"/>
          </a:solidFill>
          <a:latin typeface="+mn-lt"/>
          <a:ea typeface="+mn-ea"/>
          <a:cs typeface="+mn-cs"/>
        </a:defRPr>
      </a:lvl6pPr>
      <a:lvl7pPr marL="2393041" algn="l" defTabSz="797677" rtl="0" eaLnBrk="1" latinLnBrk="0" hangingPunct="1">
        <a:defRPr sz="1600" kern="1200">
          <a:solidFill>
            <a:schemeClr val="tx1"/>
          </a:solidFill>
          <a:latin typeface="+mn-lt"/>
          <a:ea typeface="+mn-ea"/>
          <a:cs typeface="+mn-cs"/>
        </a:defRPr>
      </a:lvl7pPr>
      <a:lvl8pPr marL="2791869" algn="l" defTabSz="797677" rtl="0" eaLnBrk="1" latinLnBrk="0" hangingPunct="1">
        <a:defRPr sz="1600" kern="1200">
          <a:solidFill>
            <a:schemeClr val="tx1"/>
          </a:solidFill>
          <a:latin typeface="+mn-lt"/>
          <a:ea typeface="+mn-ea"/>
          <a:cs typeface="+mn-cs"/>
        </a:defRPr>
      </a:lvl8pPr>
      <a:lvl9pPr marL="3190704" algn="l" defTabSz="797677" rtl="0" eaLnBrk="1" latinLnBrk="0" hangingPunct="1">
        <a:defRPr sz="1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
            <a:ext cx="9144000" cy="95994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484" tIns="43744" rIns="87484" bIns="43744"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726838" y="1071565"/>
            <a:ext cx="8417199"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79" tIns="43440" rIns="86879" bIns="434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5740" name="Text Box 28"/>
          <p:cNvSpPr txBox="1">
            <a:spLocks noChangeArrowheads="1"/>
          </p:cNvSpPr>
          <p:nvPr/>
        </p:nvSpPr>
        <p:spPr bwMode="auto">
          <a:xfrm>
            <a:off x="340827" y="6407088"/>
            <a:ext cx="414982" cy="314823"/>
          </a:xfrm>
          <a:prstGeom prst="rect">
            <a:avLst/>
          </a:prstGeom>
          <a:noFill/>
          <a:ln w="9525">
            <a:noFill/>
            <a:miter lim="800000"/>
            <a:headEnd/>
            <a:tailEnd/>
          </a:ln>
          <a:effectLst/>
        </p:spPr>
        <p:txBody>
          <a:bodyPr wrap="none" lIns="84270" tIns="42133" rIns="84270" bIns="42133">
            <a:spAutoFit/>
          </a:bodyPr>
          <a:lstStyle>
            <a:lvl1pPr defTabSz="908050" eaLnBrk="0" hangingPunct="0">
              <a:defRPr sz="2500" i="1">
                <a:solidFill>
                  <a:schemeClr val="tx1"/>
                </a:solidFill>
                <a:latin typeface="Arial Unicode MS" pitchFamily="34" charset="-128"/>
                <a:ea typeface="MS PGothic" pitchFamily="34" charset="-128"/>
              </a:defRPr>
            </a:lvl1pPr>
            <a:lvl2pPr marL="742950" indent="-285750" defTabSz="908050" eaLnBrk="0" hangingPunct="0">
              <a:defRPr sz="2500" i="1">
                <a:solidFill>
                  <a:schemeClr val="tx1"/>
                </a:solidFill>
                <a:latin typeface="Arial Unicode MS" pitchFamily="34" charset="-128"/>
                <a:ea typeface="MS PGothic" pitchFamily="34" charset="-128"/>
              </a:defRPr>
            </a:lvl2pPr>
            <a:lvl3pPr marL="1143000" indent="-228600" defTabSz="908050" eaLnBrk="0" hangingPunct="0">
              <a:defRPr sz="2500" i="1">
                <a:solidFill>
                  <a:schemeClr val="tx1"/>
                </a:solidFill>
                <a:latin typeface="Arial Unicode MS" pitchFamily="34" charset="-128"/>
                <a:ea typeface="MS PGothic" pitchFamily="34" charset="-128"/>
              </a:defRPr>
            </a:lvl3pPr>
            <a:lvl4pPr marL="1600200" indent="-228600" defTabSz="908050" eaLnBrk="0" hangingPunct="0">
              <a:defRPr sz="2500" i="1">
                <a:solidFill>
                  <a:schemeClr val="tx1"/>
                </a:solidFill>
                <a:latin typeface="Arial Unicode MS" pitchFamily="34" charset="-128"/>
                <a:ea typeface="MS PGothic" pitchFamily="34" charset="-128"/>
              </a:defRPr>
            </a:lvl4pPr>
            <a:lvl5pPr marL="2057400" indent="-228600" defTabSz="908050" eaLnBrk="0" hangingPunct="0">
              <a:defRPr sz="2500" i="1">
                <a:solidFill>
                  <a:schemeClr val="tx1"/>
                </a:solidFill>
                <a:latin typeface="Arial Unicode MS" pitchFamily="34" charset="-128"/>
                <a:ea typeface="MS PGothic" pitchFamily="34" charset="-128"/>
              </a:defRPr>
            </a:lvl5pPr>
            <a:lvl6pPr marL="25146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08050"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eaLnBrk="1" fontAlgn="base" hangingPunct="1">
              <a:spcBef>
                <a:spcPct val="0"/>
              </a:spcBef>
              <a:spcAft>
                <a:spcPct val="0"/>
              </a:spcAft>
              <a:defRPr/>
            </a:pPr>
            <a:fld id="{B5512D1D-0E67-4AE6-95B4-19F7BB9AC114}" type="slidenum">
              <a:rPr lang="en-US" sz="1500" b="1" i="0" smtClean="0">
                <a:solidFill>
                  <a:srgbClr val="FFFFFF"/>
                </a:solidFill>
                <a:latin typeface="Arial" charset="0"/>
              </a:rPr>
              <a:pPr eaLnBrk="1" fontAlgn="base" hangingPunct="1">
                <a:spcBef>
                  <a:spcPct val="0"/>
                </a:spcBef>
                <a:spcAft>
                  <a:spcPct val="0"/>
                </a:spcAft>
                <a:defRPr/>
              </a:pPr>
              <a:t>‹#›</a:t>
            </a:fld>
            <a:endParaRPr lang="en-US" sz="1500" b="1" i="0" smtClean="0">
              <a:solidFill>
                <a:srgbClr val="FFFFFF"/>
              </a:solidFill>
              <a:latin typeface="Arial" charset="0"/>
            </a:endParaRPr>
          </a:p>
        </p:txBody>
      </p:sp>
      <p:sp>
        <p:nvSpPr>
          <p:cNvPr id="1029" name="Rectangle 33"/>
          <p:cNvSpPr>
            <a:spLocks noChangeArrowheads="1"/>
          </p:cNvSpPr>
          <p:nvPr/>
        </p:nvSpPr>
        <p:spPr bwMode="auto">
          <a:xfrm>
            <a:off x="0" y="5929312"/>
            <a:ext cx="9144000" cy="9286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280" tIns="42140" rIns="84280" bIns="42140" anchor="ctr"/>
          <a:lstStyle/>
          <a:p>
            <a:pPr defTabSz="869174" fontAlgn="base">
              <a:lnSpc>
                <a:spcPct val="75000"/>
              </a:lnSpc>
              <a:spcBef>
                <a:spcPct val="0"/>
              </a:spcBef>
              <a:spcAft>
                <a:spcPct val="0"/>
              </a:spcAft>
            </a:pPr>
            <a:r>
              <a:rPr lang="en-US" sz="2800" b="1" smtClean="0">
                <a:solidFill>
                  <a:srgbClr val="000000"/>
                </a:solidFill>
                <a:ea typeface="MS PGothic" pitchFamily="34" charset="-128"/>
              </a:rPr>
              <a:t> </a:t>
            </a:r>
            <a:br>
              <a:rPr lang="en-US" sz="2800" b="1" smtClean="0">
                <a:solidFill>
                  <a:srgbClr val="000000"/>
                </a:solidFill>
                <a:ea typeface="MS PGothic" pitchFamily="34" charset="-128"/>
              </a:rPr>
            </a:br>
            <a:r>
              <a:rPr lang="en-US" sz="2800" b="1" smtClean="0">
                <a:solidFill>
                  <a:srgbClr val="000000"/>
                </a:solidFill>
                <a:ea typeface="MS PGothic" pitchFamily="34" charset="-128"/>
              </a:rPr>
              <a:t/>
            </a:r>
            <a:br>
              <a:rPr lang="en-US" sz="2800" b="1" smtClean="0">
                <a:solidFill>
                  <a:srgbClr val="000000"/>
                </a:solidFill>
                <a:ea typeface="MS PGothic" pitchFamily="34" charset="-128"/>
              </a:rPr>
            </a:br>
            <a:endParaRPr lang="en-US" sz="2800" b="1" smtClean="0">
              <a:solidFill>
                <a:srgbClr val="000000"/>
              </a:solidFill>
              <a:ea typeface="MS PGothic" pitchFamily="34" charset="-128"/>
            </a:endParaRPr>
          </a:p>
        </p:txBody>
      </p:sp>
      <p:pic>
        <p:nvPicPr>
          <p:cNvPr id="1030" name="Picture 34" descr="WHO_Forms_SEARO-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5908514"/>
            <a:ext cx="1985230" cy="87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47" name="Text Box 35"/>
          <p:cNvSpPr txBox="1">
            <a:spLocks noChangeArrowheads="1"/>
          </p:cNvSpPr>
          <p:nvPr/>
        </p:nvSpPr>
        <p:spPr bwMode="auto">
          <a:xfrm>
            <a:off x="8417199" y="6109396"/>
            <a:ext cx="559302" cy="353642"/>
          </a:xfrm>
          <a:prstGeom prst="rect">
            <a:avLst/>
          </a:prstGeom>
          <a:noFill/>
          <a:ln w="9525">
            <a:noFill/>
            <a:miter lim="800000"/>
            <a:headEnd/>
            <a:tailEnd/>
          </a:ln>
          <a:effectLst/>
        </p:spPr>
        <p:txBody>
          <a:bodyPr lIns="84280" tIns="42140" rIns="84280" bIns="42140">
            <a:spAutoFit/>
          </a:bodyPr>
          <a:lstStyle>
            <a:lvl1pPr defTabSz="942975" eaLnBrk="0" hangingPunct="0">
              <a:defRPr sz="2500" i="1">
                <a:solidFill>
                  <a:schemeClr val="tx1"/>
                </a:solidFill>
                <a:latin typeface="Arial Unicode MS" pitchFamily="34" charset="-128"/>
                <a:ea typeface="MS PGothic" pitchFamily="34" charset="-128"/>
              </a:defRPr>
            </a:lvl1pPr>
            <a:lvl2pPr marL="742950" indent="-285750" defTabSz="942975" eaLnBrk="0" hangingPunct="0">
              <a:defRPr sz="2500" i="1">
                <a:solidFill>
                  <a:schemeClr val="tx1"/>
                </a:solidFill>
                <a:latin typeface="Arial Unicode MS" pitchFamily="34" charset="-128"/>
                <a:ea typeface="MS PGothic" pitchFamily="34" charset="-128"/>
              </a:defRPr>
            </a:lvl2pPr>
            <a:lvl3pPr marL="1143000" indent="-228600" defTabSz="942975" eaLnBrk="0" hangingPunct="0">
              <a:defRPr sz="2500" i="1">
                <a:solidFill>
                  <a:schemeClr val="tx1"/>
                </a:solidFill>
                <a:latin typeface="Arial Unicode MS" pitchFamily="34" charset="-128"/>
                <a:ea typeface="MS PGothic" pitchFamily="34" charset="-128"/>
              </a:defRPr>
            </a:lvl3pPr>
            <a:lvl4pPr marL="1600200" indent="-228600" defTabSz="942975" eaLnBrk="0" hangingPunct="0">
              <a:defRPr sz="2500" i="1">
                <a:solidFill>
                  <a:schemeClr val="tx1"/>
                </a:solidFill>
                <a:latin typeface="Arial Unicode MS" pitchFamily="34" charset="-128"/>
                <a:ea typeface="MS PGothic" pitchFamily="34" charset="-128"/>
              </a:defRPr>
            </a:lvl4pPr>
            <a:lvl5pPr marL="2057400" indent="-228600" defTabSz="942975" eaLnBrk="0" hangingPunct="0">
              <a:defRPr sz="2500" i="1">
                <a:solidFill>
                  <a:schemeClr val="tx1"/>
                </a:solidFill>
                <a:latin typeface="Arial Unicode MS" pitchFamily="34" charset="-128"/>
                <a:ea typeface="MS PGothic" pitchFamily="34" charset="-128"/>
              </a:defRPr>
            </a:lvl5pPr>
            <a:lvl6pPr marL="25146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eaLnBrk="1" fontAlgn="base" hangingPunct="1">
              <a:spcBef>
                <a:spcPct val="0"/>
              </a:spcBef>
              <a:spcAft>
                <a:spcPct val="0"/>
              </a:spcAft>
              <a:defRPr/>
            </a:pPr>
            <a:fld id="{4CD22A79-C11B-4102-AC06-B0157F614B2E}" type="slidenum">
              <a:rPr lang="en-GB" sz="1700" i="0" smtClean="0">
                <a:solidFill>
                  <a:srgbClr val="FFFFFF"/>
                </a:solidFill>
              </a:rPr>
              <a:pPr eaLnBrk="1" fontAlgn="base" hangingPunct="1">
                <a:spcBef>
                  <a:spcPct val="0"/>
                </a:spcBef>
                <a:spcAft>
                  <a:spcPct val="0"/>
                </a:spcAft>
                <a:defRPr/>
              </a:pPr>
              <a:t>‹#›</a:t>
            </a:fld>
            <a:endParaRPr lang="en-GB" sz="1700" i="0" smtClean="0">
              <a:solidFill>
                <a:srgbClr val="FFFFFF"/>
              </a:solidFill>
            </a:endParaRPr>
          </a:p>
        </p:txBody>
      </p:sp>
      <p:sp>
        <p:nvSpPr>
          <p:cNvPr id="115748" name="Text Box 36"/>
          <p:cNvSpPr txBox="1">
            <a:spLocks noChangeArrowheads="1"/>
          </p:cNvSpPr>
          <p:nvPr userDrawn="1"/>
        </p:nvSpPr>
        <p:spPr bwMode="auto">
          <a:xfrm>
            <a:off x="2264882" y="6072204"/>
            <a:ext cx="6082406" cy="285158"/>
          </a:xfrm>
          <a:prstGeom prst="rect">
            <a:avLst/>
          </a:prstGeom>
          <a:noFill/>
          <a:ln w="9525">
            <a:noFill/>
            <a:miter lim="800000"/>
            <a:headEnd/>
            <a:tailEnd/>
          </a:ln>
          <a:effectLst/>
        </p:spPr>
        <p:txBody>
          <a:bodyPr lIns="84280" tIns="42140" rIns="84280" bIns="42140">
            <a:spAutoFit/>
          </a:bodyPr>
          <a:lstStyle>
            <a:lvl1pPr defTabSz="942975" eaLnBrk="0" hangingPunct="0">
              <a:defRPr sz="2500" i="1">
                <a:solidFill>
                  <a:schemeClr val="tx1"/>
                </a:solidFill>
                <a:latin typeface="Arial Unicode MS" pitchFamily="34" charset="-128"/>
                <a:ea typeface="MS PGothic" pitchFamily="34" charset="-128"/>
              </a:defRPr>
            </a:lvl1pPr>
            <a:lvl2pPr marL="742950" indent="-285750" defTabSz="942975" eaLnBrk="0" hangingPunct="0">
              <a:defRPr sz="2500" i="1">
                <a:solidFill>
                  <a:schemeClr val="tx1"/>
                </a:solidFill>
                <a:latin typeface="Arial Unicode MS" pitchFamily="34" charset="-128"/>
                <a:ea typeface="MS PGothic" pitchFamily="34" charset="-128"/>
              </a:defRPr>
            </a:lvl2pPr>
            <a:lvl3pPr marL="1143000" indent="-228600" defTabSz="942975" eaLnBrk="0" hangingPunct="0">
              <a:defRPr sz="2500" i="1">
                <a:solidFill>
                  <a:schemeClr val="tx1"/>
                </a:solidFill>
                <a:latin typeface="Arial Unicode MS" pitchFamily="34" charset="-128"/>
                <a:ea typeface="MS PGothic" pitchFamily="34" charset="-128"/>
              </a:defRPr>
            </a:lvl3pPr>
            <a:lvl4pPr marL="1600200" indent="-228600" defTabSz="942975" eaLnBrk="0" hangingPunct="0">
              <a:defRPr sz="2500" i="1">
                <a:solidFill>
                  <a:schemeClr val="tx1"/>
                </a:solidFill>
                <a:latin typeface="Arial Unicode MS" pitchFamily="34" charset="-128"/>
                <a:ea typeface="MS PGothic" pitchFamily="34" charset="-128"/>
              </a:defRPr>
            </a:lvl4pPr>
            <a:lvl5pPr marL="2057400" indent="-228600" defTabSz="942975" eaLnBrk="0" hangingPunct="0">
              <a:defRPr sz="2500" i="1">
                <a:solidFill>
                  <a:schemeClr val="tx1"/>
                </a:solidFill>
                <a:latin typeface="Arial Unicode MS" pitchFamily="34" charset="-128"/>
                <a:ea typeface="MS PGothic" pitchFamily="34" charset="-128"/>
              </a:defRPr>
            </a:lvl5pPr>
            <a:lvl6pPr marL="25146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6pPr>
            <a:lvl7pPr marL="29718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7pPr>
            <a:lvl8pPr marL="34290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8pPr>
            <a:lvl9pPr marL="3886200" indent="-228600" defTabSz="942975" eaLnBrk="0" fontAlgn="base" hangingPunct="0">
              <a:spcBef>
                <a:spcPct val="0"/>
              </a:spcBef>
              <a:spcAft>
                <a:spcPct val="0"/>
              </a:spcAft>
              <a:defRPr sz="2500" i="1">
                <a:solidFill>
                  <a:schemeClr val="tx1"/>
                </a:solidFill>
                <a:latin typeface="Arial Unicode MS" pitchFamily="34" charset="-128"/>
                <a:ea typeface="MS PGothic" pitchFamily="34" charset="-128"/>
              </a:defRPr>
            </a:lvl9pPr>
          </a:lstStyle>
          <a:p>
            <a:pPr algn="ctr" eaLnBrk="1" fontAlgn="base" hangingPunct="1">
              <a:spcBef>
                <a:spcPct val="0"/>
              </a:spcBef>
              <a:spcAft>
                <a:spcPct val="0"/>
              </a:spcAft>
              <a:defRPr/>
            </a:pPr>
            <a:endParaRPr lang="en-GB" sz="1300" b="1" i="0" dirty="0" smtClean="0">
              <a:solidFill>
                <a:srgbClr val="FFFFFF"/>
              </a:solidFill>
              <a:latin typeface="Arial" charset="0"/>
            </a:endParaRPr>
          </a:p>
        </p:txBody>
      </p:sp>
    </p:spTree>
    <p:extLst>
      <p:ext uri="{BB962C8B-B14F-4D97-AF65-F5344CB8AC3E}">
        <p14:creationId xmlns:p14="http://schemas.microsoft.com/office/powerpoint/2010/main" val="1560158784"/>
      </p:ext>
    </p:extLst>
  </p:cSld>
  <p:clrMap bg1="dk2" tx1="lt1" bg2="dk1" tx2="lt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ransition spd="med"/>
  <p:timing>
    <p:tnLst>
      <p:par>
        <p:cTn id="1" dur="indefinite" restart="never" nodeType="tmRoot"/>
      </p:par>
    </p:tnLst>
  </p:timing>
  <p:hf sldNum="0" hdr="0" ftr="0" dt="0"/>
  <p:txStyles>
    <p:titleStyle>
      <a:lvl1pPr algn="l" defTabSz="869174" rtl="0" eaLnBrk="0" fontAlgn="base" hangingPunct="0">
        <a:lnSpc>
          <a:spcPct val="75000"/>
        </a:lnSpc>
        <a:spcBef>
          <a:spcPct val="0"/>
        </a:spcBef>
        <a:spcAft>
          <a:spcPct val="0"/>
        </a:spcAft>
        <a:defRPr sz="2800" b="1">
          <a:solidFill>
            <a:schemeClr val="bg2"/>
          </a:solidFill>
          <a:latin typeface="+mj-lt"/>
          <a:ea typeface="MS PGothic" pitchFamily="34" charset="-128"/>
          <a:cs typeface="ＭＳ Ｐゴシック" charset="0"/>
        </a:defRPr>
      </a:lvl1pPr>
      <a:lvl2pPr algn="l" defTabSz="869174"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2pPr>
      <a:lvl3pPr algn="l" defTabSz="869174"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3pPr>
      <a:lvl4pPr algn="l" defTabSz="869174"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4pPr>
      <a:lvl5pPr algn="l" defTabSz="869174" rtl="0" eaLnBrk="0" fontAlgn="base" hangingPunct="0">
        <a:lnSpc>
          <a:spcPct val="75000"/>
        </a:lnSpc>
        <a:spcBef>
          <a:spcPct val="0"/>
        </a:spcBef>
        <a:spcAft>
          <a:spcPct val="0"/>
        </a:spcAft>
        <a:defRPr sz="2800" b="1">
          <a:solidFill>
            <a:schemeClr val="bg2"/>
          </a:solidFill>
          <a:latin typeface="Arial" charset="0"/>
          <a:ea typeface="MS PGothic" pitchFamily="34" charset="-128"/>
          <a:cs typeface="ＭＳ Ｐゴシック" charset="0"/>
        </a:defRPr>
      </a:lvl5pPr>
      <a:lvl6pPr marL="421418" algn="l" defTabSz="869174" rtl="0" fontAlgn="base">
        <a:lnSpc>
          <a:spcPct val="75000"/>
        </a:lnSpc>
        <a:spcBef>
          <a:spcPct val="0"/>
        </a:spcBef>
        <a:spcAft>
          <a:spcPct val="0"/>
        </a:spcAft>
        <a:defRPr sz="2800" b="1">
          <a:solidFill>
            <a:schemeClr val="bg2"/>
          </a:solidFill>
          <a:latin typeface="Arial" charset="0"/>
        </a:defRPr>
      </a:lvl6pPr>
      <a:lvl7pPr marL="842838" algn="l" defTabSz="869174" rtl="0" fontAlgn="base">
        <a:lnSpc>
          <a:spcPct val="75000"/>
        </a:lnSpc>
        <a:spcBef>
          <a:spcPct val="0"/>
        </a:spcBef>
        <a:spcAft>
          <a:spcPct val="0"/>
        </a:spcAft>
        <a:defRPr sz="2800" b="1">
          <a:solidFill>
            <a:schemeClr val="bg2"/>
          </a:solidFill>
          <a:latin typeface="Arial" charset="0"/>
        </a:defRPr>
      </a:lvl7pPr>
      <a:lvl8pPr marL="1264248" algn="l" defTabSz="869174" rtl="0" fontAlgn="base">
        <a:lnSpc>
          <a:spcPct val="75000"/>
        </a:lnSpc>
        <a:spcBef>
          <a:spcPct val="0"/>
        </a:spcBef>
        <a:spcAft>
          <a:spcPct val="0"/>
        </a:spcAft>
        <a:defRPr sz="2800" b="1">
          <a:solidFill>
            <a:schemeClr val="bg2"/>
          </a:solidFill>
          <a:latin typeface="Arial" charset="0"/>
        </a:defRPr>
      </a:lvl8pPr>
      <a:lvl9pPr marL="1685679" algn="l" defTabSz="869174" rtl="0" fontAlgn="base">
        <a:lnSpc>
          <a:spcPct val="75000"/>
        </a:lnSpc>
        <a:spcBef>
          <a:spcPct val="0"/>
        </a:spcBef>
        <a:spcAft>
          <a:spcPct val="0"/>
        </a:spcAft>
        <a:defRPr sz="2800" b="1">
          <a:solidFill>
            <a:schemeClr val="bg2"/>
          </a:solidFill>
          <a:latin typeface="Arial" charset="0"/>
        </a:defRPr>
      </a:lvl9pPr>
    </p:titleStyle>
    <p:bodyStyle>
      <a:lvl1pPr marL="324847" indent="-324847" algn="l" defTabSz="869174" rtl="0" eaLnBrk="0" fontAlgn="base" hangingPunct="0">
        <a:spcBef>
          <a:spcPct val="20000"/>
        </a:spcBef>
        <a:spcAft>
          <a:spcPct val="0"/>
        </a:spcAft>
        <a:buClr>
          <a:schemeClr val="folHlink"/>
        </a:buClr>
        <a:buSzPct val="80000"/>
        <a:buFont typeface="Wingdings" pitchFamily="2" charset="2"/>
        <a:buBlip>
          <a:blip r:embed="rId14"/>
        </a:buBlip>
        <a:defRPr sz="2600">
          <a:solidFill>
            <a:schemeClr val="bg2"/>
          </a:solidFill>
          <a:latin typeface="+mn-lt"/>
          <a:ea typeface="MS PGothic" pitchFamily="34" charset="-128"/>
          <a:cs typeface="ＭＳ Ｐゴシック" charset="0"/>
        </a:defRPr>
      </a:lvl1pPr>
      <a:lvl2pPr marL="705289" indent="-270703" algn="l" defTabSz="869174" rtl="0" eaLnBrk="0" fontAlgn="base" hangingPunct="0">
        <a:spcBef>
          <a:spcPct val="20000"/>
        </a:spcBef>
        <a:spcAft>
          <a:spcPct val="0"/>
        </a:spcAft>
        <a:buClr>
          <a:schemeClr val="tx1"/>
        </a:buClr>
        <a:buSzPct val="90000"/>
        <a:buBlip>
          <a:blip r:embed="rId15"/>
        </a:buBlip>
        <a:defRPr sz="2400">
          <a:solidFill>
            <a:srgbClr val="000099"/>
          </a:solidFill>
          <a:latin typeface="+mn-lt"/>
          <a:ea typeface="MS PGothic" pitchFamily="34" charset="-128"/>
        </a:defRPr>
      </a:lvl2pPr>
      <a:lvl3pPr marL="1085743" indent="-216553" algn="l" defTabSz="869174" rtl="0" eaLnBrk="0" fontAlgn="base" hangingPunct="0">
        <a:spcBef>
          <a:spcPct val="20000"/>
        </a:spcBef>
        <a:spcAft>
          <a:spcPct val="0"/>
        </a:spcAft>
        <a:buClr>
          <a:schemeClr val="accent1"/>
        </a:buClr>
        <a:buSzPct val="80000"/>
        <a:buFont typeface="Wingdings" pitchFamily="2" charset="2"/>
        <a:buBlip>
          <a:blip r:embed="rId16"/>
        </a:buBlip>
        <a:defRPr sz="2200">
          <a:solidFill>
            <a:schemeClr val="bg1"/>
          </a:solidFill>
          <a:latin typeface="+mn-lt"/>
          <a:ea typeface="MS PGothic" pitchFamily="34" charset="-128"/>
        </a:defRPr>
      </a:lvl3pPr>
      <a:lvl4pPr marL="1520328" indent="-216553" algn="l" defTabSz="869174" rtl="0" eaLnBrk="0" fontAlgn="base" hangingPunct="0">
        <a:spcBef>
          <a:spcPct val="20000"/>
        </a:spcBef>
        <a:spcAft>
          <a:spcPct val="0"/>
        </a:spcAft>
        <a:buClr>
          <a:schemeClr val="tx1"/>
        </a:buClr>
        <a:buChar char="–"/>
        <a:defRPr sz="1900">
          <a:solidFill>
            <a:schemeClr val="accent1"/>
          </a:solidFill>
          <a:latin typeface="Arial Unicode MS" pitchFamily="34" charset="-128"/>
          <a:ea typeface="MS PGothic" pitchFamily="34" charset="-128"/>
        </a:defRPr>
      </a:lvl4pPr>
      <a:lvl5pPr marL="1954917" indent="-218016" algn="l" defTabSz="869174" rtl="0" eaLnBrk="0" fontAlgn="base" hangingPunct="0">
        <a:spcBef>
          <a:spcPct val="20000"/>
        </a:spcBef>
        <a:spcAft>
          <a:spcPct val="0"/>
        </a:spcAft>
        <a:buClr>
          <a:schemeClr val="accent1"/>
        </a:buClr>
        <a:buChar char="•"/>
        <a:defRPr sz="1900">
          <a:solidFill>
            <a:schemeClr val="tx1"/>
          </a:solidFill>
          <a:latin typeface="Arial Unicode MS" pitchFamily="34" charset="-128"/>
          <a:ea typeface="MS PGothic" pitchFamily="34" charset="-128"/>
        </a:defRPr>
      </a:lvl5pPr>
      <a:lvl6pPr marL="2376332" indent="-218016" algn="l" defTabSz="869174" rtl="0" fontAlgn="base">
        <a:spcBef>
          <a:spcPct val="20000"/>
        </a:spcBef>
        <a:spcAft>
          <a:spcPct val="0"/>
        </a:spcAft>
        <a:buClr>
          <a:schemeClr val="accent1"/>
        </a:buClr>
        <a:buChar char="•"/>
        <a:defRPr sz="1900">
          <a:solidFill>
            <a:schemeClr val="tx1"/>
          </a:solidFill>
          <a:latin typeface="Arial Unicode MS" pitchFamily="34" charset="-128"/>
        </a:defRPr>
      </a:lvl6pPr>
      <a:lvl7pPr marL="2797749" indent="-218016" algn="l" defTabSz="869174" rtl="0" fontAlgn="base">
        <a:spcBef>
          <a:spcPct val="20000"/>
        </a:spcBef>
        <a:spcAft>
          <a:spcPct val="0"/>
        </a:spcAft>
        <a:buClr>
          <a:schemeClr val="accent1"/>
        </a:buClr>
        <a:buChar char="•"/>
        <a:defRPr sz="1900">
          <a:solidFill>
            <a:schemeClr val="tx1"/>
          </a:solidFill>
          <a:latin typeface="Arial Unicode MS" pitchFamily="34" charset="-128"/>
        </a:defRPr>
      </a:lvl7pPr>
      <a:lvl8pPr marL="3219178" indent="-218016" algn="l" defTabSz="869174" rtl="0" fontAlgn="base">
        <a:spcBef>
          <a:spcPct val="20000"/>
        </a:spcBef>
        <a:spcAft>
          <a:spcPct val="0"/>
        </a:spcAft>
        <a:buClr>
          <a:schemeClr val="accent1"/>
        </a:buClr>
        <a:buChar char="•"/>
        <a:defRPr sz="1900">
          <a:solidFill>
            <a:schemeClr val="tx1"/>
          </a:solidFill>
          <a:latin typeface="Arial Unicode MS" pitchFamily="34" charset="-128"/>
        </a:defRPr>
      </a:lvl8pPr>
      <a:lvl9pPr marL="3640591" indent="-218016" algn="l" defTabSz="869174" rtl="0" fontAlgn="base">
        <a:spcBef>
          <a:spcPct val="20000"/>
        </a:spcBef>
        <a:spcAft>
          <a:spcPct val="0"/>
        </a:spcAft>
        <a:buClr>
          <a:schemeClr val="accent1"/>
        </a:buClr>
        <a:buChar char="•"/>
        <a:defRPr sz="1900">
          <a:solidFill>
            <a:schemeClr val="tx1"/>
          </a:solidFill>
          <a:latin typeface="Arial Unicode MS" pitchFamily="34" charset="-128"/>
        </a:defRPr>
      </a:lvl9pPr>
    </p:bodyStyle>
    <p:otherStyle>
      <a:defPPr>
        <a:defRPr lang="en-US"/>
      </a:defPPr>
      <a:lvl1pPr marL="0" algn="l" defTabSz="842838" rtl="0" eaLnBrk="1" latinLnBrk="0" hangingPunct="1">
        <a:defRPr sz="1700" kern="1200">
          <a:solidFill>
            <a:schemeClr val="tx1"/>
          </a:solidFill>
          <a:latin typeface="+mn-lt"/>
          <a:ea typeface="+mn-ea"/>
          <a:cs typeface="+mn-cs"/>
        </a:defRPr>
      </a:lvl1pPr>
      <a:lvl2pPr marL="421418" algn="l" defTabSz="842838" rtl="0" eaLnBrk="1" latinLnBrk="0" hangingPunct="1">
        <a:defRPr sz="1700" kern="1200">
          <a:solidFill>
            <a:schemeClr val="tx1"/>
          </a:solidFill>
          <a:latin typeface="+mn-lt"/>
          <a:ea typeface="+mn-ea"/>
          <a:cs typeface="+mn-cs"/>
        </a:defRPr>
      </a:lvl2pPr>
      <a:lvl3pPr marL="842838" algn="l" defTabSz="842838" rtl="0" eaLnBrk="1" latinLnBrk="0" hangingPunct="1">
        <a:defRPr sz="1700" kern="1200">
          <a:solidFill>
            <a:schemeClr val="tx1"/>
          </a:solidFill>
          <a:latin typeface="+mn-lt"/>
          <a:ea typeface="+mn-ea"/>
          <a:cs typeface="+mn-cs"/>
        </a:defRPr>
      </a:lvl3pPr>
      <a:lvl4pPr marL="1264248" algn="l" defTabSz="842838" rtl="0" eaLnBrk="1" latinLnBrk="0" hangingPunct="1">
        <a:defRPr sz="1700" kern="1200">
          <a:solidFill>
            <a:schemeClr val="tx1"/>
          </a:solidFill>
          <a:latin typeface="+mn-lt"/>
          <a:ea typeface="+mn-ea"/>
          <a:cs typeface="+mn-cs"/>
        </a:defRPr>
      </a:lvl4pPr>
      <a:lvl5pPr marL="1685679" algn="l" defTabSz="842838" rtl="0" eaLnBrk="1" latinLnBrk="0" hangingPunct="1">
        <a:defRPr sz="1700" kern="1200">
          <a:solidFill>
            <a:schemeClr val="tx1"/>
          </a:solidFill>
          <a:latin typeface="+mn-lt"/>
          <a:ea typeface="+mn-ea"/>
          <a:cs typeface="+mn-cs"/>
        </a:defRPr>
      </a:lvl5pPr>
      <a:lvl6pPr marL="2107093" algn="l" defTabSz="842838" rtl="0" eaLnBrk="1" latinLnBrk="0" hangingPunct="1">
        <a:defRPr sz="1700" kern="1200">
          <a:solidFill>
            <a:schemeClr val="tx1"/>
          </a:solidFill>
          <a:latin typeface="+mn-lt"/>
          <a:ea typeface="+mn-ea"/>
          <a:cs typeface="+mn-cs"/>
        </a:defRPr>
      </a:lvl6pPr>
      <a:lvl7pPr marL="2528511" algn="l" defTabSz="842838" rtl="0" eaLnBrk="1" latinLnBrk="0" hangingPunct="1">
        <a:defRPr sz="1700" kern="1200">
          <a:solidFill>
            <a:schemeClr val="tx1"/>
          </a:solidFill>
          <a:latin typeface="+mn-lt"/>
          <a:ea typeface="+mn-ea"/>
          <a:cs typeface="+mn-cs"/>
        </a:defRPr>
      </a:lvl7pPr>
      <a:lvl8pPr marL="2949928" algn="l" defTabSz="842838" rtl="0" eaLnBrk="1" latinLnBrk="0" hangingPunct="1">
        <a:defRPr sz="1700" kern="1200">
          <a:solidFill>
            <a:schemeClr val="tx1"/>
          </a:solidFill>
          <a:latin typeface="+mn-lt"/>
          <a:ea typeface="+mn-ea"/>
          <a:cs typeface="+mn-cs"/>
        </a:defRPr>
      </a:lvl8pPr>
      <a:lvl9pPr marL="3371356" algn="l" defTabSz="842838" rtl="0" eaLnBrk="1" latinLnBrk="0" hangingPunct="1">
        <a:defRPr sz="17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484063526"/>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1" r:id="rId13"/>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1025219331"/>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63934858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93" tIns="45497" rIns="90993" bIns="45497" rtlCol="0" anchor="ctr"/>
          <a:lstStyle>
            <a:lvl1pPr algn="ctr">
              <a:defRPr sz="1200">
                <a:solidFill>
                  <a:schemeClr val="tx1">
                    <a:tint val="75000"/>
                  </a:schemeClr>
                </a:solidFill>
              </a:defRPr>
            </a:lvl1pPr>
          </a:lstStyle>
          <a:p>
            <a:pPr defTabSz="454959"/>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93" tIns="45497" rIns="90993" bIns="45497" rtlCol="0" anchor="ctr"/>
          <a:lstStyle>
            <a:lvl1pPr algn="ctr">
              <a:defRPr sz="1200">
                <a:solidFill>
                  <a:schemeClr val="tx1">
                    <a:tint val="75000"/>
                  </a:schemeClr>
                </a:solidFill>
              </a:defRPr>
            </a:lvl1pPr>
          </a:lstStyle>
          <a:p>
            <a:pPr defTabSz="454959"/>
            <a:fld id="{EAC9EF76-D347-4DE5-8542-F97088302A87}" type="slidenum">
              <a:rPr lang="fr-CH" smtClean="0">
                <a:solidFill>
                  <a:srgbClr val="636463">
                    <a:tint val="75000"/>
                  </a:srgbClr>
                </a:solidFill>
              </a:rPr>
              <a:pPr defTabSz="454959"/>
              <a:t>‹#›</a:t>
            </a:fld>
            <a:endParaRPr lang="fr-CH" dirty="0">
              <a:solidFill>
                <a:srgbClr val="636463">
                  <a:tint val="75000"/>
                </a:srgbClr>
              </a:solidFill>
            </a:endParaRPr>
          </a:p>
        </p:txBody>
      </p:sp>
    </p:spTree>
    <p:extLst>
      <p:ext uri="{BB962C8B-B14F-4D97-AF65-F5344CB8AC3E}">
        <p14:creationId xmlns:p14="http://schemas.microsoft.com/office/powerpoint/2010/main" val="3972572802"/>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Lst>
  <p:timing>
    <p:tnLst>
      <p:par>
        <p:cTn id="1" dur="indefinite" restart="never" nodeType="tmRoot"/>
      </p:par>
    </p:tnLst>
  </p:timing>
  <p:hf sldNum="0" hdr="0" ftr="0" dt="0"/>
  <p:txStyles>
    <p:titleStyle>
      <a:lvl1pPr algn="ctr" defTabSz="454959" rtl="0" eaLnBrk="1" latinLnBrk="0" hangingPunct="1">
        <a:spcBef>
          <a:spcPct val="0"/>
        </a:spcBef>
        <a:buNone/>
        <a:defRPr sz="4400" kern="1200">
          <a:solidFill>
            <a:schemeClr val="tx1"/>
          </a:solidFill>
          <a:latin typeface="+mj-lt"/>
          <a:ea typeface="+mj-ea"/>
          <a:cs typeface="+mj-cs"/>
        </a:defRPr>
      </a:lvl1pPr>
    </p:titleStyle>
    <p:bodyStyle>
      <a:lvl1pPr marL="341216" indent="-341216" algn="l" defTabSz="454959" rtl="0" eaLnBrk="1" latinLnBrk="0" hangingPunct="1">
        <a:spcBef>
          <a:spcPct val="20000"/>
        </a:spcBef>
        <a:buFont typeface="Arial"/>
        <a:buChar char="•"/>
        <a:defRPr sz="3200" kern="1200">
          <a:solidFill>
            <a:schemeClr val="tx1"/>
          </a:solidFill>
          <a:latin typeface="+mn-lt"/>
          <a:ea typeface="+mn-ea"/>
          <a:cs typeface="+mn-cs"/>
        </a:defRPr>
      </a:lvl1pPr>
      <a:lvl2pPr marL="739294" indent="-284345" algn="l" defTabSz="454959" rtl="0" eaLnBrk="1" latinLnBrk="0" hangingPunct="1">
        <a:spcBef>
          <a:spcPct val="20000"/>
        </a:spcBef>
        <a:buFont typeface="Arial"/>
        <a:buChar char="–"/>
        <a:defRPr sz="2800" kern="1200">
          <a:solidFill>
            <a:schemeClr val="tx1"/>
          </a:solidFill>
          <a:latin typeface="+mn-lt"/>
          <a:ea typeface="+mn-ea"/>
          <a:cs typeface="+mn-cs"/>
        </a:defRPr>
      </a:lvl2pPr>
      <a:lvl3pPr marL="1137389" indent="-227486" algn="l" defTabSz="454959" rtl="0" eaLnBrk="1" latinLnBrk="0" hangingPunct="1">
        <a:spcBef>
          <a:spcPct val="20000"/>
        </a:spcBef>
        <a:buFont typeface="Arial"/>
        <a:buChar char="•"/>
        <a:defRPr sz="2400" kern="1200">
          <a:solidFill>
            <a:schemeClr val="tx1"/>
          </a:solidFill>
          <a:latin typeface="+mn-lt"/>
          <a:ea typeface="+mn-ea"/>
          <a:cs typeface="+mn-cs"/>
        </a:defRPr>
      </a:lvl3pPr>
      <a:lvl4pPr marL="1592342" indent="-227486" algn="l" defTabSz="454959" rtl="0" eaLnBrk="1" latinLnBrk="0" hangingPunct="1">
        <a:spcBef>
          <a:spcPct val="20000"/>
        </a:spcBef>
        <a:buFont typeface="Arial"/>
        <a:buChar char="–"/>
        <a:defRPr sz="2000" kern="1200">
          <a:solidFill>
            <a:schemeClr val="tx1"/>
          </a:solidFill>
          <a:latin typeface="+mn-lt"/>
          <a:ea typeface="+mn-ea"/>
          <a:cs typeface="+mn-cs"/>
        </a:defRPr>
      </a:lvl4pPr>
      <a:lvl5pPr marL="2047299" indent="-227486" algn="l" defTabSz="454959" rtl="0" eaLnBrk="1" latinLnBrk="0" hangingPunct="1">
        <a:spcBef>
          <a:spcPct val="20000"/>
        </a:spcBef>
        <a:buFont typeface="Arial"/>
        <a:buChar char="»"/>
        <a:defRPr sz="2000" kern="1200">
          <a:solidFill>
            <a:schemeClr val="tx1"/>
          </a:solidFill>
          <a:latin typeface="+mn-lt"/>
          <a:ea typeface="+mn-ea"/>
          <a:cs typeface="+mn-cs"/>
        </a:defRPr>
      </a:lvl5pPr>
      <a:lvl6pPr marL="2502250" indent="-227486" algn="l" defTabSz="454959" rtl="0" eaLnBrk="1" latinLnBrk="0" hangingPunct="1">
        <a:spcBef>
          <a:spcPct val="20000"/>
        </a:spcBef>
        <a:buFont typeface="Arial"/>
        <a:buChar char="•"/>
        <a:defRPr sz="2000" kern="1200">
          <a:solidFill>
            <a:schemeClr val="tx1"/>
          </a:solidFill>
          <a:latin typeface="+mn-lt"/>
          <a:ea typeface="+mn-ea"/>
          <a:cs typeface="+mn-cs"/>
        </a:defRPr>
      </a:lvl6pPr>
      <a:lvl7pPr marL="2957208" indent="-227486" algn="l" defTabSz="454959" rtl="0" eaLnBrk="1" latinLnBrk="0" hangingPunct="1">
        <a:spcBef>
          <a:spcPct val="20000"/>
        </a:spcBef>
        <a:buFont typeface="Arial"/>
        <a:buChar char="•"/>
        <a:defRPr sz="2000" kern="1200">
          <a:solidFill>
            <a:schemeClr val="tx1"/>
          </a:solidFill>
          <a:latin typeface="+mn-lt"/>
          <a:ea typeface="+mn-ea"/>
          <a:cs typeface="+mn-cs"/>
        </a:defRPr>
      </a:lvl7pPr>
      <a:lvl8pPr marL="3412162" indent="-227486" algn="l" defTabSz="454959" rtl="0" eaLnBrk="1" latinLnBrk="0" hangingPunct="1">
        <a:spcBef>
          <a:spcPct val="20000"/>
        </a:spcBef>
        <a:buFont typeface="Arial"/>
        <a:buChar char="•"/>
        <a:defRPr sz="2000" kern="1200">
          <a:solidFill>
            <a:schemeClr val="tx1"/>
          </a:solidFill>
          <a:latin typeface="+mn-lt"/>
          <a:ea typeface="+mn-ea"/>
          <a:cs typeface="+mn-cs"/>
        </a:defRPr>
      </a:lvl8pPr>
      <a:lvl9pPr marL="3867116" indent="-227486" algn="l" defTabSz="454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59" rtl="0" eaLnBrk="1" latinLnBrk="0" hangingPunct="1">
        <a:defRPr sz="1800" kern="1200">
          <a:solidFill>
            <a:schemeClr val="tx1"/>
          </a:solidFill>
          <a:latin typeface="+mn-lt"/>
          <a:ea typeface="+mn-ea"/>
          <a:cs typeface="+mn-cs"/>
        </a:defRPr>
      </a:lvl1pPr>
      <a:lvl2pPr marL="454959" algn="l" defTabSz="454959" rtl="0" eaLnBrk="1" latinLnBrk="0" hangingPunct="1">
        <a:defRPr sz="1800" kern="1200">
          <a:solidFill>
            <a:schemeClr val="tx1"/>
          </a:solidFill>
          <a:latin typeface="+mn-lt"/>
          <a:ea typeface="+mn-ea"/>
          <a:cs typeface="+mn-cs"/>
        </a:defRPr>
      </a:lvl2pPr>
      <a:lvl3pPr marL="909911" algn="l" defTabSz="454959" rtl="0" eaLnBrk="1" latinLnBrk="0" hangingPunct="1">
        <a:defRPr sz="1800" kern="1200">
          <a:solidFill>
            <a:schemeClr val="tx1"/>
          </a:solidFill>
          <a:latin typeface="+mn-lt"/>
          <a:ea typeface="+mn-ea"/>
          <a:cs typeface="+mn-cs"/>
        </a:defRPr>
      </a:lvl3pPr>
      <a:lvl4pPr marL="1364864" algn="l" defTabSz="454959" rtl="0" eaLnBrk="1" latinLnBrk="0" hangingPunct="1">
        <a:defRPr sz="1800" kern="1200">
          <a:solidFill>
            <a:schemeClr val="tx1"/>
          </a:solidFill>
          <a:latin typeface="+mn-lt"/>
          <a:ea typeface="+mn-ea"/>
          <a:cs typeface="+mn-cs"/>
        </a:defRPr>
      </a:lvl4pPr>
      <a:lvl5pPr marL="1819820" algn="l" defTabSz="454959" rtl="0" eaLnBrk="1" latinLnBrk="0" hangingPunct="1">
        <a:defRPr sz="1800" kern="1200">
          <a:solidFill>
            <a:schemeClr val="tx1"/>
          </a:solidFill>
          <a:latin typeface="+mn-lt"/>
          <a:ea typeface="+mn-ea"/>
          <a:cs typeface="+mn-cs"/>
        </a:defRPr>
      </a:lvl5pPr>
      <a:lvl6pPr marL="2274775" algn="l" defTabSz="454959" rtl="0" eaLnBrk="1" latinLnBrk="0" hangingPunct="1">
        <a:defRPr sz="1800" kern="1200">
          <a:solidFill>
            <a:schemeClr val="tx1"/>
          </a:solidFill>
          <a:latin typeface="+mn-lt"/>
          <a:ea typeface="+mn-ea"/>
          <a:cs typeface="+mn-cs"/>
        </a:defRPr>
      </a:lvl6pPr>
      <a:lvl7pPr marL="2729728" algn="l" defTabSz="454959" rtl="0" eaLnBrk="1" latinLnBrk="0" hangingPunct="1">
        <a:defRPr sz="1800" kern="1200">
          <a:solidFill>
            <a:schemeClr val="tx1"/>
          </a:solidFill>
          <a:latin typeface="+mn-lt"/>
          <a:ea typeface="+mn-ea"/>
          <a:cs typeface="+mn-cs"/>
        </a:defRPr>
      </a:lvl7pPr>
      <a:lvl8pPr marL="3184685" algn="l" defTabSz="454959" rtl="0" eaLnBrk="1" latinLnBrk="0" hangingPunct="1">
        <a:defRPr sz="1800" kern="1200">
          <a:solidFill>
            <a:schemeClr val="tx1"/>
          </a:solidFill>
          <a:latin typeface="+mn-lt"/>
          <a:ea typeface="+mn-ea"/>
          <a:cs typeface="+mn-cs"/>
        </a:defRPr>
      </a:lvl8pPr>
      <a:lvl9pPr marL="3639637" algn="l" defTabSz="454959"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743184969"/>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 id="2147484453" r:id="rId13"/>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42913" y="1541468"/>
            <a:ext cx="8291512"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7172"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91030" tIns="45517" rIns="91030" bIns="45517"/>
          <a:lstStyle/>
          <a:p>
            <a:pPr defTabSz="910293" fontAlgn="base">
              <a:spcBef>
                <a:spcPct val="0"/>
              </a:spcBef>
              <a:spcAft>
                <a:spcPct val="0"/>
              </a:spcAft>
            </a:pPr>
            <a:endParaRPr lang="en-US" smtClean="0">
              <a:solidFill>
                <a:srgbClr val="FFFFFF"/>
              </a:solidFill>
            </a:endParaRPr>
          </a:p>
        </p:txBody>
      </p:sp>
      <p:sp>
        <p:nvSpPr>
          <p:cNvPr id="7173"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30" tIns="45517" rIns="91030" bIns="45517" anchor="ctr"/>
          <a:lstStyle/>
          <a:p>
            <a:pPr defTabSz="910293" fontAlgn="base">
              <a:spcBef>
                <a:spcPct val="0"/>
              </a:spcBef>
              <a:spcAft>
                <a:spcPct val="0"/>
              </a:spcAft>
            </a:pPr>
            <a:endParaRPr lang="en-US" smtClean="0">
              <a:solidFill>
                <a:srgbClr val="FFFFFF"/>
              </a:solidFill>
            </a:endParaRPr>
          </a:p>
        </p:txBody>
      </p:sp>
      <p:sp>
        <p:nvSpPr>
          <p:cNvPr id="7174" name="Rectangle 6"/>
          <p:cNvSpPr>
            <a:spLocks noChangeArrowheads="1"/>
          </p:cNvSpPr>
          <p:nvPr/>
        </p:nvSpPr>
        <p:spPr bwMode="auto">
          <a:xfrm>
            <a:off x="360363" y="6372262"/>
            <a:ext cx="35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0293" fontAlgn="base">
              <a:spcBef>
                <a:spcPct val="0"/>
              </a:spcBef>
              <a:spcAft>
                <a:spcPct val="0"/>
              </a:spcAft>
            </a:pPr>
            <a:fld id="{1AA65B64-6E8A-46ED-A9F1-E8E4FA978119}" type="slidenum">
              <a:rPr lang="ar-SA" sz="1500" b="1" smtClean="0">
                <a:solidFill>
                  <a:srgbClr val="72BBE8"/>
                </a:solidFill>
                <a:latin typeface="Arial Narrow" pitchFamily="34" charset="0"/>
              </a:rPr>
              <a:pPr algn="r" defTabSz="910293" fontAlgn="base">
                <a:spcBef>
                  <a:spcPct val="0"/>
                </a:spcBef>
                <a:spcAft>
                  <a:spcPct val="0"/>
                </a:spcAft>
              </a:pPr>
              <a:t>‹#›</a:t>
            </a:fld>
            <a:r>
              <a:rPr lang="en-GB" sz="1500" b="1" smtClean="0">
                <a:solidFill>
                  <a:srgbClr val="72BBE8"/>
                </a:solidFill>
                <a:latin typeface="Arial Narrow" pitchFamily="34" charset="0"/>
              </a:rPr>
              <a:t> </a:t>
            </a:r>
            <a:r>
              <a:rPr lang="en-GB" sz="2100" b="1" baseline="14000" smtClean="0">
                <a:solidFill>
                  <a:srgbClr val="FFFFFF"/>
                </a:solidFill>
                <a:latin typeface="Arial Narrow" pitchFamily="34" charset="0"/>
              </a:rPr>
              <a:t>|</a:t>
            </a:r>
          </a:p>
        </p:txBody>
      </p:sp>
      <p:pic>
        <p:nvPicPr>
          <p:cNvPr id="7175" name="Picture 7" descr="WHO-EN-white-H"/>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30963" y="6040439"/>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28703" y="6199188"/>
            <a:ext cx="16557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988632"/>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 id="2147484537"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5150" algn="ctr" rtl="0" fontAlgn="base">
        <a:spcBef>
          <a:spcPct val="0"/>
        </a:spcBef>
        <a:spcAft>
          <a:spcPct val="0"/>
        </a:spcAft>
        <a:defRPr sz="3500" b="1">
          <a:solidFill>
            <a:srgbClr val="000066"/>
          </a:solidFill>
          <a:latin typeface="Arial" charset="0"/>
          <a:cs typeface="Arial" charset="0"/>
        </a:defRPr>
      </a:lvl6pPr>
      <a:lvl7pPr marL="910293" algn="ctr" rtl="0" fontAlgn="base">
        <a:spcBef>
          <a:spcPct val="0"/>
        </a:spcBef>
        <a:spcAft>
          <a:spcPct val="0"/>
        </a:spcAft>
        <a:defRPr sz="3500" b="1">
          <a:solidFill>
            <a:srgbClr val="000066"/>
          </a:solidFill>
          <a:latin typeface="Arial" charset="0"/>
          <a:cs typeface="Arial" charset="0"/>
        </a:defRPr>
      </a:lvl7pPr>
      <a:lvl8pPr marL="1365435" algn="ctr" rtl="0" fontAlgn="base">
        <a:spcBef>
          <a:spcPct val="0"/>
        </a:spcBef>
        <a:spcAft>
          <a:spcPct val="0"/>
        </a:spcAft>
        <a:defRPr sz="3500" b="1">
          <a:solidFill>
            <a:srgbClr val="000066"/>
          </a:solidFill>
          <a:latin typeface="Arial" charset="0"/>
          <a:cs typeface="Arial" charset="0"/>
        </a:defRPr>
      </a:lvl8pPr>
      <a:lvl9pPr marL="1820581" algn="ctr" rtl="0" fontAlgn="base">
        <a:spcBef>
          <a:spcPct val="0"/>
        </a:spcBef>
        <a:spcAft>
          <a:spcPct val="0"/>
        </a:spcAft>
        <a:defRPr sz="3500" b="1">
          <a:solidFill>
            <a:srgbClr val="000066"/>
          </a:solidFill>
          <a:latin typeface="Arial" charset="0"/>
          <a:cs typeface="Arial" charset="0"/>
        </a:defRPr>
      </a:lvl9pPr>
    </p:titleStyle>
    <p:bodyStyle>
      <a:lvl1pPr marL="341358" indent="-341358"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244" indent="-279723"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0069" indent="-268661"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4646" indent="-224416"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0197" indent="-146965" algn="r" rtl="1" eaLnBrk="0" fontAlgn="base" hangingPunct="0">
        <a:spcBef>
          <a:spcPct val="20000"/>
        </a:spcBef>
        <a:spcAft>
          <a:spcPct val="0"/>
        </a:spcAft>
        <a:buChar char="»"/>
        <a:defRPr sz="2000">
          <a:solidFill>
            <a:srgbClr val="000066"/>
          </a:solidFill>
          <a:latin typeface="+mn-lt"/>
          <a:cs typeface="+mn-cs"/>
        </a:defRPr>
      </a:lvl5pPr>
      <a:lvl6pPr marL="2435343" indent="-146965" algn="r" rtl="1" fontAlgn="base">
        <a:spcBef>
          <a:spcPct val="20000"/>
        </a:spcBef>
        <a:spcAft>
          <a:spcPct val="0"/>
        </a:spcAft>
        <a:buChar char="»"/>
        <a:defRPr sz="2000">
          <a:solidFill>
            <a:srgbClr val="000066"/>
          </a:solidFill>
          <a:latin typeface="+mn-lt"/>
          <a:cs typeface="+mn-cs"/>
        </a:defRPr>
      </a:lvl6pPr>
      <a:lvl7pPr marL="2890488" indent="-146965" algn="r" rtl="1" fontAlgn="base">
        <a:spcBef>
          <a:spcPct val="20000"/>
        </a:spcBef>
        <a:spcAft>
          <a:spcPct val="0"/>
        </a:spcAft>
        <a:buChar char="»"/>
        <a:defRPr sz="2000">
          <a:solidFill>
            <a:srgbClr val="000066"/>
          </a:solidFill>
          <a:latin typeface="+mn-lt"/>
          <a:cs typeface="+mn-cs"/>
        </a:defRPr>
      </a:lvl7pPr>
      <a:lvl8pPr marL="3345630" indent="-146965" algn="r" rtl="1" fontAlgn="base">
        <a:spcBef>
          <a:spcPct val="20000"/>
        </a:spcBef>
        <a:spcAft>
          <a:spcPct val="0"/>
        </a:spcAft>
        <a:buChar char="»"/>
        <a:defRPr sz="2000">
          <a:solidFill>
            <a:srgbClr val="000066"/>
          </a:solidFill>
          <a:latin typeface="+mn-lt"/>
          <a:cs typeface="+mn-cs"/>
        </a:defRPr>
      </a:lvl8pPr>
      <a:lvl9pPr marL="3800774" indent="-146965"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0293" rtl="0" eaLnBrk="1" latinLnBrk="0" hangingPunct="1">
        <a:defRPr sz="1800" kern="1200">
          <a:solidFill>
            <a:schemeClr val="tx1"/>
          </a:solidFill>
          <a:latin typeface="+mn-lt"/>
          <a:ea typeface="+mn-ea"/>
          <a:cs typeface="+mn-cs"/>
        </a:defRPr>
      </a:lvl1pPr>
      <a:lvl2pPr marL="455150" algn="l" defTabSz="910293" rtl="0" eaLnBrk="1" latinLnBrk="0" hangingPunct="1">
        <a:defRPr sz="1800" kern="1200">
          <a:solidFill>
            <a:schemeClr val="tx1"/>
          </a:solidFill>
          <a:latin typeface="+mn-lt"/>
          <a:ea typeface="+mn-ea"/>
          <a:cs typeface="+mn-cs"/>
        </a:defRPr>
      </a:lvl2pPr>
      <a:lvl3pPr marL="910293" algn="l" defTabSz="910293" rtl="0" eaLnBrk="1" latinLnBrk="0" hangingPunct="1">
        <a:defRPr sz="1800" kern="1200">
          <a:solidFill>
            <a:schemeClr val="tx1"/>
          </a:solidFill>
          <a:latin typeface="+mn-lt"/>
          <a:ea typeface="+mn-ea"/>
          <a:cs typeface="+mn-cs"/>
        </a:defRPr>
      </a:lvl3pPr>
      <a:lvl4pPr marL="1365435" algn="l" defTabSz="910293" rtl="0" eaLnBrk="1" latinLnBrk="0" hangingPunct="1">
        <a:defRPr sz="1800" kern="1200">
          <a:solidFill>
            <a:schemeClr val="tx1"/>
          </a:solidFill>
          <a:latin typeface="+mn-lt"/>
          <a:ea typeface="+mn-ea"/>
          <a:cs typeface="+mn-cs"/>
        </a:defRPr>
      </a:lvl4pPr>
      <a:lvl5pPr marL="1820581" algn="l" defTabSz="910293" rtl="0" eaLnBrk="1" latinLnBrk="0" hangingPunct="1">
        <a:defRPr sz="1800" kern="1200">
          <a:solidFill>
            <a:schemeClr val="tx1"/>
          </a:solidFill>
          <a:latin typeface="+mn-lt"/>
          <a:ea typeface="+mn-ea"/>
          <a:cs typeface="+mn-cs"/>
        </a:defRPr>
      </a:lvl5pPr>
      <a:lvl6pPr marL="2275725" algn="l" defTabSz="910293" rtl="0" eaLnBrk="1" latinLnBrk="0" hangingPunct="1">
        <a:defRPr sz="1800" kern="1200">
          <a:solidFill>
            <a:schemeClr val="tx1"/>
          </a:solidFill>
          <a:latin typeface="+mn-lt"/>
          <a:ea typeface="+mn-ea"/>
          <a:cs typeface="+mn-cs"/>
        </a:defRPr>
      </a:lvl6pPr>
      <a:lvl7pPr marL="2730870" algn="l" defTabSz="910293" rtl="0" eaLnBrk="1" latinLnBrk="0" hangingPunct="1">
        <a:defRPr sz="1800" kern="1200">
          <a:solidFill>
            <a:schemeClr val="tx1"/>
          </a:solidFill>
          <a:latin typeface="+mn-lt"/>
          <a:ea typeface="+mn-ea"/>
          <a:cs typeface="+mn-cs"/>
        </a:defRPr>
      </a:lvl7pPr>
      <a:lvl8pPr marL="3186014" algn="l" defTabSz="910293" rtl="0" eaLnBrk="1" latinLnBrk="0" hangingPunct="1">
        <a:defRPr sz="1800" kern="1200">
          <a:solidFill>
            <a:schemeClr val="tx1"/>
          </a:solidFill>
          <a:latin typeface="+mn-lt"/>
          <a:ea typeface="+mn-ea"/>
          <a:cs typeface="+mn-cs"/>
        </a:defRPr>
      </a:lvl8pPr>
      <a:lvl9pPr marL="3641160" algn="l" defTabSz="910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pPr/>
              <a:t>‹#›</a:t>
            </a:fld>
            <a:endParaRPr lang="fr-CH" dirty="0"/>
          </a:p>
        </p:txBody>
      </p:sp>
    </p:spTree>
    <p:extLst>
      <p:ext uri="{BB962C8B-B14F-4D97-AF65-F5344CB8AC3E}">
        <p14:creationId xmlns:p14="http://schemas.microsoft.com/office/powerpoint/2010/main" val="355517369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36" r:id="rId3"/>
    <p:sldLayoutId id="2147483721" r:id="rId4"/>
    <p:sldLayoutId id="2147483730" r:id="rId5"/>
    <p:sldLayoutId id="2147483769"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204803" name="Rectangle 3"/>
          <p:cNvSpPr>
            <a:spLocks noGrp="1" noChangeArrowheads="1"/>
          </p:cNvSpPr>
          <p:nvPr>
            <p:ph type="body" idx="1"/>
          </p:nvPr>
        </p:nvSpPr>
        <p:spPr bwMode="auto">
          <a:xfrm>
            <a:off x="442913" y="1541468"/>
            <a:ext cx="8291512"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204804"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91030" tIns="45517" rIns="91030" bIns="45517"/>
          <a:lstStyle/>
          <a:p>
            <a:pPr defTabSz="910293" fontAlgn="base">
              <a:spcBef>
                <a:spcPct val="0"/>
              </a:spcBef>
              <a:spcAft>
                <a:spcPct val="0"/>
              </a:spcAft>
            </a:pPr>
            <a:endParaRPr lang="en-US" smtClean="0">
              <a:solidFill>
                <a:srgbClr val="000000"/>
              </a:solidFill>
            </a:endParaRPr>
          </a:p>
        </p:txBody>
      </p:sp>
      <p:sp>
        <p:nvSpPr>
          <p:cNvPr id="204805"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30" tIns="45517" rIns="91030" bIns="45517" anchor="ctr"/>
          <a:lstStyle/>
          <a:p>
            <a:pPr defTabSz="910293" fontAlgn="base">
              <a:spcBef>
                <a:spcPct val="0"/>
              </a:spcBef>
              <a:spcAft>
                <a:spcPct val="0"/>
              </a:spcAft>
            </a:pPr>
            <a:endParaRPr lang="en-US" smtClean="0">
              <a:solidFill>
                <a:srgbClr val="000000"/>
              </a:solidFill>
            </a:endParaRPr>
          </a:p>
        </p:txBody>
      </p:sp>
      <p:sp>
        <p:nvSpPr>
          <p:cNvPr id="204806" name="Rectangle 6"/>
          <p:cNvSpPr>
            <a:spLocks noChangeArrowheads="1"/>
          </p:cNvSpPr>
          <p:nvPr/>
        </p:nvSpPr>
        <p:spPr bwMode="auto">
          <a:xfrm>
            <a:off x="360363" y="6372262"/>
            <a:ext cx="35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0293" fontAlgn="base">
              <a:spcBef>
                <a:spcPct val="0"/>
              </a:spcBef>
              <a:spcAft>
                <a:spcPct val="0"/>
              </a:spcAft>
            </a:pPr>
            <a:fld id="{60FAD8C8-6F32-4E81-839D-9CEC30C143D0}" type="slidenum">
              <a:rPr lang="ar-SA" sz="1500" b="1" smtClean="0">
                <a:solidFill>
                  <a:srgbClr val="72BBE8"/>
                </a:solidFill>
                <a:latin typeface="Arial Narrow" pitchFamily="34" charset="0"/>
              </a:rPr>
              <a:pPr algn="r" defTabSz="910293" fontAlgn="base">
                <a:spcBef>
                  <a:spcPct val="0"/>
                </a:spcBef>
                <a:spcAft>
                  <a:spcPct val="0"/>
                </a:spcAft>
              </a:pPr>
              <a:t>‹#›</a:t>
            </a:fld>
            <a:r>
              <a:rPr lang="en-GB" sz="1500" b="1" smtClean="0">
                <a:solidFill>
                  <a:srgbClr val="72BBE8"/>
                </a:solidFill>
                <a:latin typeface="Arial Narrow" pitchFamily="34" charset="0"/>
              </a:rPr>
              <a:t> </a:t>
            </a:r>
            <a:r>
              <a:rPr lang="en-GB" sz="2100" b="1" baseline="14000" smtClean="0">
                <a:solidFill>
                  <a:srgbClr val="FFFFFF"/>
                </a:solidFill>
                <a:latin typeface="Arial Narrow" pitchFamily="34" charset="0"/>
              </a:rPr>
              <a:t>|</a:t>
            </a:r>
          </a:p>
        </p:txBody>
      </p:sp>
      <p:pic>
        <p:nvPicPr>
          <p:cNvPr id="204807" name="Picture 7" descr="WHO-EN-white-H"/>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30963" y="6040439"/>
            <a:ext cx="2208212" cy="717550"/>
          </a:xfrm>
          <a:prstGeom prst="rect">
            <a:avLst/>
          </a:prstGeom>
          <a:noFill/>
          <a:extLst>
            <a:ext uri="{909E8E84-426E-40DD-AFC4-6F175D3DCCD1}">
              <a14:hiddenFill xmlns:a14="http://schemas.microsoft.com/office/drawing/2010/main">
                <a:solidFill>
                  <a:srgbClr val="FFFFFF"/>
                </a:solidFill>
              </a14:hiddenFill>
            </a:ext>
          </a:extLst>
        </p:spPr>
      </p:pic>
      <p:pic>
        <p:nvPicPr>
          <p:cNvPr id="204808" name="Picture 8"/>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28703" y="6199188"/>
            <a:ext cx="1655763" cy="39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311171"/>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 id="2147484587" r:id="rId12"/>
    <p:sldLayoutId id="2147484588" r:id="rId13"/>
    <p:sldLayoutId id="2147484589" r:id="rId14"/>
  </p:sldLayoutIdLst>
  <p:timing>
    <p:tnLst>
      <p:par>
        <p:cTn id="1" dur="indefinite" restart="never" nodeType="tmRoot"/>
      </p:par>
    </p:tnLst>
  </p:timing>
  <p:hf sldNum="0" hdr="0" ftr="0" dt="0"/>
  <p:txStyles>
    <p:titleStyle>
      <a:lvl1pPr algn="ctr" rtl="0" fontAlgn="base">
        <a:spcBef>
          <a:spcPct val="0"/>
        </a:spcBef>
        <a:spcAft>
          <a:spcPct val="0"/>
        </a:spcAft>
        <a:defRPr sz="3500" b="1">
          <a:solidFill>
            <a:srgbClr val="000066"/>
          </a:solidFill>
          <a:latin typeface="+mj-lt"/>
          <a:ea typeface="+mj-ea"/>
          <a:cs typeface="+mj-cs"/>
        </a:defRPr>
      </a:lvl1pPr>
      <a:lvl2pPr algn="ctr" rtl="0" fontAlgn="base">
        <a:spcBef>
          <a:spcPct val="0"/>
        </a:spcBef>
        <a:spcAft>
          <a:spcPct val="0"/>
        </a:spcAft>
        <a:defRPr sz="3500" b="1">
          <a:solidFill>
            <a:srgbClr val="000066"/>
          </a:solidFill>
          <a:latin typeface="Arial" charset="0"/>
          <a:cs typeface="Arial" charset="0"/>
        </a:defRPr>
      </a:lvl2pPr>
      <a:lvl3pPr algn="ctr" rtl="0" fontAlgn="base">
        <a:spcBef>
          <a:spcPct val="0"/>
        </a:spcBef>
        <a:spcAft>
          <a:spcPct val="0"/>
        </a:spcAft>
        <a:defRPr sz="3500" b="1">
          <a:solidFill>
            <a:srgbClr val="000066"/>
          </a:solidFill>
          <a:latin typeface="Arial" charset="0"/>
          <a:cs typeface="Arial" charset="0"/>
        </a:defRPr>
      </a:lvl3pPr>
      <a:lvl4pPr algn="ctr" rtl="0" fontAlgn="base">
        <a:spcBef>
          <a:spcPct val="0"/>
        </a:spcBef>
        <a:spcAft>
          <a:spcPct val="0"/>
        </a:spcAft>
        <a:defRPr sz="3500" b="1">
          <a:solidFill>
            <a:srgbClr val="000066"/>
          </a:solidFill>
          <a:latin typeface="Arial" charset="0"/>
          <a:cs typeface="Arial" charset="0"/>
        </a:defRPr>
      </a:lvl4pPr>
      <a:lvl5pPr algn="ctr" rtl="0" fontAlgn="base">
        <a:spcBef>
          <a:spcPct val="0"/>
        </a:spcBef>
        <a:spcAft>
          <a:spcPct val="0"/>
        </a:spcAft>
        <a:defRPr sz="3500" b="1">
          <a:solidFill>
            <a:srgbClr val="000066"/>
          </a:solidFill>
          <a:latin typeface="Arial" charset="0"/>
          <a:cs typeface="Arial" charset="0"/>
        </a:defRPr>
      </a:lvl5pPr>
      <a:lvl6pPr marL="455150" algn="ctr" rtl="0" fontAlgn="base">
        <a:spcBef>
          <a:spcPct val="0"/>
        </a:spcBef>
        <a:spcAft>
          <a:spcPct val="0"/>
        </a:spcAft>
        <a:defRPr sz="3500" b="1">
          <a:solidFill>
            <a:srgbClr val="000066"/>
          </a:solidFill>
          <a:latin typeface="Arial" charset="0"/>
          <a:cs typeface="Arial" charset="0"/>
        </a:defRPr>
      </a:lvl6pPr>
      <a:lvl7pPr marL="910293" algn="ctr" rtl="0" fontAlgn="base">
        <a:spcBef>
          <a:spcPct val="0"/>
        </a:spcBef>
        <a:spcAft>
          <a:spcPct val="0"/>
        </a:spcAft>
        <a:defRPr sz="3500" b="1">
          <a:solidFill>
            <a:srgbClr val="000066"/>
          </a:solidFill>
          <a:latin typeface="Arial" charset="0"/>
          <a:cs typeface="Arial" charset="0"/>
        </a:defRPr>
      </a:lvl7pPr>
      <a:lvl8pPr marL="1365435" algn="ctr" rtl="0" fontAlgn="base">
        <a:spcBef>
          <a:spcPct val="0"/>
        </a:spcBef>
        <a:spcAft>
          <a:spcPct val="0"/>
        </a:spcAft>
        <a:defRPr sz="3500" b="1">
          <a:solidFill>
            <a:srgbClr val="000066"/>
          </a:solidFill>
          <a:latin typeface="Arial" charset="0"/>
          <a:cs typeface="Arial" charset="0"/>
        </a:defRPr>
      </a:lvl8pPr>
      <a:lvl9pPr marL="1820581" algn="ctr" rtl="0" fontAlgn="base">
        <a:spcBef>
          <a:spcPct val="0"/>
        </a:spcBef>
        <a:spcAft>
          <a:spcPct val="0"/>
        </a:spcAft>
        <a:defRPr sz="3500" b="1">
          <a:solidFill>
            <a:srgbClr val="000066"/>
          </a:solidFill>
          <a:latin typeface="Arial" charset="0"/>
          <a:cs typeface="Arial" charset="0"/>
        </a:defRPr>
      </a:lvl9pPr>
    </p:titleStyle>
    <p:bodyStyle>
      <a:lvl1pPr marL="341358" indent="-341358" algn="l" rtl="0" fontAlgn="base">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244" indent="-279723" algn="l" rtl="0" fontAlgn="base">
        <a:spcBef>
          <a:spcPct val="20000"/>
        </a:spcBef>
        <a:spcAft>
          <a:spcPct val="0"/>
        </a:spcAft>
        <a:buClr>
          <a:srgbClr val="1E7FB8"/>
        </a:buClr>
        <a:buFont typeface="Arial" charset="0"/>
        <a:buChar char="–"/>
        <a:defRPr sz="2100">
          <a:solidFill>
            <a:srgbClr val="000066"/>
          </a:solidFill>
          <a:latin typeface="+mn-lt"/>
          <a:cs typeface="+mn-cs"/>
        </a:defRPr>
      </a:lvl2pPr>
      <a:lvl3pPr marL="1250069" indent="-268661" algn="l" rtl="0" fontAlgn="base">
        <a:spcBef>
          <a:spcPct val="20000"/>
        </a:spcBef>
        <a:spcAft>
          <a:spcPct val="0"/>
        </a:spcAft>
        <a:buClr>
          <a:srgbClr val="1E7FB8"/>
        </a:buClr>
        <a:buChar char="•"/>
        <a:defRPr sz="2100">
          <a:solidFill>
            <a:srgbClr val="000066"/>
          </a:solidFill>
          <a:latin typeface="Arial Narrow" pitchFamily="34" charset="0"/>
          <a:cs typeface="+mn-cs"/>
        </a:defRPr>
      </a:lvl3pPr>
      <a:lvl4pPr marL="1654646" indent="-224416" algn="l" rtl="0" fontAlgn="base">
        <a:spcBef>
          <a:spcPct val="20000"/>
        </a:spcBef>
        <a:spcAft>
          <a:spcPct val="0"/>
        </a:spcAft>
        <a:buClr>
          <a:srgbClr val="1E7FB8"/>
        </a:buClr>
        <a:buChar char="–"/>
        <a:defRPr sz="2100">
          <a:solidFill>
            <a:srgbClr val="000066"/>
          </a:solidFill>
          <a:latin typeface="Arial Narrow" pitchFamily="34" charset="0"/>
          <a:cs typeface="+mn-cs"/>
        </a:defRPr>
      </a:lvl4pPr>
      <a:lvl5pPr marL="1980197" indent="-146965" algn="r" rtl="1" fontAlgn="base">
        <a:spcBef>
          <a:spcPct val="20000"/>
        </a:spcBef>
        <a:spcAft>
          <a:spcPct val="0"/>
        </a:spcAft>
        <a:buChar char="»"/>
        <a:defRPr sz="2000">
          <a:solidFill>
            <a:srgbClr val="000066"/>
          </a:solidFill>
          <a:latin typeface="+mn-lt"/>
          <a:cs typeface="+mn-cs"/>
        </a:defRPr>
      </a:lvl5pPr>
      <a:lvl6pPr marL="2435343" indent="-146965" algn="r" rtl="1" fontAlgn="base">
        <a:spcBef>
          <a:spcPct val="20000"/>
        </a:spcBef>
        <a:spcAft>
          <a:spcPct val="0"/>
        </a:spcAft>
        <a:buChar char="»"/>
        <a:defRPr sz="2000">
          <a:solidFill>
            <a:srgbClr val="000066"/>
          </a:solidFill>
          <a:latin typeface="+mn-lt"/>
          <a:cs typeface="+mn-cs"/>
        </a:defRPr>
      </a:lvl6pPr>
      <a:lvl7pPr marL="2890488" indent="-146965" algn="r" rtl="1" fontAlgn="base">
        <a:spcBef>
          <a:spcPct val="20000"/>
        </a:spcBef>
        <a:spcAft>
          <a:spcPct val="0"/>
        </a:spcAft>
        <a:buChar char="»"/>
        <a:defRPr sz="2000">
          <a:solidFill>
            <a:srgbClr val="000066"/>
          </a:solidFill>
          <a:latin typeface="+mn-lt"/>
          <a:cs typeface="+mn-cs"/>
        </a:defRPr>
      </a:lvl7pPr>
      <a:lvl8pPr marL="3345630" indent="-146965" algn="r" rtl="1" fontAlgn="base">
        <a:spcBef>
          <a:spcPct val="20000"/>
        </a:spcBef>
        <a:spcAft>
          <a:spcPct val="0"/>
        </a:spcAft>
        <a:buChar char="»"/>
        <a:defRPr sz="2000">
          <a:solidFill>
            <a:srgbClr val="000066"/>
          </a:solidFill>
          <a:latin typeface="+mn-lt"/>
          <a:cs typeface="+mn-cs"/>
        </a:defRPr>
      </a:lvl8pPr>
      <a:lvl9pPr marL="3800774" indent="-146965"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0293" rtl="0" eaLnBrk="1" latinLnBrk="0" hangingPunct="1">
        <a:defRPr sz="1800" kern="1200">
          <a:solidFill>
            <a:schemeClr val="tx1"/>
          </a:solidFill>
          <a:latin typeface="+mn-lt"/>
          <a:ea typeface="+mn-ea"/>
          <a:cs typeface="+mn-cs"/>
        </a:defRPr>
      </a:lvl1pPr>
      <a:lvl2pPr marL="455150" algn="l" defTabSz="910293" rtl="0" eaLnBrk="1" latinLnBrk="0" hangingPunct="1">
        <a:defRPr sz="1800" kern="1200">
          <a:solidFill>
            <a:schemeClr val="tx1"/>
          </a:solidFill>
          <a:latin typeface="+mn-lt"/>
          <a:ea typeface="+mn-ea"/>
          <a:cs typeface="+mn-cs"/>
        </a:defRPr>
      </a:lvl2pPr>
      <a:lvl3pPr marL="910293" algn="l" defTabSz="910293" rtl="0" eaLnBrk="1" latinLnBrk="0" hangingPunct="1">
        <a:defRPr sz="1800" kern="1200">
          <a:solidFill>
            <a:schemeClr val="tx1"/>
          </a:solidFill>
          <a:latin typeface="+mn-lt"/>
          <a:ea typeface="+mn-ea"/>
          <a:cs typeface="+mn-cs"/>
        </a:defRPr>
      </a:lvl3pPr>
      <a:lvl4pPr marL="1365435" algn="l" defTabSz="910293" rtl="0" eaLnBrk="1" latinLnBrk="0" hangingPunct="1">
        <a:defRPr sz="1800" kern="1200">
          <a:solidFill>
            <a:schemeClr val="tx1"/>
          </a:solidFill>
          <a:latin typeface="+mn-lt"/>
          <a:ea typeface="+mn-ea"/>
          <a:cs typeface="+mn-cs"/>
        </a:defRPr>
      </a:lvl4pPr>
      <a:lvl5pPr marL="1820581" algn="l" defTabSz="910293" rtl="0" eaLnBrk="1" latinLnBrk="0" hangingPunct="1">
        <a:defRPr sz="1800" kern="1200">
          <a:solidFill>
            <a:schemeClr val="tx1"/>
          </a:solidFill>
          <a:latin typeface="+mn-lt"/>
          <a:ea typeface="+mn-ea"/>
          <a:cs typeface="+mn-cs"/>
        </a:defRPr>
      </a:lvl5pPr>
      <a:lvl6pPr marL="2275725" algn="l" defTabSz="910293" rtl="0" eaLnBrk="1" latinLnBrk="0" hangingPunct="1">
        <a:defRPr sz="1800" kern="1200">
          <a:solidFill>
            <a:schemeClr val="tx1"/>
          </a:solidFill>
          <a:latin typeface="+mn-lt"/>
          <a:ea typeface="+mn-ea"/>
          <a:cs typeface="+mn-cs"/>
        </a:defRPr>
      </a:lvl6pPr>
      <a:lvl7pPr marL="2730870" algn="l" defTabSz="910293" rtl="0" eaLnBrk="1" latinLnBrk="0" hangingPunct="1">
        <a:defRPr sz="1800" kern="1200">
          <a:solidFill>
            <a:schemeClr val="tx1"/>
          </a:solidFill>
          <a:latin typeface="+mn-lt"/>
          <a:ea typeface="+mn-ea"/>
          <a:cs typeface="+mn-cs"/>
        </a:defRPr>
      </a:lvl7pPr>
      <a:lvl8pPr marL="3186014" algn="l" defTabSz="910293" rtl="0" eaLnBrk="1" latinLnBrk="0" hangingPunct="1">
        <a:defRPr sz="1800" kern="1200">
          <a:solidFill>
            <a:schemeClr val="tx1"/>
          </a:solidFill>
          <a:latin typeface="+mn-lt"/>
          <a:ea typeface="+mn-ea"/>
          <a:cs typeface="+mn-cs"/>
        </a:defRPr>
      </a:lvl8pPr>
      <a:lvl9pPr marL="3641160" algn="l" defTabSz="910293"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1"/>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442573"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174"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738" tIns="39870" rIns="79738" bIns="39870"/>
          <a:lstStyle/>
          <a:p>
            <a:pPr defTabSz="910293" rtl="1" fontAlgn="base">
              <a:spcBef>
                <a:spcPct val="0"/>
              </a:spcBef>
              <a:spcAft>
                <a:spcPct val="0"/>
              </a:spcAft>
            </a:pPr>
            <a:endParaRPr lang="en-US" sz="3400" b="1">
              <a:solidFill>
                <a:srgbClr val="000066"/>
              </a:solidFill>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738" tIns="39870" rIns="79738" bIns="39870" anchor="ctr"/>
          <a:lstStyle/>
          <a:p>
            <a:pPr defTabSz="910293" rtl="1" fontAlgn="base">
              <a:spcBef>
                <a:spcPct val="0"/>
              </a:spcBef>
              <a:spcAft>
                <a:spcPct val="0"/>
              </a:spcAft>
            </a:pPr>
            <a:endParaRPr lang="en-US" sz="3400" b="1">
              <a:solidFill>
                <a:srgbClr val="000066"/>
              </a:solidFill>
            </a:endParaRPr>
          </a:p>
        </p:txBody>
      </p:sp>
      <p:sp>
        <p:nvSpPr>
          <p:cNvPr id="7181" name="Rectangle 13"/>
          <p:cNvSpPr>
            <a:spLocks noChangeArrowheads="1"/>
          </p:cNvSpPr>
          <p:nvPr/>
        </p:nvSpPr>
        <p:spPr bwMode="auto">
          <a:xfrm>
            <a:off x="927202" y="6426079"/>
            <a:ext cx="4247561"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09430" fontAlgn="base">
              <a:spcBef>
                <a:spcPct val="0"/>
              </a:spcBef>
              <a:spcAft>
                <a:spcPct val="0"/>
              </a:spcAft>
            </a:pPr>
            <a:r>
              <a:rPr lang="en-US" sz="1200" b="1" dirty="0" smtClean="0">
                <a:solidFill>
                  <a:srgbClr val="72BBE8"/>
                </a:solidFill>
                <a:latin typeface="Arial Narrow" pitchFamily="34" charset="0"/>
              </a:rPr>
              <a:t> Measles in Emergencies</a:t>
            </a:r>
            <a:r>
              <a:rPr lang="en-US" sz="1200" b="1" dirty="0" smtClean="0">
                <a:solidFill>
                  <a:srgbClr val="FFFFFF"/>
                </a:solidFill>
                <a:latin typeface="Arial Narrow" pitchFamily="34" charset="0"/>
              </a:rPr>
              <a:t> </a:t>
            </a:r>
            <a:r>
              <a:rPr lang="en-US" b="1" baseline="12000" dirty="0" smtClean="0">
                <a:solidFill>
                  <a:srgbClr val="FFFFFF"/>
                </a:solidFill>
                <a:latin typeface="Arial Narrow" pitchFamily="34" charset="0"/>
              </a:rPr>
              <a:t>| </a:t>
            </a:r>
            <a:r>
              <a:rPr lang="en-US" sz="1200" b="1" i="1" dirty="0" smtClean="0">
                <a:solidFill>
                  <a:srgbClr val="72BBE8"/>
                </a:solidFill>
                <a:latin typeface="Arial Narrow" pitchFamily="34" charset="0"/>
              </a:rPr>
              <a:t>11 June 2013</a:t>
            </a:r>
            <a:endParaRPr lang="en-US" sz="1200" b="1" i="1" dirty="0">
              <a:solidFill>
                <a:srgbClr val="72BBE8"/>
              </a:solidFill>
              <a:latin typeface="Arial Narrow" pitchFamily="34" charset="0"/>
            </a:endParaRPr>
          </a:p>
        </p:txBody>
      </p:sp>
      <p:sp>
        <p:nvSpPr>
          <p:cNvPr id="7182" name="Rectangle 14"/>
          <p:cNvSpPr>
            <a:spLocks noChangeArrowheads="1"/>
          </p:cNvSpPr>
          <p:nvPr/>
        </p:nvSpPr>
        <p:spPr bwMode="auto">
          <a:xfrm>
            <a:off x="359736" y="6398691"/>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09430" fontAlgn="base">
              <a:spcBef>
                <a:spcPct val="0"/>
              </a:spcBef>
              <a:spcAft>
                <a:spcPct val="0"/>
              </a:spcAft>
            </a:pPr>
            <a:fld id="{CAFAD6D7-FE73-470D-85DF-3B0121D0BB2C}" type="slidenum">
              <a:rPr lang="en-US" sz="1500" b="1" smtClean="0">
                <a:solidFill>
                  <a:srgbClr val="72BBE8"/>
                </a:solidFill>
                <a:latin typeface="Arial Narrow" pitchFamily="34" charset="0"/>
              </a:rPr>
              <a:pPr algn="r" defTabSz="909430" fontAlgn="base">
                <a:spcBef>
                  <a:spcPct val="0"/>
                </a:spcBef>
                <a:spcAft>
                  <a:spcPct val="0"/>
                </a:spcAft>
              </a:pPr>
              <a:t>‹#›</a:t>
            </a:fld>
            <a:r>
              <a:rPr lang="en-US" sz="1500" b="1" dirty="0" smtClean="0">
                <a:solidFill>
                  <a:srgbClr val="72BBE8"/>
                </a:solidFill>
                <a:latin typeface="Arial Narrow" pitchFamily="34" charset="0"/>
              </a:rPr>
              <a:t> </a:t>
            </a:r>
            <a:r>
              <a:rPr lang="en-US" sz="2100" b="1" baseline="14000" dirty="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431752" y="6040207"/>
            <a:ext cx="2207266"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39544"/>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4" r:id="rId13"/>
    <p:sldLayoutId id="2147484605" r:id="rId14"/>
    <p:sldLayoutId id="2147484606" r:id="rId15"/>
  </p:sldLayoutIdLst>
  <p:hf sldNum="0" hdr="0" ftr="0" dt="0"/>
  <p:txStyles>
    <p:titleStyle>
      <a:lvl1pPr algn="ctr" defTabSz="909430" rtl="0" fontAlgn="base">
        <a:spcBef>
          <a:spcPct val="0"/>
        </a:spcBef>
        <a:spcAft>
          <a:spcPct val="0"/>
        </a:spcAft>
        <a:defRPr sz="3500" b="1">
          <a:solidFill>
            <a:srgbClr val="000066"/>
          </a:solidFill>
          <a:latin typeface="+mj-lt"/>
          <a:ea typeface="+mj-ea"/>
          <a:cs typeface="+mj-cs"/>
        </a:defRPr>
      </a:lvl1pPr>
      <a:lvl2pPr algn="ctr" defTabSz="909430" rtl="0" fontAlgn="base">
        <a:spcBef>
          <a:spcPct val="0"/>
        </a:spcBef>
        <a:spcAft>
          <a:spcPct val="0"/>
        </a:spcAft>
        <a:defRPr sz="3500" b="1">
          <a:solidFill>
            <a:srgbClr val="000066"/>
          </a:solidFill>
          <a:latin typeface="Arial" charset="0"/>
          <a:cs typeface="Arial" charset="0"/>
        </a:defRPr>
      </a:lvl2pPr>
      <a:lvl3pPr algn="ctr" defTabSz="909430" rtl="0" fontAlgn="base">
        <a:spcBef>
          <a:spcPct val="0"/>
        </a:spcBef>
        <a:spcAft>
          <a:spcPct val="0"/>
        </a:spcAft>
        <a:defRPr sz="3500" b="1">
          <a:solidFill>
            <a:srgbClr val="000066"/>
          </a:solidFill>
          <a:latin typeface="Arial" charset="0"/>
          <a:cs typeface="Arial" charset="0"/>
        </a:defRPr>
      </a:lvl3pPr>
      <a:lvl4pPr algn="ctr" defTabSz="909430" rtl="0" fontAlgn="base">
        <a:spcBef>
          <a:spcPct val="0"/>
        </a:spcBef>
        <a:spcAft>
          <a:spcPct val="0"/>
        </a:spcAft>
        <a:defRPr sz="3500" b="1">
          <a:solidFill>
            <a:srgbClr val="000066"/>
          </a:solidFill>
          <a:latin typeface="Arial" charset="0"/>
          <a:cs typeface="Arial" charset="0"/>
        </a:defRPr>
      </a:lvl4pPr>
      <a:lvl5pPr algn="ctr" defTabSz="909430" rtl="0" fontAlgn="base">
        <a:spcBef>
          <a:spcPct val="0"/>
        </a:spcBef>
        <a:spcAft>
          <a:spcPct val="0"/>
        </a:spcAft>
        <a:defRPr sz="3500" b="1">
          <a:solidFill>
            <a:srgbClr val="000066"/>
          </a:solidFill>
          <a:latin typeface="Arial" charset="0"/>
          <a:cs typeface="Arial" charset="0"/>
        </a:defRPr>
      </a:lvl5pPr>
      <a:lvl6pPr marL="398655" algn="ctr" defTabSz="909430" rtl="0" fontAlgn="base">
        <a:spcBef>
          <a:spcPct val="0"/>
        </a:spcBef>
        <a:spcAft>
          <a:spcPct val="0"/>
        </a:spcAft>
        <a:defRPr sz="3500" b="1">
          <a:solidFill>
            <a:srgbClr val="000066"/>
          </a:solidFill>
          <a:latin typeface="Arial" charset="0"/>
          <a:cs typeface="Arial" charset="0"/>
        </a:defRPr>
      </a:lvl6pPr>
      <a:lvl7pPr marL="797304" algn="ctr" defTabSz="909430" rtl="0" fontAlgn="base">
        <a:spcBef>
          <a:spcPct val="0"/>
        </a:spcBef>
        <a:spcAft>
          <a:spcPct val="0"/>
        </a:spcAft>
        <a:defRPr sz="3500" b="1">
          <a:solidFill>
            <a:srgbClr val="000066"/>
          </a:solidFill>
          <a:latin typeface="Arial" charset="0"/>
          <a:cs typeface="Arial" charset="0"/>
        </a:defRPr>
      </a:lvl7pPr>
      <a:lvl8pPr marL="1195963" algn="ctr" defTabSz="909430" rtl="0" fontAlgn="base">
        <a:spcBef>
          <a:spcPct val="0"/>
        </a:spcBef>
        <a:spcAft>
          <a:spcPct val="0"/>
        </a:spcAft>
        <a:defRPr sz="3500" b="1">
          <a:solidFill>
            <a:srgbClr val="000066"/>
          </a:solidFill>
          <a:latin typeface="Arial" charset="0"/>
          <a:cs typeface="Arial" charset="0"/>
        </a:defRPr>
      </a:lvl8pPr>
      <a:lvl9pPr marL="1594612" algn="ctr" defTabSz="909430" rtl="0" fontAlgn="base">
        <a:spcBef>
          <a:spcPct val="0"/>
        </a:spcBef>
        <a:spcAft>
          <a:spcPct val="0"/>
        </a:spcAft>
        <a:defRPr sz="3500" b="1">
          <a:solidFill>
            <a:srgbClr val="000066"/>
          </a:solidFill>
          <a:latin typeface="Arial" charset="0"/>
          <a:cs typeface="Arial" charset="0"/>
        </a:defRPr>
      </a:lvl9pPr>
    </p:titleStyle>
    <p:bodyStyle>
      <a:lvl1pPr marL="340516" indent="-340516" algn="l" defTabSz="909430" rtl="0" fontAlgn="base">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459" indent="-280997" algn="l" defTabSz="909430" rtl="0" fontAlgn="base">
        <a:spcBef>
          <a:spcPct val="20000"/>
        </a:spcBef>
        <a:spcAft>
          <a:spcPct val="0"/>
        </a:spcAft>
        <a:buClr>
          <a:srgbClr val="1E7FB8"/>
        </a:buClr>
        <a:buFont typeface="Arial" charset="0"/>
        <a:buChar char="–"/>
        <a:defRPr sz="2100">
          <a:solidFill>
            <a:srgbClr val="000066"/>
          </a:solidFill>
          <a:latin typeface="+mn-lt"/>
          <a:cs typeface="+mn-cs"/>
        </a:defRPr>
      </a:lvl2pPr>
      <a:lvl3pPr marL="1249943" indent="-268536" algn="l" defTabSz="909430" rtl="0" fontAlgn="base">
        <a:spcBef>
          <a:spcPct val="20000"/>
        </a:spcBef>
        <a:spcAft>
          <a:spcPct val="0"/>
        </a:spcAft>
        <a:buClr>
          <a:srgbClr val="1E7FB8"/>
        </a:buClr>
        <a:buChar char="•"/>
        <a:defRPr sz="2100">
          <a:solidFill>
            <a:srgbClr val="000066"/>
          </a:solidFill>
          <a:latin typeface="Arial Narrow" pitchFamily="34" charset="0"/>
          <a:cs typeface="+mn-cs"/>
        </a:defRPr>
      </a:lvl3pPr>
      <a:lvl4pPr marL="1655521" indent="-225631" algn="l" defTabSz="909430" rtl="0" fontAlgn="base">
        <a:spcBef>
          <a:spcPct val="20000"/>
        </a:spcBef>
        <a:spcAft>
          <a:spcPct val="0"/>
        </a:spcAft>
        <a:buClr>
          <a:srgbClr val="1E7FB8"/>
        </a:buClr>
        <a:buChar char="–"/>
        <a:defRPr sz="2100">
          <a:solidFill>
            <a:srgbClr val="000066"/>
          </a:solidFill>
          <a:latin typeface="Arial Narrow" pitchFamily="34" charset="0"/>
          <a:cs typeface="+mn-cs"/>
        </a:defRPr>
      </a:lvl4pPr>
      <a:lvl5pPr marL="1978035" indent="-143956" algn="r" defTabSz="909430" rtl="1" fontAlgn="base">
        <a:spcBef>
          <a:spcPct val="20000"/>
        </a:spcBef>
        <a:spcAft>
          <a:spcPct val="0"/>
        </a:spcAft>
        <a:buChar char="»"/>
        <a:defRPr sz="2000">
          <a:solidFill>
            <a:srgbClr val="000066"/>
          </a:solidFill>
          <a:latin typeface="+mn-lt"/>
          <a:cs typeface="+mn-cs"/>
        </a:defRPr>
      </a:lvl5pPr>
      <a:lvl6pPr marL="2376691" indent="-143956" algn="r" defTabSz="909430" rtl="1" fontAlgn="base">
        <a:spcBef>
          <a:spcPct val="20000"/>
        </a:spcBef>
        <a:spcAft>
          <a:spcPct val="0"/>
        </a:spcAft>
        <a:buChar char="»"/>
        <a:defRPr sz="2000">
          <a:solidFill>
            <a:srgbClr val="000066"/>
          </a:solidFill>
          <a:latin typeface="+mn-lt"/>
          <a:cs typeface="+mn-cs"/>
        </a:defRPr>
      </a:lvl6pPr>
      <a:lvl7pPr marL="2775348" indent="-143956" algn="r" defTabSz="909430" rtl="1" fontAlgn="base">
        <a:spcBef>
          <a:spcPct val="20000"/>
        </a:spcBef>
        <a:spcAft>
          <a:spcPct val="0"/>
        </a:spcAft>
        <a:buChar char="»"/>
        <a:defRPr sz="2000">
          <a:solidFill>
            <a:srgbClr val="000066"/>
          </a:solidFill>
          <a:latin typeface="+mn-lt"/>
          <a:cs typeface="+mn-cs"/>
        </a:defRPr>
      </a:lvl7pPr>
      <a:lvl8pPr marL="3173997" indent="-143956" algn="r" defTabSz="909430" rtl="1" fontAlgn="base">
        <a:spcBef>
          <a:spcPct val="20000"/>
        </a:spcBef>
        <a:spcAft>
          <a:spcPct val="0"/>
        </a:spcAft>
        <a:buChar char="»"/>
        <a:defRPr sz="2000">
          <a:solidFill>
            <a:srgbClr val="000066"/>
          </a:solidFill>
          <a:latin typeface="+mn-lt"/>
          <a:cs typeface="+mn-cs"/>
        </a:defRPr>
      </a:lvl8pPr>
      <a:lvl9pPr marL="3572647" indent="-143956" algn="r" defTabSz="909430"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7304" rtl="0" eaLnBrk="1" latinLnBrk="0" hangingPunct="1">
        <a:defRPr sz="1600" kern="1200">
          <a:solidFill>
            <a:schemeClr val="tx1"/>
          </a:solidFill>
          <a:latin typeface="+mn-lt"/>
          <a:ea typeface="+mn-ea"/>
          <a:cs typeface="+mn-cs"/>
        </a:defRPr>
      </a:lvl1pPr>
      <a:lvl2pPr marL="398655" algn="l" defTabSz="797304" rtl="0" eaLnBrk="1" latinLnBrk="0" hangingPunct="1">
        <a:defRPr sz="1600" kern="1200">
          <a:solidFill>
            <a:schemeClr val="tx1"/>
          </a:solidFill>
          <a:latin typeface="+mn-lt"/>
          <a:ea typeface="+mn-ea"/>
          <a:cs typeface="+mn-cs"/>
        </a:defRPr>
      </a:lvl2pPr>
      <a:lvl3pPr marL="797304" algn="l" defTabSz="797304" rtl="0" eaLnBrk="1" latinLnBrk="0" hangingPunct="1">
        <a:defRPr sz="1600" kern="1200">
          <a:solidFill>
            <a:schemeClr val="tx1"/>
          </a:solidFill>
          <a:latin typeface="+mn-lt"/>
          <a:ea typeface="+mn-ea"/>
          <a:cs typeface="+mn-cs"/>
        </a:defRPr>
      </a:lvl3pPr>
      <a:lvl4pPr marL="1195963" algn="l" defTabSz="797304" rtl="0" eaLnBrk="1" latinLnBrk="0" hangingPunct="1">
        <a:defRPr sz="1600" kern="1200">
          <a:solidFill>
            <a:schemeClr val="tx1"/>
          </a:solidFill>
          <a:latin typeface="+mn-lt"/>
          <a:ea typeface="+mn-ea"/>
          <a:cs typeface="+mn-cs"/>
        </a:defRPr>
      </a:lvl4pPr>
      <a:lvl5pPr marL="1594612" algn="l" defTabSz="797304" rtl="0" eaLnBrk="1" latinLnBrk="0" hangingPunct="1">
        <a:defRPr sz="1600" kern="1200">
          <a:solidFill>
            <a:schemeClr val="tx1"/>
          </a:solidFill>
          <a:latin typeface="+mn-lt"/>
          <a:ea typeface="+mn-ea"/>
          <a:cs typeface="+mn-cs"/>
        </a:defRPr>
      </a:lvl5pPr>
      <a:lvl6pPr marL="1993267" algn="l" defTabSz="797304" rtl="0" eaLnBrk="1" latinLnBrk="0" hangingPunct="1">
        <a:defRPr sz="1600" kern="1200">
          <a:solidFill>
            <a:schemeClr val="tx1"/>
          </a:solidFill>
          <a:latin typeface="+mn-lt"/>
          <a:ea typeface="+mn-ea"/>
          <a:cs typeface="+mn-cs"/>
        </a:defRPr>
      </a:lvl6pPr>
      <a:lvl7pPr marL="2391922" algn="l" defTabSz="797304" rtl="0" eaLnBrk="1" latinLnBrk="0" hangingPunct="1">
        <a:defRPr sz="1600" kern="1200">
          <a:solidFill>
            <a:schemeClr val="tx1"/>
          </a:solidFill>
          <a:latin typeface="+mn-lt"/>
          <a:ea typeface="+mn-ea"/>
          <a:cs typeface="+mn-cs"/>
        </a:defRPr>
      </a:lvl7pPr>
      <a:lvl8pPr marL="2790572" algn="l" defTabSz="797304" rtl="0" eaLnBrk="1" latinLnBrk="0" hangingPunct="1">
        <a:defRPr sz="1600" kern="1200">
          <a:solidFill>
            <a:schemeClr val="tx1"/>
          </a:solidFill>
          <a:latin typeface="+mn-lt"/>
          <a:ea typeface="+mn-ea"/>
          <a:cs typeface="+mn-cs"/>
        </a:defRPr>
      </a:lvl8pPr>
      <a:lvl9pPr marL="3189224" algn="l" defTabSz="797304" rtl="0" eaLnBrk="1" latinLnBrk="0" hangingPunct="1">
        <a:defRPr sz="16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3783444858"/>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 id="2147484668" r:id="rId12"/>
    <p:sldLayoutId id="2147484669" r:id="rId13"/>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6"/>
          <p:cNvSpPr>
            <a:spLocks noChangeShapeType="1"/>
          </p:cNvSpPr>
          <p:nvPr/>
        </p:nvSpPr>
        <p:spPr bwMode="auto">
          <a:xfrm>
            <a:off x="0" y="127714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79796" tIns="39897" rIns="79796" bIns="39897"/>
          <a:lstStyle/>
          <a:p>
            <a:pPr defTabSz="910452" rtl="1" fontAlgn="base">
              <a:spcBef>
                <a:spcPct val="0"/>
              </a:spcBef>
              <a:spcAft>
                <a:spcPct val="0"/>
              </a:spcAft>
            </a:pPr>
            <a:endParaRPr lang="en-GB" sz="3400" b="1" smtClean="0">
              <a:solidFill>
                <a:srgbClr val="000066"/>
              </a:solidFill>
            </a:endParaRPr>
          </a:p>
        </p:txBody>
      </p:sp>
      <p:sp>
        <p:nvSpPr>
          <p:cNvPr id="1029" name="Rectangle 12"/>
          <p:cNvSpPr>
            <a:spLocks noChangeArrowheads="1"/>
          </p:cNvSpPr>
          <p:nvPr userDrawn="1"/>
        </p:nvSpPr>
        <p:spPr bwMode="auto">
          <a:xfrm>
            <a:off x="1358" y="6015688"/>
            <a:ext cx="9144000" cy="84231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96" tIns="39897" rIns="79796" bIns="39897" anchor="ctr"/>
          <a:lstStyle/>
          <a:p>
            <a:pPr defTabSz="910452" rtl="1" fontAlgn="base">
              <a:spcBef>
                <a:spcPct val="0"/>
              </a:spcBef>
              <a:spcAft>
                <a:spcPct val="0"/>
              </a:spcAft>
            </a:pPr>
            <a:endParaRPr lang="fr-FR" altLang="fr-FR" sz="3400" b="1" smtClean="0">
              <a:solidFill>
                <a:srgbClr val="000066"/>
              </a:solidFill>
            </a:endParaRPr>
          </a:p>
        </p:txBody>
      </p:sp>
      <p:sp>
        <p:nvSpPr>
          <p:cNvPr id="1031" name="Rectangle 14"/>
          <p:cNvSpPr>
            <a:spLocks noChangeArrowheads="1"/>
          </p:cNvSpPr>
          <p:nvPr/>
        </p:nvSpPr>
        <p:spPr bwMode="auto">
          <a:xfrm>
            <a:off x="359736" y="6335338"/>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eaLnBrk="0" hangingPunct="0">
              <a:defRPr sz="3900" b="1">
                <a:solidFill>
                  <a:srgbClr val="000066"/>
                </a:solidFill>
                <a:latin typeface="Arial" charset="0"/>
                <a:cs typeface="Arial" charset="0"/>
              </a:defRPr>
            </a:lvl1pPr>
            <a:lvl2pPr marL="742950" indent="-285750" defTabSz="1041400" eaLnBrk="0" hangingPunct="0">
              <a:defRPr sz="3900" b="1">
                <a:solidFill>
                  <a:srgbClr val="000066"/>
                </a:solidFill>
                <a:latin typeface="Arial" charset="0"/>
                <a:cs typeface="Arial" charset="0"/>
              </a:defRPr>
            </a:lvl2pPr>
            <a:lvl3pPr marL="1143000" indent="-228600" defTabSz="1041400" eaLnBrk="0" hangingPunct="0">
              <a:defRPr sz="3900" b="1">
                <a:solidFill>
                  <a:srgbClr val="000066"/>
                </a:solidFill>
                <a:latin typeface="Arial" charset="0"/>
                <a:cs typeface="Arial" charset="0"/>
              </a:defRPr>
            </a:lvl3pPr>
            <a:lvl4pPr marL="1600200" indent="-228600" defTabSz="1041400" eaLnBrk="0" hangingPunct="0">
              <a:defRPr sz="3900" b="1">
                <a:solidFill>
                  <a:srgbClr val="000066"/>
                </a:solidFill>
                <a:latin typeface="Arial" charset="0"/>
                <a:cs typeface="Arial" charset="0"/>
              </a:defRPr>
            </a:lvl4pPr>
            <a:lvl5pPr marL="2057400" indent="-228600" defTabSz="1041400" eaLnBrk="0" hangingPunct="0">
              <a:defRPr sz="3900" b="1">
                <a:solidFill>
                  <a:srgbClr val="000066"/>
                </a:solidFill>
                <a:latin typeface="Arial" charset="0"/>
                <a:cs typeface="Arial" charset="0"/>
              </a:defRPr>
            </a:lvl5pPr>
            <a:lvl6pPr marL="2514600" indent="-228600" defTabSz="1041400" rtl="1" eaLnBrk="0" fontAlgn="base" hangingPunct="0">
              <a:spcBef>
                <a:spcPct val="0"/>
              </a:spcBef>
              <a:spcAft>
                <a:spcPct val="0"/>
              </a:spcAft>
              <a:defRPr sz="3900" b="1">
                <a:solidFill>
                  <a:srgbClr val="000066"/>
                </a:solidFill>
                <a:latin typeface="Arial" charset="0"/>
                <a:cs typeface="Arial" charset="0"/>
              </a:defRPr>
            </a:lvl6pPr>
            <a:lvl7pPr marL="2971800" indent="-228600" defTabSz="1041400" rtl="1" eaLnBrk="0" fontAlgn="base" hangingPunct="0">
              <a:spcBef>
                <a:spcPct val="0"/>
              </a:spcBef>
              <a:spcAft>
                <a:spcPct val="0"/>
              </a:spcAft>
              <a:defRPr sz="3900" b="1">
                <a:solidFill>
                  <a:srgbClr val="000066"/>
                </a:solidFill>
                <a:latin typeface="Arial" charset="0"/>
                <a:cs typeface="Arial" charset="0"/>
              </a:defRPr>
            </a:lvl7pPr>
            <a:lvl8pPr marL="3429000" indent="-228600" defTabSz="1041400" rtl="1" eaLnBrk="0" fontAlgn="base" hangingPunct="0">
              <a:spcBef>
                <a:spcPct val="0"/>
              </a:spcBef>
              <a:spcAft>
                <a:spcPct val="0"/>
              </a:spcAft>
              <a:defRPr sz="3900" b="1">
                <a:solidFill>
                  <a:srgbClr val="000066"/>
                </a:solidFill>
                <a:latin typeface="Arial" charset="0"/>
                <a:cs typeface="Arial" charset="0"/>
              </a:defRPr>
            </a:lvl8pPr>
            <a:lvl9pPr marL="3886200" indent="-228600" defTabSz="1041400" rtl="1"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D1580A14-387C-41B6-8219-066D0676C36E}" type="slidenum">
              <a:rPr lang="en-US" altLang="fr-FR" sz="1500" smtClean="0">
                <a:solidFill>
                  <a:srgbClr val="72BBE8"/>
                </a:solidFill>
                <a:latin typeface="Arial Narrow" pitchFamily="34" charset="0"/>
              </a:rPr>
              <a:pPr algn="r" eaLnBrk="1" fontAlgn="base" hangingPunct="1">
                <a:spcBef>
                  <a:spcPct val="0"/>
                </a:spcBef>
                <a:spcAft>
                  <a:spcPct val="0"/>
                </a:spcAft>
                <a:defRPr/>
              </a:pPr>
              <a:t>‹#›</a:t>
            </a:fld>
            <a:r>
              <a:rPr lang="en-GB" altLang="fr-FR" sz="1500" dirty="0" smtClean="0">
                <a:solidFill>
                  <a:srgbClr val="72BBE8"/>
                </a:solidFill>
                <a:latin typeface="Arial Narrow" pitchFamily="34" charset="0"/>
              </a:rPr>
              <a:t> </a:t>
            </a:r>
            <a:r>
              <a:rPr lang="en-GB" altLang="fr-FR" sz="2100" baseline="14000" dirty="0" smtClean="0">
                <a:solidFill>
                  <a:srgbClr val="FFFFFF"/>
                </a:solidFill>
                <a:latin typeface="Arial Narrow" pitchFamily="34" charset="0"/>
              </a:rPr>
              <a:t>|</a:t>
            </a:r>
          </a:p>
        </p:txBody>
      </p:sp>
      <p:pic>
        <p:nvPicPr>
          <p:cNvPr id="2"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56192" y="6040202"/>
            <a:ext cx="2207266" cy="71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
          <p:cNvSpPr>
            <a:spLocks noChangeArrowheads="1"/>
          </p:cNvSpPr>
          <p:nvPr userDrawn="1"/>
        </p:nvSpPr>
        <p:spPr bwMode="auto">
          <a:xfrm>
            <a:off x="1094131" y="6266223"/>
            <a:ext cx="5101418" cy="26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07" tIns="39905" rIns="79807" bIns="39905">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0452" eaLnBrk="1" fontAlgn="base" hangingPunct="1">
              <a:spcBef>
                <a:spcPct val="0"/>
              </a:spcBef>
              <a:spcAft>
                <a:spcPct val="0"/>
              </a:spcAft>
              <a:defRPr/>
            </a:pPr>
            <a:r>
              <a:rPr lang="en-US" altLang="fr-FR" sz="1200" smtClean="0">
                <a:solidFill>
                  <a:srgbClr val="96CCEE"/>
                </a:solidFill>
                <a:latin typeface="Arial Narrow" pitchFamily="34" charset="0"/>
              </a:rPr>
              <a:t>IST WA – EPI Managers Meeting –  Ouagadougou, Burkina Faso  03-06 March, 2014 </a:t>
            </a:r>
          </a:p>
        </p:txBody>
      </p:sp>
    </p:spTree>
    <p:extLst>
      <p:ext uri="{BB962C8B-B14F-4D97-AF65-F5344CB8AC3E}">
        <p14:creationId xmlns:p14="http://schemas.microsoft.com/office/powerpoint/2010/main" val="706173885"/>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1" r:id="rId8"/>
  </p:sldLayoutIdLst>
  <p:txStyles>
    <p:titleStyle>
      <a:lvl1pPr algn="ctr" defTabSz="908848" rtl="0" eaLnBrk="0" fontAlgn="base" hangingPunct="0">
        <a:spcBef>
          <a:spcPct val="0"/>
        </a:spcBef>
        <a:spcAft>
          <a:spcPct val="0"/>
        </a:spcAft>
        <a:defRPr sz="3500" b="1">
          <a:solidFill>
            <a:srgbClr val="000066"/>
          </a:solidFill>
          <a:latin typeface="+mj-lt"/>
          <a:ea typeface="+mj-ea"/>
          <a:cs typeface="+mj-cs"/>
        </a:defRPr>
      </a:lvl1pPr>
      <a:lvl2pPr algn="ctr" defTabSz="908848" rtl="0" eaLnBrk="0" fontAlgn="base" hangingPunct="0">
        <a:spcBef>
          <a:spcPct val="0"/>
        </a:spcBef>
        <a:spcAft>
          <a:spcPct val="0"/>
        </a:spcAft>
        <a:defRPr sz="3500" b="1">
          <a:solidFill>
            <a:srgbClr val="000066"/>
          </a:solidFill>
          <a:latin typeface="Arial" charset="0"/>
          <a:cs typeface="Arial" charset="0"/>
        </a:defRPr>
      </a:lvl2pPr>
      <a:lvl3pPr algn="ctr" defTabSz="908848" rtl="0" eaLnBrk="0" fontAlgn="base" hangingPunct="0">
        <a:spcBef>
          <a:spcPct val="0"/>
        </a:spcBef>
        <a:spcAft>
          <a:spcPct val="0"/>
        </a:spcAft>
        <a:defRPr sz="3500" b="1">
          <a:solidFill>
            <a:srgbClr val="000066"/>
          </a:solidFill>
          <a:latin typeface="Arial" charset="0"/>
          <a:cs typeface="Arial" charset="0"/>
        </a:defRPr>
      </a:lvl3pPr>
      <a:lvl4pPr algn="ctr" defTabSz="908848" rtl="0" eaLnBrk="0" fontAlgn="base" hangingPunct="0">
        <a:spcBef>
          <a:spcPct val="0"/>
        </a:spcBef>
        <a:spcAft>
          <a:spcPct val="0"/>
        </a:spcAft>
        <a:defRPr sz="3500" b="1">
          <a:solidFill>
            <a:srgbClr val="000066"/>
          </a:solidFill>
          <a:latin typeface="Arial" charset="0"/>
          <a:cs typeface="Arial" charset="0"/>
        </a:defRPr>
      </a:lvl4pPr>
      <a:lvl5pPr algn="ctr" defTabSz="908848" rtl="0" eaLnBrk="0" fontAlgn="base" hangingPunct="0">
        <a:spcBef>
          <a:spcPct val="0"/>
        </a:spcBef>
        <a:spcAft>
          <a:spcPct val="0"/>
        </a:spcAft>
        <a:defRPr sz="3500" b="1">
          <a:solidFill>
            <a:srgbClr val="000066"/>
          </a:solidFill>
          <a:latin typeface="Arial" charset="0"/>
          <a:cs typeface="Arial" charset="0"/>
        </a:defRPr>
      </a:lvl5pPr>
      <a:lvl6pPr marL="398938" algn="ctr" defTabSz="910074" rtl="0" fontAlgn="base">
        <a:spcBef>
          <a:spcPct val="0"/>
        </a:spcBef>
        <a:spcAft>
          <a:spcPct val="0"/>
        </a:spcAft>
        <a:defRPr sz="3500" b="1">
          <a:solidFill>
            <a:srgbClr val="000066"/>
          </a:solidFill>
          <a:latin typeface="Arial" charset="0"/>
          <a:cs typeface="Arial" charset="0"/>
        </a:defRPr>
      </a:lvl6pPr>
      <a:lvl7pPr marL="797870" algn="ctr" defTabSz="910074" rtl="0" fontAlgn="base">
        <a:spcBef>
          <a:spcPct val="0"/>
        </a:spcBef>
        <a:spcAft>
          <a:spcPct val="0"/>
        </a:spcAft>
        <a:defRPr sz="3500" b="1">
          <a:solidFill>
            <a:srgbClr val="000066"/>
          </a:solidFill>
          <a:latin typeface="Arial" charset="0"/>
          <a:cs typeface="Arial" charset="0"/>
        </a:defRPr>
      </a:lvl7pPr>
      <a:lvl8pPr marL="1196807" algn="ctr" defTabSz="910074" rtl="0" fontAlgn="base">
        <a:spcBef>
          <a:spcPct val="0"/>
        </a:spcBef>
        <a:spcAft>
          <a:spcPct val="0"/>
        </a:spcAft>
        <a:defRPr sz="3500" b="1">
          <a:solidFill>
            <a:srgbClr val="000066"/>
          </a:solidFill>
          <a:latin typeface="Arial" charset="0"/>
          <a:cs typeface="Arial" charset="0"/>
        </a:defRPr>
      </a:lvl8pPr>
      <a:lvl9pPr marL="1595740" algn="ctr" defTabSz="910074" rtl="0" fontAlgn="base">
        <a:spcBef>
          <a:spcPct val="0"/>
        </a:spcBef>
        <a:spcAft>
          <a:spcPct val="0"/>
        </a:spcAft>
        <a:defRPr sz="3500" b="1">
          <a:solidFill>
            <a:srgbClr val="000066"/>
          </a:solidFill>
          <a:latin typeface="Arial" charset="0"/>
          <a:cs typeface="Arial" charset="0"/>
        </a:defRPr>
      </a:lvl9pPr>
    </p:titleStyle>
    <p:bodyStyle>
      <a:lvl1pPr marL="339436" indent="-339436" algn="l" defTabSz="908848"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0780" indent="-279859" algn="l" defTabSz="908848"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49663" indent="-267389" algn="l" defTabSz="90884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5597" indent="-224442" algn="l" defTabSz="90884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8399" indent="-142696" algn="r" defTabSz="908848" rtl="1" eaLnBrk="0" fontAlgn="base" hangingPunct="0">
        <a:spcBef>
          <a:spcPct val="20000"/>
        </a:spcBef>
        <a:spcAft>
          <a:spcPct val="0"/>
        </a:spcAft>
        <a:buChar char="»"/>
        <a:defRPr sz="2000">
          <a:solidFill>
            <a:srgbClr val="000066"/>
          </a:solidFill>
          <a:latin typeface="+mn-lt"/>
          <a:cs typeface="+mn-cs"/>
        </a:defRPr>
      </a:lvl5pPr>
      <a:lvl6pPr marL="2378370" indent="-144058" algn="r" defTabSz="910074" rtl="1" fontAlgn="base">
        <a:spcBef>
          <a:spcPct val="20000"/>
        </a:spcBef>
        <a:spcAft>
          <a:spcPct val="0"/>
        </a:spcAft>
        <a:buChar char="»"/>
        <a:defRPr sz="2000">
          <a:solidFill>
            <a:srgbClr val="000066"/>
          </a:solidFill>
          <a:latin typeface="+mn-lt"/>
          <a:cs typeface="+mn-cs"/>
        </a:defRPr>
      </a:lvl6pPr>
      <a:lvl7pPr marL="2777309" indent="-144058" algn="r" defTabSz="910074" rtl="1" fontAlgn="base">
        <a:spcBef>
          <a:spcPct val="20000"/>
        </a:spcBef>
        <a:spcAft>
          <a:spcPct val="0"/>
        </a:spcAft>
        <a:buChar char="»"/>
        <a:defRPr sz="2000">
          <a:solidFill>
            <a:srgbClr val="000066"/>
          </a:solidFill>
          <a:latin typeface="+mn-lt"/>
          <a:cs typeface="+mn-cs"/>
        </a:defRPr>
      </a:lvl7pPr>
      <a:lvl8pPr marL="3176242" indent="-144058" algn="r" defTabSz="910074" rtl="1" fontAlgn="base">
        <a:spcBef>
          <a:spcPct val="20000"/>
        </a:spcBef>
        <a:spcAft>
          <a:spcPct val="0"/>
        </a:spcAft>
        <a:buChar char="»"/>
        <a:defRPr sz="2000">
          <a:solidFill>
            <a:srgbClr val="000066"/>
          </a:solidFill>
          <a:latin typeface="+mn-lt"/>
          <a:cs typeface="+mn-cs"/>
        </a:defRPr>
      </a:lvl8pPr>
      <a:lvl9pPr marL="3575172" indent="-144058" algn="r" defTabSz="910074"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797870" rtl="0" eaLnBrk="1" latinLnBrk="0" hangingPunct="1">
        <a:defRPr sz="1600" kern="1200">
          <a:solidFill>
            <a:schemeClr val="tx1"/>
          </a:solidFill>
          <a:latin typeface="+mn-lt"/>
          <a:ea typeface="+mn-ea"/>
          <a:cs typeface="+mn-cs"/>
        </a:defRPr>
      </a:lvl1pPr>
      <a:lvl2pPr marL="398938" algn="l" defTabSz="797870" rtl="0" eaLnBrk="1" latinLnBrk="0" hangingPunct="1">
        <a:defRPr sz="1600" kern="1200">
          <a:solidFill>
            <a:schemeClr val="tx1"/>
          </a:solidFill>
          <a:latin typeface="+mn-lt"/>
          <a:ea typeface="+mn-ea"/>
          <a:cs typeface="+mn-cs"/>
        </a:defRPr>
      </a:lvl2pPr>
      <a:lvl3pPr marL="797870" algn="l" defTabSz="797870" rtl="0" eaLnBrk="1" latinLnBrk="0" hangingPunct="1">
        <a:defRPr sz="1600" kern="1200">
          <a:solidFill>
            <a:schemeClr val="tx1"/>
          </a:solidFill>
          <a:latin typeface="+mn-lt"/>
          <a:ea typeface="+mn-ea"/>
          <a:cs typeface="+mn-cs"/>
        </a:defRPr>
      </a:lvl3pPr>
      <a:lvl4pPr marL="1196807" algn="l" defTabSz="797870" rtl="0" eaLnBrk="1" latinLnBrk="0" hangingPunct="1">
        <a:defRPr sz="1600" kern="1200">
          <a:solidFill>
            <a:schemeClr val="tx1"/>
          </a:solidFill>
          <a:latin typeface="+mn-lt"/>
          <a:ea typeface="+mn-ea"/>
          <a:cs typeface="+mn-cs"/>
        </a:defRPr>
      </a:lvl4pPr>
      <a:lvl5pPr marL="1595740" algn="l" defTabSz="797870" rtl="0" eaLnBrk="1" latinLnBrk="0" hangingPunct="1">
        <a:defRPr sz="1600" kern="1200">
          <a:solidFill>
            <a:schemeClr val="tx1"/>
          </a:solidFill>
          <a:latin typeface="+mn-lt"/>
          <a:ea typeface="+mn-ea"/>
          <a:cs typeface="+mn-cs"/>
        </a:defRPr>
      </a:lvl5pPr>
      <a:lvl6pPr marL="1994672" algn="l" defTabSz="797870" rtl="0" eaLnBrk="1" latinLnBrk="0" hangingPunct="1">
        <a:defRPr sz="1600" kern="1200">
          <a:solidFill>
            <a:schemeClr val="tx1"/>
          </a:solidFill>
          <a:latin typeface="+mn-lt"/>
          <a:ea typeface="+mn-ea"/>
          <a:cs typeface="+mn-cs"/>
        </a:defRPr>
      </a:lvl6pPr>
      <a:lvl7pPr marL="2393619" algn="l" defTabSz="797870" rtl="0" eaLnBrk="1" latinLnBrk="0" hangingPunct="1">
        <a:defRPr sz="1600" kern="1200">
          <a:solidFill>
            <a:schemeClr val="tx1"/>
          </a:solidFill>
          <a:latin typeface="+mn-lt"/>
          <a:ea typeface="+mn-ea"/>
          <a:cs typeface="+mn-cs"/>
        </a:defRPr>
      </a:lvl7pPr>
      <a:lvl8pPr marL="2792542" algn="l" defTabSz="797870" rtl="0" eaLnBrk="1" latinLnBrk="0" hangingPunct="1">
        <a:defRPr sz="1600" kern="1200">
          <a:solidFill>
            <a:schemeClr val="tx1"/>
          </a:solidFill>
          <a:latin typeface="+mn-lt"/>
          <a:ea typeface="+mn-ea"/>
          <a:cs typeface="+mn-cs"/>
        </a:defRPr>
      </a:lvl8pPr>
      <a:lvl9pPr marL="3191476" algn="l" defTabSz="797870" rtl="0" eaLnBrk="1" latinLnBrk="0" hangingPunct="1">
        <a:defRPr sz="16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MRI_Template_Cover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6961165"/>
      </p:ext>
    </p:extLst>
  </p:cSld>
  <p:clrMap bg1="lt1" tx1="dk1" bg2="lt2" tx2="dk2" accent1="accent1" accent2="accent2" accent3="accent3" accent4="accent4" accent5="accent5" accent6="accent6" hlink="hlink" folHlink="folHlink"/>
  <p:sldLayoutIdLst>
    <p:sldLayoutId id="2147484693" r:id="rId1"/>
  </p:sldLayoutIdLst>
  <p:timing>
    <p:tnLst>
      <p:par>
        <p:cTn id="1" dur="indefinite" restart="never" nodeType="tmRoot"/>
      </p:par>
    </p:tnLst>
  </p:timing>
  <p:hf hdr="0" dt="0"/>
  <p:txStyles>
    <p:titleStyle>
      <a:lvl1pPr algn="l" defTabSz="454982"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4982" rtl="0" eaLnBrk="1" latinLnBrk="0" hangingPunct="1">
        <a:spcBef>
          <a:spcPct val="20000"/>
        </a:spcBef>
        <a:buFont typeface="Arial"/>
        <a:buNone/>
        <a:defRPr sz="2200" kern="1200">
          <a:solidFill>
            <a:schemeClr val="bg1"/>
          </a:solidFill>
          <a:latin typeface="Arial"/>
          <a:ea typeface="+mn-ea"/>
          <a:cs typeface="+mn-cs"/>
        </a:defRPr>
      </a:lvl1pPr>
      <a:lvl2pPr marL="739337" indent="-284359" algn="l" defTabSz="454982" rtl="0" eaLnBrk="1" latinLnBrk="0" hangingPunct="1">
        <a:spcBef>
          <a:spcPct val="20000"/>
        </a:spcBef>
        <a:buFont typeface="Arial"/>
        <a:buChar char="–"/>
        <a:defRPr sz="2800" kern="1200">
          <a:solidFill>
            <a:schemeClr val="tx1"/>
          </a:solidFill>
          <a:latin typeface="+mn-lt"/>
          <a:ea typeface="+mn-ea"/>
          <a:cs typeface="+mn-cs"/>
        </a:defRPr>
      </a:lvl2pPr>
      <a:lvl3pPr marL="1137456" indent="-227503" algn="l" defTabSz="454982" rtl="0" eaLnBrk="1" latinLnBrk="0" hangingPunct="1">
        <a:spcBef>
          <a:spcPct val="20000"/>
        </a:spcBef>
        <a:buFont typeface="Arial"/>
        <a:buChar char="•"/>
        <a:defRPr sz="2400" kern="1200">
          <a:solidFill>
            <a:schemeClr val="tx1"/>
          </a:solidFill>
          <a:latin typeface="+mn-lt"/>
          <a:ea typeface="+mn-ea"/>
          <a:cs typeface="+mn-cs"/>
        </a:defRPr>
      </a:lvl3pPr>
      <a:lvl4pPr marL="1592431" indent="-227503" algn="l" defTabSz="454982" rtl="0" eaLnBrk="1" latinLnBrk="0" hangingPunct="1">
        <a:spcBef>
          <a:spcPct val="20000"/>
        </a:spcBef>
        <a:buFont typeface="Arial"/>
        <a:buChar char="–"/>
        <a:defRPr sz="2000" kern="1200">
          <a:solidFill>
            <a:schemeClr val="tx1"/>
          </a:solidFill>
          <a:latin typeface="+mn-lt"/>
          <a:ea typeface="+mn-ea"/>
          <a:cs typeface="+mn-cs"/>
        </a:defRPr>
      </a:lvl4pPr>
      <a:lvl5pPr marL="2047411" indent="-227503" algn="l" defTabSz="454982" rtl="0" eaLnBrk="1" latinLnBrk="0" hangingPunct="1">
        <a:spcBef>
          <a:spcPct val="20000"/>
        </a:spcBef>
        <a:buFont typeface="Arial"/>
        <a:buChar char="»"/>
        <a:defRPr sz="2000" kern="1200">
          <a:solidFill>
            <a:schemeClr val="tx1"/>
          </a:solidFill>
          <a:latin typeface="+mn-lt"/>
          <a:ea typeface="+mn-ea"/>
          <a:cs typeface="+mn-cs"/>
        </a:defRPr>
      </a:lvl5pPr>
      <a:lvl6pPr marL="2502390" indent="-227503" algn="l" defTabSz="454982" rtl="0" eaLnBrk="1" latinLnBrk="0" hangingPunct="1">
        <a:spcBef>
          <a:spcPct val="20000"/>
        </a:spcBef>
        <a:buFont typeface="Arial"/>
        <a:buChar char="•"/>
        <a:defRPr sz="2000" kern="1200">
          <a:solidFill>
            <a:schemeClr val="tx1"/>
          </a:solidFill>
          <a:latin typeface="+mn-lt"/>
          <a:ea typeface="+mn-ea"/>
          <a:cs typeface="+mn-cs"/>
        </a:defRPr>
      </a:lvl6pPr>
      <a:lvl7pPr marL="2957372" indent="-227503" algn="l" defTabSz="454982" rtl="0" eaLnBrk="1" latinLnBrk="0" hangingPunct="1">
        <a:spcBef>
          <a:spcPct val="20000"/>
        </a:spcBef>
        <a:buFont typeface="Arial"/>
        <a:buChar char="•"/>
        <a:defRPr sz="2000" kern="1200">
          <a:solidFill>
            <a:schemeClr val="tx1"/>
          </a:solidFill>
          <a:latin typeface="+mn-lt"/>
          <a:ea typeface="+mn-ea"/>
          <a:cs typeface="+mn-cs"/>
        </a:defRPr>
      </a:lvl7pPr>
      <a:lvl8pPr marL="3412354" indent="-227503" algn="l" defTabSz="454982" rtl="0" eaLnBrk="1" latinLnBrk="0" hangingPunct="1">
        <a:spcBef>
          <a:spcPct val="20000"/>
        </a:spcBef>
        <a:buFont typeface="Arial"/>
        <a:buChar char="•"/>
        <a:defRPr sz="2000" kern="1200">
          <a:solidFill>
            <a:schemeClr val="tx1"/>
          </a:solidFill>
          <a:latin typeface="+mn-lt"/>
          <a:ea typeface="+mn-ea"/>
          <a:cs typeface="+mn-cs"/>
        </a:defRPr>
      </a:lvl8pPr>
      <a:lvl9pPr marL="3867335" indent="-227503" algn="l" defTabSz="4549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82" rtl="0" eaLnBrk="1" latinLnBrk="0" hangingPunct="1">
        <a:defRPr sz="1800" kern="1200">
          <a:solidFill>
            <a:schemeClr val="tx1"/>
          </a:solidFill>
          <a:latin typeface="+mn-lt"/>
          <a:ea typeface="+mn-ea"/>
          <a:cs typeface="+mn-cs"/>
        </a:defRPr>
      </a:lvl1pPr>
      <a:lvl2pPr marL="454982" algn="l" defTabSz="454982" rtl="0" eaLnBrk="1" latinLnBrk="0" hangingPunct="1">
        <a:defRPr sz="1800" kern="1200">
          <a:solidFill>
            <a:schemeClr val="tx1"/>
          </a:solidFill>
          <a:latin typeface="+mn-lt"/>
          <a:ea typeface="+mn-ea"/>
          <a:cs typeface="+mn-cs"/>
        </a:defRPr>
      </a:lvl2pPr>
      <a:lvl3pPr marL="909964" algn="l" defTabSz="454982" rtl="0" eaLnBrk="1" latinLnBrk="0" hangingPunct="1">
        <a:defRPr sz="1800" kern="1200">
          <a:solidFill>
            <a:schemeClr val="tx1"/>
          </a:solidFill>
          <a:latin typeface="+mn-lt"/>
          <a:ea typeface="+mn-ea"/>
          <a:cs typeface="+mn-cs"/>
        </a:defRPr>
      </a:lvl3pPr>
      <a:lvl4pPr marL="1364943" algn="l" defTabSz="454982" rtl="0" eaLnBrk="1" latinLnBrk="0" hangingPunct="1">
        <a:defRPr sz="1800" kern="1200">
          <a:solidFill>
            <a:schemeClr val="tx1"/>
          </a:solidFill>
          <a:latin typeface="+mn-lt"/>
          <a:ea typeface="+mn-ea"/>
          <a:cs typeface="+mn-cs"/>
        </a:defRPr>
      </a:lvl4pPr>
      <a:lvl5pPr marL="1819922" algn="l" defTabSz="454982" rtl="0" eaLnBrk="1" latinLnBrk="0" hangingPunct="1">
        <a:defRPr sz="1800" kern="1200">
          <a:solidFill>
            <a:schemeClr val="tx1"/>
          </a:solidFill>
          <a:latin typeface="+mn-lt"/>
          <a:ea typeface="+mn-ea"/>
          <a:cs typeface="+mn-cs"/>
        </a:defRPr>
      </a:lvl5pPr>
      <a:lvl6pPr marL="2274901" algn="l" defTabSz="454982" rtl="0" eaLnBrk="1" latinLnBrk="0" hangingPunct="1">
        <a:defRPr sz="1800" kern="1200">
          <a:solidFill>
            <a:schemeClr val="tx1"/>
          </a:solidFill>
          <a:latin typeface="+mn-lt"/>
          <a:ea typeface="+mn-ea"/>
          <a:cs typeface="+mn-cs"/>
        </a:defRPr>
      </a:lvl6pPr>
      <a:lvl7pPr marL="2729885" algn="l" defTabSz="454982" rtl="0" eaLnBrk="1" latinLnBrk="0" hangingPunct="1">
        <a:defRPr sz="1800" kern="1200">
          <a:solidFill>
            <a:schemeClr val="tx1"/>
          </a:solidFill>
          <a:latin typeface="+mn-lt"/>
          <a:ea typeface="+mn-ea"/>
          <a:cs typeface="+mn-cs"/>
        </a:defRPr>
      </a:lvl7pPr>
      <a:lvl8pPr marL="3184862" algn="l" defTabSz="454982" rtl="0" eaLnBrk="1" latinLnBrk="0" hangingPunct="1">
        <a:defRPr sz="1800" kern="1200">
          <a:solidFill>
            <a:schemeClr val="tx1"/>
          </a:solidFill>
          <a:latin typeface="+mn-lt"/>
          <a:ea typeface="+mn-ea"/>
          <a:cs typeface="+mn-cs"/>
        </a:defRPr>
      </a:lvl8pPr>
      <a:lvl9pPr marL="3639841" algn="l" defTabSz="454982"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95" tIns="45503" rIns="90995" bIns="45503" rtlCol="0" anchor="ctr"/>
          <a:lstStyle>
            <a:lvl1pPr algn="ctr">
              <a:defRPr sz="1200">
                <a:solidFill>
                  <a:schemeClr val="tx1">
                    <a:tint val="75000"/>
                  </a:schemeClr>
                </a:solidFill>
              </a:defRPr>
            </a:lvl1pPr>
          </a:lstStyle>
          <a:p>
            <a:pPr defTabSz="454982"/>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95" tIns="45503" rIns="90995" bIns="45503" rtlCol="0" anchor="ctr"/>
          <a:lstStyle>
            <a:lvl1pPr algn="ctr">
              <a:defRPr sz="1200">
                <a:solidFill>
                  <a:schemeClr val="tx1">
                    <a:tint val="75000"/>
                  </a:schemeClr>
                </a:solidFill>
              </a:defRPr>
            </a:lvl1pPr>
          </a:lstStyle>
          <a:p>
            <a:pPr defTabSz="454982"/>
            <a:fld id="{EAC9EF76-D347-4DE5-8542-F97088302A87}" type="slidenum">
              <a:rPr lang="fr-CH" smtClean="0">
                <a:solidFill>
                  <a:srgbClr val="636463">
                    <a:tint val="75000"/>
                  </a:srgbClr>
                </a:solidFill>
              </a:rPr>
              <a:pPr defTabSz="454982"/>
              <a:t>‹#›</a:t>
            </a:fld>
            <a:endParaRPr lang="fr-CH" dirty="0">
              <a:solidFill>
                <a:srgbClr val="636463">
                  <a:tint val="75000"/>
                </a:srgbClr>
              </a:solidFill>
            </a:endParaRPr>
          </a:p>
        </p:txBody>
      </p:sp>
    </p:spTree>
    <p:extLst>
      <p:ext uri="{BB962C8B-B14F-4D97-AF65-F5344CB8AC3E}">
        <p14:creationId xmlns:p14="http://schemas.microsoft.com/office/powerpoint/2010/main" val="2918461623"/>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 id="2147484708" r:id="rId13"/>
  </p:sldLayoutIdLst>
  <p:timing>
    <p:tnLst>
      <p:par>
        <p:cTn id="1" dur="indefinite" restart="never" nodeType="tmRoot"/>
      </p:par>
    </p:tnLst>
  </p:timing>
  <p:hf hdr="0" dt="0"/>
  <p:txStyles>
    <p:titleStyle>
      <a:lvl1pPr algn="ctr" defTabSz="454982" rtl="0" eaLnBrk="1" latinLnBrk="0" hangingPunct="1">
        <a:spcBef>
          <a:spcPct val="0"/>
        </a:spcBef>
        <a:buNone/>
        <a:defRPr sz="4400" kern="1200">
          <a:solidFill>
            <a:schemeClr val="tx1"/>
          </a:solidFill>
          <a:latin typeface="+mj-lt"/>
          <a:ea typeface="+mj-ea"/>
          <a:cs typeface="+mj-cs"/>
        </a:defRPr>
      </a:lvl1pPr>
    </p:titleStyle>
    <p:bodyStyle>
      <a:lvl1pPr marL="341235" indent="-341235" algn="l" defTabSz="454982" rtl="0" eaLnBrk="1" latinLnBrk="0" hangingPunct="1">
        <a:spcBef>
          <a:spcPct val="20000"/>
        </a:spcBef>
        <a:buFont typeface="Arial"/>
        <a:buChar char="•"/>
        <a:defRPr sz="3200" kern="1200">
          <a:solidFill>
            <a:schemeClr val="tx1"/>
          </a:solidFill>
          <a:latin typeface="+mn-lt"/>
          <a:ea typeface="+mn-ea"/>
          <a:cs typeface="+mn-cs"/>
        </a:defRPr>
      </a:lvl1pPr>
      <a:lvl2pPr marL="739337" indent="-284359" algn="l" defTabSz="454982" rtl="0" eaLnBrk="1" latinLnBrk="0" hangingPunct="1">
        <a:spcBef>
          <a:spcPct val="20000"/>
        </a:spcBef>
        <a:buFont typeface="Arial"/>
        <a:buChar char="–"/>
        <a:defRPr sz="2800" kern="1200">
          <a:solidFill>
            <a:schemeClr val="tx1"/>
          </a:solidFill>
          <a:latin typeface="+mn-lt"/>
          <a:ea typeface="+mn-ea"/>
          <a:cs typeface="+mn-cs"/>
        </a:defRPr>
      </a:lvl2pPr>
      <a:lvl3pPr marL="1137456" indent="-227503" algn="l" defTabSz="454982" rtl="0" eaLnBrk="1" latinLnBrk="0" hangingPunct="1">
        <a:spcBef>
          <a:spcPct val="20000"/>
        </a:spcBef>
        <a:buFont typeface="Arial"/>
        <a:buChar char="•"/>
        <a:defRPr sz="2400" kern="1200">
          <a:solidFill>
            <a:schemeClr val="tx1"/>
          </a:solidFill>
          <a:latin typeface="+mn-lt"/>
          <a:ea typeface="+mn-ea"/>
          <a:cs typeface="+mn-cs"/>
        </a:defRPr>
      </a:lvl3pPr>
      <a:lvl4pPr marL="1592431" indent="-227503" algn="l" defTabSz="454982" rtl="0" eaLnBrk="1" latinLnBrk="0" hangingPunct="1">
        <a:spcBef>
          <a:spcPct val="20000"/>
        </a:spcBef>
        <a:buFont typeface="Arial"/>
        <a:buChar char="–"/>
        <a:defRPr sz="2000" kern="1200">
          <a:solidFill>
            <a:schemeClr val="tx1"/>
          </a:solidFill>
          <a:latin typeface="+mn-lt"/>
          <a:ea typeface="+mn-ea"/>
          <a:cs typeface="+mn-cs"/>
        </a:defRPr>
      </a:lvl4pPr>
      <a:lvl5pPr marL="2047411" indent="-227503" algn="l" defTabSz="454982" rtl="0" eaLnBrk="1" latinLnBrk="0" hangingPunct="1">
        <a:spcBef>
          <a:spcPct val="20000"/>
        </a:spcBef>
        <a:buFont typeface="Arial"/>
        <a:buChar char="»"/>
        <a:defRPr sz="2000" kern="1200">
          <a:solidFill>
            <a:schemeClr val="tx1"/>
          </a:solidFill>
          <a:latin typeface="+mn-lt"/>
          <a:ea typeface="+mn-ea"/>
          <a:cs typeface="+mn-cs"/>
        </a:defRPr>
      </a:lvl5pPr>
      <a:lvl6pPr marL="2502390" indent="-227503" algn="l" defTabSz="454982" rtl="0" eaLnBrk="1" latinLnBrk="0" hangingPunct="1">
        <a:spcBef>
          <a:spcPct val="20000"/>
        </a:spcBef>
        <a:buFont typeface="Arial"/>
        <a:buChar char="•"/>
        <a:defRPr sz="2000" kern="1200">
          <a:solidFill>
            <a:schemeClr val="tx1"/>
          </a:solidFill>
          <a:latin typeface="+mn-lt"/>
          <a:ea typeface="+mn-ea"/>
          <a:cs typeface="+mn-cs"/>
        </a:defRPr>
      </a:lvl6pPr>
      <a:lvl7pPr marL="2957372" indent="-227503" algn="l" defTabSz="454982" rtl="0" eaLnBrk="1" latinLnBrk="0" hangingPunct="1">
        <a:spcBef>
          <a:spcPct val="20000"/>
        </a:spcBef>
        <a:buFont typeface="Arial"/>
        <a:buChar char="•"/>
        <a:defRPr sz="2000" kern="1200">
          <a:solidFill>
            <a:schemeClr val="tx1"/>
          </a:solidFill>
          <a:latin typeface="+mn-lt"/>
          <a:ea typeface="+mn-ea"/>
          <a:cs typeface="+mn-cs"/>
        </a:defRPr>
      </a:lvl7pPr>
      <a:lvl8pPr marL="3412354" indent="-227503" algn="l" defTabSz="454982" rtl="0" eaLnBrk="1" latinLnBrk="0" hangingPunct="1">
        <a:spcBef>
          <a:spcPct val="20000"/>
        </a:spcBef>
        <a:buFont typeface="Arial"/>
        <a:buChar char="•"/>
        <a:defRPr sz="2000" kern="1200">
          <a:solidFill>
            <a:schemeClr val="tx1"/>
          </a:solidFill>
          <a:latin typeface="+mn-lt"/>
          <a:ea typeface="+mn-ea"/>
          <a:cs typeface="+mn-cs"/>
        </a:defRPr>
      </a:lvl8pPr>
      <a:lvl9pPr marL="3867335" indent="-227503" algn="l" defTabSz="4549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82" rtl="0" eaLnBrk="1" latinLnBrk="0" hangingPunct="1">
        <a:defRPr sz="1800" kern="1200">
          <a:solidFill>
            <a:schemeClr val="tx1"/>
          </a:solidFill>
          <a:latin typeface="+mn-lt"/>
          <a:ea typeface="+mn-ea"/>
          <a:cs typeface="+mn-cs"/>
        </a:defRPr>
      </a:lvl1pPr>
      <a:lvl2pPr marL="454982" algn="l" defTabSz="454982" rtl="0" eaLnBrk="1" latinLnBrk="0" hangingPunct="1">
        <a:defRPr sz="1800" kern="1200">
          <a:solidFill>
            <a:schemeClr val="tx1"/>
          </a:solidFill>
          <a:latin typeface="+mn-lt"/>
          <a:ea typeface="+mn-ea"/>
          <a:cs typeface="+mn-cs"/>
        </a:defRPr>
      </a:lvl2pPr>
      <a:lvl3pPr marL="909964" algn="l" defTabSz="454982" rtl="0" eaLnBrk="1" latinLnBrk="0" hangingPunct="1">
        <a:defRPr sz="1800" kern="1200">
          <a:solidFill>
            <a:schemeClr val="tx1"/>
          </a:solidFill>
          <a:latin typeface="+mn-lt"/>
          <a:ea typeface="+mn-ea"/>
          <a:cs typeface="+mn-cs"/>
        </a:defRPr>
      </a:lvl3pPr>
      <a:lvl4pPr marL="1364943" algn="l" defTabSz="454982" rtl="0" eaLnBrk="1" latinLnBrk="0" hangingPunct="1">
        <a:defRPr sz="1800" kern="1200">
          <a:solidFill>
            <a:schemeClr val="tx1"/>
          </a:solidFill>
          <a:latin typeface="+mn-lt"/>
          <a:ea typeface="+mn-ea"/>
          <a:cs typeface="+mn-cs"/>
        </a:defRPr>
      </a:lvl4pPr>
      <a:lvl5pPr marL="1819922" algn="l" defTabSz="454982" rtl="0" eaLnBrk="1" latinLnBrk="0" hangingPunct="1">
        <a:defRPr sz="1800" kern="1200">
          <a:solidFill>
            <a:schemeClr val="tx1"/>
          </a:solidFill>
          <a:latin typeface="+mn-lt"/>
          <a:ea typeface="+mn-ea"/>
          <a:cs typeface="+mn-cs"/>
        </a:defRPr>
      </a:lvl5pPr>
      <a:lvl6pPr marL="2274901" algn="l" defTabSz="454982" rtl="0" eaLnBrk="1" latinLnBrk="0" hangingPunct="1">
        <a:defRPr sz="1800" kern="1200">
          <a:solidFill>
            <a:schemeClr val="tx1"/>
          </a:solidFill>
          <a:latin typeface="+mn-lt"/>
          <a:ea typeface="+mn-ea"/>
          <a:cs typeface="+mn-cs"/>
        </a:defRPr>
      </a:lvl6pPr>
      <a:lvl7pPr marL="2729885" algn="l" defTabSz="454982" rtl="0" eaLnBrk="1" latinLnBrk="0" hangingPunct="1">
        <a:defRPr sz="1800" kern="1200">
          <a:solidFill>
            <a:schemeClr val="tx1"/>
          </a:solidFill>
          <a:latin typeface="+mn-lt"/>
          <a:ea typeface="+mn-ea"/>
          <a:cs typeface="+mn-cs"/>
        </a:defRPr>
      </a:lvl7pPr>
      <a:lvl8pPr marL="3184862" algn="l" defTabSz="454982" rtl="0" eaLnBrk="1" latinLnBrk="0" hangingPunct="1">
        <a:defRPr sz="1800" kern="1200">
          <a:solidFill>
            <a:schemeClr val="tx1"/>
          </a:solidFill>
          <a:latin typeface="+mn-lt"/>
          <a:ea typeface="+mn-ea"/>
          <a:cs typeface="+mn-cs"/>
        </a:defRPr>
      </a:lvl8pPr>
      <a:lvl9pPr marL="3639841" algn="l" defTabSz="454982"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95" tIns="45503" rIns="90995" bIns="45503" rtlCol="0" anchor="ctr"/>
          <a:lstStyle>
            <a:lvl1pPr algn="ctr">
              <a:defRPr sz="1200">
                <a:solidFill>
                  <a:schemeClr val="tx1">
                    <a:tint val="75000"/>
                  </a:schemeClr>
                </a:solidFill>
              </a:defRPr>
            </a:lvl1pPr>
          </a:lstStyle>
          <a:p>
            <a:pPr defTabSz="454982"/>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95" tIns="45503" rIns="90995" bIns="45503" rtlCol="0" anchor="ctr"/>
          <a:lstStyle>
            <a:lvl1pPr algn="ctr">
              <a:defRPr sz="1200">
                <a:solidFill>
                  <a:schemeClr val="tx1">
                    <a:tint val="75000"/>
                  </a:schemeClr>
                </a:solidFill>
              </a:defRPr>
            </a:lvl1pPr>
          </a:lstStyle>
          <a:p>
            <a:pPr defTabSz="454982"/>
            <a:fld id="{EAC9EF76-D347-4DE5-8542-F97088302A87}" type="slidenum">
              <a:rPr lang="fr-CH" smtClean="0">
                <a:solidFill>
                  <a:srgbClr val="636463">
                    <a:tint val="75000"/>
                  </a:srgbClr>
                </a:solidFill>
              </a:rPr>
              <a:pPr defTabSz="454982"/>
              <a:t>‹#›</a:t>
            </a:fld>
            <a:endParaRPr lang="fr-CH" dirty="0">
              <a:solidFill>
                <a:srgbClr val="636463">
                  <a:tint val="75000"/>
                </a:srgbClr>
              </a:solidFill>
            </a:endParaRPr>
          </a:p>
        </p:txBody>
      </p:sp>
    </p:spTree>
    <p:extLst>
      <p:ext uri="{BB962C8B-B14F-4D97-AF65-F5344CB8AC3E}">
        <p14:creationId xmlns:p14="http://schemas.microsoft.com/office/powerpoint/2010/main" val="3100876255"/>
      </p:ext>
    </p:extLst>
  </p:cSld>
  <p:clrMap bg1="lt1" tx1="dk1" bg2="lt2" tx2="dk2" accent1="accent1" accent2="accent2" accent3="accent3" accent4="accent4" accent5="accent5" accent6="accent6" hlink="hlink" folHlink="folHlink"/>
  <p:sldLayoutIdLst>
    <p:sldLayoutId id="2147484710"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 id="2147484721" r:id="rId12"/>
  </p:sldLayoutIdLst>
  <p:timing>
    <p:tnLst>
      <p:par>
        <p:cTn id="1" dur="indefinite" restart="never" nodeType="tmRoot"/>
      </p:par>
    </p:tnLst>
  </p:timing>
  <p:hf hdr="0" dt="0"/>
  <p:txStyles>
    <p:titleStyle>
      <a:lvl1pPr algn="ctr" defTabSz="454982" rtl="0" eaLnBrk="1" latinLnBrk="0" hangingPunct="1">
        <a:spcBef>
          <a:spcPct val="0"/>
        </a:spcBef>
        <a:buNone/>
        <a:defRPr sz="4400" kern="1200">
          <a:solidFill>
            <a:schemeClr val="tx1"/>
          </a:solidFill>
          <a:latin typeface="+mj-lt"/>
          <a:ea typeface="+mj-ea"/>
          <a:cs typeface="+mj-cs"/>
        </a:defRPr>
      </a:lvl1pPr>
    </p:titleStyle>
    <p:bodyStyle>
      <a:lvl1pPr marL="341235" indent="-341235" algn="l" defTabSz="454982" rtl="0" eaLnBrk="1" latinLnBrk="0" hangingPunct="1">
        <a:spcBef>
          <a:spcPct val="20000"/>
        </a:spcBef>
        <a:buFont typeface="Arial"/>
        <a:buChar char="•"/>
        <a:defRPr sz="3200" kern="1200">
          <a:solidFill>
            <a:schemeClr val="tx1"/>
          </a:solidFill>
          <a:latin typeface="+mn-lt"/>
          <a:ea typeface="+mn-ea"/>
          <a:cs typeface="+mn-cs"/>
        </a:defRPr>
      </a:lvl1pPr>
      <a:lvl2pPr marL="739337" indent="-284359" algn="l" defTabSz="454982" rtl="0" eaLnBrk="1" latinLnBrk="0" hangingPunct="1">
        <a:spcBef>
          <a:spcPct val="20000"/>
        </a:spcBef>
        <a:buFont typeface="Arial"/>
        <a:buChar char="–"/>
        <a:defRPr sz="2800" kern="1200">
          <a:solidFill>
            <a:schemeClr val="tx1"/>
          </a:solidFill>
          <a:latin typeface="+mn-lt"/>
          <a:ea typeface="+mn-ea"/>
          <a:cs typeface="+mn-cs"/>
        </a:defRPr>
      </a:lvl2pPr>
      <a:lvl3pPr marL="1137456" indent="-227503" algn="l" defTabSz="454982" rtl="0" eaLnBrk="1" latinLnBrk="0" hangingPunct="1">
        <a:spcBef>
          <a:spcPct val="20000"/>
        </a:spcBef>
        <a:buFont typeface="Arial"/>
        <a:buChar char="•"/>
        <a:defRPr sz="2400" kern="1200">
          <a:solidFill>
            <a:schemeClr val="tx1"/>
          </a:solidFill>
          <a:latin typeface="+mn-lt"/>
          <a:ea typeface="+mn-ea"/>
          <a:cs typeface="+mn-cs"/>
        </a:defRPr>
      </a:lvl3pPr>
      <a:lvl4pPr marL="1592431" indent="-227503" algn="l" defTabSz="454982" rtl="0" eaLnBrk="1" latinLnBrk="0" hangingPunct="1">
        <a:spcBef>
          <a:spcPct val="20000"/>
        </a:spcBef>
        <a:buFont typeface="Arial"/>
        <a:buChar char="–"/>
        <a:defRPr sz="2000" kern="1200">
          <a:solidFill>
            <a:schemeClr val="tx1"/>
          </a:solidFill>
          <a:latin typeface="+mn-lt"/>
          <a:ea typeface="+mn-ea"/>
          <a:cs typeface="+mn-cs"/>
        </a:defRPr>
      </a:lvl4pPr>
      <a:lvl5pPr marL="2047411" indent="-227503" algn="l" defTabSz="454982" rtl="0" eaLnBrk="1" latinLnBrk="0" hangingPunct="1">
        <a:spcBef>
          <a:spcPct val="20000"/>
        </a:spcBef>
        <a:buFont typeface="Arial"/>
        <a:buChar char="»"/>
        <a:defRPr sz="2000" kern="1200">
          <a:solidFill>
            <a:schemeClr val="tx1"/>
          </a:solidFill>
          <a:latin typeface="+mn-lt"/>
          <a:ea typeface="+mn-ea"/>
          <a:cs typeface="+mn-cs"/>
        </a:defRPr>
      </a:lvl5pPr>
      <a:lvl6pPr marL="2502390" indent="-227503" algn="l" defTabSz="454982" rtl="0" eaLnBrk="1" latinLnBrk="0" hangingPunct="1">
        <a:spcBef>
          <a:spcPct val="20000"/>
        </a:spcBef>
        <a:buFont typeface="Arial"/>
        <a:buChar char="•"/>
        <a:defRPr sz="2000" kern="1200">
          <a:solidFill>
            <a:schemeClr val="tx1"/>
          </a:solidFill>
          <a:latin typeface="+mn-lt"/>
          <a:ea typeface="+mn-ea"/>
          <a:cs typeface="+mn-cs"/>
        </a:defRPr>
      </a:lvl6pPr>
      <a:lvl7pPr marL="2957372" indent="-227503" algn="l" defTabSz="454982" rtl="0" eaLnBrk="1" latinLnBrk="0" hangingPunct="1">
        <a:spcBef>
          <a:spcPct val="20000"/>
        </a:spcBef>
        <a:buFont typeface="Arial"/>
        <a:buChar char="•"/>
        <a:defRPr sz="2000" kern="1200">
          <a:solidFill>
            <a:schemeClr val="tx1"/>
          </a:solidFill>
          <a:latin typeface="+mn-lt"/>
          <a:ea typeface="+mn-ea"/>
          <a:cs typeface="+mn-cs"/>
        </a:defRPr>
      </a:lvl7pPr>
      <a:lvl8pPr marL="3412354" indent="-227503" algn="l" defTabSz="454982" rtl="0" eaLnBrk="1" latinLnBrk="0" hangingPunct="1">
        <a:spcBef>
          <a:spcPct val="20000"/>
        </a:spcBef>
        <a:buFont typeface="Arial"/>
        <a:buChar char="•"/>
        <a:defRPr sz="2000" kern="1200">
          <a:solidFill>
            <a:schemeClr val="tx1"/>
          </a:solidFill>
          <a:latin typeface="+mn-lt"/>
          <a:ea typeface="+mn-ea"/>
          <a:cs typeface="+mn-cs"/>
        </a:defRPr>
      </a:lvl8pPr>
      <a:lvl9pPr marL="3867335" indent="-227503" algn="l" defTabSz="4549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82" rtl="0" eaLnBrk="1" latinLnBrk="0" hangingPunct="1">
        <a:defRPr sz="1800" kern="1200">
          <a:solidFill>
            <a:schemeClr val="tx1"/>
          </a:solidFill>
          <a:latin typeface="+mn-lt"/>
          <a:ea typeface="+mn-ea"/>
          <a:cs typeface="+mn-cs"/>
        </a:defRPr>
      </a:lvl1pPr>
      <a:lvl2pPr marL="454982" algn="l" defTabSz="454982" rtl="0" eaLnBrk="1" latinLnBrk="0" hangingPunct="1">
        <a:defRPr sz="1800" kern="1200">
          <a:solidFill>
            <a:schemeClr val="tx1"/>
          </a:solidFill>
          <a:latin typeface="+mn-lt"/>
          <a:ea typeface="+mn-ea"/>
          <a:cs typeface="+mn-cs"/>
        </a:defRPr>
      </a:lvl2pPr>
      <a:lvl3pPr marL="909964" algn="l" defTabSz="454982" rtl="0" eaLnBrk="1" latinLnBrk="0" hangingPunct="1">
        <a:defRPr sz="1800" kern="1200">
          <a:solidFill>
            <a:schemeClr val="tx1"/>
          </a:solidFill>
          <a:latin typeface="+mn-lt"/>
          <a:ea typeface="+mn-ea"/>
          <a:cs typeface="+mn-cs"/>
        </a:defRPr>
      </a:lvl3pPr>
      <a:lvl4pPr marL="1364943" algn="l" defTabSz="454982" rtl="0" eaLnBrk="1" latinLnBrk="0" hangingPunct="1">
        <a:defRPr sz="1800" kern="1200">
          <a:solidFill>
            <a:schemeClr val="tx1"/>
          </a:solidFill>
          <a:latin typeface="+mn-lt"/>
          <a:ea typeface="+mn-ea"/>
          <a:cs typeface="+mn-cs"/>
        </a:defRPr>
      </a:lvl4pPr>
      <a:lvl5pPr marL="1819922" algn="l" defTabSz="454982" rtl="0" eaLnBrk="1" latinLnBrk="0" hangingPunct="1">
        <a:defRPr sz="1800" kern="1200">
          <a:solidFill>
            <a:schemeClr val="tx1"/>
          </a:solidFill>
          <a:latin typeface="+mn-lt"/>
          <a:ea typeface="+mn-ea"/>
          <a:cs typeface="+mn-cs"/>
        </a:defRPr>
      </a:lvl5pPr>
      <a:lvl6pPr marL="2274901" algn="l" defTabSz="454982" rtl="0" eaLnBrk="1" latinLnBrk="0" hangingPunct="1">
        <a:defRPr sz="1800" kern="1200">
          <a:solidFill>
            <a:schemeClr val="tx1"/>
          </a:solidFill>
          <a:latin typeface="+mn-lt"/>
          <a:ea typeface="+mn-ea"/>
          <a:cs typeface="+mn-cs"/>
        </a:defRPr>
      </a:lvl6pPr>
      <a:lvl7pPr marL="2729885" algn="l" defTabSz="454982" rtl="0" eaLnBrk="1" latinLnBrk="0" hangingPunct="1">
        <a:defRPr sz="1800" kern="1200">
          <a:solidFill>
            <a:schemeClr val="tx1"/>
          </a:solidFill>
          <a:latin typeface="+mn-lt"/>
          <a:ea typeface="+mn-ea"/>
          <a:cs typeface="+mn-cs"/>
        </a:defRPr>
      </a:lvl7pPr>
      <a:lvl8pPr marL="3184862" algn="l" defTabSz="454982" rtl="0" eaLnBrk="1" latinLnBrk="0" hangingPunct="1">
        <a:defRPr sz="1800" kern="1200">
          <a:solidFill>
            <a:schemeClr val="tx1"/>
          </a:solidFill>
          <a:latin typeface="+mn-lt"/>
          <a:ea typeface="+mn-ea"/>
          <a:cs typeface="+mn-cs"/>
        </a:defRPr>
      </a:lvl8pPr>
      <a:lvl9pPr marL="3639841" algn="l" defTabSz="454982"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1008" tIns="45506" rIns="91008" bIns="45506" rtlCol="0" anchor="ctr"/>
          <a:lstStyle>
            <a:lvl1pPr algn="ctr">
              <a:defRPr sz="1200">
                <a:solidFill>
                  <a:schemeClr val="tx1">
                    <a:tint val="75000"/>
                  </a:schemeClr>
                </a:solidFill>
              </a:defRPr>
            </a:lvl1pPr>
          </a:lstStyle>
          <a:p>
            <a:pPr defTabSz="455041"/>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1008" tIns="45506" rIns="91008" bIns="45506" rtlCol="0" anchor="ctr"/>
          <a:lstStyle>
            <a:lvl1pPr algn="ctr">
              <a:defRPr sz="1200">
                <a:solidFill>
                  <a:schemeClr val="tx1">
                    <a:tint val="75000"/>
                  </a:schemeClr>
                </a:solidFill>
              </a:defRPr>
            </a:lvl1pPr>
          </a:lstStyle>
          <a:p>
            <a:pPr defTabSz="455041"/>
            <a:fld id="{EAC9EF76-D347-4DE5-8542-F97088302A87}" type="slidenum">
              <a:rPr lang="fr-CH" smtClean="0">
                <a:solidFill>
                  <a:srgbClr val="636463">
                    <a:tint val="75000"/>
                  </a:srgbClr>
                </a:solidFill>
              </a:rPr>
              <a:pPr defTabSz="455041"/>
              <a:t>‹#›</a:t>
            </a:fld>
            <a:endParaRPr lang="fr-CH" dirty="0">
              <a:solidFill>
                <a:srgbClr val="636463">
                  <a:tint val="75000"/>
                </a:srgbClr>
              </a:solidFill>
            </a:endParaRPr>
          </a:p>
        </p:txBody>
      </p:sp>
    </p:spTree>
    <p:extLst>
      <p:ext uri="{BB962C8B-B14F-4D97-AF65-F5344CB8AC3E}">
        <p14:creationId xmlns:p14="http://schemas.microsoft.com/office/powerpoint/2010/main" val="2482392710"/>
      </p:ext>
    </p:extLst>
  </p:cSld>
  <p:clrMap bg1="lt1" tx1="dk1" bg2="lt2" tx2="dk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 id="2147484735" r:id="rId12"/>
  </p:sldLayoutIdLst>
  <p:timing>
    <p:tnLst>
      <p:par>
        <p:cTn id="1" dur="indefinite" restart="never" nodeType="tmRoot"/>
      </p:par>
    </p:tnLst>
  </p:timing>
  <p:hf hdr="0" dt="0"/>
  <p:txStyles>
    <p:titleStyle>
      <a:lvl1pPr algn="ctr" defTabSz="455041" rtl="0" eaLnBrk="1" latinLnBrk="0" hangingPunct="1">
        <a:spcBef>
          <a:spcPct val="0"/>
        </a:spcBef>
        <a:buNone/>
        <a:defRPr sz="4400" kern="1200">
          <a:solidFill>
            <a:schemeClr val="tx1"/>
          </a:solidFill>
          <a:latin typeface="+mj-lt"/>
          <a:ea typeface="+mj-ea"/>
          <a:cs typeface="+mj-cs"/>
        </a:defRPr>
      </a:lvl1pPr>
    </p:titleStyle>
    <p:bodyStyle>
      <a:lvl1pPr marL="341276" indent="-341276" algn="l" defTabSz="455041" rtl="0" eaLnBrk="1" latinLnBrk="0" hangingPunct="1">
        <a:spcBef>
          <a:spcPct val="20000"/>
        </a:spcBef>
        <a:buFont typeface="Arial"/>
        <a:buChar char="•"/>
        <a:defRPr sz="3200" kern="1200">
          <a:solidFill>
            <a:schemeClr val="tx1"/>
          </a:solidFill>
          <a:latin typeface="+mn-lt"/>
          <a:ea typeface="+mn-ea"/>
          <a:cs typeface="+mn-cs"/>
        </a:defRPr>
      </a:lvl1pPr>
      <a:lvl2pPr marL="739425" indent="-284394" algn="l" defTabSz="455041" rtl="0" eaLnBrk="1" latinLnBrk="0" hangingPunct="1">
        <a:spcBef>
          <a:spcPct val="20000"/>
        </a:spcBef>
        <a:buFont typeface="Arial"/>
        <a:buChar char="–"/>
        <a:defRPr sz="2800" kern="1200">
          <a:solidFill>
            <a:schemeClr val="tx1"/>
          </a:solidFill>
          <a:latin typeface="+mn-lt"/>
          <a:ea typeface="+mn-ea"/>
          <a:cs typeface="+mn-cs"/>
        </a:defRPr>
      </a:lvl2pPr>
      <a:lvl3pPr marL="1137591" indent="-227529" algn="l" defTabSz="455041" rtl="0" eaLnBrk="1" latinLnBrk="0" hangingPunct="1">
        <a:spcBef>
          <a:spcPct val="20000"/>
        </a:spcBef>
        <a:buFont typeface="Arial"/>
        <a:buChar char="•"/>
        <a:defRPr sz="2400" kern="1200">
          <a:solidFill>
            <a:schemeClr val="tx1"/>
          </a:solidFill>
          <a:latin typeface="+mn-lt"/>
          <a:ea typeface="+mn-ea"/>
          <a:cs typeface="+mn-cs"/>
        </a:defRPr>
      </a:lvl3pPr>
      <a:lvl4pPr marL="1592623" indent="-227529" algn="l" defTabSz="455041" rtl="0" eaLnBrk="1" latinLnBrk="0" hangingPunct="1">
        <a:spcBef>
          <a:spcPct val="20000"/>
        </a:spcBef>
        <a:buFont typeface="Arial"/>
        <a:buChar char="–"/>
        <a:defRPr sz="2000" kern="1200">
          <a:solidFill>
            <a:schemeClr val="tx1"/>
          </a:solidFill>
          <a:latin typeface="+mn-lt"/>
          <a:ea typeface="+mn-ea"/>
          <a:cs typeface="+mn-cs"/>
        </a:defRPr>
      </a:lvl4pPr>
      <a:lvl5pPr marL="2047658" indent="-227529" algn="l" defTabSz="455041" rtl="0" eaLnBrk="1" latinLnBrk="0" hangingPunct="1">
        <a:spcBef>
          <a:spcPct val="20000"/>
        </a:spcBef>
        <a:buFont typeface="Arial"/>
        <a:buChar char="»"/>
        <a:defRPr sz="2000" kern="1200">
          <a:solidFill>
            <a:schemeClr val="tx1"/>
          </a:solidFill>
          <a:latin typeface="+mn-lt"/>
          <a:ea typeface="+mn-ea"/>
          <a:cs typeface="+mn-cs"/>
        </a:defRPr>
      </a:lvl5pPr>
      <a:lvl6pPr marL="2502692" indent="-227529" algn="l" defTabSz="455041" rtl="0" eaLnBrk="1" latinLnBrk="0" hangingPunct="1">
        <a:spcBef>
          <a:spcPct val="20000"/>
        </a:spcBef>
        <a:buFont typeface="Arial"/>
        <a:buChar char="•"/>
        <a:defRPr sz="2000" kern="1200">
          <a:solidFill>
            <a:schemeClr val="tx1"/>
          </a:solidFill>
          <a:latin typeface="+mn-lt"/>
          <a:ea typeface="+mn-ea"/>
          <a:cs typeface="+mn-cs"/>
        </a:defRPr>
      </a:lvl6pPr>
      <a:lvl7pPr marL="2957728" indent="-227529" algn="l" defTabSz="455041" rtl="0" eaLnBrk="1" latinLnBrk="0" hangingPunct="1">
        <a:spcBef>
          <a:spcPct val="20000"/>
        </a:spcBef>
        <a:buFont typeface="Arial"/>
        <a:buChar char="•"/>
        <a:defRPr sz="2000" kern="1200">
          <a:solidFill>
            <a:schemeClr val="tx1"/>
          </a:solidFill>
          <a:latin typeface="+mn-lt"/>
          <a:ea typeface="+mn-ea"/>
          <a:cs typeface="+mn-cs"/>
        </a:defRPr>
      </a:lvl7pPr>
      <a:lvl8pPr marL="3412764" indent="-227529" algn="l" defTabSz="455041" rtl="0" eaLnBrk="1" latinLnBrk="0" hangingPunct="1">
        <a:spcBef>
          <a:spcPct val="20000"/>
        </a:spcBef>
        <a:buFont typeface="Arial"/>
        <a:buChar char="•"/>
        <a:defRPr sz="2000" kern="1200">
          <a:solidFill>
            <a:schemeClr val="tx1"/>
          </a:solidFill>
          <a:latin typeface="+mn-lt"/>
          <a:ea typeface="+mn-ea"/>
          <a:cs typeface="+mn-cs"/>
        </a:defRPr>
      </a:lvl8pPr>
      <a:lvl9pPr marL="3867797" indent="-227529" algn="l" defTabSz="45504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041" rtl="0" eaLnBrk="1" latinLnBrk="0" hangingPunct="1">
        <a:defRPr sz="1800" kern="1200">
          <a:solidFill>
            <a:schemeClr val="tx1"/>
          </a:solidFill>
          <a:latin typeface="+mn-lt"/>
          <a:ea typeface="+mn-ea"/>
          <a:cs typeface="+mn-cs"/>
        </a:defRPr>
      </a:lvl1pPr>
      <a:lvl2pPr marL="455041" algn="l" defTabSz="455041" rtl="0" eaLnBrk="1" latinLnBrk="0" hangingPunct="1">
        <a:defRPr sz="1800" kern="1200">
          <a:solidFill>
            <a:schemeClr val="tx1"/>
          </a:solidFill>
          <a:latin typeface="+mn-lt"/>
          <a:ea typeface="+mn-ea"/>
          <a:cs typeface="+mn-cs"/>
        </a:defRPr>
      </a:lvl2pPr>
      <a:lvl3pPr marL="910076" algn="l" defTabSz="455041" rtl="0" eaLnBrk="1" latinLnBrk="0" hangingPunct="1">
        <a:defRPr sz="1800" kern="1200">
          <a:solidFill>
            <a:schemeClr val="tx1"/>
          </a:solidFill>
          <a:latin typeface="+mn-lt"/>
          <a:ea typeface="+mn-ea"/>
          <a:cs typeface="+mn-cs"/>
        </a:defRPr>
      </a:lvl3pPr>
      <a:lvl4pPr marL="1365107" algn="l" defTabSz="455041" rtl="0" eaLnBrk="1" latinLnBrk="0" hangingPunct="1">
        <a:defRPr sz="1800" kern="1200">
          <a:solidFill>
            <a:schemeClr val="tx1"/>
          </a:solidFill>
          <a:latin typeface="+mn-lt"/>
          <a:ea typeface="+mn-ea"/>
          <a:cs typeface="+mn-cs"/>
        </a:defRPr>
      </a:lvl4pPr>
      <a:lvl5pPr marL="1820141" algn="l" defTabSz="455041" rtl="0" eaLnBrk="1" latinLnBrk="0" hangingPunct="1">
        <a:defRPr sz="1800" kern="1200">
          <a:solidFill>
            <a:schemeClr val="tx1"/>
          </a:solidFill>
          <a:latin typeface="+mn-lt"/>
          <a:ea typeface="+mn-ea"/>
          <a:cs typeface="+mn-cs"/>
        </a:defRPr>
      </a:lvl5pPr>
      <a:lvl6pPr marL="2275174" algn="l" defTabSz="455041" rtl="0" eaLnBrk="1" latinLnBrk="0" hangingPunct="1">
        <a:defRPr sz="1800" kern="1200">
          <a:solidFill>
            <a:schemeClr val="tx1"/>
          </a:solidFill>
          <a:latin typeface="+mn-lt"/>
          <a:ea typeface="+mn-ea"/>
          <a:cs typeface="+mn-cs"/>
        </a:defRPr>
      </a:lvl6pPr>
      <a:lvl7pPr marL="2730213" algn="l" defTabSz="455041" rtl="0" eaLnBrk="1" latinLnBrk="0" hangingPunct="1">
        <a:defRPr sz="1800" kern="1200">
          <a:solidFill>
            <a:schemeClr val="tx1"/>
          </a:solidFill>
          <a:latin typeface="+mn-lt"/>
          <a:ea typeface="+mn-ea"/>
          <a:cs typeface="+mn-cs"/>
        </a:defRPr>
      </a:lvl7pPr>
      <a:lvl8pPr marL="3185246" algn="l" defTabSz="455041" rtl="0" eaLnBrk="1" latinLnBrk="0" hangingPunct="1">
        <a:defRPr sz="1800" kern="1200">
          <a:solidFill>
            <a:schemeClr val="tx1"/>
          </a:solidFill>
          <a:latin typeface="+mn-lt"/>
          <a:ea typeface="+mn-ea"/>
          <a:cs typeface="+mn-cs"/>
        </a:defRPr>
      </a:lvl8pPr>
      <a:lvl9pPr marL="3640280" algn="l" defTabSz="455041"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6"/>
          <p:cNvSpPr>
            <a:spLocks noChangeShapeType="1"/>
          </p:cNvSpPr>
          <p:nvPr/>
        </p:nvSpPr>
        <p:spPr bwMode="auto">
          <a:xfrm>
            <a:off x="0" y="127714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79823" tIns="39913" rIns="79823" bIns="39913"/>
          <a:lstStyle/>
          <a:p>
            <a:pPr defTabSz="910773" rtl="1" fontAlgn="base">
              <a:spcBef>
                <a:spcPct val="0"/>
              </a:spcBef>
              <a:spcAft>
                <a:spcPct val="0"/>
              </a:spcAft>
            </a:pPr>
            <a:endParaRPr lang="en-GB" sz="3400" b="1" smtClean="0">
              <a:solidFill>
                <a:srgbClr val="000066"/>
              </a:solidFill>
            </a:endParaRPr>
          </a:p>
        </p:txBody>
      </p:sp>
      <p:sp>
        <p:nvSpPr>
          <p:cNvPr id="1029" name="Rectangle 12"/>
          <p:cNvSpPr>
            <a:spLocks noChangeArrowheads="1"/>
          </p:cNvSpPr>
          <p:nvPr userDrawn="1"/>
        </p:nvSpPr>
        <p:spPr bwMode="auto">
          <a:xfrm>
            <a:off x="1358" y="6015688"/>
            <a:ext cx="9144000" cy="84231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823" tIns="39913" rIns="79823" bIns="39913" anchor="ctr"/>
          <a:lstStyle/>
          <a:p>
            <a:pPr defTabSz="910773" rtl="1" fontAlgn="base">
              <a:spcBef>
                <a:spcPct val="0"/>
              </a:spcBef>
              <a:spcAft>
                <a:spcPct val="0"/>
              </a:spcAft>
            </a:pPr>
            <a:endParaRPr lang="fr-FR" altLang="fr-FR" sz="3400" b="1" smtClean="0">
              <a:solidFill>
                <a:srgbClr val="000066"/>
              </a:solidFill>
            </a:endParaRPr>
          </a:p>
        </p:txBody>
      </p:sp>
      <p:sp>
        <p:nvSpPr>
          <p:cNvPr id="1031" name="Rectangle 14"/>
          <p:cNvSpPr>
            <a:spLocks noChangeArrowheads="1"/>
          </p:cNvSpPr>
          <p:nvPr/>
        </p:nvSpPr>
        <p:spPr bwMode="auto">
          <a:xfrm>
            <a:off x="359734" y="6335338"/>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eaLnBrk="0" hangingPunct="0">
              <a:defRPr sz="3900" b="1">
                <a:solidFill>
                  <a:srgbClr val="000066"/>
                </a:solidFill>
                <a:latin typeface="Arial" charset="0"/>
                <a:cs typeface="Arial" charset="0"/>
              </a:defRPr>
            </a:lvl1pPr>
            <a:lvl2pPr marL="742950" indent="-285750" defTabSz="1041400" eaLnBrk="0" hangingPunct="0">
              <a:defRPr sz="3900" b="1">
                <a:solidFill>
                  <a:srgbClr val="000066"/>
                </a:solidFill>
                <a:latin typeface="Arial" charset="0"/>
                <a:cs typeface="Arial" charset="0"/>
              </a:defRPr>
            </a:lvl2pPr>
            <a:lvl3pPr marL="1143000" indent="-228600" defTabSz="1041400" eaLnBrk="0" hangingPunct="0">
              <a:defRPr sz="3900" b="1">
                <a:solidFill>
                  <a:srgbClr val="000066"/>
                </a:solidFill>
                <a:latin typeface="Arial" charset="0"/>
                <a:cs typeface="Arial" charset="0"/>
              </a:defRPr>
            </a:lvl3pPr>
            <a:lvl4pPr marL="1600200" indent="-228600" defTabSz="1041400" eaLnBrk="0" hangingPunct="0">
              <a:defRPr sz="3900" b="1">
                <a:solidFill>
                  <a:srgbClr val="000066"/>
                </a:solidFill>
                <a:latin typeface="Arial" charset="0"/>
                <a:cs typeface="Arial" charset="0"/>
              </a:defRPr>
            </a:lvl4pPr>
            <a:lvl5pPr marL="2057400" indent="-228600" defTabSz="1041400" eaLnBrk="0" hangingPunct="0">
              <a:defRPr sz="3900" b="1">
                <a:solidFill>
                  <a:srgbClr val="000066"/>
                </a:solidFill>
                <a:latin typeface="Arial" charset="0"/>
                <a:cs typeface="Arial" charset="0"/>
              </a:defRPr>
            </a:lvl5pPr>
            <a:lvl6pPr marL="2514600" indent="-228600" defTabSz="1041400" rtl="1" eaLnBrk="0" fontAlgn="base" hangingPunct="0">
              <a:spcBef>
                <a:spcPct val="0"/>
              </a:spcBef>
              <a:spcAft>
                <a:spcPct val="0"/>
              </a:spcAft>
              <a:defRPr sz="3900" b="1">
                <a:solidFill>
                  <a:srgbClr val="000066"/>
                </a:solidFill>
                <a:latin typeface="Arial" charset="0"/>
                <a:cs typeface="Arial" charset="0"/>
              </a:defRPr>
            </a:lvl6pPr>
            <a:lvl7pPr marL="2971800" indent="-228600" defTabSz="1041400" rtl="1" eaLnBrk="0" fontAlgn="base" hangingPunct="0">
              <a:spcBef>
                <a:spcPct val="0"/>
              </a:spcBef>
              <a:spcAft>
                <a:spcPct val="0"/>
              </a:spcAft>
              <a:defRPr sz="3900" b="1">
                <a:solidFill>
                  <a:srgbClr val="000066"/>
                </a:solidFill>
                <a:latin typeface="Arial" charset="0"/>
                <a:cs typeface="Arial" charset="0"/>
              </a:defRPr>
            </a:lvl7pPr>
            <a:lvl8pPr marL="3429000" indent="-228600" defTabSz="1041400" rtl="1" eaLnBrk="0" fontAlgn="base" hangingPunct="0">
              <a:spcBef>
                <a:spcPct val="0"/>
              </a:spcBef>
              <a:spcAft>
                <a:spcPct val="0"/>
              </a:spcAft>
              <a:defRPr sz="3900" b="1">
                <a:solidFill>
                  <a:srgbClr val="000066"/>
                </a:solidFill>
                <a:latin typeface="Arial" charset="0"/>
                <a:cs typeface="Arial" charset="0"/>
              </a:defRPr>
            </a:lvl8pPr>
            <a:lvl9pPr marL="3886200" indent="-228600" defTabSz="1041400" rtl="1"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D1580A14-387C-41B6-8219-066D0676C36E}" type="slidenum">
              <a:rPr lang="en-US" altLang="fr-FR" sz="1500" smtClean="0">
                <a:solidFill>
                  <a:srgbClr val="72BBE8"/>
                </a:solidFill>
                <a:latin typeface="Arial Narrow" pitchFamily="34" charset="0"/>
              </a:rPr>
              <a:pPr algn="r" eaLnBrk="1" fontAlgn="base" hangingPunct="1">
                <a:spcBef>
                  <a:spcPct val="0"/>
                </a:spcBef>
                <a:spcAft>
                  <a:spcPct val="0"/>
                </a:spcAft>
                <a:defRPr/>
              </a:pPr>
              <a:t>‹#›</a:t>
            </a:fld>
            <a:r>
              <a:rPr lang="en-GB" altLang="fr-FR" sz="1500" dirty="0" smtClean="0">
                <a:solidFill>
                  <a:srgbClr val="72BBE8"/>
                </a:solidFill>
                <a:latin typeface="Arial Narrow" pitchFamily="34" charset="0"/>
              </a:rPr>
              <a:t> </a:t>
            </a:r>
            <a:r>
              <a:rPr lang="en-GB" altLang="fr-FR" sz="2100" baseline="14000" dirty="0" smtClean="0">
                <a:solidFill>
                  <a:srgbClr val="FFFFFF"/>
                </a:solidFill>
                <a:latin typeface="Arial Narrow" pitchFamily="34" charset="0"/>
              </a:rPr>
              <a:t>|</a:t>
            </a:r>
          </a:p>
        </p:txBody>
      </p:sp>
      <p:pic>
        <p:nvPicPr>
          <p:cNvPr id="2"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56192" y="6040200"/>
            <a:ext cx="2207266" cy="71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
          <p:cNvSpPr>
            <a:spLocks noChangeArrowheads="1"/>
          </p:cNvSpPr>
          <p:nvPr userDrawn="1"/>
        </p:nvSpPr>
        <p:spPr bwMode="auto">
          <a:xfrm>
            <a:off x="1094131" y="6266224"/>
            <a:ext cx="5101418" cy="2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38" tIns="39918" rIns="79838" bIns="39918">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0773" eaLnBrk="1" fontAlgn="base" hangingPunct="1">
              <a:spcBef>
                <a:spcPct val="0"/>
              </a:spcBef>
              <a:spcAft>
                <a:spcPct val="0"/>
              </a:spcAft>
              <a:defRPr/>
            </a:pPr>
            <a:r>
              <a:rPr lang="en-US" altLang="fr-FR" sz="1200" smtClean="0">
                <a:solidFill>
                  <a:srgbClr val="96CCEE"/>
                </a:solidFill>
                <a:latin typeface="Arial Narrow" pitchFamily="34" charset="0"/>
              </a:rPr>
              <a:t>IST WA – EPI Managers Meeting –  Ouagadougou, Burkina Faso  03-06 March, 2014 </a:t>
            </a:r>
          </a:p>
        </p:txBody>
      </p:sp>
    </p:spTree>
    <p:extLst>
      <p:ext uri="{BB962C8B-B14F-4D97-AF65-F5344CB8AC3E}">
        <p14:creationId xmlns:p14="http://schemas.microsoft.com/office/powerpoint/2010/main" val="1796415595"/>
      </p:ext>
    </p:extLst>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6" r:id="rId5"/>
    <p:sldLayoutId id="2147484797" r:id="rId6"/>
    <p:sldLayoutId id="2147484798" r:id="rId7"/>
    <p:sldLayoutId id="2147484799" r:id="rId8"/>
  </p:sldLayoutIdLst>
  <p:txStyles>
    <p:titleStyle>
      <a:lvl1pPr algn="ctr" defTabSz="909167" rtl="0" eaLnBrk="0" fontAlgn="base" hangingPunct="0">
        <a:spcBef>
          <a:spcPct val="0"/>
        </a:spcBef>
        <a:spcAft>
          <a:spcPct val="0"/>
        </a:spcAft>
        <a:defRPr sz="3500" b="1">
          <a:solidFill>
            <a:srgbClr val="000066"/>
          </a:solidFill>
          <a:latin typeface="+mj-lt"/>
          <a:ea typeface="+mj-ea"/>
          <a:cs typeface="+mj-cs"/>
        </a:defRPr>
      </a:lvl1pPr>
      <a:lvl2pPr algn="ctr" defTabSz="909167" rtl="0" eaLnBrk="0" fontAlgn="base" hangingPunct="0">
        <a:spcBef>
          <a:spcPct val="0"/>
        </a:spcBef>
        <a:spcAft>
          <a:spcPct val="0"/>
        </a:spcAft>
        <a:defRPr sz="3500" b="1">
          <a:solidFill>
            <a:srgbClr val="000066"/>
          </a:solidFill>
          <a:latin typeface="Arial" charset="0"/>
          <a:cs typeface="Arial" charset="0"/>
        </a:defRPr>
      </a:lvl2pPr>
      <a:lvl3pPr algn="ctr" defTabSz="909167" rtl="0" eaLnBrk="0" fontAlgn="base" hangingPunct="0">
        <a:spcBef>
          <a:spcPct val="0"/>
        </a:spcBef>
        <a:spcAft>
          <a:spcPct val="0"/>
        </a:spcAft>
        <a:defRPr sz="3500" b="1">
          <a:solidFill>
            <a:srgbClr val="000066"/>
          </a:solidFill>
          <a:latin typeface="Arial" charset="0"/>
          <a:cs typeface="Arial" charset="0"/>
        </a:defRPr>
      </a:lvl3pPr>
      <a:lvl4pPr algn="ctr" defTabSz="909167" rtl="0" eaLnBrk="0" fontAlgn="base" hangingPunct="0">
        <a:spcBef>
          <a:spcPct val="0"/>
        </a:spcBef>
        <a:spcAft>
          <a:spcPct val="0"/>
        </a:spcAft>
        <a:defRPr sz="3500" b="1">
          <a:solidFill>
            <a:srgbClr val="000066"/>
          </a:solidFill>
          <a:latin typeface="Arial" charset="0"/>
          <a:cs typeface="Arial" charset="0"/>
        </a:defRPr>
      </a:lvl4pPr>
      <a:lvl5pPr algn="ctr" defTabSz="909167" rtl="0" eaLnBrk="0" fontAlgn="base" hangingPunct="0">
        <a:spcBef>
          <a:spcPct val="0"/>
        </a:spcBef>
        <a:spcAft>
          <a:spcPct val="0"/>
        </a:spcAft>
        <a:defRPr sz="3500" b="1">
          <a:solidFill>
            <a:srgbClr val="000066"/>
          </a:solidFill>
          <a:latin typeface="Arial" charset="0"/>
          <a:cs typeface="Arial" charset="0"/>
        </a:defRPr>
      </a:lvl5pPr>
      <a:lvl6pPr marL="399078" algn="ctr" defTabSz="910394" rtl="0" fontAlgn="base">
        <a:spcBef>
          <a:spcPct val="0"/>
        </a:spcBef>
        <a:spcAft>
          <a:spcPct val="0"/>
        </a:spcAft>
        <a:defRPr sz="3500" b="1">
          <a:solidFill>
            <a:srgbClr val="000066"/>
          </a:solidFill>
          <a:latin typeface="Arial" charset="0"/>
          <a:cs typeface="Arial" charset="0"/>
        </a:defRPr>
      </a:lvl6pPr>
      <a:lvl7pPr marL="798153" algn="ctr" defTabSz="910394" rtl="0" fontAlgn="base">
        <a:spcBef>
          <a:spcPct val="0"/>
        </a:spcBef>
        <a:spcAft>
          <a:spcPct val="0"/>
        </a:spcAft>
        <a:defRPr sz="3500" b="1">
          <a:solidFill>
            <a:srgbClr val="000066"/>
          </a:solidFill>
          <a:latin typeface="Arial" charset="0"/>
          <a:cs typeface="Arial" charset="0"/>
        </a:defRPr>
      </a:lvl7pPr>
      <a:lvl8pPr marL="1197235" algn="ctr" defTabSz="910394" rtl="0" fontAlgn="base">
        <a:spcBef>
          <a:spcPct val="0"/>
        </a:spcBef>
        <a:spcAft>
          <a:spcPct val="0"/>
        </a:spcAft>
        <a:defRPr sz="3500" b="1">
          <a:solidFill>
            <a:srgbClr val="000066"/>
          </a:solidFill>
          <a:latin typeface="Arial" charset="0"/>
          <a:cs typeface="Arial" charset="0"/>
        </a:defRPr>
      </a:lvl8pPr>
      <a:lvl9pPr marL="1596302" algn="ctr" defTabSz="910394" rtl="0" fontAlgn="base">
        <a:spcBef>
          <a:spcPct val="0"/>
        </a:spcBef>
        <a:spcAft>
          <a:spcPct val="0"/>
        </a:spcAft>
        <a:defRPr sz="3500" b="1">
          <a:solidFill>
            <a:srgbClr val="000066"/>
          </a:solidFill>
          <a:latin typeface="Arial" charset="0"/>
          <a:cs typeface="Arial" charset="0"/>
        </a:defRPr>
      </a:lvl9pPr>
    </p:titleStyle>
    <p:bodyStyle>
      <a:lvl1pPr marL="339555" indent="-339555" algn="l" defTabSz="909167"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062" indent="-279957" algn="l" defTabSz="909167"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0101" indent="-267485" algn="l" defTabSz="909167"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6181" indent="-224521" algn="l" defTabSz="909167"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9097" indent="-142745" algn="r" defTabSz="909167" rtl="1" eaLnBrk="0" fontAlgn="base" hangingPunct="0">
        <a:spcBef>
          <a:spcPct val="20000"/>
        </a:spcBef>
        <a:spcAft>
          <a:spcPct val="0"/>
        </a:spcAft>
        <a:buChar char="»"/>
        <a:defRPr sz="2000">
          <a:solidFill>
            <a:srgbClr val="000066"/>
          </a:solidFill>
          <a:latin typeface="+mn-lt"/>
          <a:cs typeface="+mn-cs"/>
        </a:defRPr>
      </a:lvl5pPr>
      <a:lvl6pPr marL="2379208" indent="-144109" algn="r" defTabSz="910394" rtl="1" fontAlgn="base">
        <a:spcBef>
          <a:spcPct val="20000"/>
        </a:spcBef>
        <a:spcAft>
          <a:spcPct val="0"/>
        </a:spcAft>
        <a:buChar char="»"/>
        <a:defRPr sz="2000">
          <a:solidFill>
            <a:srgbClr val="000066"/>
          </a:solidFill>
          <a:latin typeface="+mn-lt"/>
          <a:cs typeface="+mn-cs"/>
        </a:defRPr>
      </a:lvl6pPr>
      <a:lvl7pPr marL="2778287" indent="-144109" algn="r" defTabSz="910394" rtl="1" fontAlgn="base">
        <a:spcBef>
          <a:spcPct val="20000"/>
        </a:spcBef>
        <a:spcAft>
          <a:spcPct val="0"/>
        </a:spcAft>
        <a:buChar char="»"/>
        <a:defRPr sz="2000">
          <a:solidFill>
            <a:srgbClr val="000066"/>
          </a:solidFill>
          <a:latin typeface="+mn-lt"/>
          <a:cs typeface="+mn-cs"/>
        </a:defRPr>
      </a:lvl7pPr>
      <a:lvl8pPr marL="3177360" indent="-144109" algn="r" defTabSz="910394" rtl="1" fontAlgn="base">
        <a:spcBef>
          <a:spcPct val="20000"/>
        </a:spcBef>
        <a:spcAft>
          <a:spcPct val="0"/>
        </a:spcAft>
        <a:buChar char="»"/>
        <a:defRPr sz="2000">
          <a:solidFill>
            <a:srgbClr val="000066"/>
          </a:solidFill>
          <a:latin typeface="+mn-lt"/>
          <a:cs typeface="+mn-cs"/>
        </a:defRPr>
      </a:lvl8pPr>
      <a:lvl9pPr marL="3576430" indent="-144109" algn="r" defTabSz="910394"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798153" rtl="0" eaLnBrk="1" latinLnBrk="0" hangingPunct="1">
        <a:defRPr sz="1600" kern="1200">
          <a:solidFill>
            <a:schemeClr val="tx1"/>
          </a:solidFill>
          <a:latin typeface="+mn-lt"/>
          <a:ea typeface="+mn-ea"/>
          <a:cs typeface="+mn-cs"/>
        </a:defRPr>
      </a:lvl1pPr>
      <a:lvl2pPr marL="399078" algn="l" defTabSz="798153" rtl="0" eaLnBrk="1" latinLnBrk="0" hangingPunct="1">
        <a:defRPr sz="1600" kern="1200">
          <a:solidFill>
            <a:schemeClr val="tx1"/>
          </a:solidFill>
          <a:latin typeface="+mn-lt"/>
          <a:ea typeface="+mn-ea"/>
          <a:cs typeface="+mn-cs"/>
        </a:defRPr>
      </a:lvl2pPr>
      <a:lvl3pPr marL="798153" algn="l" defTabSz="798153" rtl="0" eaLnBrk="1" latinLnBrk="0" hangingPunct="1">
        <a:defRPr sz="1600" kern="1200">
          <a:solidFill>
            <a:schemeClr val="tx1"/>
          </a:solidFill>
          <a:latin typeface="+mn-lt"/>
          <a:ea typeface="+mn-ea"/>
          <a:cs typeface="+mn-cs"/>
        </a:defRPr>
      </a:lvl3pPr>
      <a:lvl4pPr marL="1197235" algn="l" defTabSz="798153" rtl="0" eaLnBrk="1" latinLnBrk="0" hangingPunct="1">
        <a:defRPr sz="1600" kern="1200">
          <a:solidFill>
            <a:schemeClr val="tx1"/>
          </a:solidFill>
          <a:latin typeface="+mn-lt"/>
          <a:ea typeface="+mn-ea"/>
          <a:cs typeface="+mn-cs"/>
        </a:defRPr>
      </a:lvl4pPr>
      <a:lvl5pPr marL="1596302" algn="l" defTabSz="798153" rtl="0" eaLnBrk="1" latinLnBrk="0" hangingPunct="1">
        <a:defRPr sz="1600" kern="1200">
          <a:solidFill>
            <a:schemeClr val="tx1"/>
          </a:solidFill>
          <a:latin typeface="+mn-lt"/>
          <a:ea typeface="+mn-ea"/>
          <a:cs typeface="+mn-cs"/>
        </a:defRPr>
      </a:lvl5pPr>
      <a:lvl6pPr marL="1995377" algn="l" defTabSz="798153" rtl="0" eaLnBrk="1" latinLnBrk="0" hangingPunct="1">
        <a:defRPr sz="1600" kern="1200">
          <a:solidFill>
            <a:schemeClr val="tx1"/>
          </a:solidFill>
          <a:latin typeface="+mn-lt"/>
          <a:ea typeface="+mn-ea"/>
          <a:cs typeface="+mn-cs"/>
        </a:defRPr>
      </a:lvl6pPr>
      <a:lvl7pPr marL="2394459" algn="l" defTabSz="798153" rtl="0" eaLnBrk="1" latinLnBrk="0" hangingPunct="1">
        <a:defRPr sz="1600" kern="1200">
          <a:solidFill>
            <a:schemeClr val="tx1"/>
          </a:solidFill>
          <a:latin typeface="+mn-lt"/>
          <a:ea typeface="+mn-ea"/>
          <a:cs typeface="+mn-cs"/>
        </a:defRPr>
      </a:lvl7pPr>
      <a:lvl8pPr marL="2793529" algn="l" defTabSz="798153" rtl="0" eaLnBrk="1" latinLnBrk="0" hangingPunct="1">
        <a:defRPr sz="1600" kern="1200">
          <a:solidFill>
            <a:schemeClr val="tx1"/>
          </a:solidFill>
          <a:latin typeface="+mn-lt"/>
          <a:ea typeface="+mn-ea"/>
          <a:cs typeface="+mn-cs"/>
        </a:defRPr>
      </a:lvl8pPr>
      <a:lvl9pPr marL="3192602" algn="l" defTabSz="798153" rtl="0" eaLnBrk="1" latinLnBrk="0" hangingPunct="1">
        <a:defRPr sz="16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95" tIns="45503" rIns="90995" bIns="45503" rtlCol="0" anchor="ctr"/>
          <a:lstStyle>
            <a:lvl1pPr algn="ctr">
              <a:defRPr sz="1200">
                <a:solidFill>
                  <a:schemeClr val="tx1">
                    <a:tint val="75000"/>
                  </a:schemeClr>
                </a:solidFill>
              </a:defRPr>
            </a:lvl1pPr>
          </a:lstStyle>
          <a:p>
            <a:pPr defTabSz="454982"/>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95" tIns="45503" rIns="90995" bIns="45503" rtlCol="0" anchor="ctr"/>
          <a:lstStyle>
            <a:lvl1pPr algn="ctr">
              <a:defRPr sz="1200">
                <a:solidFill>
                  <a:schemeClr val="tx1">
                    <a:tint val="75000"/>
                  </a:schemeClr>
                </a:solidFill>
              </a:defRPr>
            </a:lvl1pPr>
          </a:lstStyle>
          <a:p>
            <a:pPr defTabSz="454982"/>
            <a:fld id="{EAC9EF76-D347-4DE5-8542-F97088302A87}" type="slidenum">
              <a:rPr lang="fr-CH" smtClean="0">
                <a:solidFill>
                  <a:srgbClr val="636463">
                    <a:tint val="75000"/>
                  </a:srgbClr>
                </a:solidFill>
              </a:rPr>
              <a:pPr defTabSz="454982"/>
              <a:t>‹#›</a:t>
            </a:fld>
            <a:endParaRPr lang="fr-CH" dirty="0">
              <a:solidFill>
                <a:srgbClr val="636463">
                  <a:tint val="75000"/>
                </a:srgbClr>
              </a:solidFill>
            </a:endParaRPr>
          </a:p>
        </p:txBody>
      </p:sp>
    </p:spTree>
    <p:extLst>
      <p:ext uri="{BB962C8B-B14F-4D97-AF65-F5344CB8AC3E}">
        <p14:creationId xmlns:p14="http://schemas.microsoft.com/office/powerpoint/2010/main" val="2801896609"/>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 id="2147484812" r:id="rId12"/>
    <p:sldLayoutId id="2147484814" r:id="rId13"/>
  </p:sldLayoutIdLst>
  <p:timing>
    <p:tnLst>
      <p:par>
        <p:cTn id="1" dur="indefinite" restart="never" nodeType="tmRoot"/>
      </p:par>
    </p:tnLst>
  </p:timing>
  <p:hf hdr="0" dt="0"/>
  <p:txStyles>
    <p:titleStyle>
      <a:lvl1pPr algn="ctr" defTabSz="454982" rtl="0" eaLnBrk="1" latinLnBrk="0" hangingPunct="1">
        <a:spcBef>
          <a:spcPct val="0"/>
        </a:spcBef>
        <a:buNone/>
        <a:defRPr sz="4400" kern="1200">
          <a:solidFill>
            <a:schemeClr val="tx1"/>
          </a:solidFill>
          <a:latin typeface="+mj-lt"/>
          <a:ea typeface="+mj-ea"/>
          <a:cs typeface="+mj-cs"/>
        </a:defRPr>
      </a:lvl1pPr>
    </p:titleStyle>
    <p:bodyStyle>
      <a:lvl1pPr marL="341235" indent="-341235" algn="l" defTabSz="454982" rtl="0" eaLnBrk="1" latinLnBrk="0" hangingPunct="1">
        <a:spcBef>
          <a:spcPct val="20000"/>
        </a:spcBef>
        <a:buFont typeface="Arial"/>
        <a:buChar char="•"/>
        <a:defRPr sz="3200" kern="1200">
          <a:solidFill>
            <a:schemeClr val="tx1"/>
          </a:solidFill>
          <a:latin typeface="+mn-lt"/>
          <a:ea typeface="+mn-ea"/>
          <a:cs typeface="+mn-cs"/>
        </a:defRPr>
      </a:lvl1pPr>
      <a:lvl2pPr marL="739337" indent="-284359" algn="l" defTabSz="454982" rtl="0" eaLnBrk="1" latinLnBrk="0" hangingPunct="1">
        <a:spcBef>
          <a:spcPct val="20000"/>
        </a:spcBef>
        <a:buFont typeface="Arial"/>
        <a:buChar char="–"/>
        <a:defRPr sz="2800" kern="1200">
          <a:solidFill>
            <a:schemeClr val="tx1"/>
          </a:solidFill>
          <a:latin typeface="+mn-lt"/>
          <a:ea typeface="+mn-ea"/>
          <a:cs typeface="+mn-cs"/>
        </a:defRPr>
      </a:lvl2pPr>
      <a:lvl3pPr marL="1137456" indent="-227503" algn="l" defTabSz="454982" rtl="0" eaLnBrk="1" latinLnBrk="0" hangingPunct="1">
        <a:spcBef>
          <a:spcPct val="20000"/>
        </a:spcBef>
        <a:buFont typeface="Arial"/>
        <a:buChar char="•"/>
        <a:defRPr sz="2400" kern="1200">
          <a:solidFill>
            <a:schemeClr val="tx1"/>
          </a:solidFill>
          <a:latin typeface="+mn-lt"/>
          <a:ea typeface="+mn-ea"/>
          <a:cs typeface="+mn-cs"/>
        </a:defRPr>
      </a:lvl3pPr>
      <a:lvl4pPr marL="1592431" indent="-227503" algn="l" defTabSz="454982" rtl="0" eaLnBrk="1" latinLnBrk="0" hangingPunct="1">
        <a:spcBef>
          <a:spcPct val="20000"/>
        </a:spcBef>
        <a:buFont typeface="Arial"/>
        <a:buChar char="–"/>
        <a:defRPr sz="2000" kern="1200">
          <a:solidFill>
            <a:schemeClr val="tx1"/>
          </a:solidFill>
          <a:latin typeface="+mn-lt"/>
          <a:ea typeface="+mn-ea"/>
          <a:cs typeface="+mn-cs"/>
        </a:defRPr>
      </a:lvl4pPr>
      <a:lvl5pPr marL="2047411" indent="-227503" algn="l" defTabSz="454982" rtl="0" eaLnBrk="1" latinLnBrk="0" hangingPunct="1">
        <a:spcBef>
          <a:spcPct val="20000"/>
        </a:spcBef>
        <a:buFont typeface="Arial"/>
        <a:buChar char="»"/>
        <a:defRPr sz="2000" kern="1200">
          <a:solidFill>
            <a:schemeClr val="tx1"/>
          </a:solidFill>
          <a:latin typeface="+mn-lt"/>
          <a:ea typeface="+mn-ea"/>
          <a:cs typeface="+mn-cs"/>
        </a:defRPr>
      </a:lvl5pPr>
      <a:lvl6pPr marL="2502390" indent="-227503" algn="l" defTabSz="454982" rtl="0" eaLnBrk="1" latinLnBrk="0" hangingPunct="1">
        <a:spcBef>
          <a:spcPct val="20000"/>
        </a:spcBef>
        <a:buFont typeface="Arial"/>
        <a:buChar char="•"/>
        <a:defRPr sz="2000" kern="1200">
          <a:solidFill>
            <a:schemeClr val="tx1"/>
          </a:solidFill>
          <a:latin typeface="+mn-lt"/>
          <a:ea typeface="+mn-ea"/>
          <a:cs typeface="+mn-cs"/>
        </a:defRPr>
      </a:lvl6pPr>
      <a:lvl7pPr marL="2957372" indent="-227503" algn="l" defTabSz="454982" rtl="0" eaLnBrk="1" latinLnBrk="0" hangingPunct="1">
        <a:spcBef>
          <a:spcPct val="20000"/>
        </a:spcBef>
        <a:buFont typeface="Arial"/>
        <a:buChar char="•"/>
        <a:defRPr sz="2000" kern="1200">
          <a:solidFill>
            <a:schemeClr val="tx1"/>
          </a:solidFill>
          <a:latin typeface="+mn-lt"/>
          <a:ea typeface="+mn-ea"/>
          <a:cs typeface="+mn-cs"/>
        </a:defRPr>
      </a:lvl7pPr>
      <a:lvl8pPr marL="3412354" indent="-227503" algn="l" defTabSz="454982" rtl="0" eaLnBrk="1" latinLnBrk="0" hangingPunct="1">
        <a:spcBef>
          <a:spcPct val="20000"/>
        </a:spcBef>
        <a:buFont typeface="Arial"/>
        <a:buChar char="•"/>
        <a:defRPr sz="2000" kern="1200">
          <a:solidFill>
            <a:schemeClr val="tx1"/>
          </a:solidFill>
          <a:latin typeface="+mn-lt"/>
          <a:ea typeface="+mn-ea"/>
          <a:cs typeface="+mn-cs"/>
        </a:defRPr>
      </a:lvl8pPr>
      <a:lvl9pPr marL="3867335" indent="-227503" algn="l" defTabSz="4549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82" rtl="0" eaLnBrk="1" latinLnBrk="0" hangingPunct="1">
        <a:defRPr sz="1800" kern="1200">
          <a:solidFill>
            <a:schemeClr val="tx1"/>
          </a:solidFill>
          <a:latin typeface="+mn-lt"/>
          <a:ea typeface="+mn-ea"/>
          <a:cs typeface="+mn-cs"/>
        </a:defRPr>
      </a:lvl1pPr>
      <a:lvl2pPr marL="454982" algn="l" defTabSz="454982" rtl="0" eaLnBrk="1" latinLnBrk="0" hangingPunct="1">
        <a:defRPr sz="1800" kern="1200">
          <a:solidFill>
            <a:schemeClr val="tx1"/>
          </a:solidFill>
          <a:latin typeface="+mn-lt"/>
          <a:ea typeface="+mn-ea"/>
          <a:cs typeface="+mn-cs"/>
        </a:defRPr>
      </a:lvl2pPr>
      <a:lvl3pPr marL="909964" algn="l" defTabSz="454982" rtl="0" eaLnBrk="1" latinLnBrk="0" hangingPunct="1">
        <a:defRPr sz="1800" kern="1200">
          <a:solidFill>
            <a:schemeClr val="tx1"/>
          </a:solidFill>
          <a:latin typeface="+mn-lt"/>
          <a:ea typeface="+mn-ea"/>
          <a:cs typeface="+mn-cs"/>
        </a:defRPr>
      </a:lvl3pPr>
      <a:lvl4pPr marL="1364943" algn="l" defTabSz="454982" rtl="0" eaLnBrk="1" latinLnBrk="0" hangingPunct="1">
        <a:defRPr sz="1800" kern="1200">
          <a:solidFill>
            <a:schemeClr val="tx1"/>
          </a:solidFill>
          <a:latin typeface="+mn-lt"/>
          <a:ea typeface="+mn-ea"/>
          <a:cs typeface="+mn-cs"/>
        </a:defRPr>
      </a:lvl4pPr>
      <a:lvl5pPr marL="1819922" algn="l" defTabSz="454982" rtl="0" eaLnBrk="1" latinLnBrk="0" hangingPunct="1">
        <a:defRPr sz="1800" kern="1200">
          <a:solidFill>
            <a:schemeClr val="tx1"/>
          </a:solidFill>
          <a:latin typeface="+mn-lt"/>
          <a:ea typeface="+mn-ea"/>
          <a:cs typeface="+mn-cs"/>
        </a:defRPr>
      </a:lvl5pPr>
      <a:lvl6pPr marL="2274901" algn="l" defTabSz="454982" rtl="0" eaLnBrk="1" latinLnBrk="0" hangingPunct="1">
        <a:defRPr sz="1800" kern="1200">
          <a:solidFill>
            <a:schemeClr val="tx1"/>
          </a:solidFill>
          <a:latin typeface="+mn-lt"/>
          <a:ea typeface="+mn-ea"/>
          <a:cs typeface="+mn-cs"/>
        </a:defRPr>
      </a:lvl6pPr>
      <a:lvl7pPr marL="2729885" algn="l" defTabSz="454982" rtl="0" eaLnBrk="1" latinLnBrk="0" hangingPunct="1">
        <a:defRPr sz="1800" kern="1200">
          <a:solidFill>
            <a:schemeClr val="tx1"/>
          </a:solidFill>
          <a:latin typeface="+mn-lt"/>
          <a:ea typeface="+mn-ea"/>
          <a:cs typeface="+mn-cs"/>
        </a:defRPr>
      </a:lvl7pPr>
      <a:lvl8pPr marL="3184862" algn="l" defTabSz="454982" rtl="0" eaLnBrk="1" latinLnBrk="0" hangingPunct="1">
        <a:defRPr sz="1800" kern="1200">
          <a:solidFill>
            <a:schemeClr val="tx1"/>
          </a:solidFill>
          <a:latin typeface="+mn-lt"/>
          <a:ea typeface="+mn-ea"/>
          <a:cs typeface="+mn-cs"/>
        </a:defRPr>
      </a:lvl8pPr>
      <a:lvl9pPr marL="3639841" algn="l" defTabSz="4549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6" name="Picture 35" descr="MRI_Template_Sample3A.jp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1473539"/>
      </p:ext>
    </p:extLst>
  </p:cSld>
  <p:clrMap bg1="lt1" tx1="dk1" bg2="lt2" tx2="dk2" accent1="accent1" accent2="accent2" accent3="accent3" accent4="accent4" accent5="accent5" accent6="accent6" hlink="hlink" folHlink="folHlink"/>
  <p:sldLayoutIdLst>
    <p:sldLayoutId id="2147483717"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Lst>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95" tIns="45503" rIns="90995" bIns="45503" rtlCol="0" anchor="ctr"/>
          <a:lstStyle>
            <a:lvl1pPr algn="ctr">
              <a:defRPr sz="1200">
                <a:solidFill>
                  <a:schemeClr val="tx1">
                    <a:tint val="75000"/>
                  </a:schemeClr>
                </a:solidFill>
              </a:defRPr>
            </a:lvl1pPr>
          </a:lstStyle>
          <a:p>
            <a:pPr defTabSz="454982"/>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95" tIns="45503" rIns="90995" bIns="45503" rtlCol="0" anchor="ctr"/>
          <a:lstStyle>
            <a:lvl1pPr algn="ctr">
              <a:defRPr sz="1200">
                <a:solidFill>
                  <a:schemeClr val="tx1">
                    <a:tint val="75000"/>
                  </a:schemeClr>
                </a:solidFill>
              </a:defRPr>
            </a:lvl1pPr>
          </a:lstStyle>
          <a:p>
            <a:pPr defTabSz="454982"/>
            <a:fld id="{EAC9EF76-D347-4DE5-8542-F97088302A87}" type="slidenum">
              <a:rPr lang="fr-CH" smtClean="0">
                <a:solidFill>
                  <a:srgbClr val="636463">
                    <a:tint val="75000"/>
                  </a:srgbClr>
                </a:solidFill>
              </a:rPr>
              <a:pPr defTabSz="454982"/>
              <a:t>‹#›</a:t>
            </a:fld>
            <a:endParaRPr lang="fr-CH" dirty="0">
              <a:solidFill>
                <a:srgbClr val="636463">
                  <a:tint val="75000"/>
                </a:srgbClr>
              </a:solidFill>
            </a:endParaRPr>
          </a:p>
        </p:txBody>
      </p:sp>
    </p:spTree>
    <p:extLst>
      <p:ext uri="{BB962C8B-B14F-4D97-AF65-F5344CB8AC3E}">
        <p14:creationId xmlns:p14="http://schemas.microsoft.com/office/powerpoint/2010/main" val="458580707"/>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 id="2147484827" r:id="rId12"/>
  </p:sldLayoutIdLst>
  <p:timing>
    <p:tnLst>
      <p:par>
        <p:cTn id="1" dur="indefinite" restart="never" nodeType="tmRoot"/>
      </p:par>
    </p:tnLst>
  </p:timing>
  <p:hf hdr="0" dt="0"/>
  <p:txStyles>
    <p:titleStyle>
      <a:lvl1pPr algn="ctr" defTabSz="454982" rtl="0" eaLnBrk="1" latinLnBrk="0" hangingPunct="1">
        <a:spcBef>
          <a:spcPct val="0"/>
        </a:spcBef>
        <a:buNone/>
        <a:defRPr sz="4400" kern="1200">
          <a:solidFill>
            <a:schemeClr val="tx1"/>
          </a:solidFill>
          <a:latin typeface="+mj-lt"/>
          <a:ea typeface="+mj-ea"/>
          <a:cs typeface="+mj-cs"/>
        </a:defRPr>
      </a:lvl1pPr>
    </p:titleStyle>
    <p:bodyStyle>
      <a:lvl1pPr marL="341235" indent="-341235" algn="l" defTabSz="454982" rtl="0" eaLnBrk="1" latinLnBrk="0" hangingPunct="1">
        <a:spcBef>
          <a:spcPct val="20000"/>
        </a:spcBef>
        <a:buFont typeface="Arial"/>
        <a:buChar char="•"/>
        <a:defRPr sz="3200" kern="1200">
          <a:solidFill>
            <a:schemeClr val="tx1"/>
          </a:solidFill>
          <a:latin typeface="+mn-lt"/>
          <a:ea typeface="+mn-ea"/>
          <a:cs typeface="+mn-cs"/>
        </a:defRPr>
      </a:lvl1pPr>
      <a:lvl2pPr marL="739337" indent="-284359" algn="l" defTabSz="454982" rtl="0" eaLnBrk="1" latinLnBrk="0" hangingPunct="1">
        <a:spcBef>
          <a:spcPct val="20000"/>
        </a:spcBef>
        <a:buFont typeface="Arial"/>
        <a:buChar char="–"/>
        <a:defRPr sz="2800" kern="1200">
          <a:solidFill>
            <a:schemeClr val="tx1"/>
          </a:solidFill>
          <a:latin typeface="+mn-lt"/>
          <a:ea typeface="+mn-ea"/>
          <a:cs typeface="+mn-cs"/>
        </a:defRPr>
      </a:lvl2pPr>
      <a:lvl3pPr marL="1137456" indent="-227503" algn="l" defTabSz="454982" rtl="0" eaLnBrk="1" latinLnBrk="0" hangingPunct="1">
        <a:spcBef>
          <a:spcPct val="20000"/>
        </a:spcBef>
        <a:buFont typeface="Arial"/>
        <a:buChar char="•"/>
        <a:defRPr sz="2400" kern="1200">
          <a:solidFill>
            <a:schemeClr val="tx1"/>
          </a:solidFill>
          <a:latin typeface="+mn-lt"/>
          <a:ea typeface="+mn-ea"/>
          <a:cs typeface="+mn-cs"/>
        </a:defRPr>
      </a:lvl3pPr>
      <a:lvl4pPr marL="1592431" indent="-227503" algn="l" defTabSz="454982" rtl="0" eaLnBrk="1" latinLnBrk="0" hangingPunct="1">
        <a:spcBef>
          <a:spcPct val="20000"/>
        </a:spcBef>
        <a:buFont typeface="Arial"/>
        <a:buChar char="–"/>
        <a:defRPr sz="2000" kern="1200">
          <a:solidFill>
            <a:schemeClr val="tx1"/>
          </a:solidFill>
          <a:latin typeface="+mn-lt"/>
          <a:ea typeface="+mn-ea"/>
          <a:cs typeface="+mn-cs"/>
        </a:defRPr>
      </a:lvl4pPr>
      <a:lvl5pPr marL="2047411" indent="-227503" algn="l" defTabSz="454982" rtl="0" eaLnBrk="1" latinLnBrk="0" hangingPunct="1">
        <a:spcBef>
          <a:spcPct val="20000"/>
        </a:spcBef>
        <a:buFont typeface="Arial"/>
        <a:buChar char="»"/>
        <a:defRPr sz="2000" kern="1200">
          <a:solidFill>
            <a:schemeClr val="tx1"/>
          </a:solidFill>
          <a:latin typeface="+mn-lt"/>
          <a:ea typeface="+mn-ea"/>
          <a:cs typeface="+mn-cs"/>
        </a:defRPr>
      </a:lvl5pPr>
      <a:lvl6pPr marL="2502390" indent="-227503" algn="l" defTabSz="454982" rtl="0" eaLnBrk="1" latinLnBrk="0" hangingPunct="1">
        <a:spcBef>
          <a:spcPct val="20000"/>
        </a:spcBef>
        <a:buFont typeface="Arial"/>
        <a:buChar char="•"/>
        <a:defRPr sz="2000" kern="1200">
          <a:solidFill>
            <a:schemeClr val="tx1"/>
          </a:solidFill>
          <a:latin typeface="+mn-lt"/>
          <a:ea typeface="+mn-ea"/>
          <a:cs typeface="+mn-cs"/>
        </a:defRPr>
      </a:lvl6pPr>
      <a:lvl7pPr marL="2957372" indent="-227503" algn="l" defTabSz="454982" rtl="0" eaLnBrk="1" latinLnBrk="0" hangingPunct="1">
        <a:spcBef>
          <a:spcPct val="20000"/>
        </a:spcBef>
        <a:buFont typeface="Arial"/>
        <a:buChar char="•"/>
        <a:defRPr sz="2000" kern="1200">
          <a:solidFill>
            <a:schemeClr val="tx1"/>
          </a:solidFill>
          <a:latin typeface="+mn-lt"/>
          <a:ea typeface="+mn-ea"/>
          <a:cs typeface="+mn-cs"/>
        </a:defRPr>
      </a:lvl7pPr>
      <a:lvl8pPr marL="3412354" indent="-227503" algn="l" defTabSz="454982" rtl="0" eaLnBrk="1" latinLnBrk="0" hangingPunct="1">
        <a:spcBef>
          <a:spcPct val="20000"/>
        </a:spcBef>
        <a:buFont typeface="Arial"/>
        <a:buChar char="•"/>
        <a:defRPr sz="2000" kern="1200">
          <a:solidFill>
            <a:schemeClr val="tx1"/>
          </a:solidFill>
          <a:latin typeface="+mn-lt"/>
          <a:ea typeface="+mn-ea"/>
          <a:cs typeface="+mn-cs"/>
        </a:defRPr>
      </a:lvl8pPr>
      <a:lvl9pPr marL="3867335" indent="-227503" algn="l" defTabSz="4549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82" rtl="0" eaLnBrk="1" latinLnBrk="0" hangingPunct="1">
        <a:defRPr sz="1800" kern="1200">
          <a:solidFill>
            <a:schemeClr val="tx1"/>
          </a:solidFill>
          <a:latin typeface="+mn-lt"/>
          <a:ea typeface="+mn-ea"/>
          <a:cs typeface="+mn-cs"/>
        </a:defRPr>
      </a:lvl1pPr>
      <a:lvl2pPr marL="454982" algn="l" defTabSz="454982" rtl="0" eaLnBrk="1" latinLnBrk="0" hangingPunct="1">
        <a:defRPr sz="1800" kern="1200">
          <a:solidFill>
            <a:schemeClr val="tx1"/>
          </a:solidFill>
          <a:latin typeface="+mn-lt"/>
          <a:ea typeface="+mn-ea"/>
          <a:cs typeface="+mn-cs"/>
        </a:defRPr>
      </a:lvl2pPr>
      <a:lvl3pPr marL="909964" algn="l" defTabSz="454982" rtl="0" eaLnBrk="1" latinLnBrk="0" hangingPunct="1">
        <a:defRPr sz="1800" kern="1200">
          <a:solidFill>
            <a:schemeClr val="tx1"/>
          </a:solidFill>
          <a:latin typeface="+mn-lt"/>
          <a:ea typeface="+mn-ea"/>
          <a:cs typeface="+mn-cs"/>
        </a:defRPr>
      </a:lvl3pPr>
      <a:lvl4pPr marL="1364943" algn="l" defTabSz="454982" rtl="0" eaLnBrk="1" latinLnBrk="0" hangingPunct="1">
        <a:defRPr sz="1800" kern="1200">
          <a:solidFill>
            <a:schemeClr val="tx1"/>
          </a:solidFill>
          <a:latin typeface="+mn-lt"/>
          <a:ea typeface="+mn-ea"/>
          <a:cs typeface="+mn-cs"/>
        </a:defRPr>
      </a:lvl4pPr>
      <a:lvl5pPr marL="1819922" algn="l" defTabSz="454982" rtl="0" eaLnBrk="1" latinLnBrk="0" hangingPunct="1">
        <a:defRPr sz="1800" kern="1200">
          <a:solidFill>
            <a:schemeClr val="tx1"/>
          </a:solidFill>
          <a:latin typeface="+mn-lt"/>
          <a:ea typeface="+mn-ea"/>
          <a:cs typeface="+mn-cs"/>
        </a:defRPr>
      </a:lvl5pPr>
      <a:lvl6pPr marL="2274901" algn="l" defTabSz="454982" rtl="0" eaLnBrk="1" latinLnBrk="0" hangingPunct="1">
        <a:defRPr sz="1800" kern="1200">
          <a:solidFill>
            <a:schemeClr val="tx1"/>
          </a:solidFill>
          <a:latin typeface="+mn-lt"/>
          <a:ea typeface="+mn-ea"/>
          <a:cs typeface="+mn-cs"/>
        </a:defRPr>
      </a:lvl6pPr>
      <a:lvl7pPr marL="2729885" algn="l" defTabSz="454982" rtl="0" eaLnBrk="1" latinLnBrk="0" hangingPunct="1">
        <a:defRPr sz="1800" kern="1200">
          <a:solidFill>
            <a:schemeClr val="tx1"/>
          </a:solidFill>
          <a:latin typeface="+mn-lt"/>
          <a:ea typeface="+mn-ea"/>
          <a:cs typeface="+mn-cs"/>
        </a:defRPr>
      </a:lvl7pPr>
      <a:lvl8pPr marL="3184862" algn="l" defTabSz="454982" rtl="0" eaLnBrk="1" latinLnBrk="0" hangingPunct="1">
        <a:defRPr sz="1800" kern="1200">
          <a:solidFill>
            <a:schemeClr val="tx1"/>
          </a:solidFill>
          <a:latin typeface="+mn-lt"/>
          <a:ea typeface="+mn-ea"/>
          <a:cs typeface="+mn-cs"/>
        </a:defRPr>
      </a:lvl8pPr>
      <a:lvl9pPr marL="3639841" algn="l" defTabSz="454982"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980" tIns="45494" rIns="90980" bIns="45494" rtlCol="0" anchor="ctr"/>
          <a:lstStyle>
            <a:lvl1pPr algn="ctr">
              <a:defRPr sz="1200">
                <a:solidFill>
                  <a:schemeClr val="tx1">
                    <a:tint val="75000"/>
                  </a:schemeClr>
                </a:solidFill>
              </a:defRPr>
            </a:lvl1p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569735684"/>
      </p:ext>
    </p:extLst>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39" r:id="rId10"/>
    <p:sldLayoutId id="2147484840" r:id="rId11"/>
    <p:sldLayoutId id="2147484841" r:id="rId12"/>
  </p:sldLayoutIdLst>
  <p:timing>
    <p:tnLst>
      <p:par>
        <p:cTn id="1" dur="indefinite" restart="never" nodeType="tmRoot"/>
      </p:par>
    </p:tnLst>
  </p:timing>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MRI_Template_Cover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7896675"/>
      </p:ext>
    </p:extLst>
  </p:cSld>
  <p:clrMap bg1="lt1" tx1="dk1" bg2="lt2" tx2="dk2" accent1="accent1" accent2="accent2" accent3="accent3" accent4="accent4" accent5="accent5" accent6="accent6" hlink="hlink" folHlink="folHlink"/>
  <p:sldLayoutIdLst>
    <p:sldLayoutId id="2147484843" r:id="rId1"/>
  </p:sldLayoutIdLst>
  <p:timing>
    <p:tnLst>
      <p:par>
        <p:cTn id="1" dur="indefinite" restart="never" nodeType="tmRoot"/>
      </p:par>
    </p:tnLst>
  </p:timing>
  <p:hf hdr="0" dt="0"/>
  <p:txStyles>
    <p:titleStyle>
      <a:lvl1pPr algn="l" defTabSz="452019"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2019" rtl="0" eaLnBrk="1" latinLnBrk="0" hangingPunct="1">
        <a:spcBef>
          <a:spcPct val="20000"/>
        </a:spcBef>
        <a:buFont typeface="Arial"/>
        <a:buNone/>
        <a:defRPr sz="2200" kern="1200">
          <a:solidFill>
            <a:schemeClr val="bg1"/>
          </a:solidFill>
          <a:latin typeface="Arial"/>
          <a:ea typeface="+mn-ea"/>
          <a:cs typeface="+mn-cs"/>
        </a:defRPr>
      </a:lvl1pPr>
      <a:lvl2pPr marL="734508" indent="-282505" algn="l" defTabSz="452019" rtl="0" eaLnBrk="1" latinLnBrk="0" hangingPunct="1">
        <a:spcBef>
          <a:spcPct val="20000"/>
        </a:spcBef>
        <a:buFont typeface="Arial"/>
        <a:buChar char="–"/>
        <a:defRPr sz="2800" kern="1200">
          <a:solidFill>
            <a:schemeClr val="tx1"/>
          </a:solidFill>
          <a:latin typeface="+mn-lt"/>
          <a:ea typeface="+mn-ea"/>
          <a:cs typeface="+mn-cs"/>
        </a:defRPr>
      </a:lvl2pPr>
      <a:lvl3pPr marL="1130037" indent="-226034" algn="l" defTabSz="452019" rtl="0" eaLnBrk="1" latinLnBrk="0" hangingPunct="1">
        <a:spcBef>
          <a:spcPct val="20000"/>
        </a:spcBef>
        <a:buFont typeface="Arial"/>
        <a:buChar char="•"/>
        <a:defRPr sz="2400" kern="1200">
          <a:solidFill>
            <a:schemeClr val="tx1"/>
          </a:solidFill>
          <a:latin typeface="+mn-lt"/>
          <a:ea typeface="+mn-ea"/>
          <a:cs typeface="+mn-cs"/>
        </a:defRPr>
      </a:lvl3pPr>
      <a:lvl4pPr marL="1582038" indent="-226034" algn="l" defTabSz="452019" rtl="0" eaLnBrk="1" latinLnBrk="0" hangingPunct="1">
        <a:spcBef>
          <a:spcPct val="20000"/>
        </a:spcBef>
        <a:buFont typeface="Arial"/>
        <a:buChar char="–"/>
        <a:defRPr sz="2000" kern="1200">
          <a:solidFill>
            <a:schemeClr val="tx1"/>
          </a:solidFill>
          <a:latin typeface="+mn-lt"/>
          <a:ea typeface="+mn-ea"/>
          <a:cs typeface="+mn-cs"/>
        </a:defRPr>
      </a:lvl4pPr>
      <a:lvl5pPr marL="2034050" indent="-226034" algn="l" defTabSz="452019" rtl="0" eaLnBrk="1" latinLnBrk="0" hangingPunct="1">
        <a:spcBef>
          <a:spcPct val="20000"/>
        </a:spcBef>
        <a:buFont typeface="Arial"/>
        <a:buChar char="»"/>
        <a:defRPr sz="2000" kern="1200">
          <a:solidFill>
            <a:schemeClr val="tx1"/>
          </a:solidFill>
          <a:latin typeface="+mn-lt"/>
          <a:ea typeface="+mn-ea"/>
          <a:cs typeface="+mn-cs"/>
        </a:defRPr>
      </a:lvl5pPr>
      <a:lvl6pPr marL="2486059" indent="-226034" algn="l" defTabSz="452019" rtl="0" eaLnBrk="1" latinLnBrk="0" hangingPunct="1">
        <a:spcBef>
          <a:spcPct val="20000"/>
        </a:spcBef>
        <a:buFont typeface="Arial"/>
        <a:buChar char="•"/>
        <a:defRPr sz="2000" kern="1200">
          <a:solidFill>
            <a:schemeClr val="tx1"/>
          </a:solidFill>
          <a:latin typeface="+mn-lt"/>
          <a:ea typeface="+mn-ea"/>
          <a:cs typeface="+mn-cs"/>
        </a:defRPr>
      </a:lvl6pPr>
      <a:lvl7pPr marL="2938069" indent="-226034" algn="l" defTabSz="452019" rtl="0" eaLnBrk="1" latinLnBrk="0" hangingPunct="1">
        <a:spcBef>
          <a:spcPct val="20000"/>
        </a:spcBef>
        <a:buFont typeface="Arial"/>
        <a:buChar char="•"/>
        <a:defRPr sz="2000" kern="1200">
          <a:solidFill>
            <a:schemeClr val="tx1"/>
          </a:solidFill>
          <a:latin typeface="+mn-lt"/>
          <a:ea typeface="+mn-ea"/>
          <a:cs typeface="+mn-cs"/>
        </a:defRPr>
      </a:lvl7pPr>
      <a:lvl8pPr marL="3390082" indent="-226034" algn="l" defTabSz="452019" rtl="0" eaLnBrk="1" latinLnBrk="0" hangingPunct="1">
        <a:spcBef>
          <a:spcPct val="20000"/>
        </a:spcBef>
        <a:buFont typeface="Arial"/>
        <a:buChar char="•"/>
        <a:defRPr sz="2000" kern="1200">
          <a:solidFill>
            <a:schemeClr val="tx1"/>
          </a:solidFill>
          <a:latin typeface="+mn-lt"/>
          <a:ea typeface="+mn-ea"/>
          <a:cs typeface="+mn-cs"/>
        </a:defRPr>
      </a:lvl8pPr>
      <a:lvl9pPr marL="3842097" indent="-226034" algn="l" defTabSz="4520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2019" rtl="0" eaLnBrk="1" latinLnBrk="0" hangingPunct="1">
        <a:defRPr sz="1800" kern="1200">
          <a:solidFill>
            <a:schemeClr val="tx1"/>
          </a:solidFill>
          <a:latin typeface="+mn-lt"/>
          <a:ea typeface="+mn-ea"/>
          <a:cs typeface="+mn-cs"/>
        </a:defRPr>
      </a:lvl1pPr>
      <a:lvl2pPr marL="452019" algn="l" defTabSz="452019" rtl="0" eaLnBrk="1" latinLnBrk="0" hangingPunct="1">
        <a:defRPr sz="1800" kern="1200">
          <a:solidFill>
            <a:schemeClr val="tx1"/>
          </a:solidFill>
          <a:latin typeface="+mn-lt"/>
          <a:ea typeface="+mn-ea"/>
          <a:cs typeface="+mn-cs"/>
        </a:defRPr>
      </a:lvl2pPr>
      <a:lvl3pPr marL="904034" algn="l" defTabSz="452019" rtl="0" eaLnBrk="1" latinLnBrk="0" hangingPunct="1">
        <a:defRPr sz="1800" kern="1200">
          <a:solidFill>
            <a:schemeClr val="tx1"/>
          </a:solidFill>
          <a:latin typeface="+mn-lt"/>
          <a:ea typeface="+mn-ea"/>
          <a:cs typeface="+mn-cs"/>
        </a:defRPr>
      </a:lvl3pPr>
      <a:lvl4pPr marL="1356039" algn="l" defTabSz="452019" rtl="0" eaLnBrk="1" latinLnBrk="0" hangingPunct="1">
        <a:defRPr sz="1800" kern="1200">
          <a:solidFill>
            <a:schemeClr val="tx1"/>
          </a:solidFill>
          <a:latin typeface="+mn-lt"/>
          <a:ea typeface="+mn-ea"/>
          <a:cs typeface="+mn-cs"/>
        </a:defRPr>
      </a:lvl4pPr>
      <a:lvl5pPr marL="1808046" algn="l" defTabSz="452019" rtl="0" eaLnBrk="1" latinLnBrk="0" hangingPunct="1">
        <a:defRPr sz="1800" kern="1200">
          <a:solidFill>
            <a:schemeClr val="tx1"/>
          </a:solidFill>
          <a:latin typeface="+mn-lt"/>
          <a:ea typeface="+mn-ea"/>
          <a:cs typeface="+mn-cs"/>
        </a:defRPr>
      </a:lvl5pPr>
      <a:lvl6pPr marL="2260057" algn="l" defTabSz="452019" rtl="0" eaLnBrk="1" latinLnBrk="0" hangingPunct="1">
        <a:defRPr sz="1800" kern="1200">
          <a:solidFill>
            <a:schemeClr val="tx1"/>
          </a:solidFill>
          <a:latin typeface="+mn-lt"/>
          <a:ea typeface="+mn-ea"/>
          <a:cs typeface="+mn-cs"/>
        </a:defRPr>
      </a:lvl6pPr>
      <a:lvl7pPr marL="2712066" algn="l" defTabSz="452019" rtl="0" eaLnBrk="1" latinLnBrk="0" hangingPunct="1">
        <a:defRPr sz="1800" kern="1200">
          <a:solidFill>
            <a:schemeClr val="tx1"/>
          </a:solidFill>
          <a:latin typeface="+mn-lt"/>
          <a:ea typeface="+mn-ea"/>
          <a:cs typeface="+mn-cs"/>
        </a:defRPr>
      </a:lvl7pPr>
      <a:lvl8pPr marL="3164075" algn="l" defTabSz="452019" rtl="0" eaLnBrk="1" latinLnBrk="0" hangingPunct="1">
        <a:defRPr sz="1800" kern="1200">
          <a:solidFill>
            <a:schemeClr val="tx1"/>
          </a:solidFill>
          <a:latin typeface="+mn-lt"/>
          <a:ea typeface="+mn-ea"/>
          <a:cs typeface="+mn-cs"/>
        </a:defRPr>
      </a:lvl8pPr>
      <a:lvl9pPr marL="3616087" algn="l" defTabSz="452019"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404" tIns="45208" rIns="90404" bIns="45208" rtlCol="0" anchor="ctr"/>
          <a:lstStyle>
            <a:lvl1pPr algn="ctr">
              <a:defRPr sz="1200">
                <a:solidFill>
                  <a:schemeClr val="tx1">
                    <a:tint val="75000"/>
                  </a:schemeClr>
                </a:solidFill>
              </a:defRPr>
            </a:lvl1pPr>
          </a:lstStyle>
          <a:p>
            <a:pPr defTabSz="452019"/>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404" tIns="45208" rIns="90404" bIns="45208" rtlCol="0" anchor="ctr"/>
          <a:lstStyle>
            <a:lvl1pPr algn="ctr">
              <a:defRPr sz="1200">
                <a:solidFill>
                  <a:schemeClr val="tx1">
                    <a:tint val="75000"/>
                  </a:schemeClr>
                </a:solidFill>
              </a:defRPr>
            </a:lvl1pPr>
          </a:lstStyle>
          <a:p>
            <a:pPr defTabSz="452019"/>
            <a:fld id="{EAC9EF76-D347-4DE5-8542-F97088302A87}" type="slidenum">
              <a:rPr lang="fr-CH" smtClean="0">
                <a:solidFill>
                  <a:srgbClr val="636463">
                    <a:tint val="75000"/>
                  </a:srgbClr>
                </a:solidFill>
              </a:rPr>
              <a:pPr defTabSz="452019"/>
              <a:t>‹#›</a:t>
            </a:fld>
            <a:endParaRPr lang="fr-CH" dirty="0">
              <a:solidFill>
                <a:srgbClr val="636463">
                  <a:tint val="75000"/>
                </a:srgbClr>
              </a:solidFill>
            </a:endParaRPr>
          </a:p>
        </p:txBody>
      </p:sp>
    </p:spTree>
    <p:extLst>
      <p:ext uri="{BB962C8B-B14F-4D97-AF65-F5344CB8AC3E}">
        <p14:creationId xmlns:p14="http://schemas.microsoft.com/office/powerpoint/2010/main" val="4191627168"/>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Lst>
  <p:timing>
    <p:tnLst>
      <p:par>
        <p:cTn id="1" dur="indefinite" restart="never" nodeType="tmRoot"/>
      </p:par>
    </p:tnLst>
  </p:timing>
  <p:hf hdr="0" dt="0"/>
  <p:txStyles>
    <p:titleStyle>
      <a:lvl1pPr algn="ctr" defTabSz="452019" rtl="0" eaLnBrk="1" latinLnBrk="0" hangingPunct="1">
        <a:spcBef>
          <a:spcPct val="0"/>
        </a:spcBef>
        <a:buNone/>
        <a:defRPr sz="4400" kern="1200">
          <a:solidFill>
            <a:schemeClr val="tx1"/>
          </a:solidFill>
          <a:latin typeface="+mj-lt"/>
          <a:ea typeface="+mj-ea"/>
          <a:cs typeface="+mj-cs"/>
        </a:defRPr>
      </a:lvl1pPr>
    </p:titleStyle>
    <p:bodyStyle>
      <a:lvl1pPr marL="339011" indent="-339011" algn="l" defTabSz="452019" rtl="0" eaLnBrk="1" latinLnBrk="0" hangingPunct="1">
        <a:spcBef>
          <a:spcPct val="20000"/>
        </a:spcBef>
        <a:buFont typeface="Arial"/>
        <a:buChar char="•"/>
        <a:defRPr sz="3200" kern="1200">
          <a:solidFill>
            <a:schemeClr val="tx1"/>
          </a:solidFill>
          <a:latin typeface="+mn-lt"/>
          <a:ea typeface="+mn-ea"/>
          <a:cs typeface="+mn-cs"/>
        </a:defRPr>
      </a:lvl1pPr>
      <a:lvl2pPr marL="734508" indent="-282505" algn="l" defTabSz="452019" rtl="0" eaLnBrk="1" latinLnBrk="0" hangingPunct="1">
        <a:spcBef>
          <a:spcPct val="20000"/>
        </a:spcBef>
        <a:buFont typeface="Arial"/>
        <a:buChar char="–"/>
        <a:defRPr sz="2800" kern="1200">
          <a:solidFill>
            <a:schemeClr val="tx1"/>
          </a:solidFill>
          <a:latin typeface="+mn-lt"/>
          <a:ea typeface="+mn-ea"/>
          <a:cs typeface="+mn-cs"/>
        </a:defRPr>
      </a:lvl2pPr>
      <a:lvl3pPr marL="1130037" indent="-226034" algn="l" defTabSz="452019" rtl="0" eaLnBrk="1" latinLnBrk="0" hangingPunct="1">
        <a:spcBef>
          <a:spcPct val="20000"/>
        </a:spcBef>
        <a:buFont typeface="Arial"/>
        <a:buChar char="•"/>
        <a:defRPr sz="2400" kern="1200">
          <a:solidFill>
            <a:schemeClr val="tx1"/>
          </a:solidFill>
          <a:latin typeface="+mn-lt"/>
          <a:ea typeface="+mn-ea"/>
          <a:cs typeface="+mn-cs"/>
        </a:defRPr>
      </a:lvl3pPr>
      <a:lvl4pPr marL="1582038" indent="-226034" algn="l" defTabSz="452019" rtl="0" eaLnBrk="1" latinLnBrk="0" hangingPunct="1">
        <a:spcBef>
          <a:spcPct val="20000"/>
        </a:spcBef>
        <a:buFont typeface="Arial"/>
        <a:buChar char="–"/>
        <a:defRPr sz="2000" kern="1200">
          <a:solidFill>
            <a:schemeClr val="tx1"/>
          </a:solidFill>
          <a:latin typeface="+mn-lt"/>
          <a:ea typeface="+mn-ea"/>
          <a:cs typeface="+mn-cs"/>
        </a:defRPr>
      </a:lvl4pPr>
      <a:lvl5pPr marL="2034050" indent="-226034" algn="l" defTabSz="452019" rtl="0" eaLnBrk="1" latinLnBrk="0" hangingPunct="1">
        <a:spcBef>
          <a:spcPct val="20000"/>
        </a:spcBef>
        <a:buFont typeface="Arial"/>
        <a:buChar char="»"/>
        <a:defRPr sz="2000" kern="1200">
          <a:solidFill>
            <a:schemeClr val="tx1"/>
          </a:solidFill>
          <a:latin typeface="+mn-lt"/>
          <a:ea typeface="+mn-ea"/>
          <a:cs typeface="+mn-cs"/>
        </a:defRPr>
      </a:lvl5pPr>
      <a:lvl6pPr marL="2486059" indent="-226034" algn="l" defTabSz="452019" rtl="0" eaLnBrk="1" latinLnBrk="0" hangingPunct="1">
        <a:spcBef>
          <a:spcPct val="20000"/>
        </a:spcBef>
        <a:buFont typeface="Arial"/>
        <a:buChar char="•"/>
        <a:defRPr sz="2000" kern="1200">
          <a:solidFill>
            <a:schemeClr val="tx1"/>
          </a:solidFill>
          <a:latin typeface="+mn-lt"/>
          <a:ea typeface="+mn-ea"/>
          <a:cs typeface="+mn-cs"/>
        </a:defRPr>
      </a:lvl6pPr>
      <a:lvl7pPr marL="2938069" indent="-226034" algn="l" defTabSz="452019" rtl="0" eaLnBrk="1" latinLnBrk="0" hangingPunct="1">
        <a:spcBef>
          <a:spcPct val="20000"/>
        </a:spcBef>
        <a:buFont typeface="Arial"/>
        <a:buChar char="•"/>
        <a:defRPr sz="2000" kern="1200">
          <a:solidFill>
            <a:schemeClr val="tx1"/>
          </a:solidFill>
          <a:latin typeface="+mn-lt"/>
          <a:ea typeface="+mn-ea"/>
          <a:cs typeface="+mn-cs"/>
        </a:defRPr>
      </a:lvl7pPr>
      <a:lvl8pPr marL="3390082" indent="-226034" algn="l" defTabSz="452019" rtl="0" eaLnBrk="1" latinLnBrk="0" hangingPunct="1">
        <a:spcBef>
          <a:spcPct val="20000"/>
        </a:spcBef>
        <a:buFont typeface="Arial"/>
        <a:buChar char="•"/>
        <a:defRPr sz="2000" kern="1200">
          <a:solidFill>
            <a:schemeClr val="tx1"/>
          </a:solidFill>
          <a:latin typeface="+mn-lt"/>
          <a:ea typeface="+mn-ea"/>
          <a:cs typeface="+mn-cs"/>
        </a:defRPr>
      </a:lvl8pPr>
      <a:lvl9pPr marL="3842097" indent="-226034" algn="l" defTabSz="4520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2019" rtl="0" eaLnBrk="1" latinLnBrk="0" hangingPunct="1">
        <a:defRPr sz="1800" kern="1200">
          <a:solidFill>
            <a:schemeClr val="tx1"/>
          </a:solidFill>
          <a:latin typeface="+mn-lt"/>
          <a:ea typeface="+mn-ea"/>
          <a:cs typeface="+mn-cs"/>
        </a:defRPr>
      </a:lvl1pPr>
      <a:lvl2pPr marL="452019" algn="l" defTabSz="452019" rtl="0" eaLnBrk="1" latinLnBrk="0" hangingPunct="1">
        <a:defRPr sz="1800" kern="1200">
          <a:solidFill>
            <a:schemeClr val="tx1"/>
          </a:solidFill>
          <a:latin typeface="+mn-lt"/>
          <a:ea typeface="+mn-ea"/>
          <a:cs typeface="+mn-cs"/>
        </a:defRPr>
      </a:lvl2pPr>
      <a:lvl3pPr marL="904034" algn="l" defTabSz="452019" rtl="0" eaLnBrk="1" latinLnBrk="0" hangingPunct="1">
        <a:defRPr sz="1800" kern="1200">
          <a:solidFill>
            <a:schemeClr val="tx1"/>
          </a:solidFill>
          <a:latin typeface="+mn-lt"/>
          <a:ea typeface="+mn-ea"/>
          <a:cs typeface="+mn-cs"/>
        </a:defRPr>
      </a:lvl3pPr>
      <a:lvl4pPr marL="1356039" algn="l" defTabSz="452019" rtl="0" eaLnBrk="1" latinLnBrk="0" hangingPunct="1">
        <a:defRPr sz="1800" kern="1200">
          <a:solidFill>
            <a:schemeClr val="tx1"/>
          </a:solidFill>
          <a:latin typeface="+mn-lt"/>
          <a:ea typeface="+mn-ea"/>
          <a:cs typeface="+mn-cs"/>
        </a:defRPr>
      </a:lvl4pPr>
      <a:lvl5pPr marL="1808046" algn="l" defTabSz="452019" rtl="0" eaLnBrk="1" latinLnBrk="0" hangingPunct="1">
        <a:defRPr sz="1800" kern="1200">
          <a:solidFill>
            <a:schemeClr val="tx1"/>
          </a:solidFill>
          <a:latin typeface="+mn-lt"/>
          <a:ea typeface="+mn-ea"/>
          <a:cs typeface="+mn-cs"/>
        </a:defRPr>
      </a:lvl5pPr>
      <a:lvl6pPr marL="2260057" algn="l" defTabSz="452019" rtl="0" eaLnBrk="1" latinLnBrk="0" hangingPunct="1">
        <a:defRPr sz="1800" kern="1200">
          <a:solidFill>
            <a:schemeClr val="tx1"/>
          </a:solidFill>
          <a:latin typeface="+mn-lt"/>
          <a:ea typeface="+mn-ea"/>
          <a:cs typeface="+mn-cs"/>
        </a:defRPr>
      </a:lvl6pPr>
      <a:lvl7pPr marL="2712066" algn="l" defTabSz="452019" rtl="0" eaLnBrk="1" latinLnBrk="0" hangingPunct="1">
        <a:defRPr sz="1800" kern="1200">
          <a:solidFill>
            <a:schemeClr val="tx1"/>
          </a:solidFill>
          <a:latin typeface="+mn-lt"/>
          <a:ea typeface="+mn-ea"/>
          <a:cs typeface="+mn-cs"/>
        </a:defRPr>
      </a:lvl7pPr>
      <a:lvl8pPr marL="3164075" algn="l" defTabSz="452019" rtl="0" eaLnBrk="1" latinLnBrk="0" hangingPunct="1">
        <a:defRPr sz="1800" kern="1200">
          <a:solidFill>
            <a:schemeClr val="tx1"/>
          </a:solidFill>
          <a:latin typeface="+mn-lt"/>
          <a:ea typeface="+mn-ea"/>
          <a:cs typeface="+mn-cs"/>
        </a:defRPr>
      </a:lvl8pPr>
      <a:lvl9pPr marL="3616087" algn="l" defTabSz="452019"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1" y="6356358"/>
            <a:ext cx="2895600" cy="365125"/>
          </a:xfrm>
          <a:prstGeom prst="rect">
            <a:avLst/>
          </a:prstGeom>
        </p:spPr>
        <p:txBody>
          <a:bodyPr vert="horz" lIns="89518" tIns="44767" rIns="89518" bIns="44767" rtlCol="0" anchor="ctr"/>
          <a:lstStyle>
            <a:lvl1pPr algn="ctr">
              <a:defRPr sz="1200">
                <a:solidFill>
                  <a:schemeClr val="tx1">
                    <a:tint val="75000"/>
                  </a:schemeClr>
                </a:solidFill>
              </a:defRPr>
            </a:lvl1pPr>
          </a:lstStyle>
          <a:p>
            <a:pPr defTabSz="447559"/>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89518" tIns="44767" rIns="89518" bIns="44767" rtlCol="0" anchor="ctr"/>
          <a:lstStyle>
            <a:lvl1pPr algn="ctr">
              <a:defRPr sz="1200">
                <a:solidFill>
                  <a:schemeClr val="tx1">
                    <a:tint val="75000"/>
                  </a:schemeClr>
                </a:solidFill>
              </a:defRPr>
            </a:lvl1pPr>
          </a:lstStyle>
          <a:p>
            <a:pPr defTabSz="447559"/>
            <a:fld id="{EAC9EF76-D347-4DE5-8542-F97088302A87}" type="slidenum">
              <a:rPr lang="fr-CH" smtClean="0">
                <a:solidFill>
                  <a:srgbClr val="636463">
                    <a:tint val="75000"/>
                  </a:srgbClr>
                </a:solidFill>
              </a:rPr>
              <a:pPr defTabSz="447559"/>
              <a:t>‹#›</a:t>
            </a:fld>
            <a:endParaRPr lang="fr-CH" dirty="0">
              <a:solidFill>
                <a:srgbClr val="636463">
                  <a:tint val="75000"/>
                </a:srgbClr>
              </a:solidFill>
            </a:endParaRPr>
          </a:p>
        </p:txBody>
      </p:sp>
    </p:spTree>
    <p:extLst>
      <p:ext uri="{BB962C8B-B14F-4D97-AF65-F5344CB8AC3E}">
        <p14:creationId xmlns:p14="http://schemas.microsoft.com/office/powerpoint/2010/main" val="1128216676"/>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 id="2147484910" r:id="rId12"/>
  </p:sldLayoutIdLst>
  <p:timing>
    <p:tnLst>
      <p:par>
        <p:cTn id="1" dur="indefinite" restart="never" nodeType="tmRoot"/>
      </p:par>
    </p:tnLst>
  </p:timing>
  <p:hf hdr="0" dt="0"/>
  <p:txStyles>
    <p:titleStyle>
      <a:lvl1pPr algn="ctr" defTabSz="447559" rtl="0" eaLnBrk="1" latinLnBrk="0" hangingPunct="1">
        <a:spcBef>
          <a:spcPct val="0"/>
        </a:spcBef>
        <a:buNone/>
        <a:defRPr sz="4400" kern="1200">
          <a:solidFill>
            <a:schemeClr val="tx1"/>
          </a:solidFill>
          <a:latin typeface="+mj-lt"/>
          <a:ea typeface="+mj-ea"/>
          <a:cs typeface="+mj-cs"/>
        </a:defRPr>
      </a:lvl1pPr>
    </p:titleStyle>
    <p:bodyStyle>
      <a:lvl1pPr marL="335655" indent="-335655" algn="l" defTabSz="447559" rtl="0" eaLnBrk="1" latinLnBrk="0" hangingPunct="1">
        <a:spcBef>
          <a:spcPct val="20000"/>
        </a:spcBef>
        <a:buFont typeface="Arial"/>
        <a:buChar char="•"/>
        <a:defRPr sz="3200" kern="1200">
          <a:solidFill>
            <a:schemeClr val="tx1"/>
          </a:solidFill>
          <a:latin typeface="+mn-lt"/>
          <a:ea typeface="+mn-ea"/>
          <a:cs typeface="+mn-cs"/>
        </a:defRPr>
      </a:lvl1pPr>
      <a:lvl2pPr marL="727247" indent="-279710" algn="l" defTabSz="447559" rtl="0" eaLnBrk="1" latinLnBrk="0" hangingPunct="1">
        <a:spcBef>
          <a:spcPct val="20000"/>
        </a:spcBef>
        <a:buFont typeface="Arial"/>
        <a:buChar char="–"/>
        <a:defRPr sz="2800" kern="1200">
          <a:solidFill>
            <a:schemeClr val="tx1"/>
          </a:solidFill>
          <a:latin typeface="+mn-lt"/>
          <a:ea typeface="+mn-ea"/>
          <a:cs typeface="+mn-cs"/>
        </a:defRPr>
      </a:lvl2pPr>
      <a:lvl3pPr marL="1118871" indent="-223803" algn="l" defTabSz="447559" rtl="0" eaLnBrk="1" latinLnBrk="0" hangingPunct="1">
        <a:spcBef>
          <a:spcPct val="20000"/>
        </a:spcBef>
        <a:buFont typeface="Arial"/>
        <a:buChar char="•"/>
        <a:defRPr sz="2400" kern="1200">
          <a:solidFill>
            <a:schemeClr val="tx1"/>
          </a:solidFill>
          <a:latin typeface="+mn-lt"/>
          <a:ea typeface="+mn-ea"/>
          <a:cs typeface="+mn-cs"/>
        </a:defRPr>
      </a:lvl3pPr>
      <a:lvl4pPr marL="1566396" indent="-223803" algn="l" defTabSz="447559" rtl="0" eaLnBrk="1" latinLnBrk="0" hangingPunct="1">
        <a:spcBef>
          <a:spcPct val="20000"/>
        </a:spcBef>
        <a:buFont typeface="Arial"/>
        <a:buChar char="–"/>
        <a:defRPr sz="2000" kern="1200">
          <a:solidFill>
            <a:schemeClr val="tx1"/>
          </a:solidFill>
          <a:latin typeface="+mn-lt"/>
          <a:ea typeface="+mn-ea"/>
          <a:cs typeface="+mn-cs"/>
        </a:defRPr>
      </a:lvl4pPr>
      <a:lvl5pPr marL="2013936" indent="-223803" algn="l" defTabSz="447559" rtl="0" eaLnBrk="1" latinLnBrk="0" hangingPunct="1">
        <a:spcBef>
          <a:spcPct val="20000"/>
        </a:spcBef>
        <a:buFont typeface="Arial"/>
        <a:buChar char="»"/>
        <a:defRPr sz="2000" kern="1200">
          <a:solidFill>
            <a:schemeClr val="tx1"/>
          </a:solidFill>
          <a:latin typeface="+mn-lt"/>
          <a:ea typeface="+mn-ea"/>
          <a:cs typeface="+mn-cs"/>
        </a:defRPr>
      </a:lvl5pPr>
      <a:lvl6pPr marL="2461483" indent="-223803" algn="l" defTabSz="447559" rtl="0" eaLnBrk="1" latinLnBrk="0" hangingPunct="1">
        <a:spcBef>
          <a:spcPct val="20000"/>
        </a:spcBef>
        <a:buFont typeface="Arial"/>
        <a:buChar char="•"/>
        <a:defRPr sz="2000" kern="1200">
          <a:solidFill>
            <a:schemeClr val="tx1"/>
          </a:solidFill>
          <a:latin typeface="+mn-lt"/>
          <a:ea typeface="+mn-ea"/>
          <a:cs typeface="+mn-cs"/>
        </a:defRPr>
      </a:lvl6pPr>
      <a:lvl7pPr marL="2909024" indent="-223803" algn="l" defTabSz="447559" rtl="0" eaLnBrk="1" latinLnBrk="0" hangingPunct="1">
        <a:spcBef>
          <a:spcPct val="20000"/>
        </a:spcBef>
        <a:buFont typeface="Arial"/>
        <a:buChar char="•"/>
        <a:defRPr sz="2000" kern="1200">
          <a:solidFill>
            <a:schemeClr val="tx1"/>
          </a:solidFill>
          <a:latin typeface="+mn-lt"/>
          <a:ea typeface="+mn-ea"/>
          <a:cs typeface="+mn-cs"/>
        </a:defRPr>
      </a:lvl7pPr>
      <a:lvl8pPr marL="3356571" indent="-223803" algn="l" defTabSz="447559" rtl="0" eaLnBrk="1" latinLnBrk="0" hangingPunct="1">
        <a:spcBef>
          <a:spcPct val="20000"/>
        </a:spcBef>
        <a:buFont typeface="Arial"/>
        <a:buChar char="•"/>
        <a:defRPr sz="2000" kern="1200">
          <a:solidFill>
            <a:schemeClr val="tx1"/>
          </a:solidFill>
          <a:latin typeface="+mn-lt"/>
          <a:ea typeface="+mn-ea"/>
          <a:cs typeface="+mn-cs"/>
        </a:defRPr>
      </a:lvl8pPr>
      <a:lvl9pPr marL="3804108" indent="-223803" algn="l" defTabSz="4475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7559" rtl="0" eaLnBrk="1" latinLnBrk="0" hangingPunct="1">
        <a:defRPr sz="1800" kern="1200">
          <a:solidFill>
            <a:schemeClr val="tx1"/>
          </a:solidFill>
          <a:latin typeface="+mn-lt"/>
          <a:ea typeface="+mn-ea"/>
          <a:cs typeface="+mn-cs"/>
        </a:defRPr>
      </a:lvl1pPr>
      <a:lvl2pPr marL="447559" algn="l" defTabSz="447559" rtl="0" eaLnBrk="1" latinLnBrk="0" hangingPunct="1">
        <a:defRPr sz="1800" kern="1200">
          <a:solidFill>
            <a:schemeClr val="tx1"/>
          </a:solidFill>
          <a:latin typeface="+mn-lt"/>
          <a:ea typeface="+mn-ea"/>
          <a:cs typeface="+mn-cs"/>
        </a:defRPr>
      </a:lvl2pPr>
      <a:lvl3pPr marL="895109" algn="l" defTabSz="447559" rtl="0" eaLnBrk="1" latinLnBrk="0" hangingPunct="1">
        <a:defRPr sz="1800" kern="1200">
          <a:solidFill>
            <a:schemeClr val="tx1"/>
          </a:solidFill>
          <a:latin typeface="+mn-lt"/>
          <a:ea typeface="+mn-ea"/>
          <a:cs typeface="+mn-cs"/>
        </a:defRPr>
      </a:lvl3pPr>
      <a:lvl4pPr marL="1342634" algn="l" defTabSz="447559" rtl="0" eaLnBrk="1" latinLnBrk="0" hangingPunct="1">
        <a:defRPr sz="1800" kern="1200">
          <a:solidFill>
            <a:schemeClr val="tx1"/>
          </a:solidFill>
          <a:latin typeface="+mn-lt"/>
          <a:ea typeface="+mn-ea"/>
          <a:cs typeface="+mn-cs"/>
        </a:defRPr>
      </a:lvl4pPr>
      <a:lvl5pPr marL="1790177" algn="l" defTabSz="447559" rtl="0" eaLnBrk="1" latinLnBrk="0" hangingPunct="1">
        <a:defRPr sz="1800" kern="1200">
          <a:solidFill>
            <a:schemeClr val="tx1"/>
          </a:solidFill>
          <a:latin typeface="+mn-lt"/>
          <a:ea typeface="+mn-ea"/>
          <a:cs typeface="+mn-cs"/>
        </a:defRPr>
      </a:lvl5pPr>
      <a:lvl6pPr marL="2237712" algn="l" defTabSz="447559" rtl="0" eaLnBrk="1" latinLnBrk="0" hangingPunct="1">
        <a:defRPr sz="1800" kern="1200">
          <a:solidFill>
            <a:schemeClr val="tx1"/>
          </a:solidFill>
          <a:latin typeface="+mn-lt"/>
          <a:ea typeface="+mn-ea"/>
          <a:cs typeface="+mn-cs"/>
        </a:defRPr>
      </a:lvl6pPr>
      <a:lvl7pPr marL="2685253" algn="l" defTabSz="447559" rtl="0" eaLnBrk="1" latinLnBrk="0" hangingPunct="1">
        <a:defRPr sz="1800" kern="1200">
          <a:solidFill>
            <a:schemeClr val="tx1"/>
          </a:solidFill>
          <a:latin typeface="+mn-lt"/>
          <a:ea typeface="+mn-ea"/>
          <a:cs typeface="+mn-cs"/>
        </a:defRPr>
      </a:lvl7pPr>
      <a:lvl8pPr marL="3132797" algn="l" defTabSz="447559" rtl="0" eaLnBrk="1" latinLnBrk="0" hangingPunct="1">
        <a:defRPr sz="1800" kern="1200">
          <a:solidFill>
            <a:schemeClr val="tx1"/>
          </a:solidFill>
          <a:latin typeface="+mn-lt"/>
          <a:ea typeface="+mn-ea"/>
          <a:cs typeface="+mn-cs"/>
        </a:defRPr>
      </a:lvl8pPr>
      <a:lvl9pPr marL="3580334" algn="l" defTabSz="447559"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678" tIns="45343" rIns="90678" bIns="45343" rtlCol="0" anchor="ctr"/>
          <a:lstStyle>
            <a:lvl1pPr algn="ctr">
              <a:defRPr sz="1200">
                <a:solidFill>
                  <a:schemeClr val="tx1">
                    <a:tint val="75000"/>
                  </a:schemeClr>
                </a:solidFill>
              </a:defRPr>
            </a:lvl1pPr>
          </a:lstStyle>
          <a:p>
            <a:pPr defTabSz="453397"/>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678" tIns="45343" rIns="90678" bIns="45343" rtlCol="0" anchor="ctr"/>
          <a:lstStyle>
            <a:lvl1pPr algn="ctr">
              <a:defRPr sz="1200">
                <a:solidFill>
                  <a:schemeClr val="tx1">
                    <a:tint val="75000"/>
                  </a:schemeClr>
                </a:solidFill>
              </a:defRPr>
            </a:lvl1pPr>
          </a:lstStyle>
          <a:p>
            <a:pPr defTabSz="453397"/>
            <a:fld id="{EAC9EF76-D347-4DE5-8542-F97088302A87}" type="slidenum">
              <a:rPr lang="fr-CH" smtClean="0">
                <a:solidFill>
                  <a:srgbClr val="636463">
                    <a:tint val="75000"/>
                  </a:srgbClr>
                </a:solidFill>
              </a:rPr>
              <a:pPr defTabSz="453397"/>
              <a:t>‹#›</a:t>
            </a:fld>
            <a:endParaRPr lang="fr-CH" dirty="0">
              <a:solidFill>
                <a:srgbClr val="636463">
                  <a:tint val="75000"/>
                </a:srgbClr>
              </a:solidFill>
            </a:endParaRPr>
          </a:p>
        </p:txBody>
      </p:sp>
    </p:spTree>
    <p:extLst>
      <p:ext uri="{BB962C8B-B14F-4D97-AF65-F5344CB8AC3E}">
        <p14:creationId xmlns:p14="http://schemas.microsoft.com/office/powerpoint/2010/main" val="3165185893"/>
      </p:ext>
    </p:extLst>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 id="2147485048" r:id="rId12"/>
    <p:sldLayoutId id="2147485050" r:id="rId13"/>
  </p:sldLayoutIdLst>
  <p:timing>
    <p:tnLst>
      <p:par>
        <p:cTn id="1" dur="indefinite" restart="never" nodeType="tmRoot"/>
      </p:par>
    </p:tnLst>
  </p:timing>
  <p:hf hdr="0" dt="0"/>
  <p:txStyles>
    <p:titleStyle>
      <a:lvl1pPr algn="ctr" defTabSz="453397" rtl="0" eaLnBrk="1" latinLnBrk="0" hangingPunct="1">
        <a:spcBef>
          <a:spcPct val="0"/>
        </a:spcBef>
        <a:buNone/>
        <a:defRPr sz="4400" kern="1200">
          <a:solidFill>
            <a:schemeClr val="tx1"/>
          </a:solidFill>
          <a:latin typeface="+mj-lt"/>
          <a:ea typeface="+mj-ea"/>
          <a:cs typeface="+mj-cs"/>
        </a:defRPr>
      </a:lvl1pPr>
    </p:titleStyle>
    <p:bodyStyle>
      <a:lvl1pPr marL="340043" indent="-340043" algn="l" defTabSz="453397" rtl="0" eaLnBrk="1" latinLnBrk="0" hangingPunct="1">
        <a:spcBef>
          <a:spcPct val="20000"/>
        </a:spcBef>
        <a:buFont typeface="Arial"/>
        <a:buChar char="•"/>
        <a:defRPr sz="3200" kern="1200">
          <a:solidFill>
            <a:schemeClr val="tx1"/>
          </a:solidFill>
          <a:latin typeface="+mn-lt"/>
          <a:ea typeface="+mn-ea"/>
          <a:cs typeface="+mn-cs"/>
        </a:defRPr>
      </a:lvl1pPr>
      <a:lvl2pPr marL="736747" indent="-283367" algn="l" defTabSz="453397" rtl="0" eaLnBrk="1" latinLnBrk="0" hangingPunct="1">
        <a:spcBef>
          <a:spcPct val="20000"/>
        </a:spcBef>
        <a:buFont typeface="Arial"/>
        <a:buChar char="–"/>
        <a:defRPr sz="2800" kern="1200">
          <a:solidFill>
            <a:schemeClr val="tx1"/>
          </a:solidFill>
          <a:latin typeface="+mn-lt"/>
          <a:ea typeface="+mn-ea"/>
          <a:cs typeface="+mn-cs"/>
        </a:defRPr>
      </a:lvl2pPr>
      <a:lvl3pPr marL="1133479" indent="-226716" algn="l" defTabSz="453397" rtl="0" eaLnBrk="1" latinLnBrk="0" hangingPunct="1">
        <a:spcBef>
          <a:spcPct val="20000"/>
        </a:spcBef>
        <a:buFont typeface="Arial"/>
        <a:buChar char="•"/>
        <a:defRPr sz="2400" kern="1200">
          <a:solidFill>
            <a:schemeClr val="tx1"/>
          </a:solidFill>
          <a:latin typeface="+mn-lt"/>
          <a:ea typeface="+mn-ea"/>
          <a:cs typeface="+mn-cs"/>
        </a:defRPr>
      </a:lvl3pPr>
      <a:lvl4pPr marL="1586862" indent="-226716" algn="l" defTabSz="453397" rtl="0" eaLnBrk="1" latinLnBrk="0" hangingPunct="1">
        <a:spcBef>
          <a:spcPct val="20000"/>
        </a:spcBef>
        <a:buFont typeface="Arial"/>
        <a:buChar char="–"/>
        <a:defRPr sz="2000" kern="1200">
          <a:solidFill>
            <a:schemeClr val="tx1"/>
          </a:solidFill>
          <a:latin typeface="+mn-lt"/>
          <a:ea typeface="+mn-ea"/>
          <a:cs typeface="+mn-cs"/>
        </a:defRPr>
      </a:lvl4pPr>
      <a:lvl5pPr marL="2040251" indent="-226716" algn="l" defTabSz="453397" rtl="0" eaLnBrk="1" latinLnBrk="0" hangingPunct="1">
        <a:spcBef>
          <a:spcPct val="20000"/>
        </a:spcBef>
        <a:buFont typeface="Arial"/>
        <a:buChar char="»"/>
        <a:defRPr sz="2000" kern="1200">
          <a:solidFill>
            <a:schemeClr val="tx1"/>
          </a:solidFill>
          <a:latin typeface="+mn-lt"/>
          <a:ea typeface="+mn-ea"/>
          <a:cs typeface="+mn-cs"/>
        </a:defRPr>
      </a:lvl5pPr>
      <a:lvl6pPr marL="2493637" indent="-226716" algn="l" defTabSz="453397" rtl="0" eaLnBrk="1" latinLnBrk="0" hangingPunct="1">
        <a:spcBef>
          <a:spcPct val="20000"/>
        </a:spcBef>
        <a:buFont typeface="Arial"/>
        <a:buChar char="•"/>
        <a:defRPr sz="2000" kern="1200">
          <a:solidFill>
            <a:schemeClr val="tx1"/>
          </a:solidFill>
          <a:latin typeface="+mn-lt"/>
          <a:ea typeface="+mn-ea"/>
          <a:cs typeface="+mn-cs"/>
        </a:defRPr>
      </a:lvl6pPr>
      <a:lvl7pPr marL="2947028" indent="-226716" algn="l" defTabSz="453397" rtl="0" eaLnBrk="1" latinLnBrk="0" hangingPunct="1">
        <a:spcBef>
          <a:spcPct val="20000"/>
        </a:spcBef>
        <a:buFont typeface="Arial"/>
        <a:buChar char="•"/>
        <a:defRPr sz="2000" kern="1200">
          <a:solidFill>
            <a:schemeClr val="tx1"/>
          </a:solidFill>
          <a:latin typeface="+mn-lt"/>
          <a:ea typeface="+mn-ea"/>
          <a:cs typeface="+mn-cs"/>
        </a:defRPr>
      </a:lvl7pPr>
      <a:lvl8pPr marL="3400416" indent="-226716" algn="l" defTabSz="453397" rtl="0" eaLnBrk="1" latinLnBrk="0" hangingPunct="1">
        <a:spcBef>
          <a:spcPct val="20000"/>
        </a:spcBef>
        <a:buFont typeface="Arial"/>
        <a:buChar char="•"/>
        <a:defRPr sz="2000" kern="1200">
          <a:solidFill>
            <a:schemeClr val="tx1"/>
          </a:solidFill>
          <a:latin typeface="+mn-lt"/>
          <a:ea typeface="+mn-ea"/>
          <a:cs typeface="+mn-cs"/>
        </a:defRPr>
      </a:lvl8pPr>
      <a:lvl9pPr marL="3853804" indent="-226716" algn="l" defTabSz="4533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3397" rtl="0" eaLnBrk="1" latinLnBrk="0" hangingPunct="1">
        <a:defRPr sz="1800" kern="1200">
          <a:solidFill>
            <a:schemeClr val="tx1"/>
          </a:solidFill>
          <a:latin typeface="+mn-lt"/>
          <a:ea typeface="+mn-ea"/>
          <a:cs typeface="+mn-cs"/>
        </a:defRPr>
      </a:lvl1pPr>
      <a:lvl2pPr marL="453397" algn="l" defTabSz="453397" rtl="0" eaLnBrk="1" latinLnBrk="0" hangingPunct="1">
        <a:defRPr sz="1800" kern="1200">
          <a:solidFill>
            <a:schemeClr val="tx1"/>
          </a:solidFill>
          <a:latin typeface="+mn-lt"/>
          <a:ea typeface="+mn-ea"/>
          <a:cs typeface="+mn-cs"/>
        </a:defRPr>
      </a:lvl2pPr>
      <a:lvl3pPr marL="906785" algn="l" defTabSz="453397" rtl="0" eaLnBrk="1" latinLnBrk="0" hangingPunct="1">
        <a:defRPr sz="1800" kern="1200">
          <a:solidFill>
            <a:schemeClr val="tx1"/>
          </a:solidFill>
          <a:latin typeface="+mn-lt"/>
          <a:ea typeface="+mn-ea"/>
          <a:cs typeface="+mn-cs"/>
        </a:defRPr>
      </a:lvl3pPr>
      <a:lvl4pPr marL="1360170" algn="l" defTabSz="453397" rtl="0" eaLnBrk="1" latinLnBrk="0" hangingPunct="1">
        <a:defRPr sz="1800" kern="1200">
          <a:solidFill>
            <a:schemeClr val="tx1"/>
          </a:solidFill>
          <a:latin typeface="+mn-lt"/>
          <a:ea typeface="+mn-ea"/>
          <a:cs typeface="+mn-cs"/>
        </a:defRPr>
      </a:lvl4pPr>
      <a:lvl5pPr marL="1813556" algn="l" defTabSz="453397" rtl="0" eaLnBrk="1" latinLnBrk="0" hangingPunct="1">
        <a:defRPr sz="1800" kern="1200">
          <a:solidFill>
            <a:schemeClr val="tx1"/>
          </a:solidFill>
          <a:latin typeface="+mn-lt"/>
          <a:ea typeface="+mn-ea"/>
          <a:cs typeface="+mn-cs"/>
        </a:defRPr>
      </a:lvl5pPr>
      <a:lvl6pPr marL="2266944" algn="l" defTabSz="453397" rtl="0" eaLnBrk="1" latinLnBrk="0" hangingPunct="1">
        <a:defRPr sz="1800" kern="1200">
          <a:solidFill>
            <a:schemeClr val="tx1"/>
          </a:solidFill>
          <a:latin typeface="+mn-lt"/>
          <a:ea typeface="+mn-ea"/>
          <a:cs typeface="+mn-cs"/>
        </a:defRPr>
      </a:lvl6pPr>
      <a:lvl7pPr marL="2720333" algn="l" defTabSz="453397" rtl="0" eaLnBrk="1" latinLnBrk="0" hangingPunct="1">
        <a:defRPr sz="1800" kern="1200">
          <a:solidFill>
            <a:schemeClr val="tx1"/>
          </a:solidFill>
          <a:latin typeface="+mn-lt"/>
          <a:ea typeface="+mn-ea"/>
          <a:cs typeface="+mn-cs"/>
        </a:defRPr>
      </a:lvl7pPr>
      <a:lvl8pPr marL="3173717" algn="l" defTabSz="453397" rtl="0" eaLnBrk="1" latinLnBrk="0" hangingPunct="1">
        <a:defRPr sz="1800" kern="1200">
          <a:solidFill>
            <a:schemeClr val="tx1"/>
          </a:solidFill>
          <a:latin typeface="+mn-lt"/>
          <a:ea typeface="+mn-ea"/>
          <a:cs typeface="+mn-cs"/>
        </a:defRPr>
      </a:lvl8pPr>
      <a:lvl9pPr marL="3627106" algn="l" defTabSz="453397"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0774" tIns="45390" rIns="90774" bIns="45390" rtlCol="0" anchor="ctr"/>
          <a:lstStyle>
            <a:lvl1pPr algn="ctr">
              <a:defRPr sz="1200">
                <a:solidFill>
                  <a:schemeClr val="tx1">
                    <a:tint val="75000"/>
                  </a:schemeClr>
                </a:solidFill>
              </a:defRPr>
            </a:lvl1pPr>
          </a:lstStyle>
          <a:p>
            <a:pPr defTabSz="453874"/>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0774" tIns="45390" rIns="90774" bIns="45390" rtlCol="0" anchor="ctr"/>
          <a:lstStyle>
            <a:lvl1pPr algn="ctr">
              <a:defRPr sz="1200">
                <a:solidFill>
                  <a:schemeClr val="tx1">
                    <a:tint val="75000"/>
                  </a:schemeClr>
                </a:solidFill>
              </a:defRPr>
            </a:lvl1pPr>
          </a:lstStyle>
          <a:p>
            <a:pPr defTabSz="453874"/>
            <a:fld id="{EAC9EF76-D347-4DE5-8542-F97088302A87}" type="slidenum">
              <a:rPr lang="fr-CH" smtClean="0">
                <a:solidFill>
                  <a:srgbClr val="636463">
                    <a:tint val="75000"/>
                  </a:srgbClr>
                </a:solidFill>
              </a:rPr>
              <a:pPr defTabSz="453874"/>
              <a:t>‹#›</a:t>
            </a:fld>
            <a:endParaRPr lang="fr-CH" dirty="0">
              <a:solidFill>
                <a:srgbClr val="636463">
                  <a:tint val="75000"/>
                </a:srgbClr>
              </a:solidFill>
            </a:endParaRPr>
          </a:p>
        </p:txBody>
      </p:sp>
    </p:spTree>
    <p:extLst>
      <p:ext uri="{BB962C8B-B14F-4D97-AF65-F5344CB8AC3E}">
        <p14:creationId xmlns:p14="http://schemas.microsoft.com/office/powerpoint/2010/main" val="717680216"/>
      </p:ext>
    </p:extLst>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 id="2147485075" r:id="rId12"/>
    <p:sldLayoutId id="2147485076" r:id="rId13"/>
    <p:sldLayoutId id="2147485077" r:id="rId14"/>
  </p:sldLayoutIdLst>
  <p:timing>
    <p:tnLst>
      <p:par>
        <p:cTn id="1" dur="indefinite" restart="never" nodeType="tmRoot"/>
      </p:par>
    </p:tnLst>
  </p:timing>
  <p:hf hdr="0" dt="0"/>
  <p:txStyles>
    <p:titleStyle>
      <a:lvl1pPr algn="ctr" defTabSz="453874" rtl="0" eaLnBrk="1" latinLnBrk="0" hangingPunct="1">
        <a:spcBef>
          <a:spcPct val="0"/>
        </a:spcBef>
        <a:buNone/>
        <a:defRPr sz="4400" kern="1200">
          <a:solidFill>
            <a:schemeClr val="tx1"/>
          </a:solidFill>
          <a:latin typeface="+mj-lt"/>
          <a:ea typeface="+mj-ea"/>
          <a:cs typeface="+mj-cs"/>
        </a:defRPr>
      </a:lvl1pPr>
    </p:titleStyle>
    <p:bodyStyle>
      <a:lvl1pPr marL="340399" indent="-340399" algn="l" defTabSz="453874" rtl="0" eaLnBrk="1" latinLnBrk="0" hangingPunct="1">
        <a:spcBef>
          <a:spcPct val="20000"/>
        </a:spcBef>
        <a:buFont typeface="Arial"/>
        <a:buChar char="•"/>
        <a:defRPr sz="3200" kern="1200">
          <a:solidFill>
            <a:schemeClr val="tx1"/>
          </a:solidFill>
          <a:latin typeface="+mn-lt"/>
          <a:ea typeface="+mn-ea"/>
          <a:cs typeface="+mn-cs"/>
        </a:defRPr>
      </a:lvl1pPr>
      <a:lvl2pPr marL="737524" indent="-283665" algn="l" defTabSz="453874" rtl="0" eaLnBrk="1" latinLnBrk="0" hangingPunct="1">
        <a:spcBef>
          <a:spcPct val="20000"/>
        </a:spcBef>
        <a:buFont typeface="Arial"/>
        <a:buChar char="–"/>
        <a:defRPr sz="2800" kern="1200">
          <a:solidFill>
            <a:schemeClr val="tx1"/>
          </a:solidFill>
          <a:latin typeface="+mn-lt"/>
          <a:ea typeface="+mn-ea"/>
          <a:cs typeface="+mn-cs"/>
        </a:defRPr>
      </a:lvl2pPr>
      <a:lvl3pPr marL="1134671" indent="-226952" algn="l" defTabSz="453874" rtl="0" eaLnBrk="1" latinLnBrk="0" hangingPunct="1">
        <a:spcBef>
          <a:spcPct val="20000"/>
        </a:spcBef>
        <a:buFont typeface="Arial"/>
        <a:buChar char="•"/>
        <a:defRPr sz="2400" kern="1200">
          <a:solidFill>
            <a:schemeClr val="tx1"/>
          </a:solidFill>
          <a:latin typeface="+mn-lt"/>
          <a:ea typeface="+mn-ea"/>
          <a:cs typeface="+mn-cs"/>
        </a:defRPr>
      </a:lvl3pPr>
      <a:lvl4pPr marL="1588531" indent="-226952" algn="l" defTabSz="453874" rtl="0" eaLnBrk="1" latinLnBrk="0" hangingPunct="1">
        <a:spcBef>
          <a:spcPct val="20000"/>
        </a:spcBef>
        <a:buFont typeface="Arial"/>
        <a:buChar char="–"/>
        <a:defRPr sz="2000" kern="1200">
          <a:solidFill>
            <a:schemeClr val="tx1"/>
          </a:solidFill>
          <a:latin typeface="+mn-lt"/>
          <a:ea typeface="+mn-ea"/>
          <a:cs typeface="+mn-cs"/>
        </a:defRPr>
      </a:lvl4pPr>
      <a:lvl5pPr marL="2042398" indent="-226952" algn="l" defTabSz="453874" rtl="0" eaLnBrk="1" latinLnBrk="0" hangingPunct="1">
        <a:spcBef>
          <a:spcPct val="20000"/>
        </a:spcBef>
        <a:buFont typeface="Arial"/>
        <a:buChar char="»"/>
        <a:defRPr sz="2000" kern="1200">
          <a:solidFill>
            <a:schemeClr val="tx1"/>
          </a:solidFill>
          <a:latin typeface="+mn-lt"/>
          <a:ea typeface="+mn-ea"/>
          <a:cs typeface="+mn-cs"/>
        </a:defRPr>
      </a:lvl5pPr>
      <a:lvl6pPr marL="2496262" indent="-226952" algn="l" defTabSz="453874" rtl="0" eaLnBrk="1" latinLnBrk="0" hangingPunct="1">
        <a:spcBef>
          <a:spcPct val="20000"/>
        </a:spcBef>
        <a:buFont typeface="Arial"/>
        <a:buChar char="•"/>
        <a:defRPr sz="2000" kern="1200">
          <a:solidFill>
            <a:schemeClr val="tx1"/>
          </a:solidFill>
          <a:latin typeface="+mn-lt"/>
          <a:ea typeface="+mn-ea"/>
          <a:cs typeface="+mn-cs"/>
        </a:defRPr>
      </a:lvl6pPr>
      <a:lvl7pPr marL="2950131" indent="-226952" algn="l" defTabSz="453874" rtl="0" eaLnBrk="1" latinLnBrk="0" hangingPunct="1">
        <a:spcBef>
          <a:spcPct val="20000"/>
        </a:spcBef>
        <a:buFont typeface="Arial"/>
        <a:buChar char="•"/>
        <a:defRPr sz="2000" kern="1200">
          <a:solidFill>
            <a:schemeClr val="tx1"/>
          </a:solidFill>
          <a:latin typeface="+mn-lt"/>
          <a:ea typeface="+mn-ea"/>
          <a:cs typeface="+mn-cs"/>
        </a:defRPr>
      </a:lvl7pPr>
      <a:lvl8pPr marL="3403997" indent="-226952" algn="l" defTabSz="453874" rtl="0" eaLnBrk="1" latinLnBrk="0" hangingPunct="1">
        <a:spcBef>
          <a:spcPct val="20000"/>
        </a:spcBef>
        <a:buFont typeface="Arial"/>
        <a:buChar char="•"/>
        <a:defRPr sz="2000" kern="1200">
          <a:solidFill>
            <a:schemeClr val="tx1"/>
          </a:solidFill>
          <a:latin typeface="+mn-lt"/>
          <a:ea typeface="+mn-ea"/>
          <a:cs typeface="+mn-cs"/>
        </a:defRPr>
      </a:lvl8pPr>
      <a:lvl9pPr marL="3857860" indent="-226952" algn="l" defTabSz="45387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3874" rtl="0" eaLnBrk="1" latinLnBrk="0" hangingPunct="1">
        <a:defRPr sz="1800" kern="1200">
          <a:solidFill>
            <a:schemeClr val="tx1"/>
          </a:solidFill>
          <a:latin typeface="+mn-lt"/>
          <a:ea typeface="+mn-ea"/>
          <a:cs typeface="+mn-cs"/>
        </a:defRPr>
      </a:lvl1pPr>
      <a:lvl2pPr marL="453874" algn="l" defTabSz="453874" rtl="0" eaLnBrk="1" latinLnBrk="0" hangingPunct="1">
        <a:defRPr sz="1800" kern="1200">
          <a:solidFill>
            <a:schemeClr val="tx1"/>
          </a:solidFill>
          <a:latin typeface="+mn-lt"/>
          <a:ea typeface="+mn-ea"/>
          <a:cs typeface="+mn-cs"/>
        </a:defRPr>
      </a:lvl2pPr>
      <a:lvl3pPr marL="907740" algn="l" defTabSz="453874" rtl="0" eaLnBrk="1" latinLnBrk="0" hangingPunct="1">
        <a:defRPr sz="1800" kern="1200">
          <a:solidFill>
            <a:schemeClr val="tx1"/>
          </a:solidFill>
          <a:latin typeface="+mn-lt"/>
          <a:ea typeface="+mn-ea"/>
          <a:cs typeface="+mn-cs"/>
        </a:defRPr>
      </a:lvl3pPr>
      <a:lvl4pPr marL="1361602" algn="l" defTabSz="453874" rtl="0" eaLnBrk="1" latinLnBrk="0" hangingPunct="1">
        <a:defRPr sz="1800" kern="1200">
          <a:solidFill>
            <a:schemeClr val="tx1"/>
          </a:solidFill>
          <a:latin typeface="+mn-lt"/>
          <a:ea typeface="+mn-ea"/>
          <a:cs typeface="+mn-cs"/>
        </a:defRPr>
      </a:lvl4pPr>
      <a:lvl5pPr marL="1815465" algn="l" defTabSz="453874" rtl="0" eaLnBrk="1" latinLnBrk="0" hangingPunct="1">
        <a:defRPr sz="1800" kern="1200">
          <a:solidFill>
            <a:schemeClr val="tx1"/>
          </a:solidFill>
          <a:latin typeface="+mn-lt"/>
          <a:ea typeface="+mn-ea"/>
          <a:cs typeface="+mn-cs"/>
        </a:defRPr>
      </a:lvl5pPr>
      <a:lvl6pPr marL="2269330" algn="l" defTabSz="453874" rtl="0" eaLnBrk="1" latinLnBrk="0" hangingPunct="1">
        <a:defRPr sz="1800" kern="1200">
          <a:solidFill>
            <a:schemeClr val="tx1"/>
          </a:solidFill>
          <a:latin typeface="+mn-lt"/>
          <a:ea typeface="+mn-ea"/>
          <a:cs typeface="+mn-cs"/>
        </a:defRPr>
      </a:lvl6pPr>
      <a:lvl7pPr marL="2723198" algn="l" defTabSz="453874" rtl="0" eaLnBrk="1" latinLnBrk="0" hangingPunct="1">
        <a:defRPr sz="1800" kern="1200">
          <a:solidFill>
            <a:schemeClr val="tx1"/>
          </a:solidFill>
          <a:latin typeface="+mn-lt"/>
          <a:ea typeface="+mn-ea"/>
          <a:cs typeface="+mn-cs"/>
        </a:defRPr>
      </a:lvl7pPr>
      <a:lvl8pPr marL="3177059" algn="l" defTabSz="453874" rtl="0" eaLnBrk="1" latinLnBrk="0" hangingPunct="1">
        <a:defRPr sz="1800" kern="1200">
          <a:solidFill>
            <a:schemeClr val="tx1"/>
          </a:solidFill>
          <a:latin typeface="+mn-lt"/>
          <a:ea typeface="+mn-ea"/>
          <a:cs typeface="+mn-cs"/>
        </a:defRPr>
      </a:lvl8pPr>
      <a:lvl9pPr marL="3630926" algn="l" defTabSz="453874"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1" y="6356354"/>
            <a:ext cx="2895600" cy="365125"/>
          </a:xfrm>
          <a:prstGeom prst="rect">
            <a:avLst/>
          </a:prstGeom>
        </p:spPr>
        <p:txBody>
          <a:bodyPr vert="horz" lIns="91391" tIns="45696" rIns="91391" bIns="45696" rtlCol="0" anchor="ctr"/>
          <a:lstStyle>
            <a:lvl1pPr algn="ctr">
              <a:defRPr sz="1200">
                <a:solidFill>
                  <a:schemeClr val="tx1">
                    <a:tint val="75000"/>
                  </a:schemeClr>
                </a:solidFill>
              </a:defRPr>
            </a:lvl1pPr>
          </a:lstStyle>
          <a:p>
            <a:pPr defTabSz="456953"/>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4"/>
            <a:ext cx="2133600" cy="365125"/>
          </a:xfrm>
          <a:prstGeom prst="rect">
            <a:avLst/>
          </a:prstGeom>
        </p:spPr>
        <p:txBody>
          <a:bodyPr vert="horz" lIns="91391" tIns="45696" rIns="91391" bIns="45696" rtlCol="0" anchor="ctr"/>
          <a:lstStyle>
            <a:lvl1pPr algn="ctr">
              <a:defRPr sz="1200">
                <a:solidFill>
                  <a:schemeClr val="tx1">
                    <a:tint val="75000"/>
                  </a:schemeClr>
                </a:solidFill>
              </a:defRPr>
            </a:lvl1p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086007720"/>
      </p:ext>
    </p:extLst>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 id="2147485117" r:id="rId12"/>
    <p:sldLayoutId id="2147485118" r:id="rId13"/>
  </p:sldLayoutIdLst>
  <p:timing>
    <p:tnLst>
      <p:par>
        <p:cTn id="1" dur="indefinite" restart="never" nodeType="tmRoot"/>
      </p:par>
    </p:tnLst>
  </p:timing>
  <p:hf hdr="0" dt="0"/>
  <p:txStyles>
    <p:titleStyle>
      <a:lvl1pPr algn="ctr" defTabSz="456953" rtl="0" eaLnBrk="1" latinLnBrk="0" hangingPunct="1">
        <a:spcBef>
          <a:spcPct val="0"/>
        </a:spcBef>
        <a:buNone/>
        <a:defRPr sz="4400" kern="1200">
          <a:solidFill>
            <a:schemeClr val="tx1"/>
          </a:solidFill>
          <a:latin typeface="+mj-lt"/>
          <a:ea typeface="+mj-ea"/>
          <a:cs typeface="+mj-cs"/>
        </a:defRPr>
      </a:lvl1pPr>
    </p:titleStyle>
    <p:bodyStyle>
      <a:lvl1pPr marL="342715" indent="-342715" algn="l" defTabSz="456953" rtl="0" eaLnBrk="1" latinLnBrk="0" hangingPunct="1">
        <a:spcBef>
          <a:spcPct val="20000"/>
        </a:spcBef>
        <a:buFont typeface="Arial"/>
        <a:buChar char="•"/>
        <a:defRPr sz="3200" kern="1200">
          <a:solidFill>
            <a:schemeClr val="tx1"/>
          </a:solidFill>
          <a:latin typeface="+mn-lt"/>
          <a:ea typeface="+mn-ea"/>
          <a:cs typeface="+mn-cs"/>
        </a:defRPr>
      </a:lvl1pPr>
      <a:lvl2pPr marL="742550" indent="-285597" algn="l" defTabSz="456953" rtl="0" eaLnBrk="1" latinLnBrk="0" hangingPunct="1">
        <a:spcBef>
          <a:spcPct val="20000"/>
        </a:spcBef>
        <a:buFont typeface="Arial"/>
        <a:buChar char="–"/>
        <a:defRPr sz="2800" kern="1200">
          <a:solidFill>
            <a:schemeClr val="tx1"/>
          </a:solidFill>
          <a:latin typeface="+mn-lt"/>
          <a:ea typeface="+mn-ea"/>
          <a:cs typeface="+mn-cs"/>
        </a:defRPr>
      </a:lvl2pPr>
      <a:lvl3pPr marL="1142387" indent="-228478" algn="l" defTabSz="456953" rtl="0" eaLnBrk="1" latinLnBrk="0" hangingPunct="1">
        <a:spcBef>
          <a:spcPct val="20000"/>
        </a:spcBef>
        <a:buFont typeface="Arial"/>
        <a:buChar char="•"/>
        <a:defRPr sz="2400" kern="1200">
          <a:solidFill>
            <a:schemeClr val="tx1"/>
          </a:solidFill>
          <a:latin typeface="+mn-lt"/>
          <a:ea typeface="+mn-ea"/>
          <a:cs typeface="+mn-cs"/>
        </a:defRPr>
      </a:lvl3pPr>
      <a:lvl4pPr marL="1599339" indent="-228478" algn="l" defTabSz="456953" rtl="0" eaLnBrk="1" latinLnBrk="0" hangingPunct="1">
        <a:spcBef>
          <a:spcPct val="20000"/>
        </a:spcBef>
        <a:buFont typeface="Arial"/>
        <a:buChar char="–"/>
        <a:defRPr sz="2000" kern="1200">
          <a:solidFill>
            <a:schemeClr val="tx1"/>
          </a:solidFill>
          <a:latin typeface="+mn-lt"/>
          <a:ea typeface="+mn-ea"/>
          <a:cs typeface="+mn-cs"/>
        </a:defRPr>
      </a:lvl4pPr>
      <a:lvl5pPr marL="2056293" indent="-228478" algn="l" defTabSz="456953" rtl="0" eaLnBrk="1" latinLnBrk="0" hangingPunct="1">
        <a:spcBef>
          <a:spcPct val="20000"/>
        </a:spcBef>
        <a:buFont typeface="Arial"/>
        <a:buChar char="»"/>
        <a:defRPr sz="2000" kern="1200">
          <a:solidFill>
            <a:schemeClr val="tx1"/>
          </a:solidFill>
          <a:latin typeface="+mn-lt"/>
          <a:ea typeface="+mn-ea"/>
          <a:cs typeface="+mn-cs"/>
        </a:defRPr>
      </a:lvl5pPr>
      <a:lvl6pPr marL="2513247" indent="-228478" algn="l" defTabSz="456953" rtl="0" eaLnBrk="1" latinLnBrk="0" hangingPunct="1">
        <a:spcBef>
          <a:spcPct val="20000"/>
        </a:spcBef>
        <a:buFont typeface="Arial"/>
        <a:buChar char="•"/>
        <a:defRPr sz="2000" kern="1200">
          <a:solidFill>
            <a:schemeClr val="tx1"/>
          </a:solidFill>
          <a:latin typeface="+mn-lt"/>
          <a:ea typeface="+mn-ea"/>
          <a:cs typeface="+mn-cs"/>
        </a:defRPr>
      </a:lvl6pPr>
      <a:lvl7pPr marL="2970200" indent="-228478" algn="l" defTabSz="456953" rtl="0" eaLnBrk="1" latinLnBrk="0" hangingPunct="1">
        <a:spcBef>
          <a:spcPct val="20000"/>
        </a:spcBef>
        <a:buFont typeface="Arial"/>
        <a:buChar char="•"/>
        <a:defRPr sz="2000" kern="1200">
          <a:solidFill>
            <a:schemeClr val="tx1"/>
          </a:solidFill>
          <a:latin typeface="+mn-lt"/>
          <a:ea typeface="+mn-ea"/>
          <a:cs typeface="+mn-cs"/>
        </a:defRPr>
      </a:lvl7pPr>
      <a:lvl8pPr marL="3427156" indent="-228478" algn="l" defTabSz="456953" rtl="0" eaLnBrk="1" latinLnBrk="0" hangingPunct="1">
        <a:spcBef>
          <a:spcPct val="20000"/>
        </a:spcBef>
        <a:buFont typeface="Arial"/>
        <a:buChar char="•"/>
        <a:defRPr sz="2000" kern="1200">
          <a:solidFill>
            <a:schemeClr val="tx1"/>
          </a:solidFill>
          <a:latin typeface="+mn-lt"/>
          <a:ea typeface="+mn-ea"/>
          <a:cs typeface="+mn-cs"/>
        </a:defRPr>
      </a:lvl8pPr>
      <a:lvl9pPr marL="3884109" indent="-228478" algn="l" defTabSz="4569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9" algn="l" defTabSz="456953" rtl="0" eaLnBrk="1" latinLnBrk="0" hangingPunct="1">
        <a:defRPr sz="1800" kern="1200">
          <a:solidFill>
            <a:schemeClr val="tx1"/>
          </a:solidFill>
          <a:latin typeface="+mn-lt"/>
          <a:ea typeface="+mn-ea"/>
          <a:cs typeface="+mn-cs"/>
        </a:defRPr>
      </a:lvl3pPr>
      <a:lvl4pPr marL="1370862" algn="l" defTabSz="456953" rtl="0" eaLnBrk="1" latinLnBrk="0" hangingPunct="1">
        <a:defRPr sz="1800" kern="1200">
          <a:solidFill>
            <a:schemeClr val="tx1"/>
          </a:solidFill>
          <a:latin typeface="+mn-lt"/>
          <a:ea typeface="+mn-ea"/>
          <a:cs typeface="+mn-cs"/>
        </a:defRPr>
      </a:lvl4pPr>
      <a:lvl5pPr marL="1827815" algn="l" defTabSz="456953" rtl="0" eaLnBrk="1" latinLnBrk="0" hangingPunct="1">
        <a:defRPr sz="1800" kern="1200">
          <a:solidFill>
            <a:schemeClr val="tx1"/>
          </a:solidFill>
          <a:latin typeface="+mn-lt"/>
          <a:ea typeface="+mn-ea"/>
          <a:cs typeface="+mn-cs"/>
        </a:defRPr>
      </a:lvl5pPr>
      <a:lvl6pPr marL="2284768" algn="l" defTabSz="456953" rtl="0" eaLnBrk="1" latinLnBrk="0" hangingPunct="1">
        <a:defRPr sz="1800" kern="1200">
          <a:solidFill>
            <a:schemeClr val="tx1"/>
          </a:solidFill>
          <a:latin typeface="+mn-lt"/>
          <a:ea typeface="+mn-ea"/>
          <a:cs typeface="+mn-cs"/>
        </a:defRPr>
      </a:lvl6pPr>
      <a:lvl7pPr marL="2741724" algn="l" defTabSz="456953" rtl="0" eaLnBrk="1" latinLnBrk="0" hangingPunct="1">
        <a:defRPr sz="1800" kern="1200">
          <a:solidFill>
            <a:schemeClr val="tx1"/>
          </a:solidFill>
          <a:latin typeface="+mn-lt"/>
          <a:ea typeface="+mn-ea"/>
          <a:cs typeface="+mn-cs"/>
        </a:defRPr>
      </a:lvl7pPr>
      <a:lvl8pPr marL="3198677" algn="l" defTabSz="456953" rtl="0" eaLnBrk="1" latinLnBrk="0" hangingPunct="1">
        <a:defRPr sz="1800" kern="1200">
          <a:solidFill>
            <a:schemeClr val="tx1"/>
          </a:solidFill>
          <a:latin typeface="+mn-lt"/>
          <a:ea typeface="+mn-ea"/>
          <a:cs typeface="+mn-cs"/>
        </a:defRPr>
      </a:lvl8pPr>
      <a:lvl9pPr marL="3655631" algn="l" defTabSz="456953"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1" y="6356353"/>
            <a:ext cx="2895600" cy="365125"/>
          </a:xfrm>
          <a:prstGeom prst="rect">
            <a:avLst/>
          </a:prstGeom>
        </p:spPr>
        <p:txBody>
          <a:bodyPr vert="horz" lIns="91402" tIns="45701" rIns="91402" bIns="45701" rtlCol="0" anchor="ctr"/>
          <a:lstStyle>
            <a:lvl1pPr algn="ctr">
              <a:defRPr sz="1200">
                <a:solidFill>
                  <a:schemeClr val="tx1">
                    <a:tint val="75000"/>
                  </a:schemeClr>
                </a:solidFill>
              </a:defRPr>
            </a:lvl1pPr>
          </a:lstStyle>
          <a:p>
            <a:pPr defTabSz="457008"/>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3"/>
            <a:ext cx="2133600" cy="365125"/>
          </a:xfrm>
          <a:prstGeom prst="rect">
            <a:avLst/>
          </a:prstGeom>
        </p:spPr>
        <p:txBody>
          <a:bodyPr vert="horz" lIns="91402" tIns="45701" rIns="91402" bIns="45701" rtlCol="0" anchor="ctr"/>
          <a:lstStyle>
            <a:lvl1pPr algn="ctr">
              <a:defRPr sz="1200">
                <a:solidFill>
                  <a:schemeClr val="tx1">
                    <a:tint val="75000"/>
                  </a:schemeClr>
                </a:solidFill>
              </a:defRPr>
            </a:lvl1pPr>
          </a:lstStyle>
          <a:p>
            <a:pPr defTabSz="457008"/>
            <a:fld id="{EAC9EF76-D347-4DE5-8542-F97088302A87}" type="slidenum">
              <a:rPr lang="fr-CH" smtClean="0">
                <a:solidFill>
                  <a:srgbClr val="636463">
                    <a:tint val="75000"/>
                  </a:srgbClr>
                </a:solidFill>
              </a:rPr>
              <a:pPr defTabSz="457008"/>
              <a:t>‹#›</a:t>
            </a:fld>
            <a:endParaRPr lang="fr-CH" dirty="0">
              <a:solidFill>
                <a:srgbClr val="636463">
                  <a:tint val="75000"/>
                </a:srgbClr>
              </a:solidFill>
            </a:endParaRPr>
          </a:p>
        </p:txBody>
      </p:sp>
    </p:spTree>
    <p:extLst>
      <p:ext uri="{BB962C8B-B14F-4D97-AF65-F5344CB8AC3E}">
        <p14:creationId xmlns:p14="http://schemas.microsoft.com/office/powerpoint/2010/main" val="190733172"/>
      </p:ext>
    </p:extLst>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 id="2147485133" r:id="rId12"/>
  </p:sldLayoutIdLst>
  <p:timing>
    <p:tnLst>
      <p:par>
        <p:cTn id="1" dur="indefinite" restart="never" nodeType="tmRoot"/>
      </p:par>
    </p:tnLst>
  </p:timing>
  <p:hf hdr="0" dt="0"/>
  <p:txStyles>
    <p:titleStyle>
      <a:lvl1pPr algn="ctr" defTabSz="457008" rtl="0" eaLnBrk="1" latinLnBrk="0" hangingPunct="1">
        <a:spcBef>
          <a:spcPct val="0"/>
        </a:spcBef>
        <a:buNone/>
        <a:defRPr sz="4400" kern="1200">
          <a:solidFill>
            <a:schemeClr val="tx1"/>
          </a:solidFill>
          <a:latin typeface="+mj-lt"/>
          <a:ea typeface="+mj-ea"/>
          <a:cs typeface="+mj-cs"/>
        </a:defRPr>
      </a:lvl1pPr>
    </p:titleStyle>
    <p:bodyStyle>
      <a:lvl1pPr marL="342757" indent="-342757" algn="l" defTabSz="457008" rtl="0" eaLnBrk="1" latinLnBrk="0" hangingPunct="1">
        <a:spcBef>
          <a:spcPct val="20000"/>
        </a:spcBef>
        <a:buFont typeface="Arial"/>
        <a:buChar char="•"/>
        <a:defRPr sz="3200" kern="1200">
          <a:solidFill>
            <a:schemeClr val="tx1"/>
          </a:solidFill>
          <a:latin typeface="+mn-lt"/>
          <a:ea typeface="+mn-ea"/>
          <a:cs typeface="+mn-cs"/>
        </a:defRPr>
      </a:lvl1pPr>
      <a:lvl2pPr marL="742639" indent="-285631" algn="l" defTabSz="457008" rtl="0" eaLnBrk="1" latinLnBrk="0" hangingPunct="1">
        <a:spcBef>
          <a:spcPct val="20000"/>
        </a:spcBef>
        <a:buFont typeface="Arial"/>
        <a:buChar char="–"/>
        <a:defRPr sz="2800" kern="1200">
          <a:solidFill>
            <a:schemeClr val="tx1"/>
          </a:solidFill>
          <a:latin typeface="+mn-lt"/>
          <a:ea typeface="+mn-ea"/>
          <a:cs typeface="+mn-cs"/>
        </a:defRPr>
      </a:lvl2pPr>
      <a:lvl3pPr marL="1142524" indent="-228505" algn="l" defTabSz="457008" rtl="0" eaLnBrk="1" latinLnBrk="0" hangingPunct="1">
        <a:spcBef>
          <a:spcPct val="20000"/>
        </a:spcBef>
        <a:buFont typeface="Arial"/>
        <a:buChar char="•"/>
        <a:defRPr sz="2400" kern="1200">
          <a:solidFill>
            <a:schemeClr val="tx1"/>
          </a:solidFill>
          <a:latin typeface="+mn-lt"/>
          <a:ea typeface="+mn-ea"/>
          <a:cs typeface="+mn-cs"/>
        </a:defRPr>
      </a:lvl3pPr>
      <a:lvl4pPr marL="1599532" indent="-228505" algn="l" defTabSz="457008" rtl="0" eaLnBrk="1" latinLnBrk="0" hangingPunct="1">
        <a:spcBef>
          <a:spcPct val="20000"/>
        </a:spcBef>
        <a:buFont typeface="Arial"/>
        <a:buChar char="–"/>
        <a:defRPr sz="2000" kern="1200">
          <a:solidFill>
            <a:schemeClr val="tx1"/>
          </a:solidFill>
          <a:latin typeface="+mn-lt"/>
          <a:ea typeface="+mn-ea"/>
          <a:cs typeface="+mn-cs"/>
        </a:defRPr>
      </a:lvl4pPr>
      <a:lvl5pPr marL="2056541" indent="-228505" algn="l" defTabSz="457008" rtl="0" eaLnBrk="1" latinLnBrk="0" hangingPunct="1">
        <a:spcBef>
          <a:spcPct val="20000"/>
        </a:spcBef>
        <a:buFont typeface="Arial"/>
        <a:buChar char="»"/>
        <a:defRPr sz="2000" kern="1200">
          <a:solidFill>
            <a:schemeClr val="tx1"/>
          </a:solidFill>
          <a:latin typeface="+mn-lt"/>
          <a:ea typeface="+mn-ea"/>
          <a:cs typeface="+mn-cs"/>
        </a:defRPr>
      </a:lvl5pPr>
      <a:lvl6pPr marL="2513550" indent="-228505" algn="l" defTabSz="457008" rtl="0" eaLnBrk="1" latinLnBrk="0" hangingPunct="1">
        <a:spcBef>
          <a:spcPct val="20000"/>
        </a:spcBef>
        <a:buFont typeface="Arial"/>
        <a:buChar char="•"/>
        <a:defRPr sz="2000" kern="1200">
          <a:solidFill>
            <a:schemeClr val="tx1"/>
          </a:solidFill>
          <a:latin typeface="+mn-lt"/>
          <a:ea typeface="+mn-ea"/>
          <a:cs typeface="+mn-cs"/>
        </a:defRPr>
      </a:lvl6pPr>
      <a:lvl7pPr marL="2970558" indent="-228505" algn="l" defTabSz="457008" rtl="0" eaLnBrk="1" latinLnBrk="0" hangingPunct="1">
        <a:spcBef>
          <a:spcPct val="20000"/>
        </a:spcBef>
        <a:buFont typeface="Arial"/>
        <a:buChar char="•"/>
        <a:defRPr sz="2000" kern="1200">
          <a:solidFill>
            <a:schemeClr val="tx1"/>
          </a:solidFill>
          <a:latin typeface="+mn-lt"/>
          <a:ea typeface="+mn-ea"/>
          <a:cs typeface="+mn-cs"/>
        </a:defRPr>
      </a:lvl7pPr>
      <a:lvl8pPr marL="3427569" indent="-228505" algn="l" defTabSz="457008" rtl="0" eaLnBrk="1" latinLnBrk="0" hangingPunct="1">
        <a:spcBef>
          <a:spcPct val="20000"/>
        </a:spcBef>
        <a:buFont typeface="Arial"/>
        <a:buChar char="•"/>
        <a:defRPr sz="2000" kern="1200">
          <a:solidFill>
            <a:schemeClr val="tx1"/>
          </a:solidFill>
          <a:latin typeface="+mn-lt"/>
          <a:ea typeface="+mn-ea"/>
          <a:cs typeface="+mn-cs"/>
        </a:defRPr>
      </a:lvl8pPr>
      <a:lvl9pPr marL="3884577" indent="-228505" algn="l" defTabSz="45700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08" rtl="0" eaLnBrk="1" latinLnBrk="0" hangingPunct="1">
        <a:defRPr sz="1800" kern="1200">
          <a:solidFill>
            <a:schemeClr val="tx1"/>
          </a:solidFill>
          <a:latin typeface="+mn-lt"/>
          <a:ea typeface="+mn-ea"/>
          <a:cs typeface="+mn-cs"/>
        </a:defRPr>
      </a:lvl1pPr>
      <a:lvl2pPr marL="457008" algn="l" defTabSz="457008" rtl="0" eaLnBrk="1" latinLnBrk="0" hangingPunct="1">
        <a:defRPr sz="1800" kern="1200">
          <a:solidFill>
            <a:schemeClr val="tx1"/>
          </a:solidFill>
          <a:latin typeface="+mn-lt"/>
          <a:ea typeface="+mn-ea"/>
          <a:cs typeface="+mn-cs"/>
        </a:defRPr>
      </a:lvl2pPr>
      <a:lvl3pPr marL="914019" algn="l" defTabSz="457008" rtl="0" eaLnBrk="1" latinLnBrk="0" hangingPunct="1">
        <a:defRPr sz="1800" kern="1200">
          <a:solidFill>
            <a:schemeClr val="tx1"/>
          </a:solidFill>
          <a:latin typeface="+mn-lt"/>
          <a:ea typeface="+mn-ea"/>
          <a:cs typeface="+mn-cs"/>
        </a:defRPr>
      </a:lvl3pPr>
      <a:lvl4pPr marL="1371027" algn="l" defTabSz="457008" rtl="0" eaLnBrk="1" latinLnBrk="0" hangingPunct="1">
        <a:defRPr sz="1800" kern="1200">
          <a:solidFill>
            <a:schemeClr val="tx1"/>
          </a:solidFill>
          <a:latin typeface="+mn-lt"/>
          <a:ea typeface="+mn-ea"/>
          <a:cs typeface="+mn-cs"/>
        </a:defRPr>
      </a:lvl4pPr>
      <a:lvl5pPr marL="1828036" algn="l" defTabSz="457008" rtl="0" eaLnBrk="1" latinLnBrk="0" hangingPunct="1">
        <a:defRPr sz="1800" kern="1200">
          <a:solidFill>
            <a:schemeClr val="tx1"/>
          </a:solidFill>
          <a:latin typeface="+mn-lt"/>
          <a:ea typeface="+mn-ea"/>
          <a:cs typeface="+mn-cs"/>
        </a:defRPr>
      </a:lvl5pPr>
      <a:lvl6pPr marL="2285044" algn="l" defTabSz="457008" rtl="0" eaLnBrk="1" latinLnBrk="0" hangingPunct="1">
        <a:defRPr sz="1800" kern="1200">
          <a:solidFill>
            <a:schemeClr val="tx1"/>
          </a:solidFill>
          <a:latin typeface="+mn-lt"/>
          <a:ea typeface="+mn-ea"/>
          <a:cs typeface="+mn-cs"/>
        </a:defRPr>
      </a:lvl6pPr>
      <a:lvl7pPr marL="2742055" algn="l" defTabSz="457008" rtl="0" eaLnBrk="1" latinLnBrk="0" hangingPunct="1">
        <a:defRPr sz="1800" kern="1200">
          <a:solidFill>
            <a:schemeClr val="tx1"/>
          </a:solidFill>
          <a:latin typeface="+mn-lt"/>
          <a:ea typeface="+mn-ea"/>
          <a:cs typeface="+mn-cs"/>
        </a:defRPr>
      </a:lvl7pPr>
      <a:lvl8pPr marL="3199063" algn="l" defTabSz="457008" rtl="0" eaLnBrk="1" latinLnBrk="0" hangingPunct="1">
        <a:defRPr sz="1800" kern="1200">
          <a:solidFill>
            <a:schemeClr val="tx1"/>
          </a:solidFill>
          <a:latin typeface="+mn-lt"/>
          <a:ea typeface="+mn-ea"/>
          <a:cs typeface="+mn-cs"/>
        </a:defRPr>
      </a:lvl8pPr>
      <a:lvl9pPr marL="3656072" algn="l" defTabSz="457008"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rotWithShape="1">
          <a:blip r:embed="rId14" cstate="screen">
            <a:extLst>
              <a:ext uri="{28A0092B-C50C-407E-A947-70E740481C1C}">
                <a14:useLocalDpi xmlns:a14="http://schemas.microsoft.com/office/drawing/2010/main" val="0"/>
              </a:ext>
            </a:extLst>
          </a:blip>
          <a:srcRect/>
          <a:stretch/>
        </p:blipFill>
        <p:spPr>
          <a:xfrm>
            <a:off x="0" y="6005384"/>
            <a:ext cx="9144000" cy="78161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732240" y="64218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7D24406-862A-4A8F-B0BB-9459B64BDEE6}"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928942760"/>
      </p:ext>
    </p:extLst>
  </p:cSld>
  <p:clrMap bg1="lt1" tx1="dk1" bg2="lt2" tx2="dk2" accent1="accent1" accent2="accent2" accent3="accent3" accent4="accent4" accent5="accent5" accent6="accent6" hlink="hlink" folHlink="folHlink"/>
  <p:sldLayoutIdLst>
    <p:sldLayoutId id="2147485147" r:id="rId1"/>
    <p:sldLayoutId id="2147485148" r:id="rId2"/>
    <p:sldLayoutId id="2147485149" r:id="rId3"/>
    <p:sldLayoutId id="2147485150" r:id="rId4"/>
    <p:sldLayoutId id="2147485151" r:id="rId5"/>
    <p:sldLayoutId id="2147485152" r:id="rId6"/>
    <p:sldLayoutId id="2147485153" r:id="rId7"/>
    <p:sldLayoutId id="2147485154" r:id="rId8"/>
    <p:sldLayoutId id="2147485155" r:id="rId9"/>
    <p:sldLayoutId id="2147485156" r:id="rId10"/>
    <p:sldLayoutId id="2147485157" r:id="rId11"/>
    <p:sldLayoutId id="2147485158"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3.jp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402639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46" r:id="rId4"/>
    <p:sldLayoutId id="2147483747" r:id="rId5"/>
    <p:sldLayoutId id="2147483748" r:id="rId6"/>
    <p:sldLayoutId id="2147483749" r:id="rId7"/>
    <p:sldLayoutId id="2147483750" r:id="rId8"/>
    <p:sldLayoutId id="2147483751" r:id="rId9"/>
    <p:sldLayoutId id="2147483752" r:id="rId10"/>
  </p:sldLayoutIdLst>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3" y="6356358"/>
            <a:ext cx="2895600" cy="365125"/>
          </a:xfrm>
          <a:prstGeom prst="rect">
            <a:avLst/>
          </a:prstGeom>
        </p:spPr>
        <p:txBody>
          <a:bodyPr vert="horz" lIns="91008" tIns="45506" rIns="91008" bIns="45506" rtlCol="0" anchor="ctr"/>
          <a:lstStyle>
            <a:lvl1pPr algn="ctr">
              <a:defRPr sz="1200">
                <a:solidFill>
                  <a:schemeClr val="tx1">
                    <a:tint val="75000"/>
                  </a:schemeClr>
                </a:solidFill>
              </a:defRPr>
            </a:lvl1pPr>
          </a:lstStyle>
          <a:p>
            <a:pPr defTabSz="455041"/>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8"/>
            <a:ext cx="2133600" cy="365125"/>
          </a:xfrm>
          <a:prstGeom prst="rect">
            <a:avLst/>
          </a:prstGeom>
        </p:spPr>
        <p:txBody>
          <a:bodyPr vert="horz" lIns="91008" tIns="45506" rIns="91008" bIns="45506" rtlCol="0" anchor="ctr"/>
          <a:lstStyle>
            <a:lvl1pPr algn="ctr">
              <a:defRPr sz="1200">
                <a:solidFill>
                  <a:schemeClr val="tx1">
                    <a:tint val="75000"/>
                  </a:schemeClr>
                </a:solidFill>
              </a:defRPr>
            </a:lvl1pPr>
          </a:lstStyle>
          <a:p>
            <a:pPr defTabSz="455041"/>
            <a:fld id="{EAC9EF76-D347-4DE5-8542-F97088302A87}" type="slidenum">
              <a:rPr lang="fr-CH" smtClean="0">
                <a:solidFill>
                  <a:srgbClr val="636463">
                    <a:tint val="75000"/>
                  </a:srgbClr>
                </a:solidFill>
              </a:rPr>
              <a:pPr defTabSz="455041"/>
              <a:t>‹#›</a:t>
            </a:fld>
            <a:endParaRPr lang="fr-CH" dirty="0">
              <a:solidFill>
                <a:srgbClr val="636463">
                  <a:tint val="75000"/>
                </a:srgbClr>
              </a:solidFill>
            </a:endParaRPr>
          </a:p>
        </p:txBody>
      </p:sp>
    </p:spTree>
    <p:extLst>
      <p:ext uri="{BB962C8B-B14F-4D97-AF65-F5344CB8AC3E}">
        <p14:creationId xmlns:p14="http://schemas.microsoft.com/office/powerpoint/2010/main" val="2659622798"/>
      </p:ext>
    </p:extLst>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 id="2147485249" r:id="rId12"/>
    <p:sldLayoutId id="2147485250" r:id="rId13"/>
    <p:sldLayoutId id="2147485252" r:id="rId14"/>
  </p:sldLayoutIdLst>
  <p:timing>
    <p:tnLst>
      <p:par>
        <p:cTn id="1" dur="indefinite" restart="never" nodeType="tmRoot"/>
      </p:par>
    </p:tnLst>
  </p:timing>
  <p:hf hdr="0" dt="0"/>
  <p:txStyles>
    <p:titleStyle>
      <a:lvl1pPr algn="ctr" defTabSz="455041" rtl="0" eaLnBrk="1" latinLnBrk="0" hangingPunct="1">
        <a:spcBef>
          <a:spcPct val="0"/>
        </a:spcBef>
        <a:buNone/>
        <a:defRPr sz="4400" kern="1200">
          <a:solidFill>
            <a:schemeClr val="tx1"/>
          </a:solidFill>
          <a:latin typeface="+mj-lt"/>
          <a:ea typeface="+mj-ea"/>
          <a:cs typeface="+mj-cs"/>
        </a:defRPr>
      </a:lvl1pPr>
    </p:titleStyle>
    <p:bodyStyle>
      <a:lvl1pPr marL="341276" indent="-341276" algn="l" defTabSz="455041" rtl="0" eaLnBrk="1" latinLnBrk="0" hangingPunct="1">
        <a:spcBef>
          <a:spcPct val="20000"/>
        </a:spcBef>
        <a:buFont typeface="Arial"/>
        <a:buChar char="•"/>
        <a:defRPr sz="3200" kern="1200">
          <a:solidFill>
            <a:schemeClr val="tx1"/>
          </a:solidFill>
          <a:latin typeface="+mn-lt"/>
          <a:ea typeface="+mn-ea"/>
          <a:cs typeface="+mn-cs"/>
        </a:defRPr>
      </a:lvl1pPr>
      <a:lvl2pPr marL="739425" indent="-284394" algn="l" defTabSz="455041" rtl="0" eaLnBrk="1" latinLnBrk="0" hangingPunct="1">
        <a:spcBef>
          <a:spcPct val="20000"/>
        </a:spcBef>
        <a:buFont typeface="Arial"/>
        <a:buChar char="–"/>
        <a:defRPr sz="2800" kern="1200">
          <a:solidFill>
            <a:schemeClr val="tx1"/>
          </a:solidFill>
          <a:latin typeface="+mn-lt"/>
          <a:ea typeface="+mn-ea"/>
          <a:cs typeface="+mn-cs"/>
        </a:defRPr>
      </a:lvl2pPr>
      <a:lvl3pPr marL="1137591" indent="-227529" algn="l" defTabSz="455041" rtl="0" eaLnBrk="1" latinLnBrk="0" hangingPunct="1">
        <a:spcBef>
          <a:spcPct val="20000"/>
        </a:spcBef>
        <a:buFont typeface="Arial"/>
        <a:buChar char="•"/>
        <a:defRPr sz="2400" kern="1200">
          <a:solidFill>
            <a:schemeClr val="tx1"/>
          </a:solidFill>
          <a:latin typeface="+mn-lt"/>
          <a:ea typeface="+mn-ea"/>
          <a:cs typeface="+mn-cs"/>
        </a:defRPr>
      </a:lvl3pPr>
      <a:lvl4pPr marL="1592623" indent="-227529" algn="l" defTabSz="455041" rtl="0" eaLnBrk="1" latinLnBrk="0" hangingPunct="1">
        <a:spcBef>
          <a:spcPct val="20000"/>
        </a:spcBef>
        <a:buFont typeface="Arial"/>
        <a:buChar char="–"/>
        <a:defRPr sz="2000" kern="1200">
          <a:solidFill>
            <a:schemeClr val="tx1"/>
          </a:solidFill>
          <a:latin typeface="+mn-lt"/>
          <a:ea typeface="+mn-ea"/>
          <a:cs typeface="+mn-cs"/>
        </a:defRPr>
      </a:lvl4pPr>
      <a:lvl5pPr marL="2047658" indent="-227529" algn="l" defTabSz="455041" rtl="0" eaLnBrk="1" latinLnBrk="0" hangingPunct="1">
        <a:spcBef>
          <a:spcPct val="20000"/>
        </a:spcBef>
        <a:buFont typeface="Arial"/>
        <a:buChar char="»"/>
        <a:defRPr sz="2000" kern="1200">
          <a:solidFill>
            <a:schemeClr val="tx1"/>
          </a:solidFill>
          <a:latin typeface="+mn-lt"/>
          <a:ea typeface="+mn-ea"/>
          <a:cs typeface="+mn-cs"/>
        </a:defRPr>
      </a:lvl5pPr>
      <a:lvl6pPr marL="2502692" indent="-227529" algn="l" defTabSz="455041" rtl="0" eaLnBrk="1" latinLnBrk="0" hangingPunct="1">
        <a:spcBef>
          <a:spcPct val="20000"/>
        </a:spcBef>
        <a:buFont typeface="Arial"/>
        <a:buChar char="•"/>
        <a:defRPr sz="2000" kern="1200">
          <a:solidFill>
            <a:schemeClr val="tx1"/>
          </a:solidFill>
          <a:latin typeface="+mn-lt"/>
          <a:ea typeface="+mn-ea"/>
          <a:cs typeface="+mn-cs"/>
        </a:defRPr>
      </a:lvl6pPr>
      <a:lvl7pPr marL="2957728" indent="-227529" algn="l" defTabSz="455041" rtl="0" eaLnBrk="1" latinLnBrk="0" hangingPunct="1">
        <a:spcBef>
          <a:spcPct val="20000"/>
        </a:spcBef>
        <a:buFont typeface="Arial"/>
        <a:buChar char="•"/>
        <a:defRPr sz="2000" kern="1200">
          <a:solidFill>
            <a:schemeClr val="tx1"/>
          </a:solidFill>
          <a:latin typeface="+mn-lt"/>
          <a:ea typeface="+mn-ea"/>
          <a:cs typeface="+mn-cs"/>
        </a:defRPr>
      </a:lvl7pPr>
      <a:lvl8pPr marL="3412764" indent="-227529" algn="l" defTabSz="455041" rtl="0" eaLnBrk="1" latinLnBrk="0" hangingPunct="1">
        <a:spcBef>
          <a:spcPct val="20000"/>
        </a:spcBef>
        <a:buFont typeface="Arial"/>
        <a:buChar char="•"/>
        <a:defRPr sz="2000" kern="1200">
          <a:solidFill>
            <a:schemeClr val="tx1"/>
          </a:solidFill>
          <a:latin typeface="+mn-lt"/>
          <a:ea typeface="+mn-ea"/>
          <a:cs typeface="+mn-cs"/>
        </a:defRPr>
      </a:lvl8pPr>
      <a:lvl9pPr marL="3867797" indent="-227529" algn="l" defTabSz="45504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041" rtl="0" eaLnBrk="1" latinLnBrk="0" hangingPunct="1">
        <a:defRPr sz="1800" kern="1200">
          <a:solidFill>
            <a:schemeClr val="tx1"/>
          </a:solidFill>
          <a:latin typeface="+mn-lt"/>
          <a:ea typeface="+mn-ea"/>
          <a:cs typeface="+mn-cs"/>
        </a:defRPr>
      </a:lvl1pPr>
      <a:lvl2pPr marL="455041" algn="l" defTabSz="455041" rtl="0" eaLnBrk="1" latinLnBrk="0" hangingPunct="1">
        <a:defRPr sz="1800" kern="1200">
          <a:solidFill>
            <a:schemeClr val="tx1"/>
          </a:solidFill>
          <a:latin typeface="+mn-lt"/>
          <a:ea typeface="+mn-ea"/>
          <a:cs typeface="+mn-cs"/>
        </a:defRPr>
      </a:lvl2pPr>
      <a:lvl3pPr marL="910076" algn="l" defTabSz="455041" rtl="0" eaLnBrk="1" latinLnBrk="0" hangingPunct="1">
        <a:defRPr sz="1800" kern="1200">
          <a:solidFill>
            <a:schemeClr val="tx1"/>
          </a:solidFill>
          <a:latin typeface="+mn-lt"/>
          <a:ea typeface="+mn-ea"/>
          <a:cs typeface="+mn-cs"/>
        </a:defRPr>
      </a:lvl3pPr>
      <a:lvl4pPr marL="1365107" algn="l" defTabSz="455041" rtl="0" eaLnBrk="1" latinLnBrk="0" hangingPunct="1">
        <a:defRPr sz="1800" kern="1200">
          <a:solidFill>
            <a:schemeClr val="tx1"/>
          </a:solidFill>
          <a:latin typeface="+mn-lt"/>
          <a:ea typeface="+mn-ea"/>
          <a:cs typeface="+mn-cs"/>
        </a:defRPr>
      </a:lvl4pPr>
      <a:lvl5pPr marL="1820141" algn="l" defTabSz="455041" rtl="0" eaLnBrk="1" latinLnBrk="0" hangingPunct="1">
        <a:defRPr sz="1800" kern="1200">
          <a:solidFill>
            <a:schemeClr val="tx1"/>
          </a:solidFill>
          <a:latin typeface="+mn-lt"/>
          <a:ea typeface="+mn-ea"/>
          <a:cs typeface="+mn-cs"/>
        </a:defRPr>
      </a:lvl5pPr>
      <a:lvl6pPr marL="2275174" algn="l" defTabSz="455041" rtl="0" eaLnBrk="1" latinLnBrk="0" hangingPunct="1">
        <a:defRPr sz="1800" kern="1200">
          <a:solidFill>
            <a:schemeClr val="tx1"/>
          </a:solidFill>
          <a:latin typeface="+mn-lt"/>
          <a:ea typeface="+mn-ea"/>
          <a:cs typeface="+mn-cs"/>
        </a:defRPr>
      </a:lvl6pPr>
      <a:lvl7pPr marL="2730213" algn="l" defTabSz="455041" rtl="0" eaLnBrk="1" latinLnBrk="0" hangingPunct="1">
        <a:defRPr sz="1800" kern="1200">
          <a:solidFill>
            <a:schemeClr val="tx1"/>
          </a:solidFill>
          <a:latin typeface="+mn-lt"/>
          <a:ea typeface="+mn-ea"/>
          <a:cs typeface="+mn-cs"/>
        </a:defRPr>
      </a:lvl7pPr>
      <a:lvl8pPr marL="3185246" algn="l" defTabSz="455041" rtl="0" eaLnBrk="1" latinLnBrk="0" hangingPunct="1">
        <a:defRPr sz="1800" kern="1200">
          <a:solidFill>
            <a:schemeClr val="tx1"/>
          </a:solidFill>
          <a:latin typeface="+mn-lt"/>
          <a:ea typeface="+mn-ea"/>
          <a:cs typeface="+mn-cs"/>
        </a:defRPr>
      </a:lvl8pPr>
      <a:lvl9pPr marL="3640280" algn="l" defTabSz="455041"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Title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399772"/>
      </p:ext>
    </p:extLst>
  </p:cSld>
  <p:clrMap bg1="lt1" tx1="dk1" bg2="lt2" tx2="dk2" accent1="accent1" accent2="accent2" accent3="accent3" accent4="accent4" accent5="accent5" accent6="accent6" hlink="hlink" folHlink="folHlink"/>
  <p:sldLayoutIdLst>
    <p:sldLayoutId id="2147485272" r:id="rId1"/>
  </p:sldLayoutIdLst>
  <p:txStyles>
    <p:titleStyle>
      <a:lvl1pPr algn="l" defTabSz="457200"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7200" rtl="0" eaLnBrk="1" latinLnBrk="0" hangingPunct="1">
        <a:spcBef>
          <a:spcPct val="20000"/>
        </a:spcBef>
        <a:buFont typeface="Arial"/>
        <a:buNone/>
        <a:defRPr sz="2200" b="0" i="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1.jp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8134280"/>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6" r:id="rId11"/>
    <p:sldLayoutId id="2147485287" r:id="rId12"/>
    <p:sldLayoutId id="2147485288" r:id="rId13"/>
    <p:sldLayoutId id="214748528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1.jp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7672359"/>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4" r:id="rId11"/>
    <p:sldLayoutId id="2147485305" r:id="rId12"/>
    <p:sldLayoutId id="2147485306" r:id="rId13"/>
    <p:sldLayoutId id="214748530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Title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9158538"/>
      </p:ext>
    </p:extLst>
  </p:cSld>
  <p:clrMap bg1="lt1" tx1="dk1" bg2="lt2" tx2="dk2" accent1="accent1" accent2="accent2" accent3="accent3" accent4="accent4" accent5="accent5" accent6="accent6" hlink="hlink" folHlink="folHlink"/>
  <p:sldLayoutIdLst>
    <p:sldLayoutId id="2147485326" r:id="rId1"/>
  </p:sldLayoutIdLst>
  <p:txStyles>
    <p:titleStyle>
      <a:lvl1pPr algn="l" defTabSz="457200"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7200" rtl="0" eaLnBrk="1" latinLnBrk="0" hangingPunct="1">
        <a:spcBef>
          <a:spcPct val="20000"/>
        </a:spcBef>
        <a:buFont typeface="Arial"/>
        <a:buNone/>
        <a:defRPr sz="2200" b="0" i="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1.jp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15096"/>
      </p:ext>
    </p:extLst>
  </p:cSld>
  <p:clrMap bg1="lt1" tx1="dk1" bg2="lt2" tx2="dk2" accent1="accent1" accent2="accent2" accent3="accent3" accent4="accent4" accent5="accent5" accent6="accent6" hlink="hlink" folHlink="folHlink"/>
  <p:sldLayoutIdLst>
    <p:sldLayoutId id="2147485329" r:id="rId1"/>
    <p:sldLayoutId id="2147485330" r:id="rId2"/>
    <p:sldLayoutId id="2147485331" r:id="rId3"/>
    <p:sldLayoutId id="2147485332" r:id="rId4"/>
    <p:sldLayoutId id="2147485333" r:id="rId5"/>
    <p:sldLayoutId id="2147485334" r:id="rId6"/>
    <p:sldLayoutId id="2147485335" r:id="rId7"/>
    <p:sldLayoutId id="2147485336" r:id="rId8"/>
    <p:sldLayoutId id="2147485337" r:id="rId9"/>
    <p:sldLayoutId id="2147485338" r:id="rId10"/>
    <p:sldLayoutId id="2147485339" r:id="rId11"/>
    <p:sldLayoutId id="2147485340" r:id="rId12"/>
    <p:sldLayoutId id="2147485341" r:id="rId13"/>
    <p:sldLayoutId id="214748534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Title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4644765"/>
      </p:ext>
    </p:extLst>
  </p:cSld>
  <p:clrMap bg1="lt1" tx1="dk1" bg2="lt2" tx2="dk2" accent1="accent1" accent2="accent2" accent3="accent3" accent4="accent4" accent5="accent5" accent6="accent6" hlink="hlink" folHlink="folHlink"/>
  <p:sldLayoutIdLst>
    <p:sldLayoutId id="2147485358" r:id="rId1"/>
  </p:sldLayoutIdLst>
  <p:txStyles>
    <p:titleStyle>
      <a:lvl1pPr algn="l" defTabSz="457200"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7200" rtl="0" eaLnBrk="1" latinLnBrk="0" hangingPunct="1">
        <a:spcBef>
          <a:spcPct val="20000"/>
        </a:spcBef>
        <a:buFont typeface="Arial"/>
        <a:buNone/>
        <a:defRPr sz="2200" b="0" i="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6.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2451109"/>
      </p:ext>
    </p:extLst>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 id="2147485368" r:id="rId6"/>
    <p:sldLayoutId id="2147485369" r:id="rId7"/>
    <p:sldLayoutId id="2147485370" r:id="rId8"/>
    <p:sldLayoutId id="2147485371" r:id="rId9"/>
    <p:sldLayoutId id="2147485372" r:id="rId10"/>
    <p:sldLayoutId id="2147485373" r:id="rId11"/>
    <p:sldLayoutId id="2147485375" r:id="rId12"/>
    <p:sldLayoutId id="214748537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1" y="6356354"/>
            <a:ext cx="2895600" cy="365125"/>
          </a:xfrm>
          <a:prstGeom prst="rect">
            <a:avLst/>
          </a:prstGeom>
        </p:spPr>
        <p:txBody>
          <a:bodyPr vert="horz" lIns="91391" tIns="45696" rIns="91391" bIns="45696" rtlCol="0" anchor="ctr"/>
          <a:lstStyle>
            <a:lvl1pPr algn="ctr">
              <a:defRPr sz="1200">
                <a:solidFill>
                  <a:schemeClr val="tx1">
                    <a:tint val="75000"/>
                  </a:schemeClr>
                </a:solidFill>
              </a:defRPr>
            </a:lvl1pPr>
          </a:lstStyle>
          <a:p>
            <a:pPr defTabSz="456953"/>
            <a:endParaRPr lang="fr-CH" dirty="0">
              <a:solidFill>
                <a:srgbClr val="636463">
                  <a:tint val="75000"/>
                </a:srgbClr>
              </a:solidFill>
            </a:endParaRPr>
          </a:p>
        </p:txBody>
      </p:sp>
      <p:sp>
        <p:nvSpPr>
          <p:cNvPr id="3" name="Espace réservé du numéro de diapositive 2"/>
          <p:cNvSpPr>
            <a:spLocks noGrp="1"/>
          </p:cNvSpPr>
          <p:nvPr>
            <p:ph type="sldNum" sz="quarter" idx="4"/>
          </p:nvPr>
        </p:nvSpPr>
        <p:spPr>
          <a:xfrm>
            <a:off x="1969478" y="6356354"/>
            <a:ext cx="2133600" cy="365125"/>
          </a:xfrm>
          <a:prstGeom prst="rect">
            <a:avLst/>
          </a:prstGeom>
        </p:spPr>
        <p:txBody>
          <a:bodyPr vert="horz" lIns="91391" tIns="45696" rIns="91391" bIns="45696" rtlCol="0" anchor="ctr"/>
          <a:lstStyle>
            <a:lvl1pPr algn="ctr">
              <a:defRPr sz="1200">
                <a:solidFill>
                  <a:schemeClr val="tx1">
                    <a:tint val="75000"/>
                  </a:schemeClr>
                </a:solidFill>
              </a:defRPr>
            </a:lvl1p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421322325"/>
      </p:ext>
    </p:extLst>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91" r:id="rId4"/>
    <p:sldLayoutId id="2147485392" r:id="rId5"/>
    <p:sldLayoutId id="2147485393" r:id="rId6"/>
    <p:sldLayoutId id="2147485394" r:id="rId7"/>
    <p:sldLayoutId id="2147485395" r:id="rId8"/>
    <p:sldLayoutId id="2147485396" r:id="rId9"/>
    <p:sldLayoutId id="2147485397" r:id="rId10"/>
    <p:sldLayoutId id="2147485398" r:id="rId11"/>
    <p:sldLayoutId id="2147485399" r:id="rId12"/>
    <p:sldLayoutId id="2147485400" r:id="rId13"/>
  </p:sldLayoutIdLst>
  <p:timing>
    <p:tnLst>
      <p:par>
        <p:cTn id="1" dur="indefinite" restart="never" nodeType="tmRoot"/>
      </p:par>
    </p:tnLst>
  </p:timing>
  <p:hf hdr="0" dt="0"/>
  <p:txStyles>
    <p:titleStyle>
      <a:lvl1pPr algn="ctr" defTabSz="456953" rtl="0" eaLnBrk="1" latinLnBrk="0" hangingPunct="1">
        <a:spcBef>
          <a:spcPct val="0"/>
        </a:spcBef>
        <a:buNone/>
        <a:defRPr sz="4400" kern="1200">
          <a:solidFill>
            <a:schemeClr val="tx1"/>
          </a:solidFill>
          <a:latin typeface="+mj-lt"/>
          <a:ea typeface="+mj-ea"/>
          <a:cs typeface="+mj-cs"/>
        </a:defRPr>
      </a:lvl1pPr>
    </p:titleStyle>
    <p:bodyStyle>
      <a:lvl1pPr marL="342715" indent="-342715" algn="l" defTabSz="456953" rtl="0" eaLnBrk="1" latinLnBrk="0" hangingPunct="1">
        <a:spcBef>
          <a:spcPct val="20000"/>
        </a:spcBef>
        <a:buFont typeface="Arial"/>
        <a:buChar char="•"/>
        <a:defRPr sz="3200" kern="1200">
          <a:solidFill>
            <a:schemeClr val="tx1"/>
          </a:solidFill>
          <a:latin typeface="+mn-lt"/>
          <a:ea typeface="+mn-ea"/>
          <a:cs typeface="+mn-cs"/>
        </a:defRPr>
      </a:lvl1pPr>
      <a:lvl2pPr marL="742550" indent="-285597" algn="l" defTabSz="456953" rtl="0" eaLnBrk="1" latinLnBrk="0" hangingPunct="1">
        <a:spcBef>
          <a:spcPct val="20000"/>
        </a:spcBef>
        <a:buFont typeface="Arial"/>
        <a:buChar char="–"/>
        <a:defRPr sz="2800" kern="1200">
          <a:solidFill>
            <a:schemeClr val="tx1"/>
          </a:solidFill>
          <a:latin typeface="+mn-lt"/>
          <a:ea typeface="+mn-ea"/>
          <a:cs typeface="+mn-cs"/>
        </a:defRPr>
      </a:lvl2pPr>
      <a:lvl3pPr marL="1142387" indent="-228478" algn="l" defTabSz="456953" rtl="0" eaLnBrk="1" latinLnBrk="0" hangingPunct="1">
        <a:spcBef>
          <a:spcPct val="20000"/>
        </a:spcBef>
        <a:buFont typeface="Arial"/>
        <a:buChar char="•"/>
        <a:defRPr sz="2400" kern="1200">
          <a:solidFill>
            <a:schemeClr val="tx1"/>
          </a:solidFill>
          <a:latin typeface="+mn-lt"/>
          <a:ea typeface="+mn-ea"/>
          <a:cs typeface="+mn-cs"/>
        </a:defRPr>
      </a:lvl3pPr>
      <a:lvl4pPr marL="1599339" indent="-228478" algn="l" defTabSz="456953" rtl="0" eaLnBrk="1" latinLnBrk="0" hangingPunct="1">
        <a:spcBef>
          <a:spcPct val="20000"/>
        </a:spcBef>
        <a:buFont typeface="Arial"/>
        <a:buChar char="–"/>
        <a:defRPr sz="2000" kern="1200">
          <a:solidFill>
            <a:schemeClr val="tx1"/>
          </a:solidFill>
          <a:latin typeface="+mn-lt"/>
          <a:ea typeface="+mn-ea"/>
          <a:cs typeface="+mn-cs"/>
        </a:defRPr>
      </a:lvl4pPr>
      <a:lvl5pPr marL="2056293" indent="-228478" algn="l" defTabSz="456953" rtl="0" eaLnBrk="1" latinLnBrk="0" hangingPunct="1">
        <a:spcBef>
          <a:spcPct val="20000"/>
        </a:spcBef>
        <a:buFont typeface="Arial"/>
        <a:buChar char="»"/>
        <a:defRPr sz="2000" kern="1200">
          <a:solidFill>
            <a:schemeClr val="tx1"/>
          </a:solidFill>
          <a:latin typeface="+mn-lt"/>
          <a:ea typeface="+mn-ea"/>
          <a:cs typeface="+mn-cs"/>
        </a:defRPr>
      </a:lvl5pPr>
      <a:lvl6pPr marL="2513247" indent="-228478" algn="l" defTabSz="456953" rtl="0" eaLnBrk="1" latinLnBrk="0" hangingPunct="1">
        <a:spcBef>
          <a:spcPct val="20000"/>
        </a:spcBef>
        <a:buFont typeface="Arial"/>
        <a:buChar char="•"/>
        <a:defRPr sz="2000" kern="1200">
          <a:solidFill>
            <a:schemeClr val="tx1"/>
          </a:solidFill>
          <a:latin typeface="+mn-lt"/>
          <a:ea typeface="+mn-ea"/>
          <a:cs typeface="+mn-cs"/>
        </a:defRPr>
      </a:lvl6pPr>
      <a:lvl7pPr marL="2970200" indent="-228478" algn="l" defTabSz="456953" rtl="0" eaLnBrk="1" latinLnBrk="0" hangingPunct="1">
        <a:spcBef>
          <a:spcPct val="20000"/>
        </a:spcBef>
        <a:buFont typeface="Arial"/>
        <a:buChar char="•"/>
        <a:defRPr sz="2000" kern="1200">
          <a:solidFill>
            <a:schemeClr val="tx1"/>
          </a:solidFill>
          <a:latin typeface="+mn-lt"/>
          <a:ea typeface="+mn-ea"/>
          <a:cs typeface="+mn-cs"/>
        </a:defRPr>
      </a:lvl7pPr>
      <a:lvl8pPr marL="3427156" indent="-228478" algn="l" defTabSz="456953" rtl="0" eaLnBrk="1" latinLnBrk="0" hangingPunct="1">
        <a:spcBef>
          <a:spcPct val="20000"/>
        </a:spcBef>
        <a:buFont typeface="Arial"/>
        <a:buChar char="•"/>
        <a:defRPr sz="2000" kern="1200">
          <a:solidFill>
            <a:schemeClr val="tx1"/>
          </a:solidFill>
          <a:latin typeface="+mn-lt"/>
          <a:ea typeface="+mn-ea"/>
          <a:cs typeface="+mn-cs"/>
        </a:defRPr>
      </a:lvl8pPr>
      <a:lvl9pPr marL="3884109" indent="-228478" algn="l" defTabSz="4569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9" algn="l" defTabSz="456953" rtl="0" eaLnBrk="1" latinLnBrk="0" hangingPunct="1">
        <a:defRPr sz="1800" kern="1200">
          <a:solidFill>
            <a:schemeClr val="tx1"/>
          </a:solidFill>
          <a:latin typeface="+mn-lt"/>
          <a:ea typeface="+mn-ea"/>
          <a:cs typeface="+mn-cs"/>
        </a:defRPr>
      </a:lvl3pPr>
      <a:lvl4pPr marL="1370862" algn="l" defTabSz="456953" rtl="0" eaLnBrk="1" latinLnBrk="0" hangingPunct="1">
        <a:defRPr sz="1800" kern="1200">
          <a:solidFill>
            <a:schemeClr val="tx1"/>
          </a:solidFill>
          <a:latin typeface="+mn-lt"/>
          <a:ea typeface="+mn-ea"/>
          <a:cs typeface="+mn-cs"/>
        </a:defRPr>
      </a:lvl4pPr>
      <a:lvl5pPr marL="1827815" algn="l" defTabSz="456953" rtl="0" eaLnBrk="1" latinLnBrk="0" hangingPunct="1">
        <a:defRPr sz="1800" kern="1200">
          <a:solidFill>
            <a:schemeClr val="tx1"/>
          </a:solidFill>
          <a:latin typeface="+mn-lt"/>
          <a:ea typeface="+mn-ea"/>
          <a:cs typeface="+mn-cs"/>
        </a:defRPr>
      </a:lvl5pPr>
      <a:lvl6pPr marL="2284768" algn="l" defTabSz="456953" rtl="0" eaLnBrk="1" latinLnBrk="0" hangingPunct="1">
        <a:defRPr sz="1800" kern="1200">
          <a:solidFill>
            <a:schemeClr val="tx1"/>
          </a:solidFill>
          <a:latin typeface="+mn-lt"/>
          <a:ea typeface="+mn-ea"/>
          <a:cs typeface="+mn-cs"/>
        </a:defRPr>
      </a:lvl6pPr>
      <a:lvl7pPr marL="2741724" algn="l" defTabSz="456953" rtl="0" eaLnBrk="1" latinLnBrk="0" hangingPunct="1">
        <a:defRPr sz="1800" kern="1200">
          <a:solidFill>
            <a:schemeClr val="tx1"/>
          </a:solidFill>
          <a:latin typeface="+mn-lt"/>
          <a:ea typeface="+mn-ea"/>
          <a:cs typeface="+mn-cs"/>
        </a:defRPr>
      </a:lvl7pPr>
      <a:lvl8pPr marL="3198677" algn="l" defTabSz="456953" rtl="0" eaLnBrk="1" latinLnBrk="0" hangingPunct="1">
        <a:defRPr sz="1800" kern="1200">
          <a:solidFill>
            <a:schemeClr val="tx1"/>
          </a:solidFill>
          <a:latin typeface="+mn-lt"/>
          <a:ea typeface="+mn-ea"/>
          <a:cs typeface="+mn-cs"/>
        </a:defRPr>
      </a:lvl8pPr>
      <a:lvl9pPr marL="3655631" algn="l" defTabSz="456953"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1.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272551"/>
      </p:ext>
    </p:extLst>
  </p:cSld>
  <p:clrMap bg1="lt1" tx1="dk1" bg2="lt2" tx2="dk2" accent1="accent1" accent2="accent2" accent3="accent3" accent4="accent4" accent5="accent5" accent6="accent6" hlink="hlink" folHlink="folHlink"/>
  <p:sldLayoutIdLst>
    <p:sldLayoutId id="2147485415" r:id="rId1"/>
    <p:sldLayoutId id="2147485416" r:id="rId2"/>
    <p:sldLayoutId id="2147485417" r:id="rId3"/>
    <p:sldLayoutId id="2147485418" r:id="rId4"/>
    <p:sldLayoutId id="2147485419" r:id="rId5"/>
    <p:sldLayoutId id="2147485420" r:id="rId6"/>
    <p:sldLayoutId id="2147485421" r:id="rId7"/>
    <p:sldLayoutId id="2147485422" r:id="rId8"/>
    <p:sldLayoutId id="2147485423" r:id="rId9"/>
    <p:sldLayoutId id="2147485424" r:id="rId10"/>
    <p:sldLayoutId id="2147485425" r:id="rId11"/>
    <p:sldLayoutId id="2147485426" r:id="rId12"/>
    <p:sldLayoutId id="2147485427" r:id="rId13"/>
    <p:sldLayoutId id="2147485428" r:id="rId14"/>
    <p:sldLayoutId id="2147485429" r:id="rId15"/>
    <p:sldLayoutId id="2147485431" r:id="rId16"/>
    <p:sldLayoutId id="2147485432"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2.jp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39752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53" r:id="rId4"/>
    <p:sldLayoutId id="2147483754" r:id="rId5"/>
    <p:sldLayoutId id="2147483755" r:id="rId6"/>
    <p:sldLayoutId id="2147483756" r:id="rId7"/>
    <p:sldLayoutId id="2147483757" r:id="rId8"/>
    <p:sldLayoutId id="2147483758" r:id="rId9"/>
    <p:sldLayoutId id="2147483759" r:id="rId10"/>
  </p:sldLayoutIdLst>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Sample2A.jp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4581753"/>
      </p:ext>
    </p:extLst>
  </p:cSld>
  <p:clrMap bg1="lt1" tx1="dk1" bg2="lt2" tx2="dk2" accent1="accent1" accent2="accent2" accent3="accent3" accent4="accent4" accent5="accent5" accent6="accent6" hlink="hlink" folHlink="folHlink"/>
  <p:sldLayoutIdLst>
    <p:sldLayoutId id="2147483711"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ftr="0" dt="0"/>
  <p:txStyles>
    <p:titleStyle>
      <a:lvl1pPr algn="ctr" defTabSz="454904" rtl="0" eaLnBrk="1" latinLnBrk="0" hangingPunct="1">
        <a:spcBef>
          <a:spcPct val="0"/>
        </a:spcBef>
        <a:buNone/>
        <a:defRPr sz="4400" kern="1200">
          <a:solidFill>
            <a:schemeClr val="tx1"/>
          </a:solidFill>
          <a:latin typeface="+mj-lt"/>
          <a:ea typeface="+mj-ea"/>
          <a:cs typeface="+mj-cs"/>
        </a:defRPr>
      </a:lvl1pPr>
    </p:titleStyle>
    <p:bodyStyle>
      <a:lvl1pPr marL="341174" indent="-341174" algn="l" defTabSz="454904" rtl="0" eaLnBrk="1" latinLnBrk="0" hangingPunct="1">
        <a:spcBef>
          <a:spcPct val="20000"/>
        </a:spcBef>
        <a:buFont typeface="Arial"/>
        <a:buChar char="•"/>
        <a:defRPr sz="3200" kern="1200">
          <a:solidFill>
            <a:schemeClr val="tx1"/>
          </a:solidFill>
          <a:latin typeface="+mn-lt"/>
          <a:ea typeface="+mn-ea"/>
          <a:cs typeface="+mn-cs"/>
        </a:defRPr>
      </a:lvl1pPr>
      <a:lvl2pPr marL="739207" indent="-284308" algn="l" defTabSz="454904" rtl="0" eaLnBrk="1" latinLnBrk="0" hangingPunct="1">
        <a:spcBef>
          <a:spcPct val="20000"/>
        </a:spcBef>
        <a:buFont typeface="Arial"/>
        <a:buChar char="–"/>
        <a:defRPr sz="2800" kern="1200">
          <a:solidFill>
            <a:schemeClr val="tx1"/>
          </a:solidFill>
          <a:latin typeface="+mn-lt"/>
          <a:ea typeface="+mn-ea"/>
          <a:cs typeface="+mn-cs"/>
        </a:defRPr>
      </a:lvl2pPr>
      <a:lvl3pPr marL="1137253" indent="-227459" algn="l" defTabSz="454904" rtl="0" eaLnBrk="1" latinLnBrk="0" hangingPunct="1">
        <a:spcBef>
          <a:spcPct val="20000"/>
        </a:spcBef>
        <a:buFont typeface="Arial"/>
        <a:buChar char="•"/>
        <a:defRPr sz="2400" kern="1200">
          <a:solidFill>
            <a:schemeClr val="tx1"/>
          </a:solidFill>
          <a:latin typeface="+mn-lt"/>
          <a:ea typeface="+mn-ea"/>
          <a:cs typeface="+mn-cs"/>
        </a:defRPr>
      </a:lvl3pPr>
      <a:lvl4pPr marL="1592152" indent="-227459" algn="l" defTabSz="454904" rtl="0" eaLnBrk="1" latinLnBrk="0" hangingPunct="1">
        <a:spcBef>
          <a:spcPct val="20000"/>
        </a:spcBef>
        <a:buFont typeface="Arial"/>
        <a:buChar char="–"/>
        <a:defRPr sz="2000" kern="1200">
          <a:solidFill>
            <a:schemeClr val="tx1"/>
          </a:solidFill>
          <a:latin typeface="+mn-lt"/>
          <a:ea typeface="+mn-ea"/>
          <a:cs typeface="+mn-cs"/>
        </a:defRPr>
      </a:lvl4pPr>
      <a:lvl5pPr marL="2047051" indent="-227459" algn="l" defTabSz="454904" rtl="0" eaLnBrk="1" latinLnBrk="0" hangingPunct="1">
        <a:spcBef>
          <a:spcPct val="20000"/>
        </a:spcBef>
        <a:buFont typeface="Arial"/>
        <a:buChar char="»"/>
        <a:defRPr sz="2000" kern="1200">
          <a:solidFill>
            <a:schemeClr val="tx1"/>
          </a:solidFill>
          <a:latin typeface="+mn-lt"/>
          <a:ea typeface="+mn-ea"/>
          <a:cs typeface="+mn-cs"/>
        </a:defRPr>
      </a:lvl5pPr>
      <a:lvl6pPr marL="2501949" indent="-227459" algn="l" defTabSz="454904" rtl="0" eaLnBrk="1" latinLnBrk="0" hangingPunct="1">
        <a:spcBef>
          <a:spcPct val="20000"/>
        </a:spcBef>
        <a:buFont typeface="Arial"/>
        <a:buChar char="•"/>
        <a:defRPr sz="2000" kern="1200">
          <a:solidFill>
            <a:schemeClr val="tx1"/>
          </a:solidFill>
          <a:latin typeface="+mn-lt"/>
          <a:ea typeface="+mn-ea"/>
          <a:cs typeface="+mn-cs"/>
        </a:defRPr>
      </a:lvl6pPr>
      <a:lvl7pPr marL="2956850" indent="-227459" algn="l" defTabSz="454904" rtl="0" eaLnBrk="1" latinLnBrk="0" hangingPunct="1">
        <a:spcBef>
          <a:spcPct val="20000"/>
        </a:spcBef>
        <a:buFont typeface="Arial"/>
        <a:buChar char="•"/>
        <a:defRPr sz="2000" kern="1200">
          <a:solidFill>
            <a:schemeClr val="tx1"/>
          </a:solidFill>
          <a:latin typeface="+mn-lt"/>
          <a:ea typeface="+mn-ea"/>
          <a:cs typeface="+mn-cs"/>
        </a:defRPr>
      </a:lvl7pPr>
      <a:lvl8pPr marL="3411751" indent="-227459" algn="l" defTabSz="454904" rtl="0" eaLnBrk="1" latinLnBrk="0" hangingPunct="1">
        <a:spcBef>
          <a:spcPct val="20000"/>
        </a:spcBef>
        <a:buFont typeface="Arial"/>
        <a:buChar char="•"/>
        <a:defRPr sz="2000" kern="1200">
          <a:solidFill>
            <a:schemeClr val="tx1"/>
          </a:solidFill>
          <a:latin typeface="+mn-lt"/>
          <a:ea typeface="+mn-ea"/>
          <a:cs typeface="+mn-cs"/>
        </a:defRPr>
      </a:lvl8pPr>
      <a:lvl9pPr marL="3866650" indent="-227459" algn="l" defTabSz="4549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904" rtl="0" eaLnBrk="1" latinLnBrk="0" hangingPunct="1">
        <a:defRPr sz="1800" kern="1200">
          <a:solidFill>
            <a:schemeClr val="tx1"/>
          </a:solidFill>
          <a:latin typeface="+mn-lt"/>
          <a:ea typeface="+mn-ea"/>
          <a:cs typeface="+mn-cs"/>
        </a:defRPr>
      </a:lvl1pPr>
      <a:lvl2pPr marL="454904" algn="l" defTabSz="454904" rtl="0" eaLnBrk="1" latinLnBrk="0" hangingPunct="1">
        <a:defRPr sz="1800" kern="1200">
          <a:solidFill>
            <a:schemeClr val="tx1"/>
          </a:solidFill>
          <a:latin typeface="+mn-lt"/>
          <a:ea typeface="+mn-ea"/>
          <a:cs typeface="+mn-cs"/>
        </a:defRPr>
      </a:lvl2pPr>
      <a:lvl3pPr marL="909804" algn="l" defTabSz="454904" rtl="0" eaLnBrk="1" latinLnBrk="0" hangingPunct="1">
        <a:defRPr sz="1800" kern="1200">
          <a:solidFill>
            <a:schemeClr val="tx1"/>
          </a:solidFill>
          <a:latin typeface="+mn-lt"/>
          <a:ea typeface="+mn-ea"/>
          <a:cs typeface="+mn-cs"/>
        </a:defRPr>
      </a:lvl3pPr>
      <a:lvl4pPr marL="1364700" algn="l" defTabSz="454904" rtl="0" eaLnBrk="1" latinLnBrk="0" hangingPunct="1">
        <a:defRPr sz="1800" kern="1200">
          <a:solidFill>
            <a:schemeClr val="tx1"/>
          </a:solidFill>
          <a:latin typeface="+mn-lt"/>
          <a:ea typeface="+mn-ea"/>
          <a:cs typeface="+mn-cs"/>
        </a:defRPr>
      </a:lvl4pPr>
      <a:lvl5pPr marL="1819601" algn="l" defTabSz="454904" rtl="0" eaLnBrk="1" latinLnBrk="0" hangingPunct="1">
        <a:defRPr sz="1800" kern="1200">
          <a:solidFill>
            <a:schemeClr val="tx1"/>
          </a:solidFill>
          <a:latin typeface="+mn-lt"/>
          <a:ea typeface="+mn-ea"/>
          <a:cs typeface="+mn-cs"/>
        </a:defRPr>
      </a:lvl5pPr>
      <a:lvl6pPr marL="2274500" algn="l" defTabSz="454904" rtl="0" eaLnBrk="1" latinLnBrk="0" hangingPunct="1">
        <a:defRPr sz="1800" kern="1200">
          <a:solidFill>
            <a:schemeClr val="tx1"/>
          </a:solidFill>
          <a:latin typeface="+mn-lt"/>
          <a:ea typeface="+mn-ea"/>
          <a:cs typeface="+mn-cs"/>
        </a:defRPr>
      </a:lvl6pPr>
      <a:lvl7pPr marL="2729404" algn="l" defTabSz="454904" rtl="0" eaLnBrk="1" latinLnBrk="0" hangingPunct="1">
        <a:defRPr sz="1800" kern="1200">
          <a:solidFill>
            <a:schemeClr val="tx1"/>
          </a:solidFill>
          <a:latin typeface="+mn-lt"/>
          <a:ea typeface="+mn-ea"/>
          <a:cs typeface="+mn-cs"/>
        </a:defRPr>
      </a:lvl7pPr>
      <a:lvl8pPr marL="3184300" algn="l" defTabSz="454904" rtl="0" eaLnBrk="1" latinLnBrk="0" hangingPunct="1">
        <a:defRPr sz="1800" kern="1200">
          <a:solidFill>
            <a:schemeClr val="tx1"/>
          </a:solidFill>
          <a:latin typeface="+mn-lt"/>
          <a:ea typeface="+mn-ea"/>
          <a:cs typeface="+mn-cs"/>
        </a:defRPr>
      </a:lvl8pPr>
      <a:lvl9pPr marL="3639200" algn="l" defTabSz="45490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bwMode="auto">
          <a:xfrm>
            <a:off x="0" y="5"/>
            <a:ext cx="9144000" cy="907105"/>
          </a:xfrm>
          <a:prstGeom prst="rect">
            <a:avLst/>
          </a:prstGeom>
          <a:solidFill>
            <a:srgbClr val="1E7FB8"/>
          </a:solid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68338" y="1500329"/>
            <a:ext cx="8148965" cy="43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87109" name="Rectangle 5"/>
          <p:cNvSpPr>
            <a:spLocks noChangeArrowheads="1"/>
          </p:cNvSpPr>
          <p:nvPr/>
        </p:nvSpPr>
        <p:spPr bwMode="auto">
          <a:xfrm>
            <a:off x="1358" y="6201432"/>
            <a:ext cx="9144000" cy="656571"/>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38" tIns="39870" rIns="79738" bIns="39870" anchor="ctr"/>
          <a:lstStyle/>
          <a:p>
            <a:pPr defTabSz="909964">
              <a:defRPr/>
            </a:pPr>
            <a:endParaRPr lang="en-US" sz="3400">
              <a:solidFill>
                <a:srgbClr val="000000"/>
              </a:solidFill>
            </a:endParaRPr>
          </a:p>
        </p:txBody>
      </p:sp>
      <p:sp>
        <p:nvSpPr>
          <p:cNvPr id="687110" name="Rectangle 6"/>
          <p:cNvSpPr>
            <a:spLocks noChangeArrowheads="1"/>
          </p:cNvSpPr>
          <p:nvPr/>
        </p:nvSpPr>
        <p:spPr bwMode="auto">
          <a:xfrm>
            <a:off x="927194" y="6426051"/>
            <a:ext cx="4624941" cy="234695"/>
          </a:xfrm>
          <a:prstGeom prst="rect">
            <a:avLst/>
          </a:prstGeom>
          <a:noFill/>
          <a:ln w="9525">
            <a:noFill/>
            <a:miter lim="800000"/>
            <a:headEnd/>
            <a:tailEnd/>
          </a:ln>
          <a:effectLst/>
        </p:spPr>
        <p:txBody>
          <a:bodyPr lIns="0" tIns="0" rIns="0" bIns="0"/>
          <a:lstStyle/>
          <a:p>
            <a:pPr defTabSz="909743"/>
            <a:r>
              <a:rPr lang="en-US" sz="1200" dirty="0">
                <a:solidFill>
                  <a:srgbClr val="96CCEE"/>
                </a:solidFill>
                <a:latin typeface="Arial Narrow" pitchFamily="34" charset="0"/>
              </a:rPr>
              <a:t>Annual </a:t>
            </a:r>
            <a:r>
              <a:rPr lang="en-US" sz="1200" dirty="0" smtClean="0">
                <a:solidFill>
                  <a:srgbClr val="96CCEE"/>
                </a:solidFill>
                <a:latin typeface="Arial Narrow" pitchFamily="34" charset="0"/>
              </a:rPr>
              <a:t>MRI Partners’ Meeting, Washington DC 10 - 11 Sept 2013</a:t>
            </a:r>
            <a:endParaRPr lang="en-US" sz="1200" dirty="0">
              <a:solidFill>
                <a:srgbClr val="96CCEE"/>
              </a:solidFill>
              <a:latin typeface="Arial Narrow" pitchFamily="34" charset="0"/>
            </a:endParaRPr>
          </a:p>
        </p:txBody>
      </p:sp>
      <p:sp>
        <p:nvSpPr>
          <p:cNvPr id="687111" name="Rectangle 7"/>
          <p:cNvSpPr>
            <a:spLocks noChangeArrowheads="1"/>
          </p:cNvSpPr>
          <p:nvPr/>
        </p:nvSpPr>
        <p:spPr bwMode="auto">
          <a:xfrm>
            <a:off x="359736" y="6398691"/>
            <a:ext cx="355660" cy="332606"/>
          </a:xfrm>
          <a:prstGeom prst="rect">
            <a:avLst/>
          </a:prstGeom>
          <a:noFill/>
          <a:ln w="9525">
            <a:noFill/>
            <a:miter lim="800000"/>
            <a:headEnd/>
            <a:tailEnd/>
          </a:ln>
          <a:effectLst/>
        </p:spPr>
        <p:txBody>
          <a:bodyPr lIns="0" tIns="0" rIns="0" bIns="0"/>
          <a:lstStyle/>
          <a:p>
            <a:pPr defTabSz="909743">
              <a:defRPr/>
            </a:pPr>
            <a:fld id="{E402A5E0-96CE-48A8-A952-25712374391C}" type="slidenum">
              <a:rPr lang="en-US" sz="1500">
                <a:solidFill>
                  <a:srgbClr val="72BBE8"/>
                </a:solidFill>
                <a:latin typeface="Arial Narrow" pitchFamily="34" charset="0"/>
              </a:rPr>
              <a:pPr defTabSz="909743">
                <a:defRPr/>
              </a:pPr>
              <a:t>‹#›</a:t>
            </a:fld>
            <a:r>
              <a:rPr lang="en-US" sz="1500">
                <a:solidFill>
                  <a:srgbClr val="72BBE8"/>
                </a:solidFill>
                <a:latin typeface="Arial Narrow" pitchFamily="34" charset="0"/>
              </a:rPr>
              <a:t> </a:t>
            </a:r>
            <a:r>
              <a:rPr lang="en-US" baseline="14000">
                <a:solidFill>
                  <a:srgbClr val="FFFFFF"/>
                </a:solidFill>
                <a:latin typeface="Arial Narrow" pitchFamily="34" charset="0"/>
              </a:rPr>
              <a:t>|</a:t>
            </a:r>
          </a:p>
        </p:txBody>
      </p:sp>
      <p:pic>
        <p:nvPicPr>
          <p:cNvPr id="5129" name="Picture 1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29538" y="6189910"/>
            <a:ext cx="1490515" cy="62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9813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iming>
    <p:tnLst>
      <p:par>
        <p:cTn id="1" dur="indefinite" restart="never" nodeType="tmRoot"/>
      </p:par>
    </p:tnLst>
  </p:timing>
  <p:hf sldNum="0" hdr="0" ftr="0" dt="0"/>
  <p:txStyles>
    <p:titleStyle>
      <a:lvl1pPr algn="ctr" defTabSz="909743" rtl="0" eaLnBrk="0" fontAlgn="base" hangingPunct="0">
        <a:spcBef>
          <a:spcPct val="0"/>
        </a:spcBef>
        <a:spcAft>
          <a:spcPct val="0"/>
        </a:spcAft>
        <a:defRPr sz="3500" b="1">
          <a:solidFill>
            <a:srgbClr val="000066"/>
          </a:solidFill>
          <a:latin typeface="Calibri" pitchFamily="34" charset="0"/>
          <a:ea typeface="+mj-ea"/>
          <a:cs typeface="+mj-cs"/>
        </a:defRPr>
      </a:lvl1pPr>
      <a:lvl2pPr algn="ctr" defTabSz="909743" rtl="0" eaLnBrk="0" fontAlgn="base" hangingPunct="0">
        <a:spcBef>
          <a:spcPct val="0"/>
        </a:spcBef>
        <a:spcAft>
          <a:spcPct val="0"/>
        </a:spcAft>
        <a:defRPr sz="3500" b="1">
          <a:solidFill>
            <a:srgbClr val="000066"/>
          </a:solidFill>
          <a:latin typeface="Arial" charset="0"/>
          <a:cs typeface="Arial" charset="0"/>
        </a:defRPr>
      </a:lvl2pPr>
      <a:lvl3pPr algn="ctr" defTabSz="909743" rtl="0" eaLnBrk="0" fontAlgn="base" hangingPunct="0">
        <a:spcBef>
          <a:spcPct val="0"/>
        </a:spcBef>
        <a:spcAft>
          <a:spcPct val="0"/>
        </a:spcAft>
        <a:defRPr sz="3500" b="1">
          <a:solidFill>
            <a:srgbClr val="000066"/>
          </a:solidFill>
          <a:latin typeface="Arial" charset="0"/>
          <a:cs typeface="Arial" charset="0"/>
        </a:defRPr>
      </a:lvl3pPr>
      <a:lvl4pPr algn="ctr" defTabSz="909743" rtl="0" eaLnBrk="0" fontAlgn="base" hangingPunct="0">
        <a:spcBef>
          <a:spcPct val="0"/>
        </a:spcBef>
        <a:spcAft>
          <a:spcPct val="0"/>
        </a:spcAft>
        <a:defRPr sz="3500" b="1">
          <a:solidFill>
            <a:srgbClr val="000066"/>
          </a:solidFill>
          <a:latin typeface="Arial" charset="0"/>
          <a:cs typeface="Arial" charset="0"/>
        </a:defRPr>
      </a:lvl4pPr>
      <a:lvl5pPr algn="ctr" defTabSz="909743" rtl="0" eaLnBrk="0" fontAlgn="base" hangingPunct="0">
        <a:spcBef>
          <a:spcPct val="0"/>
        </a:spcBef>
        <a:spcAft>
          <a:spcPct val="0"/>
        </a:spcAft>
        <a:defRPr sz="3500" b="1">
          <a:solidFill>
            <a:srgbClr val="000066"/>
          </a:solidFill>
          <a:latin typeface="Arial" charset="0"/>
          <a:cs typeface="Arial" charset="0"/>
        </a:defRPr>
      </a:lvl5pPr>
      <a:lvl6pPr marL="398792" algn="ctr" defTabSz="909743" rtl="0" fontAlgn="base">
        <a:spcBef>
          <a:spcPct val="0"/>
        </a:spcBef>
        <a:spcAft>
          <a:spcPct val="0"/>
        </a:spcAft>
        <a:defRPr sz="3500" b="1">
          <a:solidFill>
            <a:srgbClr val="000066"/>
          </a:solidFill>
          <a:latin typeface="Arial" charset="0"/>
          <a:cs typeface="Arial" charset="0"/>
        </a:defRPr>
      </a:lvl6pPr>
      <a:lvl7pPr marL="797581" algn="ctr" defTabSz="909743" rtl="0" fontAlgn="base">
        <a:spcBef>
          <a:spcPct val="0"/>
        </a:spcBef>
        <a:spcAft>
          <a:spcPct val="0"/>
        </a:spcAft>
        <a:defRPr sz="3500" b="1">
          <a:solidFill>
            <a:srgbClr val="000066"/>
          </a:solidFill>
          <a:latin typeface="Arial" charset="0"/>
          <a:cs typeface="Arial" charset="0"/>
        </a:defRPr>
      </a:lvl7pPr>
      <a:lvl8pPr marL="1196376" algn="ctr" defTabSz="909743" rtl="0" fontAlgn="base">
        <a:spcBef>
          <a:spcPct val="0"/>
        </a:spcBef>
        <a:spcAft>
          <a:spcPct val="0"/>
        </a:spcAft>
        <a:defRPr sz="3500" b="1">
          <a:solidFill>
            <a:srgbClr val="000066"/>
          </a:solidFill>
          <a:latin typeface="Arial" charset="0"/>
          <a:cs typeface="Arial" charset="0"/>
        </a:defRPr>
      </a:lvl8pPr>
      <a:lvl9pPr marL="1595162" algn="ctr" defTabSz="909743" rtl="0" fontAlgn="base">
        <a:spcBef>
          <a:spcPct val="0"/>
        </a:spcBef>
        <a:spcAft>
          <a:spcPct val="0"/>
        </a:spcAft>
        <a:defRPr sz="3500" b="1">
          <a:solidFill>
            <a:srgbClr val="000066"/>
          </a:solidFill>
          <a:latin typeface="Arial" charset="0"/>
          <a:cs typeface="Arial" charset="0"/>
        </a:defRPr>
      </a:lvl9pPr>
    </p:titleStyle>
    <p:bodyStyle>
      <a:lvl1pPr marL="340631" indent="-340631" algn="l" defTabSz="909743" rtl="0" eaLnBrk="0" fontAlgn="base" hangingPunct="0">
        <a:spcBef>
          <a:spcPct val="80000"/>
        </a:spcBef>
        <a:spcAft>
          <a:spcPct val="0"/>
        </a:spcAft>
        <a:buClr>
          <a:srgbClr val="1E7FB8"/>
        </a:buClr>
        <a:buFont typeface="Arial" pitchFamily="34" charset="0"/>
        <a:buChar char="•"/>
        <a:defRPr sz="2500">
          <a:solidFill>
            <a:srgbClr val="000066"/>
          </a:solidFill>
          <a:latin typeface="Calibri" pitchFamily="34" charset="0"/>
          <a:ea typeface="+mn-ea"/>
          <a:cs typeface="+mn-cs"/>
        </a:defRPr>
      </a:lvl1pPr>
      <a:lvl2pPr marL="800347" indent="-279705" algn="l" defTabSz="909743"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2pPr>
      <a:lvl3pPr marL="1248990" indent="-268629" algn="l" defTabSz="909743"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3pPr>
      <a:lvl4pPr marL="1653325" indent="-224319" algn="l" defTabSz="909743"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4pPr>
      <a:lvl5pPr marL="1978721" indent="-146772" algn="r" defTabSz="909743" rtl="1" eaLnBrk="0" fontAlgn="base" hangingPunct="0">
        <a:spcBef>
          <a:spcPct val="20000"/>
        </a:spcBef>
        <a:spcAft>
          <a:spcPct val="0"/>
        </a:spcAft>
        <a:buChar char="»"/>
        <a:defRPr sz="2000">
          <a:solidFill>
            <a:srgbClr val="000066"/>
          </a:solidFill>
          <a:latin typeface="+mn-lt"/>
          <a:cs typeface="+mn-cs"/>
        </a:defRPr>
      </a:lvl5pPr>
      <a:lvl6pPr marL="2377510" indent="-144005" algn="r" defTabSz="909743" rtl="1" fontAlgn="base">
        <a:spcBef>
          <a:spcPct val="20000"/>
        </a:spcBef>
        <a:spcAft>
          <a:spcPct val="0"/>
        </a:spcAft>
        <a:buChar char="»"/>
        <a:defRPr sz="2000">
          <a:solidFill>
            <a:srgbClr val="000066"/>
          </a:solidFill>
          <a:latin typeface="+mn-lt"/>
          <a:cs typeface="+mn-cs"/>
        </a:defRPr>
      </a:lvl6pPr>
      <a:lvl7pPr marL="2776302" indent="-144005" algn="r" defTabSz="909743" rtl="1" fontAlgn="base">
        <a:spcBef>
          <a:spcPct val="20000"/>
        </a:spcBef>
        <a:spcAft>
          <a:spcPct val="0"/>
        </a:spcAft>
        <a:buChar char="»"/>
        <a:defRPr sz="2000">
          <a:solidFill>
            <a:srgbClr val="000066"/>
          </a:solidFill>
          <a:latin typeface="+mn-lt"/>
          <a:cs typeface="+mn-cs"/>
        </a:defRPr>
      </a:lvl7pPr>
      <a:lvl8pPr marL="3175087" indent="-144005" algn="r" defTabSz="909743" rtl="1" fontAlgn="base">
        <a:spcBef>
          <a:spcPct val="20000"/>
        </a:spcBef>
        <a:spcAft>
          <a:spcPct val="0"/>
        </a:spcAft>
        <a:buChar char="»"/>
        <a:defRPr sz="2000">
          <a:solidFill>
            <a:srgbClr val="000066"/>
          </a:solidFill>
          <a:latin typeface="+mn-lt"/>
          <a:cs typeface="+mn-cs"/>
        </a:defRPr>
      </a:lvl8pPr>
      <a:lvl9pPr marL="3573876" indent="-144005" algn="r" defTabSz="909743"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7581" rtl="0" eaLnBrk="1" latinLnBrk="0" hangingPunct="1">
        <a:defRPr sz="1600" kern="1200">
          <a:solidFill>
            <a:schemeClr val="tx1"/>
          </a:solidFill>
          <a:latin typeface="+mn-lt"/>
          <a:ea typeface="+mn-ea"/>
          <a:cs typeface="+mn-cs"/>
        </a:defRPr>
      </a:lvl1pPr>
      <a:lvl2pPr marL="398792" algn="l" defTabSz="797581" rtl="0" eaLnBrk="1" latinLnBrk="0" hangingPunct="1">
        <a:defRPr sz="1600" kern="1200">
          <a:solidFill>
            <a:schemeClr val="tx1"/>
          </a:solidFill>
          <a:latin typeface="+mn-lt"/>
          <a:ea typeface="+mn-ea"/>
          <a:cs typeface="+mn-cs"/>
        </a:defRPr>
      </a:lvl2pPr>
      <a:lvl3pPr marL="797581" algn="l" defTabSz="797581" rtl="0" eaLnBrk="1" latinLnBrk="0" hangingPunct="1">
        <a:defRPr sz="1600" kern="1200">
          <a:solidFill>
            <a:schemeClr val="tx1"/>
          </a:solidFill>
          <a:latin typeface="+mn-lt"/>
          <a:ea typeface="+mn-ea"/>
          <a:cs typeface="+mn-cs"/>
        </a:defRPr>
      </a:lvl3pPr>
      <a:lvl4pPr marL="1196376" algn="l" defTabSz="797581" rtl="0" eaLnBrk="1" latinLnBrk="0" hangingPunct="1">
        <a:defRPr sz="1600" kern="1200">
          <a:solidFill>
            <a:schemeClr val="tx1"/>
          </a:solidFill>
          <a:latin typeface="+mn-lt"/>
          <a:ea typeface="+mn-ea"/>
          <a:cs typeface="+mn-cs"/>
        </a:defRPr>
      </a:lvl4pPr>
      <a:lvl5pPr marL="1595162" algn="l" defTabSz="797581" rtl="0" eaLnBrk="1" latinLnBrk="0" hangingPunct="1">
        <a:defRPr sz="1600" kern="1200">
          <a:solidFill>
            <a:schemeClr val="tx1"/>
          </a:solidFill>
          <a:latin typeface="+mn-lt"/>
          <a:ea typeface="+mn-ea"/>
          <a:cs typeface="+mn-cs"/>
        </a:defRPr>
      </a:lvl5pPr>
      <a:lvl6pPr marL="1993952" algn="l" defTabSz="797581" rtl="0" eaLnBrk="1" latinLnBrk="0" hangingPunct="1">
        <a:defRPr sz="1600" kern="1200">
          <a:solidFill>
            <a:schemeClr val="tx1"/>
          </a:solidFill>
          <a:latin typeface="+mn-lt"/>
          <a:ea typeface="+mn-ea"/>
          <a:cs typeface="+mn-cs"/>
        </a:defRPr>
      </a:lvl6pPr>
      <a:lvl7pPr marL="2392753" algn="l" defTabSz="797581" rtl="0" eaLnBrk="1" latinLnBrk="0" hangingPunct="1">
        <a:defRPr sz="1600" kern="1200">
          <a:solidFill>
            <a:schemeClr val="tx1"/>
          </a:solidFill>
          <a:latin typeface="+mn-lt"/>
          <a:ea typeface="+mn-ea"/>
          <a:cs typeface="+mn-cs"/>
        </a:defRPr>
      </a:lvl7pPr>
      <a:lvl8pPr marL="2791535" algn="l" defTabSz="797581" rtl="0" eaLnBrk="1" latinLnBrk="0" hangingPunct="1">
        <a:defRPr sz="1600" kern="1200">
          <a:solidFill>
            <a:schemeClr val="tx1"/>
          </a:solidFill>
          <a:latin typeface="+mn-lt"/>
          <a:ea typeface="+mn-ea"/>
          <a:cs typeface="+mn-cs"/>
        </a:defRPr>
      </a:lvl8pPr>
      <a:lvl9pPr marL="3190320" algn="l" defTabSz="797581"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bwMode="auto">
          <a:xfrm>
            <a:off x="0" y="5"/>
            <a:ext cx="9144000" cy="907105"/>
          </a:xfrm>
          <a:prstGeom prst="rect">
            <a:avLst/>
          </a:prstGeom>
          <a:solidFill>
            <a:srgbClr val="1E7FB8"/>
          </a:solid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68338" y="1500329"/>
            <a:ext cx="8148965" cy="43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87109" name="Rectangle 5"/>
          <p:cNvSpPr>
            <a:spLocks noChangeArrowheads="1"/>
          </p:cNvSpPr>
          <p:nvPr/>
        </p:nvSpPr>
        <p:spPr bwMode="auto">
          <a:xfrm>
            <a:off x="1358" y="6201432"/>
            <a:ext cx="9144000" cy="656571"/>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38" tIns="39870" rIns="79738" bIns="39870" anchor="ctr"/>
          <a:lstStyle/>
          <a:p>
            <a:pPr defTabSz="909964">
              <a:defRPr/>
            </a:pPr>
            <a:endParaRPr lang="en-US" sz="3400">
              <a:solidFill>
                <a:srgbClr val="000000"/>
              </a:solidFill>
            </a:endParaRPr>
          </a:p>
        </p:txBody>
      </p:sp>
      <p:sp>
        <p:nvSpPr>
          <p:cNvPr id="687110" name="Rectangle 6"/>
          <p:cNvSpPr>
            <a:spLocks noChangeArrowheads="1"/>
          </p:cNvSpPr>
          <p:nvPr/>
        </p:nvSpPr>
        <p:spPr bwMode="auto">
          <a:xfrm>
            <a:off x="927194" y="6426051"/>
            <a:ext cx="4624941" cy="234695"/>
          </a:xfrm>
          <a:prstGeom prst="rect">
            <a:avLst/>
          </a:prstGeom>
          <a:noFill/>
          <a:ln w="9525">
            <a:noFill/>
            <a:miter lim="800000"/>
            <a:headEnd/>
            <a:tailEnd/>
          </a:ln>
          <a:effectLst/>
        </p:spPr>
        <p:txBody>
          <a:bodyPr lIns="0" tIns="0" rIns="0" bIns="0"/>
          <a:lstStyle/>
          <a:p>
            <a:pPr defTabSz="909743"/>
            <a:r>
              <a:rPr lang="en-US" sz="1200" dirty="0">
                <a:solidFill>
                  <a:srgbClr val="96CCEE"/>
                </a:solidFill>
                <a:latin typeface="Arial Narrow" pitchFamily="34" charset="0"/>
              </a:rPr>
              <a:t>Annual </a:t>
            </a:r>
            <a:r>
              <a:rPr lang="en-US" sz="1200" dirty="0" smtClean="0">
                <a:solidFill>
                  <a:srgbClr val="96CCEE"/>
                </a:solidFill>
                <a:latin typeface="Arial Narrow" pitchFamily="34" charset="0"/>
              </a:rPr>
              <a:t>MRI Partners’ Meeting, Washington DC 10 - 11 Sept 2013</a:t>
            </a:r>
            <a:endParaRPr lang="en-US" sz="1200" dirty="0">
              <a:solidFill>
                <a:srgbClr val="96CCEE"/>
              </a:solidFill>
              <a:latin typeface="Arial Narrow" pitchFamily="34" charset="0"/>
            </a:endParaRPr>
          </a:p>
        </p:txBody>
      </p:sp>
      <p:sp>
        <p:nvSpPr>
          <p:cNvPr id="687111" name="Rectangle 7"/>
          <p:cNvSpPr>
            <a:spLocks noChangeArrowheads="1"/>
          </p:cNvSpPr>
          <p:nvPr/>
        </p:nvSpPr>
        <p:spPr bwMode="auto">
          <a:xfrm>
            <a:off x="359736" y="6398691"/>
            <a:ext cx="355660" cy="332606"/>
          </a:xfrm>
          <a:prstGeom prst="rect">
            <a:avLst/>
          </a:prstGeom>
          <a:noFill/>
          <a:ln w="9525">
            <a:noFill/>
            <a:miter lim="800000"/>
            <a:headEnd/>
            <a:tailEnd/>
          </a:ln>
          <a:effectLst/>
        </p:spPr>
        <p:txBody>
          <a:bodyPr lIns="0" tIns="0" rIns="0" bIns="0"/>
          <a:lstStyle/>
          <a:p>
            <a:pPr defTabSz="909743">
              <a:defRPr/>
            </a:pPr>
            <a:fld id="{E402A5E0-96CE-48A8-A952-25712374391C}" type="slidenum">
              <a:rPr lang="en-US" sz="1500">
                <a:solidFill>
                  <a:srgbClr val="72BBE8"/>
                </a:solidFill>
                <a:latin typeface="Arial Narrow" pitchFamily="34" charset="0"/>
              </a:rPr>
              <a:pPr defTabSz="909743">
                <a:defRPr/>
              </a:pPr>
              <a:t>‹#›</a:t>
            </a:fld>
            <a:r>
              <a:rPr lang="en-US" sz="1500">
                <a:solidFill>
                  <a:srgbClr val="72BBE8"/>
                </a:solidFill>
                <a:latin typeface="Arial Narrow" pitchFamily="34" charset="0"/>
              </a:rPr>
              <a:t> </a:t>
            </a:r>
            <a:r>
              <a:rPr lang="en-US" baseline="14000">
                <a:solidFill>
                  <a:srgbClr val="FFFFFF"/>
                </a:solidFill>
                <a:latin typeface="Arial Narrow" pitchFamily="34" charset="0"/>
              </a:rPr>
              <a:t>|</a:t>
            </a:r>
          </a:p>
        </p:txBody>
      </p:sp>
      <p:pic>
        <p:nvPicPr>
          <p:cNvPr id="5129" name="Picture 1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29538" y="6189910"/>
            <a:ext cx="1490515" cy="62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05832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iming>
    <p:tnLst>
      <p:par>
        <p:cTn id="1" dur="indefinite" restart="never" nodeType="tmRoot"/>
      </p:par>
    </p:tnLst>
  </p:timing>
  <p:hf sldNum="0" hdr="0" ftr="0" dt="0"/>
  <p:txStyles>
    <p:titleStyle>
      <a:lvl1pPr algn="ctr" defTabSz="909743" rtl="0" eaLnBrk="0" fontAlgn="base" hangingPunct="0">
        <a:spcBef>
          <a:spcPct val="0"/>
        </a:spcBef>
        <a:spcAft>
          <a:spcPct val="0"/>
        </a:spcAft>
        <a:defRPr sz="3500" b="1">
          <a:solidFill>
            <a:srgbClr val="000066"/>
          </a:solidFill>
          <a:latin typeface="Calibri" pitchFamily="34" charset="0"/>
          <a:ea typeface="+mj-ea"/>
          <a:cs typeface="+mj-cs"/>
        </a:defRPr>
      </a:lvl1pPr>
      <a:lvl2pPr algn="ctr" defTabSz="909743" rtl="0" eaLnBrk="0" fontAlgn="base" hangingPunct="0">
        <a:spcBef>
          <a:spcPct val="0"/>
        </a:spcBef>
        <a:spcAft>
          <a:spcPct val="0"/>
        </a:spcAft>
        <a:defRPr sz="3500" b="1">
          <a:solidFill>
            <a:srgbClr val="000066"/>
          </a:solidFill>
          <a:latin typeface="Arial" charset="0"/>
          <a:cs typeface="Arial" charset="0"/>
        </a:defRPr>
      </a:lvl2pPr>
      <a:lvl3pPr algn="ctr" defTabSz="909743" rtl="0" eaLnBrk="0" fontAlgn="base" hangingPunct="0">
        <a:spcBef>
          <a:spcPct val="0"/>
        </a:spcBef>
        <a:spcAft>
          <a:spcPct val="0"/>
        </a:spcAft>
        <a:defRPr sz="3500" b="1">
          <a:solidFill>
            <a:srgbClr val="000066"/>
          </a:solidFill>
          <a:latin typeface="Arial" charset="0"/>
          <a:cs typeface="Arial" charset="0"/>
        </a:defRPr>
      </a:lvl3pPr>
      <a:lvl4pPr algn="ctr" defTabSz="909743" rtl="0" eaLnBrk="0" fontAlgn="base" hangingPunct="0">
        <a:spcBef>
          <a:spcPct val="0"/>
        </a:spcBef>
        <a:spcAft>
          <a:spcPct val="0"/>
        </a:spcAft>
        <a:defRPr sz="3500" b="1">
          <a:solidFill>
            <a:srgbClr val="000066"/>
          </a:solidFill>
          <a:latin typeface="Arial" charset="0"/>
          <a:cs typeface="Arial" charset="0"/>
        </a:defRPr>
      </a:lvl4pPr>
      <a:lvl5pPr algn="ctr" defTabSz="909743" rtl="0" eaLnBrk="0" fontAlgn="base" hangingPunct="0">
        <a:spcBef>
          <a:spcPct val="0"/>
        </a:spcBef>
        <a:spcAft>
          <a:spcPct val="0"/>
        </a:spcAft>
        <a:defRPr sz="3500" b="1">
          <a:solidFill>
            <a:srgbClr val="000066"/>
          </a:solidFill>
          <a:latin typeface="Arial" charset="0"/>
          <a:cs typeface="Arial" charset="0"/>
        </a:defRPr>
      </a:lvl5pPr>
      <a:lvl6pPr marL="398792" algn="ctr" defTabSz="909743" rtl="0" fontAlgn="base">
        <a:spcBef>
          <a:spcPct val="0"/>
        </a:spcBef>
        <a:spcAft>
          <a:spcPct val="0"/>
        </a:spcAft>
        <a:defRPr sz="3500" b="1">
          <a:solidFill>
            <a:srgbClr val="000066"/>
          </a:solidFill>
          <a:latin typeface="Arial" charset="0"/>
          <a:cs typeface="Arial" charset="0"/>
        </a:defRPr>
      </a:lvl6pPr>
      <a:lvl7pPr marL="797581" algn="ctr" defTabSz="909743" rtl="0" fontAlgn="base">
        <a:spcBef>
          <a:spcPct val="0"/>
        </a:spcBef>
        <a:spcAft>
          <a:spcPct val="0"/>
        </a:spcAft>
        <a:defRPr sz="3500" b="1">
          <a:solidFill>
            <a:srgbClr val="000066"/>
          </a:solidFill>
          <a:latin typeface="Arial" charset="0"/>
          <a:cs typeface="Arial" charset="0"/>
        </a:defRPr>
      </a:lvl7pPr>
      <a:lvl8pPr marL="1196376" algn="ctr" defTabSz="909743" rtl="0" fontAlgn="base">
        <a:spcBef>
          <a:spcPct val="0"/>
        </a:spcBef>
        <a:spcAft>
          <a:spcPct val="0"/>
        </a:spcAft>
        <a:defRPr sz="3500" b="1">
          <a:solidFill>
            <a:srgbClr val="000066"/>
          </a:solidFill>
          <a:latin typeface="Arial" charset="0"/>
          <a:cs typeface="Arial" charset="0"/>
        </a:defRPr>
      </a:lvl8pPr>
      <a:lvl9pPr marL="1595162" algn="ctr" defTabSz="909743" rtl="0" fontAlgn="base">
        <a:spcBef>
          <a:spcPct val="0"/>
        </a:spcBef>
        <a:spcAft>
          <a:spcPct val="0"/>
        </a:spcAft>
        <a:defRPr sz="3500" b="1">
          <a:solidFill>
            <a:srgbClr val="000066"/>
          </a:solidFill>
          <a:latin typeface="Arial" charset="0"/>
          <a:cs typeface="Arial" charset="0"/>
        </a:defRPr>
      </a:lvl9pPr>
    </p:titleStyle>
    <p:bodyStyle>
      <a:lvl1pPr marL="340631" indent="-340631" algn="l" defTabSz="909743" rtl="0" eaLnBrk="0" fontAlgn="base" hangingPunct="0">
        <a:spcBef>
          <a:spcPct val="80000"/>
        </a:spcBef>
        <a:spcAft>
          <a:spcPct val="0"/>
        </a:spcAft>
        <a:buClr>
          <a:srgbClr val="1E7FB8"/>
        </a:buClr>
        <a:buFont typeface="Arial" pitchFamily="34" charset="0"/>
        <a:buChar char="•"/>
        <a:defRPr sz="2500">
          <a:solidFill>
            <a:srgbClr val="000066"/>
          </a:solidFill>
          <a:latin typeface="Calibri" pitchFamily="34" charset="0"/>
          <a:ea typeface="+mn-ea"/>
          <a:cs typeface="+mn-cs"/>
        </a:defRPr>
      </a:lvl1pPr>
      <a:lvl2pPr marL="800347" indent="-279705" algn="l" defTabSz="909743"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2pPr>
      <a:lvl3pPr marL="1248990" indent="-268629" algn="l" defTabSz="909743"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3pPr>
      <a:lvl4pPr marL="1653325" indent="-224319" algn="l" defTabSz="909743" rtl="0" eaLnBrk="0" fontAlgn="base" hangingPunct="0">
        <a:spcBef>
          <a:spcPct val="20000"/>
        </a:spcBef>
        <a:spcAft>
          <a:spcPct val="0"/>
        </a:spcAft>
        <a:buClr>
          <a:srgbClr val="1E7FB8"/>
        </a:buClr>
        <a:buFont typeface="Arial" pitchFamily="34" charset="0"/>
        <a:buChar char="•"/>
        <a:defRPr sz="2100">
          <a:solidFill>
            <a:srgbClr val="000066"/>
          </a:solidFill>
          <a:latin typeface="Calibri" pitchFamily="34" charset="0"/>
          <a:cs typeface="+mn-cs"/>
        </a:defRPr>
      </a:lvl4pPr>
      <a:lvl5pPr marL="1978721" indent="-146772" algn="r" defTabSz="909743" rtl="1" eaLnBrk="0" fontAlgn="base" hangingPunct="0">
        <a:spcBef>
          <a:spcPct val="20000"/>
        </a:spcBef>
        <a:spcAft>
          <a:spcPct val="0"/>
        </a:spcAft>
        <a:buChar char="»"/>
        <a:defRPr sz="2000">
          <a:solidFill>
            <a:srgbClr val="000066"/>
          </a:solidFill>
          <a:latin typeface="+mn-lt"/>
          <a:cs typeface="+mn-cs"/>
        </a:defRPr>
      </a:lvl5pPr>
      <a:lvl6pPr marL="2377510" indent="-144005" algn="r" defTabSz="909743" rtl="1" fontAlgn="base">
        <a:spcBef>
          <a:spcPct val="20000"/>
        </a:spcBef>
        <a:spcAft>
          <a:spcPct val="0"/>
        </a:spcAft>
        <a:buChar char="»"/>
        <a:defRPr sz="2000">
          <a:solidFill>
            <a:srgbClr val="000066"/>
          </a:solidFill>
          <a:latin typeface="+mn-lt"/>
          <a:cs typeface="+mn-cs"/>
        </a:defRPr>
      </a:lvl6pPr>
      <a:lvl7pPr marL="2776302" indent="-144005" algn="r" defTabSz="909743" rtl="1" fontAlgn="base">
        <a:spcBef>
          <a:spcPct val="20000"/>
        </a:spcBef>
        <a:spcAft>
          <a:spcPct val="0"/>
        </a:spcAft>
        <a:buChar char="»"/>
        <a:defRPr sz="2000">
          <a:solidFill>
            <a:srgbClr val="000066"/>
          </a:solidFill>
          <a:latin typeface="+mn-lt"/>
          <a:cs typeface="+mn-cs"/>
        </a:defRPr>
      </a:lvl7pPr>
      <a:lvl8pPr marL="3175087" indent="-144005" algn="r" defTabSz="909743" rtl="1" fontAlgn="base">
        <a:spcBef>
          <a:spcPct val="20000"/>
        </a:spcBef>
        <a:spcAft>
          <a:spcPct val="0"/>
        </a:spcAft>
        <a:buChar char="»"/>
        <a:defRPr sz="2000">
          <a:solidFill>
            <a:srgbClr val="000066"/>
          </a:solidFill>
          <a:latin typeface="+mn-lt"/>
          <a:cs typeface="+mn-cs"/>
        </a:defRPr>
      </a:lvl8pPr>
      <a:lvl9pPr marL="3573876" indent="-144005" algn="r" defTabSz="909743"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7581" rtl="0" eaLnBrk="1" latinLnBrk="0" hangingPunct="1">
        <a:defRPr sz="1600" kern="1200">
          <a:solidFill>
            <a:schemeClr val="tx1"/>
          </a:solidFill>
          <a:latin typeface="+mn-lt"/>
          <a:ea typeface="+mn-ea"/>
          <a:cs typeface="+mn-cs"/>
        </a:defRPr>
      </a:lvl1pPr>
      <a:lvl2pPr marL="398792" algn="l" defTabSz="797581" rtl="0" eaLnBrk="1" latinLnBrk="0" hangingPunct="1">
        <a:defRPr sz="1600" kern="1200">
          <a:solidFill>
            <a:schemeClr val="tx1"/>
          </a:solidFill>
          <a:latin typeface="+mn-lt"/>
          <a:ea typeface="+mn-ea"/>
          <a:cs typeface="+mn-cs"/>
        </a:defRPr>
      </a:lvl2pPr>
      <a:lvl3pPr marL="797581" algn="l" defTabSz="797581" rtl="0" eaLnBrk="1" latinLnBrk="0" hangingPunct="1">
        <a:defRPr sz="1600" kern="1200">
          <a:solidFill>
            <a:schemeClr val="tx1"/>
          </a:solidFill>
          <a:latin typeface="+mn-lt"/>
          <a:ea typeface="+mn-ea"/>
          <a:cs typeface="+mn-cs"/>
        </a:defRPr>
      </a:lvl3pPr>
      <a:lvl4pPr marL="1196376" algn="l" defTabSz="797581" rtl="0" eaLnBrk="1" latinLnBrk="0" hangingPunct="1">
        <a:defRPr sz="1600" kern="1200">
          <a:solidFill>
            <a:schemeClr val="tx1"/>
          </a:solidFill>
          <a:latin typeface="+mn-lt"/>
          <a:ea typeface="+mn-ea"/>
          <a:cs typeface="+mn-cs"/>
        </a:defRPr>
      </a:lvl4pPr>
      <a:lvl5pPr marL="1595162" algn="l" defTabSz="797581" rtl="0" eaLnBrk="1" latinLnBrk="0" hangingPunct="1">
        <a:defRPr sz="1600" kern="1200">
          <a:solidFill>
            <a:schemeClr val="tx1"/>
          </a:solidFill>
          <a:latin typeface="+mn-lt"/>
          <a:ea typeface="+mn-ea"/>
          <a:cs typeface="+mn-cs"/>
        </a:defRPr>
      </a:lvl5pPr>
      <a:lvl6pPr marL="1993952" algn="l" defTabSz="797581" rtl="0" eaLnBrk="1" latinLnBrk="0" hangingPunct="1">
        <a:defRPr sz="1600" kern="1200">
          <a:solidFill>
            <a:schemeClr val="tx1"/>
          </a:solidFill>
          <a:latin typeface="+mn-lt"/>
          <a:ea typeface="+mn-ea"/>
          <a:cs typeface="+mn-cs"/>
        </a:defRPr>
      </a:lvl6pPr>
      <a:lvl7pPr marL="2392753" algn="l" defTabSz="797581" rtl="0" eaLnBrk="1" latinLnBrk="0" hangingPunct="1">
        <a:defRPr sz="1600" kern="1200">
          <a:solidFill>
            <a:schemeClr val="tx1"/>
          </a:solidFill>
          <a:latin typeface="+mn-lt"/>
          <a:ea typeface="+mn-ea"/>
          <a:cs typeface="+mn-cs"/>
        </a:defRPr>
      </a:lvl7pPr>
      <a:lvl8pPr marL="2791535" algn="l" defTabSz="797581" rtl="0" eaLnBrk="1" latinLnBrk="0" hangingPunct="1">
        <a:defRPr sz="1600" kern="1200">
          <a:solidFill>
            <a:schemeClr val="tx1"/>
          </a:solidFill>
          <a:latin typeface="+mn-lt"/>
          <a:ea typeface="+mn-ea"/>
          <a:cs typeface="+mn-cs"/>
        </a:defRPr>
      </a:lvl8pPr>
      <a:lvl9pPr marL="3190320" algn="l" defTabSz="79758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40.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4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41.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4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4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4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41.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1.xml"/></Relationships>
</file>

<file path=ppt/slides/_rels/slide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540.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emf"/><Relationship Id="rId9"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8.png"/><Relationship Id="rId7" Type="http://schemas.openxmlformats.org/officeDocument/2006/relationships/chart" Target="../charts/chart5.xml"/><Relationship Id="rId2" Type="http://schemas.openxmlformats.org/officeDocument/2006/relationships/image" Target="../media/image42.emf"/><Relationship Id="rId1" Type="http://schemas.openxmlformats.org/officeDocument/2006/relationships/slideLayout" Target="../slideLayouts/slideLayout541.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1.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4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9000"/>
                    </a14:imgEffect>
                    <a14:imgEffect>
                      <a14:colorTemperature colorTemp="7700"/>
                    </a14:imgEffect>
                    <a14:imgEffect>
                      <a14:saturation sat="200000"/>
                    </a14:imgEffect>
                    <a14:imgEffect>
                      <a14:brightnessContrast bright="-20000" contrast="-46000"/>
                    </a14:imgEffect>
                  </a14:imgLayer>
                </a14:imgProps>
              </a:ext>
              <a:ext uri="{28A0092B-C50C-407E-A947-70E740481C1C}">
                <a14:useLocalDpi xmlns:a14="http://schemas.microsoft.com/office/drawing/2010/main" val="0"/>
              </a:ext>
            </a:extLst>
          </a:blip>
          <a:srcRect/>
          <a:stretch/>
        </p:blipFill>
        <p:spPr bwMode="auto">
          <a:xfrm>
            <a:off x="0" y="0"/>
            <a:ext cx="9144000"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07576" y="1999793"/>
            <a:ext cx="8918090" cy="1470025"/>
          </a:xfrm>
        </p:spPr>
        <p:txBody>
          <a:bodyPr>
            <a:normAutofit/>
          </a:bodyPr>
          <a:lstStyle/>
          <a:p>
            <a:r>
              <a:rPr lang="en-US" dirty="0" smtClean="0">
                <a:solidFill>
                  <a:schemeClr val="bg1"/>
                </a:solidFill>
              </a:rPr>
              <a:t>Innovations: Measles </a:t>
            </a:r>
            <a:r>
              <a:rPr lang="en-US" dirty="0" smtClean="0">
                <a:solidFill>
                  <a:schemeClr val="bg1"/>
                </a:solidFill>
              </a:rPr>
              <a:t>Programmatic Risk </a:t>
            </a:r>
            <a:r>
              <a:rPr lang="en-US" dirty="0" smtClean="0">
                <a:solidFill>
                  <a:schemeClr val="bg1"/>
                </a:solidFill>
              </a:rPr>
              <a:t>Assessments</a:t>
            </a:r>
            <a:endParaRPr lang="en-GB" dirty="0">
              <a:solidFill>
                <a:schemeClr val="bg1"/>
              </a:solidFill>
            </a:endParaRPr>
          </a:p>
        </p:txBody>
      </p:sp>
      <p:sp>
        <p:nvSpPr>
          <p:cNvPr id="3" name="Subtitle 2"/>
          <p:cNvSpPr>
            <a:spLocks noGrp="1"/>
          </p:cNvSpPr>
          <p:nvPr>
            <p:ph type="subTitle" idx="1"/>
          </p:nvPr>
        </p:nvSpPr>
        <p:spPr>
          <a:xfrm>
            <a:off x="685801" y="3886200"/>
            <a:ext cx="7915274" cy="1752600"/>
          </a:xfrm>
        </p:spPr>
        <p:txBody>
          <a:bodyPr>
            <a:normAutofit fontScale="77500" lnSpcReduction="20000"/>
          </a:bodyPr>
          <a:lstStyle/>
          <a:p>
            <a:pPr>
              <a:lnSpc>
                <a:spcPct val="110000"/>
              </a:lnSpc>
            </a:pPr>
            <a:r>
              <a:rPr lang="en-US" sz="2800" dirty="0" smtClean="0">
                <a:solidFill>
                  <a:schemeClr val="bg1"/>
                </a:solidFill>
              </a:rPr>
              <a:t>June 21-23, 2016, Geneva, Switzerland</a:t>
            </a:r>
            <a:endParaRPr lang="en-US" sz="2400" dirty="0"/>
          </a:p>
          <a:p>
            <a:r>
              <a:rPr lang="en-US" sz="2400" dirty="0">
                <a:solidFill>
                  <a:schemeClr val="bg1"/>
                </a:solidFill>
              </a:rPr>
              <a:t> </a:t>
            </a:r>
            <a:r>
              <a:rPr lang="en-US" sz="2400" b="1" dirty="0">
                <a:solidFill>
                  <a:schemeClr val="bg1"/>
                </a:solidFill>
              </a:rPr>
              <a:t>Accelerating Progress towards Measles/Rubella Control and Elimination Goals </a:t>
            </a:r>
            <a:endParaRPr lang="en-US" sz="2800" dirty="0">
              <a:solidFill>
                <a:schemeClr val="bg1"/>
              </a:solidFill>
            </a:endParaRPr>
          </a:p>
          <a:p>
            <a:pPr>
              <a:lnSpc>
                <a:spcPct val="110000"/>
              </a:lnSpc>
            </a:pPr>
            <a:r>
              <a:rPr lang="en-US" sz="2000" dirty="0">
                <a:solidFill>
                  <a:schemeClr val="bg1"/>
                </a:solidFill>
              </a:rPr>
              <a:t>James L. </a:t>
            </a:r>
            <a:r>
              <a:rPr lang="en-US" sz="2000" dirty="0" smtClean="0">
                <a:solidFill>
                  <a:schemeClr val="bg1"/>
                </a:solidFill>
              </a:rPr>
              <a:t>Goodson</a:t>
            </a:r>
            <a:endParaRPr lang="en-GB" sz="2000" dirty="0" smtClean="0">
              <a:solidFill>
                <a:schemeClr val="bg1"/>
              </a:solidFill>
            </a:endParaRPr>
          </a:p>
          <a:p>
            <a:pPr>
              <a:lnSpc>
                <a:spcPct val="110000"/>
              </a:lnSpc>
            </a:pPr>
            <a:r>
              <a:rPr lang="en-GB" sz="2000" dirty="0" smtClean="0">
                <a:solidFill>
                  <a:schemeClr val="bg1"/>
                </a:solidFill>
              </a:rPr>
              <a:t>Global </a:t>
            </a:r>
            <a:r>
              <a:rPr lang="en-GB" sz="2000" dirty="0">
                <a:solidFill>
                  <a:schemeClr val="bg1"/>
                </a:solidFill>
              </a:rPr>
              <a:t>Immunization Division</a:t>
            </a:r>
          </a:p>
          <a:p>
            <a:pPr>
              <a:lnSpc>
                <a:spcPct val="110000"/>
              </a:lnSpc>
            </a:pPr>
            <a:r>
              <a:rPr lang="en-GB" sz="2000" dirty="0" err="1" smtClean="0">
                <a:solidFill>
                  <a:schemeClr val="bg1"/>
                </a:solidFill>
              </a:rPr>
              <a:t>Centers</a:t>
            </a:r>
            <a:r>
              <a:rPr lang="en-GB" sz="2000" dirty="0" smtClean="0">
                <a:solidFill>
                  <a:schemeClr val="bg1"/>
                </a:solidFill>
              </a:rPr>
              <a:t> for Disease Control and Prevention </a:t>
            </a:r>
          </a:p>
          <a:p>
            <a:pPr>
              <a:lnSpc>
                <a:spcPct val="110000"/>
              </a:lnSpc>
            </a:pPr>
            <a:endParaRPr lang="en-GB" sz="2800" dirty="0" smtClean="0">
              <a:solidFill>
                <a:schemeClr val="bg1"/>
              </a:solidFill>
            </a:endParaRPr>
          </a:p>
          <a:p>
            <a:pPr>
              <a:lnSpc>
                <a:spcPct val="110000"/>
              </a:lnSpc>
            </a:pPr>
            <a:endParaRPr lang="en-GB" sz="2800" dirty="0">
              <a:solidFill>
                <a:schemeClr val="bg1"/>
              </a:solidFill>
            </a:endParaRPr>
          </a:p>
        </p:txBody>
      </p:sp>
    </p:spTree>
    <p:custDataLst>
      <p:tags r:id="rId1"/>
    </p:custDataLst>
    <p:extLst>
      <p:ext uri="{BB962C8B-B14F-4D97-AF65-F5344CB8AC3E}">
        <p14:creationId xmlns:p14="http://schemas.microsoft.com/office/powerpoint/2010/main" val="66487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8"/>
            <a:ext cx="8229600" cy="808038"/>
          </a:xfrm>
        </p:spPr>
        <p:txBody>
          <a:bodyPr>
            <a:normAutofit/>
          </a:bodyPr>
          <a:lstStyle/>
          <a:p>
            <a:r>
              <a:rPr lang="en-US" sz="3600" dirty="0" smtClean="0"/>
              <a:t>4. </a:t>
            </a:r>
            <a:r>
              <a:rPr lang="en-US" sz="3600" dirty="0" smtClean="0"/>
              <a:t>Threats</a:t>
            </a:r>
            <a:endParaRPr lang="en-US" sz="3600" dirty="0"/>
          </a:p>
        </p:txBody>
      </p:sp>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extLst/>
          </p:nvPr>
        </p:nvGraphicFramePr>
        <p:xfrm>
          <a:off x="142733" y="742367"/>
          <a:ext cx="8858533" cy="6039433"/>
        </p:xfrm>
        <a:graphic>
          <a:graphicData uri="http://schemas.openxmlformats.org/drawingml/2006/table">
            <a:tbl>
              <a:tblPr firstRow="1" bandRow="1">
                <a:tableStyleId>{00A15C55-8517-42AA-B614-E9B94910E393}</a:tableStyleId>
              </a:tblPr>
              <a:tblGrid>
                <a:gridCol w="3637275"/>
                <a:gridCol w="1172992"/>
                <a:gridCol w="1066800"/>
                <a:gridCol w="990600"/>
                <a:gridCol w="990600"/>
                <a:gridCol w="1000266"/>
              </a:tblGrid>
              <a:tr h="689411">
                <a:tc>
                  <a:txBody>
                    <a:bodyPr/>
                    <a:lstStyle/>
                    <a:p>
                      <a:pPr algn="l" fontAlgn="ctr"/>
                      <a:r>
                        <a:rPr lang="en-US" sz="1600" u="none" strike="noStrike" dirty="0">
                          <a:effectLst/>
                          <a:latin typeface="+mj-lt"/>
                          <a:ea typeface="Verdana" pitchFamily="34" charset="0"/>
                          <a:cs typeface="Verdana" pitchFamily="34" charset="0"/>
                        </a:rPr>
                        <a:t>Threat </a:t>
                      </a:r>
                      <a:r>
                        <a:rPr lang="en-US" sz="1600" u="none" strike="noStrike" dirty="0" smtClean="0">
                          <a:effectLst/>
                          <a:latin typeface="+mj-lt"/>
                          <a:ea typeface="Verdana" pitchFamily="34" charset="0"/>
                          <a:cs typeface="Verdana" pitchFamily="34" charset="0"/>
                        </a:rPr>
                        <a:t>Assessment (24%)</a:t>
                      </a:r>
                      <a:endParaRPr lang="en-US" sz="1600" b="1" i="0" u="none" strike="noStrike" dirty="0">
                        <a:effectLst/>
                        <a:latin typeface="+mj-lt"/>
                        <a:ea typeface="Verdana" pitchFamily="34" charset="0"/>
                        <a:cs typeface="Verdana" pitchFamily="34" charset="0"/>
                      </a:endParaRPr>
                    </a:p>
                  </a:txBody>
                  <a:tcPr marL="114300" marR="9525" marT="9525" marB="0" anchor="ctr"/>
                </a:tc>
                <a:tc gridSpan="5">
                  <a:txBody>
                    <a:bodyPr/>
                    <a:lstStyle/>
                    <a:p>
                      <a:pPr algn="ctr" fontAlgn="ctr"/>
                      <a:r>
                        <a:rPr lang="en-US" sz="1600" u="none" strike="noStrike" dirty="0" smtClean="0">
                          <a:effectLst/>
                          <a:latin typeface="+mj-lt"/>
                          <a:ea typeface="Verdana" pitchFamily="34" charset="0"/>
                          <a:cs typeface="Verdana" pitchFamily="34" charset="0"/>
                        </a:rPr>
                        <a:t>cut-offs  (risk points)</a:t>
                      </a:r>
                      <a:endParaRPr lang="en-US" sz="1600" b="1" i="0" u="none" strike="noStrike" dirty="0">
                        <a:effectLst/>
                        <a:latin typeface="+mj-lt"/>
                        <a:ea typeface="Verdana" pitchFamily="34" charset="0"/>
                        <a:cs typeface="Verdana" pitchFamily="34" charset="0"/>
                      </a:endParaRPr>
                    </a:p>
                  </a:txBody>
                  <a:tcPr marL="9525" marR="9525" marT="9525" marB="0" anchor="ctr"/>
                </a:tc>
                <a:tc hMerge="1">
                  <a:txBody>
                    <a:bodyPr/>
                    <a:lstStyle/>
                    <a:p>
                      <a:pPr algn="ctr" fontAlgn="ctr"/>
                      <a:endParaRPr lang="en-US" sz="1600" b="1" i="0" u="none" strike="noStrike" dirty="0">
                        <a:effectLst/>
                        <a:latin typeface="+mj-lt"/>
                        <a:ea typeface="Verdana" pitchFamily="34" charset="0"/>
                        <a:cs typeface="Verdana" pitchFamily="34" charset="0"/>
                      </a:endParaRPr>
                    </a:p>
                  </a:txBody>
                  <a:tcPr marL="9525" marR="9525" marT="9525" marB="0" anchor="ctr"/>
                </a:tc>
                <a:tc hMerge="1">
                  <a:txBody>
                    <a:bodyPr/>
                    <a:lstStyle/>
                    <a:p>
                      <a:pPr algn="ctr" fontAlgn="ctr"/>
                      <a:endParaRPr lang="en-US" sz="1600" b="1" i="0" u="none" strike="noStrike" dirty="0">
                        <a:effectLst/>
                        <a:latin typeface="+mj-lt"/>
                        <a:ea typeface="Verdana" pitchFamily="34" charset="0"/>
                        <a:cs typeface="Verdana" pitchFamily="34" charset="0"/>
                      </a:endParaRPr>
                    </a:p>
                  </a:txBody>
                  <a:tcPr marL="9525" marR="9525" marT="9525" marB="0" anchor="ctr"/>
                </a:tc>
                <a:tc hMerge="1">
                  <a:txBody>
                    <a:bodyPr/>
                    <a:lstStyle/>
                    <a:p>
                      <a:pPr algn="ctr" fontAlgn="ctr"/>
                      <a:endParaRPr lang="en-US" sz="1600" b="1" i="0" u="none" strike="noStrike" dirty="0">
                        <a:effectLst/>
                        <a:latin typeface="+mj-lt"/>
                        <a:ea typeface="Verdana" pitchFamily="34" charset="0"/>
                        <a:cs typeface="Verdana" pitchFamily="34" charset="0"/>
                      </a:endParaRPr>
                    </a:p>
                  </a:txBody>
                  <a:tcPr marL="9525" marR="9525" marT="9525" marB="0" anchor="ctr"/>
                </a:tc>
                <a:tc hMerge="1">
                  <a:txBody>
                    <a:bodyPr/>
                    <a:lstStyle/>
                    <a:p>
                      <a:pPr algn="ctr" fontAlgn="ctr"/>
                      <a:endParaRPr lang="en-US" sz="1600" b="1" i="0" u="none" strike="noStrike" dirty="0">
                        <a:effectLst/>
                        <a:latin typeface="+mj-lt"/>
                        <a:ea typeface="Verdana" pitchFamily="34" charset="0"/>
                        <a:cs typeface="Verdana" pitchFamily="34" charset="0"/>
                      </a:endParaRPr>
                    </a:p>
                  </a:txBody>
                  <a:tcPr marL="9525" marR="9525" marT="9525" marB="0" anchor="ctr"/>
                </a:tc>
              </a:tr>
              <a:tr h="81738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j-lt"/>
                        </a:rPr>
                        <a:t>≥1 </a:t>
                      </a:r>
                      <a:r>
                        <a:rPr lang="en-US" sz="1600" b="0" i="0" u="none" strike="noStrike" dirty="0" smtClean="0">
                          <a:solidFill>
                            <a:schemeClr val="tx1"/>
                          </a:solidFill>
                          <a:effectLst/>
                          <a:latin typeface="+mj-lt"/>
                        </a:rPr>
                        <a:t>measles</a:t>
                      </a:r>
                      <a:r>
                        <a:rPr lang="en-US" sz="1600" b="0" i="0" u="none" strike="noStrike" baseline="0" dirty="0" smtClean="0">
                          <a:solidFill>
                            <a:schemeClr val="tx1"/>
                          </a:solidFill>
                          <a:effectLst/>
                          <a:latin typeface="+mj-lt"/>
                        </a:rPr>
                        <a:t> </a:t>
                      </a:r>
                      <a:r>
                        <a:rPr lang="en-US" sz="1600" b="0" i="0" u="none" strike="noStrike" dirty="0" smtClean="0">
                          <a:solidFill>
                            <a:schemeClr val="tx1"/>
                          </a:solidFill>
                          <a:effectLst/>
                          <a:latin typeface="+mj-lt"/>
                        </a:rPr>
                        <a:t>case </a:t>
                      </a:r>
                      <a:r>
                        <a:rPr lang="en-US" sz="1600" b="0" i="0" u="none" strike="noStrike" dirty="0">
                          <a:solidFill>
                            <a:schemeClr val="tx1"/>
                          </a:solidFill>
                          <a:effectLst/>
                          <a:latin typeface="+mj-lt"/>
                        </a:rPr>
                        <a:t>reported </a:t>
                      </a:r>
                      <a:r>
                        <a:rPr lang="en-US" sz="1600" b="0" i="0" u="none" strike="noStrike" kern="1200" dirty="0" smtClean="0">
                          <a:solidFill>
                            <a:schemeClr val="tx1"/>
                          </a:solidFill>
                          <a:effectLst/>
                          <a:latin typeface="+mn-lt"/>
                          <a:ea typeface="+mn-ea"/>
                          <a:cs typeface="+mn-cs"/>
                        </a:rPr>
                        <a:t>in past year</a:t>
                      </a:r>
                      <a:r>
                        <a:rPr lang="en-US" sz="1600" b="0" i="0" u="none" strike="noStrike" kern="1200" baseline="0" dirty="0" smtClean="0">
                          <a:solidFill>
                            <a:schemeClr val="tx1"/>
                          </a:solidFill>
                          <a:effectLst/>
                          <a:latin typeface="+mn-lt"/>
                          <a:ea typeface="+mn-ea"/>
                          <a:cs typeface="+mn-cs"/>
                        </a:rPr>
                        <a:t> </a:t>
                      </a:r>
                      <a:r>
                        <a:rPr lang="en-US" sz="1600" b="0" i="0" u="none" strike="noStrike" dirty="0" smtClean="0">
                          <a:solidFill>
                            <a:schemeClr val="tx1"/>
                          </a:solidFill>
                          <a:effectLst/>
                          <a:latin typeface="+mj-lt"/>
                        </a:rPr>
                        <a:t>among those </a:t>
                      </a:r>
                      <a:r>
                        <a:rPr lang="en-US" sz="1600" b="0" i="0" u="none" strike="noStrike" baseline="0" dirty="0" smtClean="0">
                          <a:solidFill>
                            <a:schemeClr val="tx1"/>
                          </a:solidFill>
                          <a:effectLst/>
                          <a:latin typeface="+mj-lt"/>
                        </a:rPr>
                        <a:t>aged </a:t>
                      </a:r>
                      <a:r>
                        <a:rPr lang="en-US" sz="1600" b="0" i="0" u="none" strike="noStrike" dirty="0" smtClean="0">
                          <a:solidFill>
                            <a:schemeClr val="tx1"/>
                          </a:solidFill>
                          <a:effectLst/>
                          <a:latin typeface="+mj-lt"/>
                        </a:rPr>
                        <a:t>&lt;5 years</a:t>
                      </a:r>
                      <a:endParaRPr lang="en-US" sz="1600" b="0" i="0" u="none" strike="noStrike" dirty="0">
                        <a:solidFill>
                          <a:schemeClr val="tx1"/>
                        </a:solidFill>
                        <a:effectLst/>
                        <a:latin typeface="+mj-lt"/>
                      </a:endParaRP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No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Yes (4)</a:t>
                      </a:r>
                      <a:endParaRPr lang="en-US" sz="1600" b="0" i="0" u="none" strike="noStrike" dirty="0">
                        <a:solidFill>
                          <a:schemeClr val="bg1">
                            <a:lumMod val="50000"/>
                          </a:schemeClr>
                        </a:solidFill>
                        <a:effectLst/>
                        <a:latin typeface="+mj-lt"/>
                      </a:endParaRPr>
                    </a:p>
                  </a:txBody>
                  <a:tcPr marL="9525" marR="9525" marT="9525" marB="0" anchor="ctr"/>
                </a:tc>
                <a:tc>
                  <a:txBody>
                    <a:bodyPr/>
                    <a:lstStyle/>
                    <a:p>
                      <a:endParaRPr lang="en-US">
                        <a:solidFill>
                          <a:schemeClr val="bg1">
                            <a:lumMod val="50000"/>
                          </a:schemeClr>
                        </a:solidFill>
                      </a:endParaRPr>
                    </a:p>
                  </a:txBody>
                  <a:tcPr marL="9525" marR="9525" marT="9525" marB="0" anchor="ctr"/>
                </a:tc>
                <a:tc>
                  <a:txBody>
                    <a:bodyPr/>
                    <a:lstStyle/>
                    <a:p>
                      <a:endParaRPr lang="en-US">
                        <a:solidFill>
                          <a:schemeClr val="bg1">
                            <a:lumMod val="50000"/>
                          </a:schemeClr>
                        </a:solidFill>
                      </a:endParaRPr>
                    </a:p>
                  </a:txBody>
                  <a:tcPr marL="9525" marR="9525" marT="9525" marB="0" anchor="ctr"/>
                </a:tc>
                <a:tc>
                  <a:txBody>
                    <a:bodyPr/>
                    <a:lstStyle/>
                    <a:p>
                      <a:endParaRPr lang="en-US">
                        <a:solidFill>
                          <a:schemeClr val="bg1">
                            <a:lumMod val="50000"/>
                          </a:schemeClr>
                        </a:solidFill>
                      </a:endParaRPr>
                    </a:p>
                  </a:txBody>
                  <a:tcPr marL="9525" marR="9525" marT="9525" marB="0" anchor="ctr"/>
                </a:tc>
              </a:tr>
              <a:tr h="817389">
                <a:tc>
                  <a:txBody>
                    <a:bodyPr/>
                    <a:lstStyle/>
                    <a:p>
                      <a:pPr algn="l" fontAlgn="ctr"/>
                      <a:r>
                        <a:rPr lang="en-US" sz="1600" b="0" i="0" u="none" strike="noStrike" kern="1200" dirty="0" smtClean="0">
                          <a:solidFill>
                            <a:schemeClr val="tx1"/>
                          </a:solidFill>
                          <a:effectLst/>
                          <a:latin typeface="+mn-lt"/>
                          <a:ea typeface="+mn-ea"/>
                          <a:cs typeface="+mn-cs"/>
                        </a:rPr>
                        <a:t>≥1 measles</a:t>
                      </a:r>
                      <a:r>
                        <a:rPr lang="en-US" sz="1600" b="0" i="0" u="none" strike="noStrike" kern="1200" baseline="0" dirty="0" smtClean="0">
                          <a:solidFill>
                            <a:schemeClr val="tx1"/>
                          </a:solidFill>
                          <a:effectLst/>
                          <a:latin typeface="+mn-lt"/>
                          <a:ea typeface="+mn-ea"/>
                          <a:cs typeface="+mn-cs"/>
                        </a:rPr>
                        <a:t> </a:t>
                      </a:r>
                      <a:r>
                        <a:rPr lang="en-US" sz="1600" b="0" i="0" u="none" strike="noStrike" kern="1200" dirty="0" smtClean="0">
                          <a:solidFill>
                            <a:schemeClr val="tx1"/>
                          </a:solidFill>
                          <a:effectLst/>
                          <a:latin typeface="+mn-lt"/>
                          <a:ea typeface="+mn-ea"/>
                          <a:cs typeface="+mn-cs"/>
                        </a:rPr>
                        <a:t>case reported in past year</a:t>
                      </a:r>
                      <a:r>
                        <a:rPr lang="en-US" sz="1600" b="0" i="0" u="none" strike="noStrike" kern="1200" baseline="0" dirty="0" smtClean="0">
                          <a:solidFill>
                            <a:schemeClr val="tx1"/>
                          </a:solidFill>
                          <a:effectLst/>
                          <a:latin typeface="+mn-lt"/>
                          <a:ea typeface="+mn-ea"/>
                          <a:cs typeface="+mn-cs"/>
                        </a:rPr>
                        <a:t> </a:t>
                      </a:r>
                      <a:r>
                        <a:rPr lang="en-US" sz="1600" b="0" i="0" u="none" strike="noStrike" kern="1200" dirty="0" smtClean="0">
                          <a:solidFill>
                            <a:schemeClr val="tx1"/>
                          </a:solidFill>
                          <a:effectLst/>
                          <a:latin typeface="+mn-lt"/>
                          <a:ea typeface="+mn-ea"/>
                          <a:cs typeface="+mn-cs"/>
                        </a:rPr>
                        <a:t>among those </a:t>
                      </a:r>
                      <a:r>
                        <a:rPr lang="en-US" sz="1600" b="0" i="0" u="none" strike="noStrike" dirty="0" smtClean="0">
                          <a:solidFill>
                            <a:schemeClr val="tx1"/>
                          </a:solidFill>
                          <a:effectLst/>
                          <a:latin typeface="+mj-lt"/>
                        </a:rPr>
                        <a:t>aged 5-14 years</a:t>
                      </a:r>
                      <a:endParaRPr lang="en-US" sz="1600" b="0" i="0" u="none" strike="noStrike" dirty="0">
                        <a:solidFill>
                          <a:schemeClr val="tx1"/>
                        </a:solidFill>
                        <a:effectLst/>
                        <a:latin typeface="+mj-lt"/>
                      </a:endParaRP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No</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Yes (3)</a:t>
                      </a:r>
                      <a:endParaRPr lang="en-US" sz="1600" b="0" i="0" u="none" strike="noStrike" dirty="0">
                        <a:solidFill>
                          <a:schemeClr val="bg1">
                            <a:lumMod val="50000"/>
                          </a:schemeClr>
                        </a:solidFill>
                        <a:effectLst/>
                        <a:latin typeface="+mj-lt"/>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c>
                  <a:txBody>
                    <a:bodyPr/>
                    <a:lstStyle/>
                    <a:p>
                      <a:endParaRPr lang="en-US">
                        <a:solidFill>
                          <a:schemeClr val="bg1">
                            <a:lumMod val="50000"/>
                          </a:schemeClr>
                        </a:solidFill>
                      </a:endParaRPr>
                    </a:p>
                  </a:txBody>
                  <a:tcPr marL="9525" marR="9525" marT="9525" marB="0" anchor="ctr"/>
                </a:tc>
                <a:tc>
                  <a:txBody>
                    <a:bodyPr/>
                    <a:lstStyle/>
                    <a:p>
                      <a:endParaRPr lang="en-US">
                        <a:solidFill>
                          <a:schemeClr val="bg1">
                            <a:lumMod val="50000"/>
                          </a:schemeClr>
                        </a:solidFill>
                      </a:endParaRPr>
                    </a:p>
                  </a:txBody>
                  <a:tcPr marL="9525" marR="9525" marT="9525" marB="0" anchor="ctr"/>
                </a:tc>
              </a:tr>
              <a:tr h="817389">
                <a:tc>
                  <a:txBody>
                    <a:bodyPr/>
                    <a:lstStyle/>
                    <a:p>
                      <a:pPr algn="l" fontAlgn="ctr"/>
                      <a:r>
                        <a:rPr lang="en-US" sz="1600" b="0" i="0" u="none" strike="noStrike" kern="1200" dirty="0" smtClean="0">
                          <a:solidFill>
                            <a:schemeClr val="tx1"/>
                          </a:solidFill>
                          <a:effectLst/>
                          <a:latin typeface="+mn-lt"/>
                          <a:ea typeface="+mn-ea"/>
                          <a:cs typeface="+mn-cs"/>
                        </a:rPr>
                        <a:t>≥1 measles</a:t>
                      </a:r>
                      <a:r>
                        <a:rPr lang="en-US" sz="1600" b="0" i="0" u="none" strike="noStrike" kern="1200" baseline="0" dirty="0" smtClean="0">
                          <a:solidFill>
                            <a:schemeClr val="tx1"/>
                          </a:solidFill>
                          <a:effectLst/>
                          <a:latin typeface="+mn-lt"/>
                          <a:ea typeface="+mn-ea"/>
                          <a:cs typeface="+mn-cs"/>
                        </a:rPr>
                        <a:t> </a:t>
                      </a:r>
                      <a:r>
                        <a:rPr lang="en-US" sz="1600" b="0" i="0" u="none" strike="noStrike" kern="1200" dirty="0" smtClean="0">
                          <a:solidFill>
                            <a:schemeClr val="tx1"/>
                          </a:solidFill>
                          <a:effectLst/>
                          <a:latin typeface="+mn-lt"/>
                          <a:ea typeface="+mn-ea"/>
                          <a:cs typeface="+mn-cs"/>
                        </a:rPr>
                        <a:t>case reported in past year</a:t>
                      </a:r>
                      <a:r>
                        <a:rPr lang="en-US" sz="1600" b="0" i="0" u="none" strike="noStrike" kern="1200" baseline="0" dirty="0" smtClean="0">
                          <a:solidFill>
                            <a:schemeClr val="tx1"/>
                          </a:solidFill>
                          <a:effectLst/>
                          <a:latin typeface="+mn-lt"/>
                          <a:ea typeface="+mn-ea"/>
                          <a:cs typeface="+mn-cs"/>
                        </a:rPr>
                        <a:t> </a:t>
                      </a:r>
                      <a:r>
                        <a:rPr lang="en-US" sz="1600" b="0" i="0" u="none" strike="noStrike" dirty="0" smtClean="0">
                          <a:solidFill>
                            <a:schemeClr val="tx1"/>
                          </a:solidFill>
                          <a:effectLst/>
                          <a:latin typeface="+mj-lt"/>
                        </a:rPr>
                        <a:t>among those</a:t>
                      </a:r>
                      <a:r>
                        <a:rPr lang="en-US" sz="1600" b="0" i="0" u="none" strike="noStrike" baseline="0" dirty="0" smtClean="0">
                          <a:solidFill>
                            <a:schemeClr val="tx1"/>
                          </a:solidFill>
                          <a:effectLst/>
                          <a:latin typeface="+mj-lt"/>
                        </a:rPr>
                        <a:t> aged </a:t>
                      </a:r>
                      <a:r>
                        <a:rPr lang="en-US" sz="1600" b="0" i="0" u="none" strike="noStrike" dirty="0" smtClean="0">
                          <a:solidFill>
                            <a:schemeClr val="tx1"/>
                          </a:solidFill>
                          <a:effectLst/>
                          <a:latin typeface="+mj-lt"/>
                        </a:rPr>
                        <a:t>≥15 </a:t>
                      </a:r>
                      <a:r>
                        <a:rPr lang="en-US" sz="1600" b="0" i="0" u="none" strike="noStrike" dirty="0">
                          <a:solidFill>
                            <a:schemeClr val="tx1"/>
                          </a:solidFill>
                          <a:effectLst/>
                          <a:latin typeface="+mj-lt"/>
                        </a:rPr>
                        <a:t>years </a:t>
                      </a: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No</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Yes (3)</a:t>
                      </a:r>
                      <a:endParaRPr lang="en-US" sz="1600" b="0" i="0" u="none" strike="noStrike" dirty="0">
                        <a:solidFill>
                          <a:schemeClr val="bg1">
                            <a:lumMod val="50000"/>
                          </a:schemeClr>
                        </a:solidFill>
                        <a:effectLst/>
                        <a:latin typeface="+mj-lt"/>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r>
              <a:tr h="607901">
                <a:tc>
                  <a:txBody>
                    <a:bodyPr/>
                    <a:lstStyle/>
                    <a:p>
                      <a:pPr algn="l" fontAlgn="ctr"/>
                      <a:r>
                        <a:rPr lang="en-US" sz="1600" b="0" i="0" u="none" strike="noStrike" dirty="0">
                          <a:solidFill>
                            <a:schemeClr val="tx1"/>
                          </a:solidFill>
                          <a:effectLst/>
                          <a:latin typeface="+mj-lt"/>
                        </a:rPr>
                        <a:t>Population </a:t>
                      </a:r>
                      <a:r>
                        <a:rPr lang="en-US" sz="1600" b="0" i="0" u="none" strike="noStrike" dirty="0" smtClean="0">
                          <a:solidFill>
                            <a:schemeClr val="tx1"/>
                          </a:solidFill>
                          <a:effectLst/>
                          <a:latin typeface="+mj-lt"/>
                        </a:rPr>
                        <a:t>Density (per km</a:t>
                      </a:r>
                      <a:r>
                        <a:rPr lang="en-US" sz="1600" b="0" i="0" u="none" strike="noStrike" baseline="30000" dirty="0" smtClean="0">
                          <a:solidFill>
                            <a:schemeClr val="tx1"/>
                          </a:solidFill>
                          <a:effectLst/>
                          <a:latin typeface="+mj-lt"/>
                        </a:rPr>
                        <a:t>2</a:t>
                      </a:r>
                      <a:r>
                        <a:rPr lang="en-US" sz="1600" b="0" i="0" u="none" strike="noStrike" dirty="0" smtClean="0">
                          <a:solidFill>
                            <a:schemeClr val="tx1"/>
                          </a:solidFill>
                          <a:effectLst/>
                          <a:latin typeface="+mj-lt"/>
                        </a:rPr>
                        <a:t>)</a:t>
                      </a:r>
                      <a:endParaRPr lang="en-US" sz="1600" b="0" i="0" u="none" strike="noStrike" dirty="0">
                        <a:solidFill>
                          <a:schemeClr val="tx1"/>
                        </a:solidFill>
                        <a:effectLst/>
                        <a:latin typeface="+mj-lt"/>
                      </a:endParaRP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0-50</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51-100 (1)</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a:r>
                        <a:rPr lang="en-US" sz="1600" dirty="0" smtClean="0">
                          <a:solidFill>
                            <a:schemeClr val="bg1">
                              <a:lumMod val="50000"/>
                            </a:schemeClr>
                          </a:solidFill>
                        </a:rPr>
                        <a:t>101-300 (2)</a:t>
                      </a:r>
                      <a:endParaRPr lang="en-US" sz="1600" dirty="0">
                        <a:solidFill>
                          <a:schemeClr val="bg1">
                            <a:lumMod val="50000"/>
                          </a:schemeClr>
                        </a:solidFill>
                      </a:endParaRPr>
                    </a:p>
                  </a:txBody>
                  <a:tcPr marL="9525" marR="9525" marT="9525" marB="0" anchor="ctr"/>
                </a:tc>
                <a:tc>
                  <a:txBody>
                    <a:bodyPr/>
                    <a:lstStyle/>
                    <a:p>
                      <a:pPr algn="ctr"/>
                      <a:r>
                        <a:rPr lang="en-US" sz="1600" dirty="0" smtClean="0">
                          <a:solidFill>
                            <a:schemeClr val="bg1">
                              <a:lumMod val="50000"/>
                            </a:schemeClr>
                          </a:solidFill>
                        </a:rPr>
                        <a:t>301-1000 (3)</a:t>
                      </a:r>
                      <a:endParaRPr lang="en-US" sz="1600" dirty="0">
                        <a:solidFill>
                          <a:schemeClr val="bg1">
                            <a:lumMod val="50000"/>
                          </a:schemeClr>
                        </a:solidFill>
                      </a:endParaRPr>
                    </a:p>
                  </a:txBody>
                  <a:tcPr marL="9525" marR="9525" marT="9525" marB="0" anchor="ctr"/>
                </a:tc>
                <a:tc>
                  <a:txBody>
                    <a:bodyPr/>
                    <a:lstStyle/>
                    <a:p>
                      <a:pPr algn="ctr"/>
                      <a:r>
                        <a:rPr lang="en-US" sz="1600" dirty="0" smtClean="0">
                          <a:solidFill>
                            <a:schemeClr val="bg1">
                              <a:lumMod val="50000"/>
                            </a:schemeClr>
                          </a:solidFill>
                        </a:rPr>
                        <a:t>&gt;1000 (4)</a:t>
                      </a:r>
                      <a:endParaRPr lang="en-US" sz="1600" dirty="0">
                        <a:solidFill>
                          <a:schemeClr val="bg1">
                            <a:lumMod val="50000"/>
                          </a:schemeClr>
                        </a:solidFill>
                      </a:endParaRPr>
                    </a:p>
                  </a:txBody>
                  <a:tcPr marL="9525" marR="9525" marT="9525" marB="0" anchor="ctr"/>
                </a:tc>
              </a:tr>
              <a:tr h="817389">
                <a:tc>
                  <a:txBody>
                    <a:bodyPr/>
                    <a:lstStyle/>
                    <a:p>
                      <a:pPr algn="l" fontAlgn="ctr"/>
                      <a:r>
                        <a:rPr lang="en-US" sz="1600" b="0" i="0" u="none" strike="noStrike" dirty="0">
                          <a:solidFill>
                            <a:schemeClr val="tx1"/>
                          </a:solidFill>
                          <a:effectLst/>
                          <a:latin typeface="+mj-lt"/>
                        </a:rPr>
                        <a:t>≥1 </a:t>
                      </a:r>
                      <a:r>
                        <a:rPr lang="en-US" sz="1600" b="0" i="0" u="none" strike="noStrike" kern="1200" dirty="0" smtClean="0">
                          <a:solidFill>
                            <a:schemeClr val="tx1"/>
                          </a:solidFill>
                          <a:effectLst/>
                          <a:latin typeface="+mn-lt"/>
                          <a:ea typeface="+mn-ea"/>
                          <a:cs typeface="+mn-cs"/>
                        </a:rPr>
                        <a:t>measles</a:t>
                      </a:r>
                      <a:r>
                        <a:rPr lang="en-US" sz="1600" b="0" i="0" u="none" strike="noStrike" kern="1200" baseline="0" dirty="0" smtClean="0">
                          <a:solidFill>
                            <a:schemeClr val="tx1"/>
                          </a:solidFill>
                          <a:effectLst/>
                          <a:latin typeface="+mn-lt"/>
                          <a:ea typeface="+mn-ea"/>
                          <a:cs typeface="+mn-cs"/>
                        </a:rPr>
                        <a:t> </a:t>
                      </a:r>
                      <a:r>
                        <a:rPr lang="en-US" sz="1600" b="0" i="0" u="none" strike="noStrike" dirty="0" smtClean="0">
                          <a:solidFill>
                            <a:schemeClr val="tx1"/>
                          </a:solidFill>
                          <a:effectLst/>
                          <a:latin typeface="+mj-lt"/>
                        </a:rPr>
                        <a:t>case </a:t>
                      </a:r>
                      <a:r>
                        <a:rPr lang="en-US" sz="1600" b="0" i="0" u="none" strike="noStrike" dirty="0">
                          <a:solidFill>
                            <a:schemeClr val="tx1"/>
                          </a:solidFill>
                          <a:effectLst/>
                          <a:latin typeface="+mj-lt"/>
                        </a:rPr>
                        <a:t>reported in a bordering district </a:t>
                      </a:r>
                      <a:r>
                        <a:rPr lang="en-US" sz="1600" b="0" i="0" u="none" strike="noStrike" dirty="0" smtClean="0">
                          <a:solidFill>
                            <a:schemeClr val="tx1"/>
                          </a:solidFill>
                          <a:effectLst/>
                          <a:latin typeface="+mj-lt"/>
                        </a:rPr>
                        <a:t>in past year</a:t>
                      </a:r>
                      <a:endParaRPr lang="en-US" sz="1600" b="0" i="0" u="none" strike="noStrike" dirty="0">
                        <a:solidFill>
                          <a:schemeClr val="tx1"/>
                        </a:solidFill>
                        <a:effectLst/>
                        <a:latin typeface="+mj-lt"/>
                      </a:endParaRP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No</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Yes (2)</a:t>
                      </a:r>
                      <a:endParaRPr lang="en-US" sz="1600" b="0" i="0" u="none" strike="noStrike" dirty="0">
                        <a:solidFill>
                          <a:schemeClr val="bg1">
                            <a:lumMod val="50000"/>
                          </a:schemeClr>
                        </a:solidFill>
                        <a:effectLst/>
                        <a:latin typeface="+mj-lt"/>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r>
              <a:tr h="81738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j-lt"/>
                        </a:rPr>
                        <a:t>Presence of vulnerable population groups (source: local knowledge)</a:t>
                      </a:r>
                    </a:p>
                    <a:p>
                      <a:pPr algn="l" fontAlgn="ctr"/>
                      <a:endParaRPr lang="en-US" sz="1600" b="0" i="0" u="none" strike="noStrike" dirty="0">
                        <a:solidFill>
                          <a:schemeClr val="tx1"/>
                        </a:solidFill>
                        <a:effectLst/>
                        <a:latin typeface="+mj-lt"/>
                      </a:endParaRPr>
                    </a:p>
                  </a:txBody>
                  <a:tcPr marL="114300"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lumMod val="50000"/>
                            </a:schemeClr>
                          </a:solidFill>
                          <a:effectLst/>
                          <a:latin typeface="+mj-lt"/>
                        </a:rPr>
                        <a:t>No vulnerable groups  (0)</a:t>
                      </a:r>
                    </a:p>
                    <a:p>
                      <a:pPr algn="ctr" fontAlgn="ctr"/>
                      <a:endParaRPr lang="en-US" sz="1600" b="0" i="0" u="none" strike="noStrike" dirty="0">
                        <a:solidFill>
                          <a:schemeClr val="bg1">
                            <a:lumMod val="50000"/>
                          </a:schemeClr>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lumMod val="50000"/>
                            </a:schemeClr>
                          </a:solidFill>
                          <a:effectLst/>
                          <a:latin typeface="+mj-lt"/>
                        </a:rPr>
                        <a:t>One risk point for each vulnerable group</a:t>
                      </a:r>
                    </a:p>
                    <a:p>
                      <a:pPr algn="ctr" fontAlgn="ct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kern="1200" dirty="0" smtClean="0">
                          <a:solidFill>
                            <a:schemeClr val="bg1">
                              <a:lumMod val="50000"/>
                            </a:schemeClr>
                          </a:solidFill>
                          <a:effectLst/>
                          <a:latin typeface="+mn-lt"/>
                          <a:ea typeface="+mn-ea"/>
                          <a:cs typeface="+mn-cs"/>
                        </a:rPr>
                        <a:t>range</a:t>
                      </a:r>
                    </a:p>
                    <a:p>
                      <a:pPr algn="ctr" fontAlgn="ctr"/>
                      <a:r>
                        <a:rPr lang="en-US" sz="1600" b="0" i="0" u="none" strike="noStrike" kern="1200" dirty="0" smtClean="0">
                          <a:solidFill>
                            <a:schemeClr val="bg1">
                              <a:lumMod val="50000"/>
                            </a:schemeClr>
                          </a:solidFill>
                          <a:effectLst/>
                          <a:latin typeface="+mn-lt"/>
                          <a:ea typeface="+mn-ea"/>
                          <a:cs typeface="+mn-cs"/>
                        </a:rPr>
                        <a:t>1-8</a:t>
                      </a:r>
                    </a:p>
                    <a:p>
                      <a:endParaRPr lang="en-US" dirty="0">
                        <a:solidFill>
                          <a:schemeClr val="bg1">
                            <a:lumMod val="50000"/>
                          </a:schemeClr>
                        </a:solidFill>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r>
            </a:tbl>
          </a:graphicData>
        </a:graphic>
      </p:graphicFrame>
    </p:spTree>
    <p:extLst>
      <p:ext uri="{BB962C8B-B14F-4D97-AF65-F5344CB8AC3E}">
        <p14:creationId xmlns:p14="http://schemas.microsoft.com/office/powerpoint/2010/main" val="3217297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0303"/>
          </a:xfrm>
        </p:spPr>
        <p:txBody>
          <a:bodyPr>
            <a:noAutofit/>
          </a:bodyPr>
          <a:lstStyle/>
          <a:p>
            <a:r>
              <a:rPr lang="en-US" sz="3600" dirty="0" smtClean="0"/>
              <a:t>Risk Tool Software Package</a:t>
            </a:r>
            <a:endParaRPr lang="en-US" sz="3600" dirty="0"/>
          </a:p>
        </p:txBody>
      </p:sp>
      <p:sp>
        <p:nvSpPr>
          <p:cNvPr id="3" name="Content Placeholder 2"/>
          <p:cNvSpPr>
            <a:spLocks noGrp="1"/>
          </p:cNvSpPr>
          <p:nvPr>
            <p:ph idx="1"/>
          </p:nvPr>
        </p:nvSpPr>
        <p:spPr>
          <a:xfrm>
            <a:off x="42862" y="1781325"/>
            <a:ext cx="2914650" cy="3524250"/>
          </a:xfrm>
        </p:spPr>
        <p:txBody>
          <a:bodyPr>
            <a:normAutofit fontScale="85000" lnSpcReduction="10000"/>
          </a:bodyPr>
          <a:lstStyle/>
          <a:p>
            <a:r>
              <a:rPr lang="en-US" sz="2400" dirty="0" smtClean="0"/>
              <a:t>Excel-based, electronic formatting</a:t>
            </a:r>
          </a:p>
          <a:p>
            <a:r>
              <a:rPr lang="en-US" sz="2400" dirty="0" smtClean="0"/>
              <a:t>Easy data entry – automation, import from external data sources, user-friendly</a:t>
            </a:r>
          </a:p>
          <a:p>
            <a:r>
              <a:rPr lang="en-US" sz="2400" dirty="0" smtClean="0"/>
              <a:t>User’s guide with more detailed information on indicators and special circumstances</a:t>
            </a:r>
            <a:endParaRPr lang="en-US" sz="2400" dirty="0"/>
          </a:p>
        </p:txBody>
      </p:sp>
      <p:pic>
        <p:nvPicPr>
          <p:cNvPr id="5" name="Picture 4"/>
          <p:cNvPicPr>
            <a:picLocks noChangeAspect="1"/>
          </p:cNvPicPr>
          <p:nvPr/>
        </p:nvPicPr>
        <p:blipFill>
          <a:blip r:embed="rId2"/>
          <a:stretch>
            <a:fillRect/>
          </a:stretch>
        </p:blipFill>
        <p:spPr>
          <a:xfrm>
            <a:off x="2957512" y="1095852"/>
            <a:ext cx="5805488" cy="4209723"/>
          </a:xfrm>
          <a:prstGeom prst="rect">
            <a:avLst/>
          </a:prstGeom>
        </p:spPr>
      </p:pic>
    </p:spTree>
    <p:extLst>
      <p:ext uri="{BB962C8B-B14F-4D97-AF65-F5344CB8AC3E}">
        <p14:creationId xmlns:p14="http://schemas.microsoft.com/office/powerpoint/2010/main" val="208183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39762"/>
          </a:xfrm>
        </p:spPr>
        <p:txBody>
          <a:bodyPr>
            <a:normAutofit fontScale="90000"/>
          </a:bodyPr>
          <a:lstStyle/>
          <a:p>
            <a:r>
              <a:rPr lang="en-US" dirty="0"/>
              <a:t>Risk Tool Software </a:t>
            </a:r>
            <a:r>
              <a:rPr lang="en-US" dirty="0" smtClean="0"/>
              <a:t>Package - Setup Guide</a:t>
            </a:r>
            <a:endParaRPr lang="en-US" dirty="0"/>
          </a:p>
        </p:txBody>
      </p:sp>
      <p:pic>
        <p:nvPicPr>
          <p:cNvPr id="4" name="Picture 3"/>
          <p:cNvPicPr>
            <a:picLocks noChangeAspect="1"/>
          </p:cNvPicPr>
          <p:nvPr/>
        </p:nvPicPr>
        <p:blipFill>
          <a:blip r:embed="rId2"/>
          <a:stretch>
            <a:fillRect/>
          </a:stretch>
        </p:blipFill>
        <p:spPr>
          <a:xfrm>
            <a:off x="1438290" y="825274"/>
            <a:ext cx="2743200" cy="2048852"/>
          </a:xfrm>
          <a:prstGeom prst="rect">
            <a:avLst/>
          </a:prstGeom>
        </p:spPr>
      </p:pic>
      <p:pic>
        <p:nvPicPr>
          <p:cNvPr id="5" name="Picture 4"/>
          <p:cNvPicPr>
            <a:picLocks noChangeAspect="1"/>
          </p:cNvPicPr>
          <p:nvPr/>
        </p:nvPicPr>
        <p:blipFill>
          <a:blip r:embed="rId3"/>
          <a:stretch>
            <a:fillRect/>
          </a:stretch>
        </p:blipFill>
        <p:spPr>
          <a:xfrm>
            <a:off x="4929180" y="858386"/>
            <a:ext cx="2638440" cy="1982628"/>
          </a:xfrm>
          <a:prstGeom prst="rect">
            <a:avLst/>
          </a:prstGeom>
        </p:spPr>
      </p:pic>
      <p:pic>
        <p:nvPicPr>
          <p:cNvPr id="6" name="Picture 5"/>
          <p:cNvPicPr>
            <a:picLocks noChangeAspect="1"/>
          </p:cNvPicPr>
          <p:nvPr/>
        </p:nvPicPr>
        <p:blipFill>
          <a:blip r:embed="rId4"/>
          <a:stretch>
            <a:fillRect/>
          </a:stretch>
        </p:blipFill>
        <p:spPr>
          <a:xfrm>
            <a:off x="1543050" y="3211754"/>
            <a:ext cx="2638440" cy="1990181"/>
          </a:xfrm>
          <a:prstGeom prst="rect">
            <a:avLst/>
          </a:prstGeom>
        </p:spPr>
      </p:pic>
      <p:pic>
        <p:nvPicPr>
          <p:cNvPr id="7" name="Picture 6"/>
          <p:cNvPicPr>
            <a:picLocks noChangeAspect="1"/>
          </p:cNvPicPr>
          <p:nvPr/>
        </p:nvPicPr>
        <p:blipFill>
          <a:blip r:embed="rId5"/>
          <a:stretch>
            <a:fillRect/>
          </a:stretch>
        </p:blipFill>
        <p:spPr>
          <a:xfrm>
            <a:off x="4929180" y="3210469"/>
            <a:ext cx="2638440" cy="1991466"/>
          </a:xfrm>
          <a:prstGeom prst="rect">
            <a:avLst/>
          </a:prstGeom>
        </p:spPr>
      </p:pic>
    </p:spTree>
    <p:extLst>
      <p:ext uri="{BB962C8B-B14F-4D97-AF65-F5344CB8AC3E}">
        <p14:creationId xmlns:p14="http://schemas.microsoft.com/office/powerpoint/2010/main" val="48464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dirty="0" smtClean="0"/>
              <a:t>Risk Tool Spreadsheet:</a:t>
            </a:r>
            <a:br>
              <a:rPr lang="en-US" sz="3600" dirty="0" smtClean="0"/>
            </a:br>
            <a:r>
              <a:rPr lang="en-US" dirty="0" smtClean="0"/>
              <a:t>Data Entry</a:t>
            </a:r>
            <a:endParaRPr lang="en-US" dirty="0"/>
          </a:p>
        </p:txBody>
      </p:sp>
      <p:pic>
        <p:nvPicPr>
          <p:cNvPr id="4" name="Picture 3"/>
          <p:cNvPicPr>
            <a:picLocks noChangeAspect="1"/>
          </p:cNvPicPr>
          <p:nvPr/>
        </p:nvPicPr>
        <p:blipFill>
          <a:blip r:embed="rId3"/>
          <a:stretch>
            <a:fillRect/>
          </a:stretch>
        </p:blipFill>
        <p:spPr>
          <a:xfrm>
            <a:off x="374420" y="1379490"/>
            <a:ext cx="8312380" cy="5311316"/>
          </a:xfrm>
          <a:prstGeom prst="rect">
            <a:avLst/>
          </a:prstGeom>
        </p:spPr>
      </p:pic>
    </p:spTree>
    <p:extLst>
      <p:ext uri="{BB962C8B-B14F-4D97-AF65-F5344CB8AC3E}">
        <p14:creationId xmlns:p14="http://schemas.microsoft.com/office/powerpoint/2010/main" val="337922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sz="3600" dirty="0" smtClean="0"/>
              <a:t>Risk Tool Spreadsheet:</a:t>
            </a:r>
            <a:br>
              <a:rPr lang="en-US" sz="3600" dirty="0" smtClean="0"/>
            </a:br>
            <a:r>
              <a:rPr lang="en-US" dirty="0" smtClean="0"/>
              <a:t>Indicator Categories and Total Risk Points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05875" cy="55066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2387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225103"/>
            <a:ext cx="8561074" cy="4794697"/>
          </a:xfrm>
          <a:prstGeom prst="rect">
            <a:avLst/>
          </a:prstGeom>
        </p:spPr>
      </p:pic>
      <p:sp>
        <p:nvSpPr>
          <p:cNvPr id="6" name="Title 1"/>
          <p:cNvSpPr>
            <a:spLocks noGrp="1"/>
          </p:cNvSpPr>
          <p:nvPr>
            <p:ph type="title"/>
          </p:nvPr>
        </p:nvSpPr>
        <p:spPr>
          <a:xfrm>
            <a:off x="0" y="0"/>
            <a:ext cx="9144000" cy="920303"/>
          </a:xfrm>
        </p:spPr>
        <p:txBody>
          <a:bodyPr>
            <a:noAutofit/>
          </a:bodyPr>
          <a:lstStyle/>
          <a:p>
            <a:r>
              <a:rPr lang="en-US" sz="3600" dirty="0" smtClean="0"/>
              <a:t>Risk Tool Software Package</a:t>
            </a:r>
            <a:endParaRPr lang="en-US" sz="3600" dirty="0"/>
          </a:p>
        </p:txBody>
      </p:sp>
    </p:spTree>
    <p:extLst>
      <p:ext uri="{BB962C8B-B14F-4D97-AF65-F5344CB8AC3E}">
        <p14:creationId xmlns:p14="http://schemas.microsoft.com/office/powerpoint/2010/main" val="1812964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1463" y="850106"/>
            <a:ext cx="8601075" cy="5157788"/>
            <a:chOff x="361950" y="-9525"/>
            <a:chExt cx="11468100" cy="6877050"/>
          </a:xfrm>
        </p:grpSpPr>
        <p:grpSp>
          <p:nvGrpSpPr>
            <p:cNvPr id="7" name="Group 6"/>
            <p:cNvGrpSpPr/>
            <p:nvPr/>
          </p:nvGrpSpPr>
          <p:grpSpPr>
            <a:xfrm>
              <a:off x="361950" y="-9525"/>
              <a:ext cx="11468100" cy="6877050"/>
              <a:chOff x="361950" y="-9525"/>
              <a:chExt cx="11468100" cy="6877050"/>
            </a:xfrm>
          </p:grpSpPr>
          <p:pic>
            <p:nvPicPr>
              <p:cNvPr id="4" name="Picture 3"/>
              <p:cNvPicPr>
                <a:picLocks noChangeAspect="1"/>
              </p:cNvPicPr>
              <p:nvPr/>
            </p:nvPicPr>
            <p:blipFill>
              <a:blip r:embed="rId2"/>
              <a:stretch>
                <a:fillRect/>
              </a:stretch>
            </p:blipFill>
            <p:spPr>
              <a:xfrm>
                <a:off x="361950" y="-9525"/>
                <a:ext cx="11468100" cy="6877050"/>
              </a:xfrm>
              <a:prstGeom prst="rect">
                <a:avLst/>
              </a:prstGeom>
            </p:spPr>
          </p:pic>
          <p:pic>
            <p:nvPicPr>
              <p:cNvPr id="6" name="Picture 5"/>
              <p:cNvPicPr>
                <a:picLocks noChangeAspect="1"/>
              </p:cNvPicPr>
              <p:nvPr/>
            </p:nvPicPr>
            <p:blipFill rotWithShape="1">
              <a:blip r:embed="rId3"/>
              <a:srcRect l="464" t="2000" r="-464" b="-2000"/>
              <a:stretch/>
            </p:blipFill>
            <p:spPr>
              <a:xfrm>
                <a:off x="5276088" y="2578608"/>
                <a:ext cx="4105275" cy="1276350"/>
              </a:xfrm>
              <a:prstGeom prst="rect">
                <a:avLst/>
              </a:prstGeom>
            </p:spPr>
          </p:pic>
        </p:grpSp>
        <p:pic>
          <p:nvPicPr>
            <p:cNvPr id="8" name="Picture 7"/>
            <p:cNvPicPr>
              <a:picLocks noChangeAspect="1"/>
            </p:cNvPicPr>
            <p:nvPr/>
          </p:nvPicPr>
          <p:blipFill>
            <a:blip r:embed="rId4"/>
            <a:stretch>
              <a:fillRect/>
            </a:stretch>
          </p:blipFill>
          <p:spPr>
            <a:xfrm>
              <a:off x="9119235" y="2807208"/>
              <a:ext cx="247650" cy="409575"/>
            </a:xfrm>
            <a:prstGeom prst="rect">
              <a:avLst/>
            </a:prstGeom>
          </p:spPr>
        </p:pic>
        <p:pic>
          <p:nvPicPr>
            <p:cNvPr id="9" name="Picture 8"/>
            <p:cNvPicPr>
              <a:picLocks noChangeAspect="1"/>
            </p:cNvPicPr>
            <p:nvPr/>
          </p:nvPicPr>
          <p:blipFill>
            <a:blip r:embed="rId4"/>
            <a:stretch>
              <a:fillRect/>
            </a:stretch>
          </p:blipFill>
          <p:spPr>
            <a:xfrm>
              <a:off x="9115425" y="3201257"/>
              <a:ext cx="247650" cy="409575"/>
            </a:xfrm>
            <a:prstGeom prst="rect">
              <a:avLst/>
            </a:prstGeom>
          </p:spPr>
        </p:pic>
      </p:grpSp>
      <p:sp>
        <p:nvSpPr>
          <p:cNvPr id="11" name="Title 1"/>
          <p:cNvSpPr>
            <a:spLocks noGrp="1"/>
          </p:cNvSpPr>
          <p:nvPr>
            <p:ph type="title"/>
          </p:nvPr>
        </p:nvSpPr>
        <p:spPr>
          <a:xfrm>
            <a:off x="0" y="0"/>
            <a:ext cx="9144000" cy="920303"/>
          </a:xfrm>
        </p:spPr>
        <p:txBody>
          <a:bodyPr>
            <a:noAutofit/>
          </a:bodyPr>
          <a:lstStyle/>
          <a:p>
            <a:r>
              <a:rPr lang="en-US" sz="3600" dirty="0" smtClean="0"/>
              <a:t>Risk Tool Software Package</a:t>
            </a:r>
            <a:endParaRPr lang="en-US" sz="3600" dirty="0"/>
          </a:p>
        </p:txBody>
      </p:sp>
    </p:spTree>
    <p:extLst>
      <p:ext uri="{BB962C8B-B14F-4D97-AF65-F5344CB8AC3E}">
        <p14:creationId xmlns:p14="http://schemas.microsoft.com/office/powerpoint/2010/main" val="2857228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274638"/>
            <a:ext cx="8839200" cy="1143000"/>
          </a:xfrm>
        </p:spPr>
        <p:txBody>
          <a:bodyPr>
            <a:normAutofit/>
          </a:bodyPr>
          <a:lstStyle/>
          <a:p>
            <a:r>
              <a:rPr lang="en-US" dirty="0" smtClean="0"/>
              <a:t>Challenges and Lessons Learned</a:t>
            </a:r>
            <a:endParaRPr lang="en-US" dirty="0"/>
          </a:p>
        </p:txBody>
      </p:sp>
      <p:sp>
        <p:nvSpPr>
          <p:cNvPr id="7" name="Content Placeholder 2"/>
          <p:cNvSpPr>
            <a:spLocks noGrp="1"/>
          </p:cNvSpPr>
          <p:nvPr>
            <p:ph idx="1"/>
          </p:nvPr>
        </p:nvSpPr>
        <p:spPr>
          <a:xfrm>
            <a:off x="457200" y="1524000"/>
            <a:ext cx="8229600" cy="4602163"/>
          </a:xfrm>
        </p:spPr>
        <p:txBody>
          <a:bodyPr>
            <a:normAutofit lnSpcReduction="10000"/>
          </a:bodyPr>
          <a:lstStyle/>
          <a:p>
            <a:r>
              <a:rPr lang="en-US" sz="2800" dirty="0" smtClean="0"/>
              <a:t>The quality </a:t>
            </a:r>
            <a:r>
              <a:rPr lang="en-US" sz="2800" dirty="0"/>
              <a:t>of </a:t>
            </a:r>
            <a:r>
              <a:rPr lang="en-US" sz="2800" dirty="0" smtClean="0"/>
              <a:t>a risk assessment is only as good as the quality of the data that goes into it</a:t>
            </a:r>
            <a:endParaRPr lang="en-US" sz="2800" dirty="0"/>
          </a:p>
          <a:p>
            <a:pPr lvl="1"/>
            <a:r>
              <a:rPr lang="en-US" sz="2000" dirty="0"/>
              <a:t>Coverage data (MCV1, MCV2, SIAs)</a:t>
            </a:r>
          </a:p>
          <a:p>
            <a:pPr lvl="1"/>
            <a:r>
              <a:rPr lang="en-US" sz="2000" dirty="0"/>
              <a:t>Population </a:t>
            </a:r>
            <a:r>
              <a:rPr lang="en-US" sz="2000" dirty="0" smtClean="0"/>
              <a:t>estimates</a:t>
            </a:r>
          </a:p>
          <a:p>
            <a:pPr lvl="1"/>
            <a:r>
              <a:rPr lang="en-US" sz="2000" dirty="0" smtClean="0"/>
              <a:t>Case-based surveillance data</a:t>
            </a:r>
            <a:endParaRPr lang="en-US" sz="2000" dirty="0"/>
          </a:p>
          <a:p>
            <a:r>
              <a:rPr lang="en-US" sz="2800" dirty="0"/>
              <a:t>Requires </a:t>
            </a:r>
            <a:r>
              <a:rPr lang="en-US" sz="2800" dirty="0" smtClean="0"/>
              <a:t>basic data </a:t>
            </a:r>
            <a:r>
              <a:rPr lang="en-US" sz="2800" dirty="0"/>
              <a:t>management </a:t>
            </a:r>
            <a:r>
              <a:rPr lang="en-US" sz="2800" dirty="0" smtClean="0"/>
              <a:t>skills </a:t>
            </a:r>
            <a:r>
              <a:rPr lang="en-US" sz="2800" dirty="0" smtClean="0"/>
              <a:t>to follow the instructions for cleaning and preparing the data </a:t>
            </a:r>
          </a:p>
          <a:p>
            <a:r>
              <a:rPr lang="en-US" sz="2800" dirty="0" smtClean="0"/>
              <a:t>Map files</a:t>
            </a:r>
          </a:p>
          <a:p>
            <a:pPr lvl="1"/>
            <a:r>
              <a:rPr lang="en-US" sz="2000" dirty="0" smtClean="0"/>
              <a:t>Districts may have changed over the years used in the risk assessment</a:t>
            </a:r>
          </a:p>
          <a:p>
            <a:r>
              <a:rPr lang="en-US" sz="2800" dirty="0" smtClean="0"/>
              <a:t>Sources of funding are needed for risk mitigation activities based on the assessment results</a:t>
            </a:r>
            <a:endParaRPr lang="en-US" sz="2800" dirty="0" smtClean="0"/>
          </a:p>
        </p:txBody>
      </p:sp>
    </p:spTree>
    <p:extLst>
      <p:ext uri="{BB962C8B-B14F-4D97-AF65-F5344CB8AC3E}">
        <p14:creationId xmlns:p14="http://schemas.microsoft.com/office/powerpoint/2010/main" val="3232775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Next Steps</a:t>
            </a:r>
            <a:endParaRPr lang="en-US" dirty="0"/>
          </a:p>
        </p:txBody>
      </p:sp>
      <p:sp>
        <p:nvSpPr>
          <p:cNvPr id="3" name="Content Placeholder 2"/>
          <p:cNvSpPr>
            <a:spLocks noGrp="1"/>
          </p:cNvSpPr>
          <p:nvPr>
            <p:ph idx="1"/>
          </p:nvPr>
        </p:nvSpPr>
        <p:spPr>
          <a:xfrm>
            <a:off x="457200" y="1295400"/>
            <a:ext cx="8553450" cy="4525963"/>
          </a:xfrm>
        </p:spPr>
        <p:txBody>
          <a:bodyPr>
            <a:noAutofit/>
          </a:bodyPr>
          <a:lstStyle/>
          <a:p>
            <a:r>
              <a:rPr lang="en-US" sz="2400" dirty="0" smtClean="0"/>
              <a:t>Complete beta testing of the risk tool software to finalize</a:t>
            </a:r>
          </a:p>
          <a:p>
            <a:r>
              <a:rPr lang="en-US" sz="2400" dirty="0" smtClean="0"/>
              <a:t>Make the </a:t>
            </a:r>
            <a:r>
              <a:rPr lang="en-US" sz="2400" dirty="0" smtClean="0"/>
              <a:t>tool and user’s </a:t>
            </a:r>
            <a:r>
              <a:rPr lang="en-US" sz="2400" dirty="0" smtClean="0"/>
              <a:t>guide widely available </a:t>
            </a:r>
            <a:r>
              <a:rPr lang="en-US" sz="2400" dirty="0" smtClean="0"/>
              <a:t>through </a:t>
            </a:r>
            <a:r>
              <a:rPr lang="en-US" sz="2400" dirty="0" smtClean="0"/>
              <a:t>a </a:t>
            </a:r>
            <a:r>
              <a:rPr lang="en-US" sz="2400" dirty="0" smtClean="0"/>
              <a:t>link on the WHO website by end 2016</a:t>
            </a:r>
          </a:p>
          <a:p>
            <a:r>
              <a:rPr lang="en-US" sz="2400" dirty="0" smtClean="0"/>
              <a:t>Develop a E-learning training module</a:t>
            </a:r>
          </a:p>
          <a:p>
            <a:r>
              <a:rPr lang="en-US" sz="2400" dirty="0" smtClean="0"/>
              <a:t>Identify risk mitigation funding opportunities</a:t>
            </a:r>
          </a:p>
          <a:p>
            <a:r>
              <a:rPr lang="en-US" sz="2400" dirty="0" smtClean="0"/>
              <a:t>Consider reporting-up of completed assessments, for regional and global monitoring and use of country-level results (assessing clustering of risks across borders)</a:t>
            </a:r>
            <a:endParaRPr lang="en-US" sz="2400" dirty="0"/>
          </a:p>
          <a:p>
            <a:r>
              <a:rPr lang="en-US" sz="2400" dirty="0" smtClean="0"/>
              <a:t>Accumulate lessons learned and experience, consider development of version 2.0, and integration into a future global data management system to monitor and guide elimination efforts globally</a:t>
            </a:r>
          </a:p>
        </p:txBody>
      </p:sp>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18</a:t>
            </a:fld>
            <a:endParaRPr lang="fr-CH" dirty="0">
              <a:solidFill>
                <a:srgbClr val="636463">
                  <a:tint val="75000"/>
                </a:srgbClr>
              </a:solidFill>
            </a:endParaRPr>
          </a:p>
        </p:txBody>
      </p:sp>
    </p:spTree>
    <p:extLst>
      <p:ext uri="{BB962C8B-B14F-4D97-AF65-F5344CB8AC3E}">
        <p14:creationId xmlns:p14="http://schemas.microsoft.com/office/powerpoint/2010/main" val="2325412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229023" cy="1140199"/>
          </a:xfrm>
        </p:spPr>
        <p:txBody>
          <a:bodyPr/>
          <a:lstStyle/>
          <a:p>
            <a:r>
              <a:rPr lang="en-US" dirty="0" smtClean="0">
                <a:solidFill>
                  <a:schemeClr val="accent6">
                    <a:lumMod val="75000"/>
                  </a:schemeClr>
                </a:solidFill>
              </a:rPr>
              <a:t>Thank You</a:t>
            </a:r>
            <a:endParaRPr lang="en-US" dirty="0">
              <a:solidFill>
                <a:schemeClr val="accent6">
                  <a:lumMod val="75000"/>
                </a:schemeClr>
              </a:solidFill>
            </a:endParaRPr>
          </a:p>
        </p:txBody>
      </p:sp>
    </p:spTree>
    <p:extLst>
      <p:ext uri="{BB962C8B-B14F-4D97-AF65-F5344CB8AC3E}">
        <p14:creationId xmlns:p14="http://schemas.microsoft.com/office/powerpoint/2010/main" val="138960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44" t="49076" r="55642" b="1927"/>
          <a:stretch/>
        </p:blipFill>
        <p:spPr bwMode="auto">
          <a:xfrm>
            <a:off x="1981767" y="1340019"/>
            <a:ext cx="201168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 r="37387" b="51001"/>
          <a:stretch/>
        </p:blipFill>
        <p:spPr bwMode="auto">
          <a:xfrm>
            <a:off x="5928981" y="1483361"/>
            <a:ext cx="310896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a:xfrm>
            <a:off x="11017" y="152400"/>
            <a:ext cx="85995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latin typeface="Calibri"/>
              </a:rPr>
              <a:t>Measles Risk Assessments</a:t>
            </a:r>
          </a:p>
        </p:txBody>
      </p:sp>
      <p:sp>
        <p:nvSpPr>
          <p:cNvPr id="12" name="Title 1"/>
          <p:cNvSpPr txBox="1">
            <a:spLocks/>
          </p:cNvSpPr>
          <p:nvPr/>
        </p:nvSpPr>
        <p:spPr>
          <a:xfrm>
            <a:off x="7386943" y="2994165"/>
            <a:ext cx="1299417" cy="347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prstClr val="black"/>
                </a:solidFill>
                <a:latin typeface="Calibri"/>
              </a:rPr>
              <a:t>Senegal</a:t>
            </a:r>
          </a:p>
        </p:txBody>
      </p:sp>
      <p:pic>
        <p:nvPicPr>
          <p:cNvPr id="13" name="Picture 12"/>
          <p:cNvPicPr>
            <a:picLocks noChangeAspect="1"/>
          </p:cNvPicPr>
          <p:nvPr/>
        </p:nvPicPr>
        <p:blipFill rotWithShape="1">
          <a:blip r:embed="rId4"/>
          <a:srcRect l="17093" t="3669" r="17106" b="3669"/>
          <a:stretch/>
        </p:blipFill>
        <p:spPr>
          <a:xfrm>
            <a:off x="3971570" y="1323511"/>
            <a:ext cx="1966226" cy="1781892"/>
          </a:xfrm>
          <a:prstGeom prst="rect">
            <a:avLst/>
          </a:prstGeom>
        </p:spPr>
      </p:pic>
      <p:sp>
        <p:nvSpPr>
          <p:cNvPr id="15" name="Title 1"/>
          <p:cNvSpPr txBox="1">
            <a:spLocks/>
          </p:cNvSpPr>
          <p:nvPr/>
        </p:nvSpPr>
        <p:spPr>
          <a:xfrm>
            <a:off x="4428800" y="3009436"/>
            <a:ext cx="1299417" cy="347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prstClr val="black"/>
                </a:solidFill>
                <a:latin typeface="Calibri"/>
              </a:rPr>
              <a:t>Zimbabwe</a:t>
            </a:r>
          </a:p>
        </p:txBody>
      </p:sp>
      <p:sp>
        <p:nvSpPr>
          <p:cNvPr id="17" name="Title 1"/>
          <p:cNvSpPr txBox="1">
            <a:spLocks/>
          </p:cNvSpPr>
          <p:nvPr/>
        </p:nvSpPr>
        <p:spPr>
          <a:xfrm>
            <a:off x="2220112" y="3105403"/>
            <a:ext cx="1299417" cy="347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prstClr val="black"/>
                </a:solidFill>
                <a:latin typeface="Calibri"/>
              </a:rPr>
              <a:t>Namibia</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99" y="3942265"/>
            <a:ext cx="2718951" cy="1852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itle 1"/>
          <p:cNvSpPr txBox="1">
            <a:spLocks/>
          </p:cNvSpPr>
          <p:nvPr/>
        </p:nvSpPr>
        <p:spPr>
          <a:xfrm>
            <a:off x="387059" y="3722333"/>
            <a:ext cx="2713305" cy="30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prstClr val="black"/>
                </a:solidFill>
                <a:latin typeface="Calibri"/>
              </a:rPr>
              <a:t>Shan Dong Province</a:t>
            </a:r>
          </a:p>
          <a:p>
            <a:r>
              <a:rPr lang="en-US" sz="1600" dirty="0" smtClean="0">
                <a:solidFill>
                  <a:prstClr val="black"/>
                </a:solidFill>
                <a:latin typeface="Calibri"/>
              </a:rPr>
              <a:t>China</a:t>
            </a:r>
          </a:p>
        </p:txBody>
      </p:sp>
      <p:pic>
        <p:nvPicPr>
          <p:cNvPr id="2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89" t="11033" r="3935" b="11267"/>
          <a:stretch/>
        </p:blipFill>
        <p:spPr bwMode="auto">
          <a:xfrm>
            <a:off x="2729683" y="4745638"/>
            <a:ext cx="2468575" cy="127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Title 1"/>
          <p:cNvSpPr txBox="1">
            <a:spLocks/>
          </p:cNvSpPr>
          <p:nvPr/>
        </p:nvSpPr>
        <p:spPr>
          <a:xfrm>
            <a:off x="2806732" y="5621439"/>
            <a:ext cx="1299417" cy="347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prstClr val="black"/>
                </a:solidFill>
                <a:latin typeface="Calibri"/>
              </a:rPr>
              <a:t>Nepal</a:t>
            </a:r>
          </a:p>
        </p:txBody>
      </p:sp>
      <p:pic>
        <p:nvPicPr>
          <p:cNvPr id="23" name="Picture 22"/>
          <p:cNvPicPr>
            <a:picLocks noChangeAspect="1"/>
          </p:cNvPicPr>
          <p:nvPr/>
        </p:nvPicPr>
        <p:blipFill rotWithShape="1">
          <a:blip r:embed="rId7"/>
          <a:srcRect l="23942" t="3669" r="23965" b="3669"/>
          <a:stretch/>
        </p:blipFill>
        <p:spPr>
          <a:xfrm>
            <a:off x="4537745" y="3399264"/>
            <a:ext cx="1855773" cy="2124371"/>
          </a:xfrm>
          <a:prstGeom prst="rect">
            <a:avLst/>
          </a:prstGeom>
        </p:spPr>
      </p:pic>
      <p:sp>
        <p:nvSpPr>
          <p:cNvPr id="24" name="Title 1"/>
          <p:cNvSpPr txBox="1">
            <a:spLocks/>
          </p:cNvSpPr>
          <p:nvPr/>
        </p:nvSpPr>
        <p:spPr>
          <a:xfrm>
            <a:off x="4667101" y="4615291"/>
            <a:ext cx="1299417" cy="347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prstClr val="black"/>
                </a:solidFill>
                <a:latin typeface="Calibri"/>
              </a:rPr>
              <a:t>Laos</a:t>
            </a:r>
          </a:p>
        </p:txBody>
      </p:sp>
      <p:pic>
        <p:nvPicPr>
          <p:cNvPr id="25" name="Picture 24"/>
          <p:cNvPicPr>
            <a:picLocks noChangeAspect="1"/>
          </p:cNvPicPr>
          <p:nvPr/>
        </p:nvPicPr>
        <p:blipFill rotWithShape="1">
          <a:blip r:embed="rId8"/>
          <a:srcRect l="21890" t="7930" r="14370" b="6866"/>
          <a:stretch/>
        </p:blipFill>
        <p:spPr>
          <a:xfrm>
            <a:off x="105080" y="1402733"/>
            <a:ext cx="1844045" cy="1586275"/>
          </a:xfrm>
          <a:prstGeom prst="rect">
            <a:avLst/>
          </a:prstGeom>
        </p:spPr>
      </p:pic>
      <p:sp>
        <p:nvSpPr>
          <p:cNvPr id="26" name="Title 1"/>
          <p:cNvSpPr txBox="1">
            <a:spLocks/>
          </p:cNvSpPr>
          <p:nvPr/>
        </p:nvSpPr>
        <p:spPr>
          <a:xfrm>
            <a:off x="476658" y="2821677"/>
            <a:ext cx="1299417" cy="347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prstClr val="black"/>
                </a:solidFill>
                <a:latin typeface="Calibri"/>
              </a:rPr>
              <a:t>Sudan</a:t>
            </a:r>
          </a:p>
        </p:txBody>
      </p:sp>
      <p:pic>
        <p:nvPicPr>
          <p:cNvPr id="27" name="Picture 26"/>
          <p:cNvPicPr>
            <a:picLocks noChangeAspect="1"/>
          </p:cNvPicPr>
          <p:nvPr/>
        </p:nvPicPr>
        <p:blipFill rotWithShape="1">
          <a:blip r:embed="rId9"/>
          <a:srcRect l="33497" t="18448" r="25000" b="13999"/>
          <a:stretch/>
        </p:blipFill>
        <p:spPr>
          <a:xfrm>
            <a:off x="3243487" y="3413629"/>
            <a:ext cx="1081504" cy="990293"/>
          </a:xfrm>
          <a:prstGeom prst="rect">
            <a:avLst/>
          </a:prstGeom>
        </p:spPr>
      </p:pic>
      <p:sp>
        <p:nvSpPr>
          <p:cNvPr id="28" name="Title 1"/>
          <p:cNvSpPr txBox="1">
            <a:spLocks/>
          </p:cNvSpPr>
          <p:nvPr/>
        </p:nvSpPr>
        <p:spPr>
          <a:xfrm>
            <a:off x="2729683" y="4467338"/>
            <a:ext cx="2179966" cy="2448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err="1" smtClean="0">
                <a:solidFill>
                  <a:prstClr val="black"/>
                </a:solidFill>
                <a:latin typeface="Calibri"/>
              </a:rPr>
              <a:t>Uttarakhand</a:t>
            </a:r>
            <a:r>
              <a:rPr lang="en-US" sz="1600" dirty="0">
                <a:solidFill>
                  <a:prstClr val="black"/>
                </a:solidFill>
                <a:latin typeface="Calibri"/>
              </a:rPr>
              <a:t> </a:t>
            </a:r>
            <a:r>
              <a:rPr lang="en-US" sz="1600" dirty="0" smtClean="0">
                <a:solidFill>
                  <a:prstClr val="black"/>
                </a:solidFill>
                <a:latin typeface="Calibri"/>
              </a:rPr>
              <a:t>State,</a:t>
            </a:r>
          </a:p>
          <a:p>
            <a:r>
              <a:rPr lang="en-US" sz="1600" dirty="0" smtClean="0">
                <a:solidFill>
                  <a:prstClr val="black"/>
                </a:solidFill>
                <a:latin typeface="Calibri"/>
              </a:rPr>
              <a:t>India</a:t>
            </a:r>
          </a:p>
        </p:txBody>
      </p:sp>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436" t="28878" r="319" b="76"/>
          <a:stretch/>
        </p:blipFill>
        <p:spPr bwMode="auto">
          <a:xfrm>
            <a:off x="6400800" y="3342267"/>
            <a:ext cx="2743200" cy="2651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168759" y="3344895"/>
            <a:ext cx="1673906"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207260" y="3082034"/>
            <a:ext cx="365154" cy="346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27823" y="1603475"/>
            <a:ext cx="365154" cy="346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794275" y="1564512"/>
            <a:ext cx="365154" cy="871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2715" t="74146" r="59096" b="12585"/>
          <a:stretch/>
        </p:blipFill>
        <p:spPr bwMode="auto">
          <a:xfrm>
            <a:off x="7498079" y="28050"/>
            <a:ext cx="1645920" cy="155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Title 1"/>
          <p:cNvSpPr txBox="1">
            <a:spLocks/>
          </p:cNvSpPr>
          <p:nvPr/>
        </p:nvSpPr>
        <p:spPr>
          <a:xfrm>
            <a:off x="6737234" y="3500122"/>
            <a:ext cx="1299417" cy="347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prstClr val="black"/>
                </a:solidFill>
                <a:latin typeface="Calibri"/>
              </a:rPr>
              <a:t>Philippines</a:t>
            </a:r>
          </a:p>
        </p:txBody>
      </p:sp>
    </p:spTree>
    <p:extLst>
      <p:ext uri="{BB962C8B-B14F-4D97-AF65-F5344CB8AC3E}">
        <p14:creationId xmlns:p14="http://schemas.microsoft.com/office/powerpoint/2010/main" val="1686465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a:srcRect l="15229" t="28579" r="19904" b="18680"/>
          <a:stretch/>
        </p:blipFill>
        <p:spPr>
          <a:xfrm>
            <a:off x="1420421" y="1416248"/>
            <a:ext cx="6285071" cy="4420727"/>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15" t="74146" r="59096" b="12585"/>
          <a:stretch/>
        </p:blipFill>
        <p:spPr bwMode="auto">
          <a:xfrm>
            <a:off x="1922497" y="5263968"/>
            <a:ext cx="1645920" cy="155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txBox="1">
            <a:spLocks/>
          </p:cNvSpPr>
          <p:nvPr/>
        </p:nvSpPr>
        <p:spPr>
          <a:xfrm>
            <a:off x="173207" y="-7911"/>
            <a:ext cx="3945518" cy="487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mn-lt"/>
              </a:rPr>
              <a:t>Risk Scores</a:t>
            </a:r>
            <a:endParaRPr lang="en-US" sz="2600" b="1" dirty="0">
              <a:latin typeface="+mn-lt"/>
            </a:endParaRPr>
          </a:p>
        </p:txBody>
      </p:sp>
      <p:sp>
        <p:nvSpPr>
          <p:cNvPr id="7" name="Title 1"/>
          <p:cNvSpPr txBox="1">
            <a:spLocks/>
          </p:cNvSpPr>
          <p:nvPr/>
        </p:nvSpPr>
        <p:spPr>
          <a:xfrm>
            <a:off x="434651" y="318780"/>
            <a:ext cx="3422630" cy="4487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mn-lt"/>
              </a:rPr>
              <a:t>Very High Risk Districts</a:t>
            </a:r>
            <a:endParaRPr lang="en-US" sz="2000" b="1" dirty="0">
              <a:latin typeface="+mn-lt"/>
            </a:endParaRPr>
          </a:p>
        </p:txBody>
      </p:sp>
      <p:cxnSp>
        <p:nvCxnSpPr>
          <p:cNvPr id="23" name="Straight Connector 22"/>
          <p:cNvCxnSpPr/>
          <p:nvPr/>
        </p:nvCxnSpPr>
        <p:spPr>
          <a:xfrm flipH="1">
            <a:off x="6105525" y="3954917"/>
            <a:ext cx="1472142" cy="781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488303" y="4476033"/>
            <a:ext cx="1105808" cy="105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24142" y="1514719"/>
            <a:ext cx="547683" cy="397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647247" y="0"/>
            <a:ext cx="2440925" cy="276999"/>
          </a:xfrm>
          <a:prstGeom prst="rect">
            <a:avLst/>
          </a:prstGeom>
          <a:noFill/>
        </p:spPr>
        <p:txBody>
          <a:bodyPr wrap="none" rtlCol="0">
            <a:spAutoFit/>
          </a:bodyPr>
          <a:lstStyle/>
          <a:p>
            <a:r>
              <a:rPr lang="en-US" sz="1200" dirty="0" smtClean="0">
                <a:cs typeface="Times New Roman" panose="02020603050405020304" pitchFamily="18" charset="0"/>
              </a:rPr>
              <a:t>PI=Population Immunity (Total=40)</a:t>
            </a:r>
            <a:endParaRPr lang="en-US" sz="1200" dirty="0">
              <a:cs typeface="Times New Roman" panose="02020603050405020304" pitchFamily="18" charset="0"/>
            </a:endParaRPr>
          </a:p>
        </p:txBody>
      </p:sp>
      <p:sp>
        <p:nvSpPr>
          <p:cNvPr id="67" name="TextBox 66"/>
          <p:cNvSpPr txBox="1"/>
          <p:nvPr/>
        </p:nvSpPr>
        <p:spPr>
          <a:xfrm>
            <a:off x="5652741" y="203846"/>
            <a:ext cx="2382832" cy="276999"/>
          </a:xfrm>
          <a:prstGeom prst="rect">
            <a:avLst/>
          </a:prstGeom>
          <a:noFill/>
        </p:spPr>
        <p:txBody>
          <a:bodyPr wrap="none" rtlCol="0">
            <a:spAutoFit/>
          </a:bodyPr>
          <a:lstStyle/>
          <a:p>
            <a:r>
              <a:rPr lang="en-US" sz="1200" dirty="0" smtClean="0">
                <a:cs typeface="Times New Roman" panose="02020603050405020304" pitchFamily="18" charset="0"/>
              </a:rPr>
              <a:t>SQ=Surveillance Quality (Total=20)</a:t>
            </a:r>
            <a:endParaRPr lang="en-US" sz="1200" dirty="0">
              <a:cs typeface="Times New Roman" panose="02020603050405020304" pitchFamily="18" charset="0"/>
            </a:endParaRPr>
          </a:p>
        </p:txBody>
      </p:sp>
      <p:sp>
        <p:nvSpPr>
          <p:cNvPr id="68" name="TextBox 67"/>
          <p:cNvSpPr txBox="1"/>
          <p:nvPr/>
        </p:nvSpPr>
        <p:spPr>
          <a:xfrm>
            <a:off x="5647798" y="404648"/>
            <a:ext cx="3343801" cy="276999"/>
          </a:xfrm>
          <a:prstGeom prst="rect">
            <a:avLst/>
          </a:prstGeom>
          <a:noFill/>
        </p:spPr>
        <p:txBody>
          <a:bodyPr wrap="square" rtlCol="0">
            <a:spAutoFit/>
          </a:bodyPr>
          <a:lstStyle/>
          <a:p>
            <a:r>
              <a:rPr lang="en-US" sz="1200" dirty="0" smtClean="0">
                <a:cs typeface="Times New Roman" panose="02020603050405020304" pitchFamily="18" charset="0"/>
              </a:rPr>
              <a:t>PDP=Program Delivery Performance (Total=16)</a:t>
            </a:r>
            <a:endParaRPr lang="en-US" sz="1200" dirty="0">
              <a:cs typeface="Times New Roman" panose="02020603050405020304" pitchFamily="18" charset="0"/>
            </a:endParaRPr>
          </a:p>
        </p:txBody>
      </p:sp>
      <p:sp>
        <p:nvSpPr>
          <p:cNvPr id="69" name="TextBox 68"/>
          <p:cNvSpPr txBox="1"/>
          <p:nvPr/>
        </p:nvSpPr>
        <p:spPr>
          <a:xfrm>
            <a:off x="5647247" y="612120"/>
            <a:ext cx="2261773" cy="276999"/>
          </a:xfrm>
          <a:prstGeom prst="rect">
            <a:avLst/>
          </a:prstGeom>
          <a:noFill/>
        </p:spPr>
        <p:txBody>
          <a:bodyPr wrap="none" rtlCol="0">
            <a:spAutoFit/>
          </a:bodyPr>
          <a:lstStyle/>
          <a:p>
            <a:r>
              <a:rPr lang="en-US" sz="1200" dirty="0" smtClean="0">
                <a:cs typeface="Times New Roman" panose="02020603050405020304" pitchFamily="18" charset="0"/>
              </a:rPr>
              <a:t>TA=Threat Assessment (Total=24)</a:t>
            </a:r>
            <a:endParaRPr lang="en-US" sz="1200" dirty="0">
              <a:cs typeface="Times New Roman" panose="02020603050405020304" pitchFamily="18" charset="0"/>
            </a:endParaRPr>
          </a:p>
        </p:txBody>
      </p:sp>
      <p:cxnSp>
        <p:nvCxnSpPr>
          <p:cNvPr id="70" name="Straight Connector 69"/>
          <p:cNvCxnSpPr/>
          <p:nvPr/>
        </p:nvCxnSpPr>
        <p:spPr>
          <a:xfrm flipV="1">
            <a:off x="5848350" y="2746950"/>
            <a:ext cx="1729317" cy="399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505450" y="1372802"/>
            <a:ext cx="2072217" cy="1289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923665" y="2051568"/>
            <a:ext cx="903004" cy="276999"/>
          </a:xfrm>
          <a:prstGeom prst="rect">
            <a:avLst/>
          </a:prstGeom>
          <a:noFill/>
        </p:spPr>
        <p:txBody>
          <a:bodyPr wrap="none" rtlCol="0">
            <a:spAutoFit/>
          </a:bodyPr>
          <a:lstStyle/>
          <a:p>
            <a:pPr algn="ctr"/>
            <a:r>
              <a:rPr lang="en-US" sz="1200" b="1" dirty="0" err="1" smtClean="0">
                <a:cs typeface="Times New Roman" panose="02020603050405020304" pitchFamily="18" charset="0"/>
              </a:rPr>
              <a:t>Neamt</a:t>
            </a:r>
            <a:r>
              <a:rPr lang="en-US" sz="1200" b="1" dirty="0" smtClean="0">
                <a:cs typeface="Times New Roman" panose="02020603050405020304" pitchFamily="18" charset="0"/>
              </a:rPr>
              <a:t> (71)</a:t>
            </a:r>
            <a:endParaRPr lang="en-US" sz="1200" b="1" dirty="0">
              <a:cs typeface="Times New Roman" panose="02020603050405020304" pitchFamily="18" charset="0"/>
            </a:endParaRPr>
          </a:p>
        </p:txBody>
      </p:sp>
      <p:graphicFrame>
        <p:nvGraphicFramePr>
          <p:cNvPr id="74" name="Chart 73"/>
          <p:cNvGraphicFramePr/>
          <p:nvPr>
            <p:extLst/>
          </p:nvPr>
        </p:nvGraphicFramePr>
        <p:xfrm>
          <a:off x="1212562" y="889119"/>
          <a:ext cx="1419870" cy="1285497"/>
        </p:xfrm>
        <a:graphic>
          <a:graphicData uri="http://schemas.openxmlformats.org/drawingml/2006/chart">
            <c:chart xmlns:c="http://schemas.openxmlformats.org/drawingml/2006/chart" xmlns:r="http://schemas.openxmlformats.org/officeDocument/2006/relationships" r:id="rId4"/>
          </a:graphicData>
        </a:graphic>
      </p:graphicFrame>
      <p:sp>
        <p:nvSpPr>
          <p:cNvPr id="75" name="TextBox 74"/>
          <p:cNvSpPr txBox="1"/>
          <p:nvPr/>
        </p:nvSpPr>
        <p:spPr>
          <a:xfrm>
            <a:off x="1431673" y="2033793"/>
            <a:ext cx="1130501" cy="276999"/>
          </a:xfrm>
          <a:prstGeom prst="rect">
            <a:avLst/>
          </a:prstGeom>
          <a:noFill/>
        </p:spPr>
        <p:txBody>
          <a:bodyPr wrap="none" rtlCol="0">
            <a:spAutoFit/>
          </a:bodyPr>
          <a:lstStyle/>
          <a:p>
            <a:pPr algn="ctr"/>
            <a:r>
              <a:rPr lang="en-US" sz="1200" b="1" dirty="0" err="1" smtClean="0">
                <a:cs typeface="Times New Roman" panose="02020603050405020304" pitchFamily="18" charset="0"/>
              </a:rPr>
              <a:t>Satu</a:t>
            </a:r>
            <a:r>
              <a:rPr lang="en-US" sz="1200" b="1" dirty="0" smtClean="0">
                <a:cs typeface="Times New Roman" panose="02020603050405020304" pitchFamily="18" charset="0"/>
              </a:rPr>
              <a:t> Mare (64)</a:t>
            </a:r>
            <a:endParaRPr lang="en-US" sz="1200" b="1" dirty="0">
              <a:cs typeface="Times New Roman" panose="02020603050405020304" pitchFamily="18" charset="0"/>
            </a:endParaRPr>
          </a:p>
        </p:txBody>
      </p:sp>
      <p:sp>
        <p:nvSpPr>
          <p:cNvPr id="76" name="TextBox 75"/>
          <p:cNvSpPr txBox="1"/>
          <p:nvPr/>
        </p:nvSpPr>
        <p:spPr>
          <a:xfrm>
            <a:off x="882779" y="1337275"/>
            <a:ext cx="689612" cy="230832"/>
          </a:xfrm>
          <a:prstGeom prst="rect">
            <a:avLst/>
          </a:prstGeom>
          <a:noFill/>
          <a:scene3d>
            <a:camera prst="orthographicFront">
              <a:rot lat="0" lon="0" rev="5400000"/>
            </a:camera>
            <a:lightRig rig="threePt" dir="t"/>
          </a:scene3d>
        </p:spPr>
        <p:txBody>
          <a:bodyPr wrap="none" rtlCol="0">
            <a:spAutoFit/>
          </a:bodyPr>
          <a:lstStyle/>
          <a:p>
            <a:r>
              <a:rPr lang="en-US" sz="900" dirty="0" smtClean="0"/>
              <a:t>Risk Points</a:t>
            </a:r>
            <a:endParaRPr lang="en-US" sz="900" dirty="0"/>
          </a:p>
        </p:txBody>
      </p:sp>
      <p:graphicFrame>
        <p:nvGraphicFramePr>
          <p:cNvPr id="77" name="Chart 76"/>
          <p:cNvGraphicFramePr/>
          <p:nvPr>
            <p:extLst/>
          </p:nvPr>
        </p:nvGraphicFramePr>
        <p:xfrm>
          <a:off x="7571729" y="889119"/>
          <a:ext cx="1419870" cy="1285497"/>
        </p:xfrm>
        <a:graphic>
          <a:graphicData uri="http://schemas.openxmlformats.org/drawingml/2006/chart">
            <c:chart xmlns:c="http://schemas.openxmlformats.org/drawingml/2006/chart" xmlns:r="http://schemas.openxmlformats.org/officeDocument/2006/relationships" r:id="rId5"/>
          </a:graphicData>
        </a:graphic>
      </p:graphicFrame>
      <p:cxnSp>
        <p:nvCxnSpPr>
          <p:cNvPr id="79" name="Straight Connector 78"/>
          <p:cNvCxnSpPr/>
          <p:nvPr/>
        </p:nvCxnSpPr>
        <p:spPr>
          <a:xfrm>
            <a:off x="1496593" y="2662577"/>
            <a:ext cx="1044581" cy="599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0" name="Chart 79"/>
          <p:cNvGraphicFramePr/>
          <p:nvPr>
            <p:extLst/>
          </p:nvPr>
        </p:nvGraphicFramePr>
        <p:xfrm>
          <a:off x="85013" y="2036977"/>
          <a:ext cx="1419870" cy="1285497"/>
        </p:xfrm>
        <a:graphic>
          <a:graphicData uri="http://schemas.openxmlformats.org/drawingml/2006/chart">
            <c:chart xmlns:c="http://schemas.openxmlformats.org/drawingml/2006/chart" xmlns:r="http://schemas.openxmlformats.org/officeDocument/2006/relationships" r:id="rId6"/>
          </a:graphicData>
        </a:graphic>
      </p:graphicFrame>
      <p:sp>
        <p:nvSpPr>
          <p:cNvPr id="81" name="TextBox 80"/>
          <p:cNvSpPr txBox="1"/>
          <p:nvPr/>
        </p:nvSpPr>
        <p:spPr>
          <a:xfrm>
            <a:off x="481383" y="3181651"/>
            <a:ext cx="775983" cy="276999"/>
          </a:xfrm>
          <a:prstGeom prst="rect">
            <a:avLst/>
          </a:prstGeom>
          <a:noFill/>
        </p:spPr>
        <p:txBody>
          <a:bodyPr wrap="none" rtlCol="0">
            <a:spAutoFit/>
          </a:bodyPr>
          <a:lstStyle/>
          <a:p>
            <a:pPr algn="ctr"/>
            <a:r>
              <a:rPr lang="en-US" sz="1200" b="1" dirty="0" smtClean="0">
                <a:cs typeface="Times New Roman" panose="02020603050405020304" pitchFamily="18" charset="0"/>
              </a:rPr>
              <a:t>Arad (76)</a:t>
            </a:r>
            <a:endParaRPr lang="en-US" sz="1200" b="1" dirty="0">
              <a:cs typeface="Times New Roman" panose="02020603050405020304" pitchFamily="18" charset="0"/>
            </a:endParaRPr>
          </a:p>
        </p:txBody>
      </p:sp>
      <p:cxnSp>
        <p:nvCxnSpPr>
          <p:cNvPr id="82" name="Straight Connector 81"/>
          <p:cNvCxnSpPr/>
          <p:nvPr/>
        </p:nvCxnSpPr>
        <p:spPr>
          <a:xfrm flipV="1">
            <a:off x="1488303" y="3831246"/>
            <a:ext cx="657663" cy="247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3" name="Chart 82"/>
          <p:cNvGraphicFramePr/>
          <p:nvPr>
            <p:extLst/>
          </p:nvPr>
        </p:nvGraphicFramePr>
        <p:xfrm>
          <a:off x="76723" y="3452989"/>
          <a:ext cx="1419870" cy="1285497"/>
        </p:xfrm>
        <a:graphic>
          <a:graphicData uri="http://schemas.openxmlformats.org/drawingml/2006/chart">
            <c:chart xmlns:c="http://schemas.openxmlformats.org/drawingml/2006/chart" xmlns:r="http://schemas.openxmlformats.org/officeDocument/2006/relationships" r:id="rId7"/>
          </a:graphicData>
        </a:graphic>
      </p:graphicFrame>
      <p:sp>
        <p:nvSpPr>
          <p:cNvPr id="84" name="TextBox 83"/>
          <p:cNvSpPr txBox="1"/>
          <p:nvPr/>
        </p:nvSpPr>
        <p:spPr>
          <a:xfrm>
            <a:off x="454564" y="4597663"/>
            <a:ext cx="813043" cy="276999"/>
          </a:xfrm>
          <a:prstGeom prst="rect">
            <a:avLst/>
          </a:prstGeom>
          <a:noFill/>
        </p:spPr>
        <p:txBody>
          <a:bodyPr wrap="none" rtlCol="0">
            <a:spAutoFit/>
          </a:bodyPr>
          <a:lstStyle/>
          <a:p>
            <a:pPr algn="ctr"/>
            <a:r>
              <a:rPr lang="en-US" sz="1200" b="1" dirty="0" err="1" smtClean="0">
                <a:cs typeface="Times New Roman" panose="02020603050405020304" pitchFamily="18" charset="0"/>
              </a:rPr>
              <a:t>Timis</a:t>
            </a:r>
            <a:r>
              <a:rPr lang="en-US" sz="1200" b="1" dirty="0" smtClean="0">
                <a:cs typeface="Times New Roman" panose="02020603050405020304" pitchFamily="18" charset="0"/>
              </a:rPr>
              <a:t> (68)</a:t>
            </a:r>
            <a:endParaRPr lang="en-US" sz="1200" b="1" dirty="0">
              <a:cs typeface="Times New Roman" panose="02020603050405020304" pitchFamily="18" charset="0"/>
            </a:endParaRPr>
          </a:p>
        </p:txBody>
      </p:sp>
      <p:graphicFrame>
        <p:nvGraphicFramePr>
          <p:cNvPr id="86" name="Chart 85"/>
          <p:cNvGraphicFramePr/>
          <p:nvPr>
            <p:extLst/>
          </p:nvPr>
        </p:nvGraphicFramePr>
        <p:xfrm>
          <a:off x="76723" y="4911381"/>
          <a:ext cx="1419870" cy="1285497"/>
        </p:xfrm>
        <a:graphic>
          <a:graphicData uri="http://schemas.openxmlformats.org/drawingml/2006/chart">
            <c:chart xmlns:c="http://schemas.openxmlformats.org/drawingml/2006/chart" xmlns:r="http://schemas.openxmlformats.org/officeDocument/2006/relationships" r:id="rId8"/>
          </a:graphicData>
        </a:graphic>
      </p:graphicFrame>
      <p:sp>
        <p:nvSpPr>
          <p:cNvPr id="87" name="TextBox 86"/>
          <p:cNvSpPr txBox="1"/>
          <p:nvPr/>
        </p:nvSpPr>
        <p:spPr>
          <a:xfrm>
            <a:off x="452254" y="6056055"/>
            <a:ext cx="817660" cy="276999"/>
          </a:xfrm>
          <a:prstGeom prst="rect">
            <a:avLst/>
          </a:prstGeom>
          <a:noFill/>
        </p:spPr>
        <p:txBody>
          <a:bodyPr wrap="none" rtlCol="0">
            <a:spAutoFit/>
          </a:bodyPr>
          <a:lstStyle/>
          <a:p>
            <a:pPr algn="ctr"/>
            <a:r>
              <a:rPr lang="en-US" sz="1200" b="1" dirty="0" err="1" smtClean="0">
                <a:cs typeface="Times New Roman" panose="02020603050405020304" pitchFamily="18" charset="0"/>
              </a:rPr>
              <a:t>Caras</a:t>
            </a:r>
            <a:r>
              <a:rPr lang="en-US" sz="1200" b="1" dirty="0" smtClean="0">
                <a:cs typeface="Times New Roman" panose="02020603050405020304" pitchFamily="18" charset="0"/>
              </a:rPr>
              <a:t> (63)</a:t>
            </a:r>
            <a:endParaRPr lang="en-US" sz="1200" b="1" dirty="0">
              <a:cs typeface="Times New Roman" panose="02020603050405020304" pitchFamily="18" charset="0"/>
            </a:endParaRPr>
          </a:p>
        </p:txBody>
      </p:sp>
      <p:sp>
        <p:nvSpPr>
          <p:cNvPr id="88" name="TextBox 87"/>
          <p:cNvSpPr txBox="1"/>
          <p:nvPr/>
        </p:nvSpPr>
        <p:spPr>
          <a:xfrm>
            <a:off x="7930538" y="3473241"/>
            <a:ext cx="857029" cy="276999"/>
          </a:xfrm>
          <a:prstGeom prst="rect">
            <a:avLst/>
          </a:prstGeom>
          <a:noFill/>
        </p:spPr>
        <p:txBody>
          <a:bodyPr wrap="none" rtlCol="0">
            <a:spAutoFit/>
          </a:bodyPr>
          <a:lstStyle/>
          <a:p>
            <a:pPr algn="ctr"/>
            <a:r>
              <a:rPr lang="en-US" sz="1200" b="1" dirty="0" smtClean="0">
                <a:cs typeface="Times New Roman" panose="02020603050405020304" pitchFamily="18" charset="0"/>
              </a:rPr>
              <a:t>Bacau (64)</a:t>
            </a:r>
            <a:endParaRPr lang="en-US" sz="1200" b="1" dirty="0">
              <a:cs typeface="Times New Roman" panose="02020603050405020304" pitchFamily="18" charset="0"/>
            </a:endParaRPr>
          </a:p>
        </p:txBody>
      </p:sp>
      <p:graphicFrame>
        <p:nvGraphicFramePr>
          <p:cNvPr id="89" name="Chart 88"/>
          <p:cNvGraphicFramePr/>
          <p:nvPr>
            <p:extLst/>
          </p:nvPr>
        </p:nvGraphicFramePr>
        <p:xfrm>
          <a:off x="7555612" y="2310792"/>
          <a:ext cx="1419870" cy="1285497"/>
        </p:xfrm>
        <a:graphic>
          <a:graphicData uri="http://schemas.openxmlformats.org/drawingml/2006/chart">
            <c:chart xmlns:c="http://schemas.openxmlformats.org/drawingml/2006/chart" xmlns:r="http://schemas.openxmlformats.org/officeDocument/2006/relationships" r:id="rId9"/>
          </a:graphicData>
        </a:graphic>
      </p:graphicFrame>
      <p:sp>
        <p:nvSpPr>
          <p:cNvPr id="90" name="TextBox 89"/>
          <p:cNvSpPr txBox="1"/>
          <p:nvPr/>
        </p:nvSpPr>
        <p:spPr>
          <a:xfrm>
            <a:off x="7874004" y="4912689"/>
            <a:ext cx="1002326" cy="276999"/>
          </a:xfrm>
          <a:prstGeom prst="rect">
            <a:avLst/>
          </a:prstGeom>
          <a:noFill/>
        </p:spPr>
        <p:txBody>
          <a:bodyPr wrap="none" rtlCol="0">
            <a:spAutoFit/>
          </a:bodyPr>
          <a:lstStyle/>
          <a:p>
            <a:pPr algn="ctr"/>
            <a:r>
              <a:rPr lang="en-US" sz="1200" b="1" dirty="0" err="1" smtClean="0">
                <a:cs typeface="Times New Roman" panose="02020603050405020304" pitchFamily="18" charset="0"/>
              </a:rPr>
              <a:t>Ialomita</a:t>
            </a:r>
            <a:r>
              <a:rPr lang="en-US" sz="1200" b="1" dirty="0" smtClean="0">
                <a:cs typeface="Times New Roman" panose="02020603050405020304" pitchFamily="18" charset="0"/>
              </a:rPr>
              <a:t> (68)</a:t>
            </a:r>
            <a:endParaRPr lang="en-US" sz="1200" b="1" dirty="0">
              <a:cs typeface="Times New Roman" panose="02020603050405020304" pitchFamily="18" charset="0"/>
            </a:endParaRPr>
          </a:p>
        </p:txBody>
      </p:sp>
      <p:graphicFrame>
        <p:nvGraphicFramePr>
          <p:cNvPr id="91" name="Chart 90"/>
          <p:cNvGraphicFramePr/>
          <p:nvPr>
            <p:extLst/>
          </p:nvPr>
        </p:nvGraphicFramePr>
        <p:xfrm>
          <a:off x="7571728" y="3750240"/>
          <a:ext cx="1419870" cy="1285497"/>
        </p:xfrm>
        <a:graphic>
          <a:graphicData uri="http://schemas.openxmlformats.org/drawingml/2006/chart">
            <c:chart xmlns:c="http://schemas.openxmlformats.org/drawingml/2006/chart" xmlns:r="http://schemas.openxmlformats.org/officeDocument/2006/relationships" r:id="rId10"/>
          </a:graphicData>
        </a:graphic>
      </p:graphicFrame>
      <p:sp>
        <p:nvSpPr>
          <p:cNvPr id="92" name="TextBox 91"/>
          <p:cNvSpPr txBox="1"/>
          <p:nvPr/>
        </p:nvSpPr>
        <p:spPr>
          <a:xfrm>
            <a:off x="7845578" y="6352137"/>
            <a:ext cx="1116331" cy="276999"/>
          </a:xfrm>
          <a:prstGeom prst="rect">
            <a:avLst/>
          </a:prstGeom>
          <a:noFill/>
        </p:spPr>
        <p:txBody>
          <a:bodyPr wrap="none" rtlCol="0">
            <a:spAutoFit/>
          </a:bodyPr>
          <a:lstStyle/>
          <a:p>
            <a:pPr algn="ctr"/>
            <a:r>
              <a:rPr lang="en-US" sz="1200" b="1" dirty="0" smtClean="0">
                <a:cs typeface="Times New Roman" panose="02020603050405020304" pitchFamily="18" charset="0"/>
              </a:rPr>
              <a:t>Constanta (63)</a:t>
            </a:r>
            <a:endParaRPr lang="en-US" sz="1200" b="1" dirty="0">
              <a:cs typeface="Times New Roman" panose="02020603050405020304" pitchFamily="18" charset="0"/>
            </a:endParaRPr>
          </a:p>
        </p:txBody>
      </p:sp>
      <p:graphicFrame>
        <p:nvGraphicFramePr>
          <p:cNvPr id="93" name="Chart 92"/>
          <p:cNvGraphicFramePr/>
          <p:nvPr>
            <p:extLst/>
          </p:nvPr>
        </p:nvGraphicFramePr>
        <p:xfrm>
          <a:off x="7600303" y="5189688"/>
          <a:ext cx="1419870" cy="1285497"/>
        </p:xfrm>
        <a:graphic>
          <a:graphicData uri="http://schemas.openxmlformats.org/drawingml/2006/chart">
            <c:chart xmlns:c="http://schemas.openxmlformats.org/drawingml/2006/chart" xmlns:r="http://schemas.openxmlformats.org/officeDocument/2006/relationships" r:id="rId11"/>
          </a:graphicData>
        </a:graphic>
      </p:graphicFrame>
      <p:cxnSp>
        <p:nvCxnSpPr>
          <p:cNvPr id="94" name="Straight Connector 93"/>
          <p:cNvCxnSpPr/>
          <p:nvPr/>
        </p:nvCxnSpPr>
        <p:spPr>
          <a:xfrm flipH="1" flipV="1">
            <a:off x="6713008" y="5189688"/>
            <a:ext cx="864659" cy="53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931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Cut-off Criteria for Risk Categories</a:t>
            </a:r>
            <a:endParaRPr lang="en-US" dirty="0"/>
          </a:p>
        </p:txBody>
      </p:sp>
      <p:sp>
        <p:nvSpPr>
          <p:cNvPr id="3" name="Content Placeholder 2"/>
          <p:cNvSpPr>
            <a:spLocks noGrp="1"/>
          </p:cNvSpPr>
          <p:nvPr>
            <p:ph idx="1"/>
          </p:nvPr>
        </p:nvSpPr>
        <p:spPr>
          <a:xfrm>
            <a:off x="457200" y="1371601"/>
            <a:ext cx="7848600" cy="2362200"/>
          </a:xfrm>
        </p:spPr>
        <p:txBody>
          <a:bodyPr>
            <a:normAutofit fontScale="85000" lnSpcReduction="10000"/>
          </a:bodyPr>
          <a:lstStyle/>
          <a:p>
            <a:r>
              <a:rPr lang="en-US" sz="3500" dirty="0" smtClean="0"/>
              <a:t>Fixed </a:t>
            </a:r>
            <a:r>
              <a:rPr lang="en-US" sz="3500" dirty="0"/>
              <a:t>cut-off points based on </a:t>
            </a:r>
            <a:r>
              <a:rPr lang="en-US" sz="3500" dirty="0" smtClean="0"/>
              <a:t>a theoretical distribution </a:t>
            </a:r>
          </a:p>
          <a:p>
            <a:pPr lvl="1"/>
            <a:r>
              <a:rPr lang="en-US" sz="3300" dirty="0" smtClean="0"/>
              <a:t>Standardization of risk assignments</a:t>
            </a:r>
          </a:p>
          <a:p>
            <a:pPr lvl="1"/>
            <a:r>
              <a:rPr lang="en-US" sz="3300" dirty="0" smtClean="0"/>
              <a:t>Allows </a:t>
            </a:r>
            <a:r>
              <a:rPr lang="en-US" sz="3300" dirty="0"/>
              <a:t>for </a:t>
            </a:r>
            <a:r>
              <a:rPr lang="en-US" sz="3300" dirty="0" smtClean="0"/>
              <a:t>comparisons </a:t>
            </a:r>
            <a:r>
              <a:rPr lang="en-US" sz="3300" dirty="0"/>
              <a:t>across countries and </a:t>
            </a:r>
            <a:r>
              <a:rPr lang="en-US" sz="3300" dirty="0" smtClean="0"/>
              <a:t>regions as well as within a country over time</a:t>
            </a:r>
            <a:endParaRPr lang="en-US" sz="3300" dirty="0"/>
          </a:p>
          <a:p>
            <a:endParaRPr lang="en-US" dirty="0"/>
          </a:p>
        </p:txBody>
      </p:sp>
      <p:graphicFrame>
        <p:nvGraphicFramePr>
          <p:cNvPr id="5" name="Table 4"/>
          <p:cNvGraphicFramePr>
            <a:graphicFrameLocks noGrp="1"/>
          </p:cNvGraphicFramePr>
          <p:nvPr>
            <p:extLst/>
          </p:nvPr>
        </p:nvGraphicFramePr>
        <p:xfrm>
          <a:off x="1371600" y="3810000"/>
          <a:ext cx="6324600" cy="2590800"/>
        </p:xfrm>
        <a:graphic>
          <a:graphicData uri="http://schemas.openxmlformats.org/drawingml/2006/table">
            <a:tbl>
              <a:tblPr firstRow="1" bandRow="1">
                <a:tableStyleId>{5940675A-B579-460E-94D1-54222C63F5DA}</a:tableStyleId>
              </a:tblPr>
              <a:tblGrid>
                <a:gridCol w="2750495"/>
                <a:gridCol w="3574105"/>
              </a:tblGrid>
              <a:tr h="518160">
                <a:tc>
                  <a:txBody>
                    <a:bodyPr/>
                    <a:lstStyle/>
                    <a:p>
                      <a:pPr algn="l"/>
                      <a:r>
                        <a:rPr lang="en-US" sz="2800" dirty="0" smtClean="0"/>
                        <a:t>Risk</a:t>
                      </a:r>
                      <a:r>
                        <a:rPr lang="en-US" sz="2800" baseline="0" dirty="0" smtClean="0"/>
                        <a:t> Categories</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 Total risk points</a:t>
                      </a:r>
                    </a:p>
                  </a:txBody>
                  <a:tcPr/>
                </a:tc>
              </a:tr>
              <a:tr h="370840">
                <a:tc>
                  <a:txBody>
                    <a:bodyPr/>
                    <a:lstStyle/>
                    <a:p>
                      <a:pPr algn="l"/>
                      <a:r>
                        <a:rPr lang="en-US" sz="2800" dirty="0" smtClean="0"/>
                        <a:t>Low risk</a:t>
                      </a:r>
                      <a:endParaRPr lang="en-US" sz="2800" dirty="0"/>
                    </a:p>
                  </a:txBody>
                  <a:tcPr>
                    <a:solidFill>
                      <a:srgbClr val="92D050"/>
                    </a:solidFill>
                  </a:tcPr>
                </a:tc>
                <a:tc>
                  <a:txBody>
                    <a:bodyPr/>
                    <a:lstStyle/>
                    <a:p>
                      <a:pPr algn="ctr"/>
                      <a:r>
                        <a:rPr lang="en-US" sz="2800" dirty="0" smtClean="0"/>
                        <a:t>≤ 47 </a:t>
                      </a:r>
                      <a:endParaRPr lang="en-US" sz="2800" dirty="0"/>
                    </a:p>
                  </a:txBody>
                  <a:tcPr>
                    <a:solidFill>
                      <a:srgbClr val="92D050"/>
                    </a:solidFill>
                  </a:tcPr>
                </a:tc>
              </a:tr>
              <a:tr h="370840">
                <a:tc>
                  <a:txBody>
                    <a:bodyPr/>
                    <a:lstStyle/>
                    <a:p>
                      <a:pPr algn="l"/>
                      <a:r>
                        <a:rPr lang="en-US" sz="2800" dirty="0" smtClean="0"/>
                        <a:t>Medium risk</a:t>
                      </a:r>
                      <a:endParaRPr lang="en-US" sz="2800" dirty="0"/>
                    </a:p>
                  </a:txBody>
                  <a:tcPr>
                    <a:solidFill>
                      <a:srgbClr val="FFC000"/>
                    </a:solidFill>
                  </a:tcPr>
                </a:tc>
                <a:tc>
                  <a:txBody>
                    <a:bodyPr/>
                    <a:lstStyle/>
                    <a:p>
                      <a:pPr algn="ctr"/>
                      <a:r>
                        <a:rPr lang="en-US" sz="2800" dirty="0" smtClean="0"/>
                        <a:t>48-54</a:t>
                      </a:r>
                      <a:endParaRPr lang="en-US" sz="2800" dirty="0"/>
                    </a:p>
                  </a:txBody>
                  <a:tcPr>
                    <a:solidFill>
                      <a:srgbClr val="FFC000"/>
                    </a:solidFill>
                  </a:tcPr>
                </a:tc>
              </a:tr>
              <a:tr h="370840">
                <a:tc>
                  <a:txBody>
                    <a:bodyPr/>
                    <a:lstStyle/>
                    <a:p>
                      <a:pPr algn="l"/>
                      <a:r>
                        <a:rPr lang="en-US" sz="2800" dirty="0" smtClean="0"/>
                        <a:t>High risk</a:t>
                      </a:r>
                      <a:endParaRPr lang="en-US" sz="2800" dirty="0"/>
                    </a:p>
                  </a:txBody>
                  <a:tcPr>
                    <a:solidFill>
                      <a:srgbClr val="FF0000"/>
                    </a:solidFill>
                  </a:tcPr>
                </a:tc>
                <a:tc>
                  <a:txBody>
                    <a:bodyPr/>
                    <a:lstStyle/>
                    <a:p>
                      <a:pPr algn="ctr"/>
                      <a:r>
                        <a:rPr lang="en-US" sz="2800" dirty="0" smtClean="0"/>
                        <a:t>55-60</a:t>
                      </a:r>
                      <a:endParaRPr lang="en-US" sz="2800" dirty="0"/>
                    </a:p>
                  </a:txBody>
                  <a:tcPr>
                    <a:solidFill>
                      <a:srgbClr val="FF0000"/>
                    </a:solidFill>
                  </a:tcPr>
                </a:tc>
              </a:tr>
              <a:tr h="370840">
                <a:tc>
                  <a:txBody>
                    <a:bodyPr/>
                    <a:lstStyle/>
                    <a:p>
                      <a:pPr algn="l"/>
                      <a:r>
                        <a:rPr lang="en-US" sz="2800" dirty="0" smtClean="0"/>
                        <a:t>Very high risk</a:t>
                      </a:r>
                      <a:endParaRPr lang="en-US" sz="2800" dirty="0"/>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 61</a:t>
                      </a:r>
                    </a:p>
                  </a:txBody>
                  <a:tcPr>
                    <a:solidFill>
                      <a:srgbClr val="C00000"/>
                    </a:solidFill>
                  </a:tcPr>
                </a:tc>
              </a:tr>
            </a:tbl>
          </a:graphicData>
        </a:graphic>
      </p:graphicFrame>
    </p:spTree>
    <p:extLst>
      <p:ext uri="{BB962C8B-B14F-4D97-AF65-F5344CB8AC3E}">
        <p14:creationId xmlns:p14="http://schemas.microsoft.com/office/powerpoint/2010/main" val="543419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imitations</a:t>
            </a:r>
            <a:endParaRPr lang="en-US" dirty="0"/>
          </a:p>
        </p:txBody>
      </p:sp>
      <p:sp>
        <p:nvSpPr>
          <p:cNvPr id="3" name="Content Placeholder 2"/>
          <p:cNvSpPr>
            <a:spLocks noGrp="1"/>
          </p:cNvSpPr>
          <p:nvPr>
            <p:ph idx="1"/>
          </p:nvPr>
        </p:nvSpPr>
        <p:spPr>
          <a:xfrm>
            <a:off x="457200" y="1268760"/>
            <a:ext cx="8229600" cy="4525963"/>
          </a:xfrm>
        </p:spPr>
        <p:txBody>
          <a:bodyPr>
            <a:normAutofit fontScale="85000" lnSpcReduction="10000"/>
          </a:bodyPr>
          <a:lstStyle/>
          <a:p>
            <a:r>
              <a:rPr lang="en-US" dirty="0" smtClean="0"/>
              <a:t>Data quality (what goes in, is what comes out)</a:t>
            </a:r>
          </a:p>
          <a:p>
            <a:pPr lvl="1"/>
            <a:r>
              <a:rPr lang="en-US" dirty="0" smtClean="0"/>
              <a:t>Reliability of results</a:t>
            </a:r>
          </a:p>
          <a:p>
            <a:pPr lvl="1"/>
            <a:r>
              <a:rPr lang="en-US" dirty="0"/>
              <a:t>H</a:t>
            </a:r>
            <a:r>
              <a:rPr lang="en-US" dirty="0" smtClean="0"/>
              <a:t>owever, might be useful to show outbreak areas with low risk that need efforts to improve data quality</a:t>
            </a:r>
          </a:p>
          <a:p>
            <a:endParaRPr lang="en-US" altLang="zh-CN" dirty="0" smtClean="0"/>
          </a:p>
          <a:p>
            <a:r>
              <a:rPr lang="en-US" altLang="zh-CN" dirty="0" smtClean="0"/>
              <a:t>WHO tool is generalized for a variety of settings, uses standardized scoring and cut-off values</a:t>
            </a:r>
          </a:p>
          <a:p>
            <a:pPr lvl="1"/>
            <a:r>
              <a:rPr lang="en-US" altLang="zh-CN" dirty="0" smtClean="0"/>
              <a:t>However, may be useful to use additional country-specific indicators in addition to the fixed set</a:t>
            </a:r>
          </a:p>
          <a:p>
            <a:pPr lvl="1"/>
            <a:r>
              <a:rPr lang="en-US" dirty="0" smtClean="0"/>
              <a:t>Caution </a:t>
            </a:r>
            <a:r>
              <a:rPr lang="en-US" dirty="0"/>
              <a:t>against allowing too much flexibility that might allow </a:t>
            </a:r>
            <a:r>
              <a:rPr lang="en-US" dirty="0" smtClean="0"/>
              <a:t>manipulation </a:t>
            </a:r>
            <a:r>
              <a:rPr lang="en-US" dirty="0"/>
              <a:t>for arriving at desirable </a:t>
            </a:r>
            <a:r>
              <a:rPr lang="en-US" dirty="0" smtClean="0"/>
              <a:t>results</a:t>
            </a:r>
          </a:p>
          <a:p>
            <a:endParaRPr lang="en-US" altLang="zh-CN" dirty="0"/>
          </a:p>
          <a:p>
            <a:endParaRPr lang="en-US" dirty="0"/>
          </a:p>
        </p:txBody>
      </p:sp>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22</a:t>
            </a:fld>
            <a:endParaRPr lang="fr-CH" dirty="0">
              <a:solidFill>
                <a:srgbClr val="636463">
                  <a:tint val="75000"/>
                </a:srgbClr>
              </a:solidFill>
            </a:endParaRPr>
          </a:p>
        </p:txBody>
      </p:sp>
    </p:spTree>
    <p:extLst>
      <p:ext uri="{BB962C8B-B14F-4D97-AF65-F5344CB8AC3E}">
        <p14:creationId xmlns:p14="http://schemas.microsoft.com/office/powerpoint/2010/main" val="140566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0"/>
          </a:xfrm>
        </p:spPr>
        <p:txBody>
          <a:bodyPr/>
          <a:lstStyle/>
          <a:p>
            <a:r>
              <a:rPr lang="en-US" dirty="0" smtClean="0"/>
              <a:t>Measles Risk Assessments</a:t>
            </a:r>
            <a:endParaRPr lang="en-US" dirty="0"/>
          </a:p>
        </p:txBody>
      </p:sp>
      <p:pic>
        <p:nvPicPr>
          <p:cNvPr id="3" name="Picture 2"/>
          <p:cNvPicPr>
            <a:picLocks noChangeAspect="1"/>
          </p:cNvPicPr>
          <p:nvPr/>
        </p:nvPicPr>
        <p:blipFill>
          <a:blip r:embed="rId3"/>
          <a:stretch>
            <a:fillRect/>
          </a:stretch>
        </p:blipFill>
        <p:spPr>
          <a:xfrm>
            <a:off x="4603296" y="2362201"/>
            <a:ext cx="4197804" cy="3620606"/>
          </a:xfrm>
          <a:prstGeom prst="rect">
            <a:avLst/>
          </a:prstGeom>
          <a:ln>
            <a:solidFill>
              <a:schemeClr val="tx1">
                <a:lumMod val="65000"/>
                <a:lumOff val="35000"/>
              </a:schemeClr>
            </a:solidFill>
          </a:ln>
        </p:spPr>
      </p:pic>
      <p:pic>
        <p:nvPicPr>
          <p:cNvPr id="5" name="Picture 4"/>
          <p:cNvPicPr>
            <a:picLocks noChangeAspect="1"/>
          </p:cNvPicPr>
          <p:nvPr/>
        </p:nvPicPr>
        <p:blipFill>
          <a:blip r:embed="rId4"/>
          <a:stretch>
            <a:fillRect/>
          </a:stretch>
        </p:blipFill>
        <p:spPr>
          <a:xfrm>
            <a:off x="221796" y="2362200"/>
            <a:ext cx="4038600" cy="3620607"/>
          </a:xfrm>
          <a:prstGeom prst="rect">
            <a:avLst/>
          </a:prstGeom>
          <a:ln>
            <a:solidFill>
              <a:schemeClr val="tx1">
                <a:lumMod val="65000"/>
                <a:lumOff val="35000"/>
              </a:schemeClr>
            </a:solidFill>
          </a:ln>
        </p:spPr>
      </p:pic>
      <p:sp>
        <p:nvSpPr>
          <p:cNvPr id="6" name="TextBox 5"/>
          <p:cNvSpPr txBox="1"/>
          <p:nvPr/>
        </p:nvSpPr>
        <p:spPr>
          <a:xfrm>
            <a:off x="221796" y="991503"/>
            <a:ext cx="8922204"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0000"/>
                </a:solidFill>
              </a:rPr>
              <a:t>Designed </a:t>
            </a:r>
            <a:r>
              <a:rPr lang="en-US" sz="2400" dirty="0" smtClean="0">
                <a:solidFill>
                  <a:srgbClr val="000000"/>
                </a:solidFill>
              </a:rPr>
              <a:t>to use </a:t>
            </a:r>
            <a:r>
              <a:rPr lang="en-US" sz="2400" dirty="0">
                <a:solidFill>
                  <a:srgbClr val="000000"/>
                </a:solidFill>
              </a:rPr>
              <a:t>multiple </a:t>
            </a:r>
            <a:r>
              <a:rPr lang="en-US" sz="2400" dirty="0" smtClean="0">
                <a:solidFill>
                  <a:srgbClr val="000000"/>
                </a:solidFill>
              </a:rPr>
              <a:t>programmatic indicators </a:t>
            </a:r>
            <a:r>
              <a:rPr lang="en-US" sz="2400" dirty="0" smtClean="0">
                <a:solidFill>
                  <a:srgbClr val="000000"/>
                </a:solidFill>
              </a:rPr>
              <a:t>to identify areas with </a:t>
            </a:r>
            <a:r>
              <a:rPr lang="en-US" sz="2400" dirty="0">
                <a:solidFill>
                  <a:srgbClr val="000000"/>
                </a:solidFill>
              </a:rPr>
              <a:t>programmatic </a:t>
            </a:r>
            <a:r>
              <a:rPr lang="en-US" sz="2400" dirty="0" smtClean="0">
                <a:solidFill>
                  <a:srgbClr val="000000"/>
                </a:solidFill>
              </a:rPr>
              <a:t>weaknesses.</a:t>
            </a:r>
          </a:p>
          <a:p>
            <a:pPr marL="342900" indent="-342900">
              <a:buFont typeface="Arial" panose="020B0604020202020204" pitchFamily="34" charset="0"/>
              <a:buChar char="•"/>
            </a:pPr>
            <a:r>
              <a:rPr lang="en-US" sz="2400" dirty="0" smtClean="0"/>
              <a:t>Not </a:t>
            </a:r>
            <a:r>
              <a:rPr lang="en-US" sz="2400" dirty="0"/>
              <a:t>a tool for predicting outbreaks but rather for preventing them</a:t>
            </a:r>
          </a:p>
          <a:p>
            <a:endParaRPr lang="en-US" sz="2400" dirty="0">
              <a:solidFill>
                <a:srgbClr val="000000"/>
              </a:solidFill>
            </a:endParaRPr>
          </a:p>
        </p:txBody>
      </p:sp>
    </p:spTree>
    <p:extLst>
      <p:ext uri="{BB962C8B-B14F-4D97-AF65-F5344CB8AC3E}">
        <p14:creationId xmlns:p14="http://schemas.microsoft.com/office/powerpoint/2010/main" val="39316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274638"/>
            <a:ext cx="8839200" cy="1143000"/>
          </a:xfrm>
        </p:spPr>
        <p:txBody>
          <a:bodyPr>
            <a:normAutofit/>
          </a:bodyPr>
          <a:lstStyle/>
          <a:p>
            <a:r>
              <a:rPr lang="en-US" dirty="0" smtClean="0"/>
              <a:t>Intended </a:t>
            </a:r>
            <a:r>
              <a:rPr lang="en-US" dirty="0" smtClean="0"/>
              <a:t>Uses</a:t>
            </a:r>
            <a:endParaRPr lang="en-US" dirty="0"/>
          </a:p>
        </p:txBody>
      </p:sp>
      <p:sp>
        <p:nvSpPr>
          <p:cNvPr id="7" name="Content Placeholder 2"/>
          <p:cNvSpPr>
            <a:spLocks noGrp="1"/>
          </p:cNvSpPr>
          <p:nvPr>
            <p:ph idx="1"/>
          </p:nvPr>
        </p:nvSpPr>
        <p:spPr>
          <a:xfrm>
            <a:off x="457200" y="1409700"/>
            <a:ext cx="8229600" cy="4602163"/>
          </a:xfrm>
        </p:spPr>
        <p:txBody>
          <a:bodyPr>
            <a:normAutofit/>
          </a:bodyPr>
          <a:lstStyle/>
          <a:p>
            <a:r>
              <a:rPr lang="en-US" sz="2400" dirty="0" smtClean="0"/>
              <a:t>Can be used annually to monitor progress</a:t>
            </a:r>
            <a:endParaRPr lang="en-US" sz="2400" dirty="0" smtClean="0"/>
          </a:p>
          <a:p>
            <a:r>
              <a:rPr lang="en-US" sz="2400" dirty="0" smtClean="0"/>
              <a:t>Planning </a:t>
            </a:r>
            <a:r>
              <a:rPr lang="en-US" sz="2400" dirty="0"/>
              <a:t>and prioritization </a:t>
            </a:r>
            <a:r>
              <a:rPr lang="en-US" sz="2400" dirty="0" smtClean="0"/>
              <a:t>activities for </a:t>
            </a:r>
            <a:r>
              <a:rPr lang="en-US" sz="2400" dirty="0" smtClean="0"/>
              <a:t>program </a:t>
            </a:r>
          </a:p>
          <a:p>
            <a:r>
              <a:rPr lang="en-US" sz="2400" dirty="0" smtClean="0"/>
              <a:t>Guide </a:t>
            </a:r>
            <a:r>
              <a:rPr lang="en-US" sz="2400" dirty="0" smtClean="0"/>
              <a:t>efforts </a:t>
            </a:r>
            <a:r>
              <a:rPr lang="en-US" sz="2400" dirty="0" smtClean="0"/>
              <a:t>for SIA</a:t>
            </a:r>
            <a:r>
              <a:rPr lang="en-US" sz="2400" dirty="0" smtClean="0"/>
              <a:t>, ORI planning</a:t>
            </a:r>
          </a:p>
          <a:p>
            <a:r>
              <a:rPr lang="en-US" sz="2400" dirty="0" smtClean="0"/>
              <a:t>VPD surveillance </a:t>
            </a:r>
            <a:r>
              <a:rPr lang="en-US" sz="2400" dirty="0"/>
              <a:t>reviews</a:t>
            </a:r>
          </a:p>
          <a:p>
            <a:r>
              <a:rPr lang="en-US" sz="2400" dirty="0" smtClean="0"/>
              <a:t>Immunization Services Delivery and EPI reviews</a:t>
            </a:r>
          </a:p>
          <a:p>
            <a:r>
              <a:rPr lang="en-US" sz="2400" dirty="0" smtClean="0"/>
              <a:t>Advocacy </a:t>
            </a:r>
            <a:r>
              <a:rPr lang="en-US" sz="2400" dirty="0"/>
              <a:t>and resource </a:t>
            </a:r>
            <a:r>
              <a:rPr lang="en-US" sz="2400" dirty="0" smtClean="0"/>
              <a:t>mobilization</a:t>
            </a:r>
          </a:p>
          <a:p>
            <a:r>
              <a:rPr lang="en-US" sz="2400" dirty="0" smtClean="0"/>
              <a:t>WHO Regional Offices and RVCs are </a:t>
            </a:r>
            <a:r>
              <a:rPr lang="en-US" sz="2400" dirty="0" smtClean="0"/>
              <a:t>advocating for use </a:t>
            </a:r>
            <a:r>
              <a:rPr lang="en-US" sz="2400" dirty="0" smtClean="0"/>
              <a:t>of the tool</a:t>
            </a:r>
          </a:p>
        </p:txBody>
      </p:sp>
    </p:spTree>
    <p:extLst>
      <p:ext uri="{BB962C8B-B14F-4D97-AF65-F5344CB8AC3E}">
        <p14:creationId xmlns:p14="http://schemas.microsoft.com/office/powerpoint/2010/main" val="2957774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t>
            </a:r>
            <a:r>
              <a:rPr lang="en-US" dirty="0"/>
              <a:t>I</a:t>
            </a:r>
            <a:r>
              <a:rPr lang="en-US" dirty="0" smtClean="0"/>
              <a:t>nputs</a:t>
            </a:r>
            <a:endParaRPr lang="en-US" dirty="0"/>
          </a:p>
        </p:txBody>
      </p:sp>
      <p:sp>
        <p:nvSpPr>
          <p:cNvPr id="3" name="Content Placeholder 2"/>
          <p:cNvSpPr>
            <a:spLocks noGrp="1"/>
          </p:cNvSpPr>
          <p:nvPr>
            <p:ph idx="1"/>
          </p:nvPr>
        </p:nvSpPr>
        <p:spPr>
          <a:xfrm>
            <a:off x="457200" y="1371600"/>
            <a:ext cx="8382000" cy="4953000"/>
          </a:xfrm>
        </p:spPr>
        <p:txBody>
          <a:bodyPr>
            <a:normAutofit/>
          </a:bodyPr>
          <a:lstStyle/>
          <a:p>
            <a:r>
              <a:rPr lang="en-US" dirty="0" smtClean="0"/>
              <a:t>Routinely-collected and readily-available data</a:t>
            </a:r>
          </a:p>
          <a:p>
            <a:r>
              <a:rPr lang="en-US" dirty="0" smtClean="0"/>
              <a:t>District-level </a:t>
            </a:r>
            <a:r>
              <a:rPr lang="en-US" dirty="0" smtClean="0"/>
              <a:t>data </a:t>
            </a:r>
            <a:r>
              <a:rPr lang="en-US" sz="2400" dirty="0" smtClean="0"/>
              <a:t>(3</a:t>
            </a:r>
            <a:r>
              <a:rPr lang="en-US" sz="2400" baseline="30000" dirty="0" smtClean="0"/>
              <a:t>rd</a:t>
            </a:r>
            <a:r>
              <a:rPr lang="en-US" sz="2400" dirty="0" smtClean="0"/>
              <a:t> administrative level)</a:t>
            </a:r>
          </a:p>
          <a:p>
            <a:pPr lvl="1"/>
            <a:r>
              <a:rPr lang="en-US" dirty="0" smtClean="0"/>
              <a:t>DPT1 (or Penta1) and MCV1, MCV2 coverage data</a:t>
            </a:r>
          </a:p>
          <a:p>
            <a:pPr lvl="1"/>
            <a:r>
              <a:rPr lang="en-US" dirty="0" smtClean="0"/>
              <a:t>SIA and ORI coverage data</a:t>
            </a:r>
          </a:p>
          <a:p>
            <a:pPr lvl="1"/>
            <a:r>
              <a:rPr lang="en-US" dirty="0" smtClean="0"/>
              <a:t>Measles case-based surveillance</a:t>
            </a:r>
          </a:p>
          <a:p>
            <a:pPr lvl="1"/>
            <a:r>
              <a:rPr lang="en-US" dirty="0" smtClean="0"/>
              <a:t>Population density</a:t>
            </a:r>
          </a:p>
          <a:p>
            <a:pPr lvl="1"/>
            <a:r>
              <a:rPr lang="en-US" dirty="0" smtClean="0"/>
              <a:t>Shape files for mapping</a:t>
            </a:r>
          </a:p>
          <a:p>
            <a:pPr lvl="1"/>
            <a:r>
              <a:rPr lang="en-US" dirty="0" smtClean="0"/>
              <a:t>EPI experience and local knowledge of threats in each district</a:t>
            </a:r>
          </a:p>
          <a:p>
            <a:endParaRPr lang="en-US" sz="3600" dirty="0" smtClean="0"/>
          </a:p>
        </p:txBody>
      </p:sp>
    </p:spTree>
    <p:extLst>
      <p:ext uri="{BB962C8B-B14F-4D97-AF65-F5344CB8AC3E}">
        <p14:creationId xmlns:p14="http://schemas.microsoft.com/office/powerpoint/2010/main" val="22505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016" y="152400"/>
            <a:ext cx="913298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Categories of Risk Indicators</a:t>
            </a:r>
            <a:endParaRPr lang="en-US" dirty="0"/>
          </a:p>
        </p:txBody>
      </p:sp>
      <p:sp>
        <p:nvSpPr>
          <p:cNvPr id="6" name="Content Placeholder 2"/>
          <p:cNvSpPr txBox="1">
            <a:spLocks/>
          </p:cNvSpPr>
          <p:nvPr/>
        </p:nvSpPr>
        <p:spPr>
          <a:xfrm>
            <a:off x="1" y="4852058"/>
            <a:ext cx="5238750" cy="107075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200" dirty="0">
                <a:solidFill>
                  <a:prstClr val="black"/>
                </a:solidFill>
              </a:rPr>
              <a:t>Range of possible scores: 0-100</a:t>
            </a:r>
          </a:p>
          <a:p>
            <a:r>
              <a:rPr lang="en-US" sz="1800" dirty="0" smtClean="0">
                <a:solidFill>
                  <a:schemeClr val="tx1"/>
                </a:solidFill>
              </a:rPr>
              <a:t>*Each category has a list of indicators with various </a:t>
            </a:r>
          </a:p>
          <a:p>
            <a:r>
              <a:rPr lang="en-US" sz="1800" dirty="0" smtClean="0">
                <a:solidFill>
                  <a:schemeClr val="tx1"/>
                </a:solidFill>
              </a:rPr>
              <a:t>cut-off criteria to assign risk points</a:t>
            </a:r>
            <a:endParaRPr lang="en-US" sz="1800" dirty="0">
              <a:solidFill>
                <a:schemeClr val="tx1"/>
              </a:solidFill>
            </a:endParaRPr>
          </a:p>
        </p:txBody>
      </p:sp>
      <p:graphicFrame>
        <p:nvGraphicFramePr>
          <p:cNvPr id="7" name="Chart 6"/>
          <p:cNvGraphicFramePr/>
          <p:nvPr>
            <p:extLst>
              <p:ext uri="{D42A27DB-BD31-4B8C-83A1-F6EECF244321}">
                <p14:modId xmlns:p14="http://schemas.microsoft.com/office/powerpoint/2010/main" val="228260322"/>
              </p:ext>
            </p:extLst>
          </p:nvPr>
        </p:nvGraphicFramePr>
        <p:xfrm>
          <a:off x="4743450" y="1295400"/>
          <a:ext cx="3943350" cy="356754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a:xfrm>
            <a:off x="266700" y="2133600"/>
            <a:ext cx="4343399"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200" dirty="0" smtClean="0">
                <a:solidFill>
                  <a:prstClr val="black"/>
                </a:solidFill>
              </a:rPr>
              <a:t>District-level risk calculated based on data inputs in 4 main categories:</a:t>
            </a:r>
            <a:endParaRPr lang="en-US" sz="2200" dirty="0">
              <a:solidFill>
                <a:prstClr val="black"/>
              </a:solidFill>
            </a:endParaRPr>
          </a:p>
        </p:txBody>
      </p:sp>
      <p:sp>
        <p:nvSpPr>
          <p:cNvPr id="11" name="Content Placeholder 2"/>
          <p:cNvSpPr txBox="1">
            <a:spLocks/>
          </p:cNvSpPr>
          <p:nvPr/>
        </p:nvSpPr>
        <p:spPr>
          <a:xfrm>
            <a:off x="7732808" y="1443394"/>
            <a:ext cx="1609725" cy="8077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smtClean="0">
                <a:solidFill>
                  <a:prstClr val="black"/>
                </a:solidFill>
              </a:rPr>
              <a:t>Population immunity</a:t>
            </a:r>
            <a:endParaRPr lang="en-US" sz="2000" b="1" dirty="0">
              <a:solidFill>
                <a:prstClr val="black"/>
              </a:solidFill>
            </a:endParaRPr>
          </a:p>
        </p:txBody>
      </p:sp>
      <p:sp>
        <p:nvSpPr>
          <p:cNvPr id="12" name="Content Placeholder 2"/>
          <p:cNvSpPr txBox="1">
            <a:spLocks/>
          </p:cNvSpPr>
          <p:nvPr/>
        </p:nvSpPr>
        <p:spPr>
          <a:xfrm>
            <a:off x="4405312" y="1557349"/>
            <a:ext cx="1609725" cy="8077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smtClean="0">
                <a:solidFill>
                  <a:prstClr val="black"/>
                </a:solidFill>
              </a:rPr>
              <a:t>Threats</a:t>
            </a:r>
            <a:endParaRPr lang="en-US" sz="2000" b="1" dirty="0">
              <a:solidFill>
                <a:prstClr val="black"/>
              </a:solidFill>
            </a:endParaRPr>
          </a:p>
        </p:txBody>
      </p:sp>
      <p:sp>
        <p:nvSpPr>
          <p:cNvPr id="13" name="Content Placeholder 2"/>
          <p:cNvSpPr txBox="1">
            <a:spLocks/>
          </p:cNvSpPr>
          <p:nvPr/>
        </p:nvSpPr>
        <p:spPr>
          <a:xfrm>
            <a:off x="6031179" y="4459085"/>
            <a:ext cx="1609725" cy="8077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smtClean="0">
                <a:solidFill>
                  <a:prstClr val="black"/>
                </a:solidFill>
              </a:rPr>
              <a:t>Surveillance quality</a:t>
            </a:r>
            <a:endParaRPr lang="en-US" sz="2000" b="1" dirty="0">
              <a:solidFill>
                <a:prstClr val="black"/>
              </a:solidFill>
            </a:endParaRPr>
          </a:p>
        </p:txBody>
      </p:sp>
      <p:sp>
        <p:nvSpPr>
          <p:cNvPr id="14" name="Content Placeholder 2"/>
          <p:cNvSpPr txBox="1">
            <a:spLocks/>
          </p:cNvSpPr>
          <p:nvPr/>
        </p:nvSpPr>
        <p:spPr>
          <a:xfrm>
            <a:off x="3374231" y="3434738"/>
            <a:ext cx="2214562" cy="80771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smtClean="0">
                <a:solidFill>
                  <a:prstClr val="black"/>
                </a:solidFill>
              </a:rPr>
              <a:t>Immunization services delivery performance</a:t>
            </a:r>
            <a:endParaRPr lang="en-US" sz="2000" b="1" dirty="0">
              <a:solidFill>
                <a:prstClr val="black"/>
              </a:solidFill>
            </a:endParaRPr>
          </a:p>
        </p:txBody>
      </p:sp>
    </p:spTree>
    <p:extLst>
      <p:ext uri="{BB962C8B-B14F-4D97-AF65-F5344CB8AC3E}">
        <p14:creationId xmlns:p14="http://schemas.microsoft.com/office/powerpoint/2010/main" val="357905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normAutofit/>
          </a:bodyPr>
          <a:lstStyle/>
          <a:p>
            <a:r>
              <a:rPr lang="en-US" sz="3600" dirty="0" smtClean="0"/>
              <a:t>1. Population Immunity</a:t>
            </a:r>
            <a:endParaRPr lang="en-US" sz="3600" dirty="0"/>
          </a:p>
        </p:txBody>
      </p:sp>
      <p:sp>
        <p:nvSpPr>
          <p:cNvPr id="3" name="Content Placeholder 2"/>
          <p:cNvSpPr>
            <a:spLocks noGrp="1"/>
          </p:cNvSpPr>
          <p:nvPr>
            <p:ph idx="1"/>
          </p:nvPr>
        </p:nvSpPr>
        <p:spPr/>
        <p:txBody>
          <a:bodyPr/>
          <a:lstStyle/>
          <a:p>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4049472683"/>
              </p:ext>
            </p:extLst>
          </p:nvPr>
        </p:nvGraphicFramePr>
        <p:xfrm>
          <a:off x="457201" y="914400"/>
          <a:ext cx="8610598" cy="5772152"/>
        </p:xfrm>
        <a:graphic>
          <a:graphicData uri="http://schemas.openxmlformats.org/drawingml/2006/table">
            <a:tbl>
              <a:tblPr firstRow="1" bandRow="1">
                <a:tableStyleId>{93296810-A885-4BE3-A3E7-6D5BEEA58F35}</a:tableStyleId>
              </a:tblPr>
              <a:tblGrid>
                <a:gridCol w="3012058"/>
                <a:gridCol w="1157122"/>
                <a:gridCol w="1180436"/>
                <a:gridCol w="1157122"/>
                <a:gridCol w="1051930"/>
                <a:gridCol w="1051930"/>
              </a:tblGrid>
              <a:tr h="696544">
                <a:tc>
                  <a:txBody>
                    <a:bodyPr/>
                    <a:lstStyle/>
                    <a:p>
                      <a:pPr algn="l" fontAlgn="ctr"/>
                      <a:r>
                        <a:rPr lang="en-US" sz="1600" u="none" strike="noStrike" dirty="0" smtClean="0">
                          <a:effectLst/>
                        </a:rPr>
                        <a:t>Population Immunity  (40%)</a:t>
                      </a:r>
                      <a:endParaRPr lang="en-US" sz="1600" b="1" i="0" u="none" strike="noStrike" dirty="0">
                        <a:effectLst/>
                        <a:latin typeface="Verdana"/>
                      </a:endParaRPr>
                    </a:p>
                  </a:txBody>
                  <a:tcPr marL="114300" marR="9525" marT="9525" marB="0" anchor="ctr"/>
                </a:tc>
                <a:tc gridSpan="5">
                  <a:txBody>
                    <a:bodyPr/>
                    <a:lstStyle/>
                    <a:p>
                      <a:pPr algn="ctr" fontAlgn="ctr"/>
                      <a:r>
                        <a:rPr lang="en-US" sz="1600" u="none" strike="noStrike" dirty="0" smtClean="0">
                          <a:effectLst/>
                        </a:rPr>
                        <a:t>cut-offs  (risk points)</a:t>
                      </a:r>
                      <a:endParaRPr lang="en-US" sz="1600" b="1" i="0" u="none" strike="noStrike" dirty="0">
                        <a:effectLst/>
                        <a:latin typeface="Verdana"/>
                      </a:endParaRPr>
                    </a:p>
                  </a:txBody>
                  <a:tcPr marL="9525" marR="9525" marT="9525"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1" i="0" u="none" strike="noStrike" dirty="0" smtClean="0">
                        <a:effectLst/>
                        <a:latin typeface="Verdana"/>
                      </a:endParaRPr>
                    </a:p>
                  </a:txBody>
                  <a:tcPr marL="9525" marR="9525" marT="9525"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1" i="0" u="none" strike="noStrike" dirty="0" smtClean="0">
                        <a:effectLst/>
                        <a:latin typeface="Verdana"/>
                      </a:endParaRPr>
                    </a:p>
                  </a:txBody>
                  <a:tcPr marL="9525" marR="9525" marT="9525"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1" i="0" u="none" strike="noStrike" dirty="0" smtClean="0">
                        <a:effectLst/>
                        <a:latin typeface="Verdana"/>
                      </a:endParaRPr>
                    </a:p>
                  </a:txBody>
                  <a:tcPr marL="9525" marR="9525" marT="9525"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1" i="0" u="none" strike="noStrike" dirty="0" smtClean="0">
                        <a:effectLst/>
                        <a:latin typeface="Verdana"/>
                      </a:endParaRPr>
                    </a:p>
                  </a:txBody>
                  <a:tcPr marL="9525" marR="9525" marT="9525" marB="0" anchor="ctr"/>
                </a:tc>
              </a:tr>
              <a:tr h="481648">
                <a:tc>
                  <a:txBody>
                    <a:bodyPr/>
                    <a:lstStyle/>
                    <a:p>
                      <a:pPr algn="l" fontAlgn="ctr"/>
                      <a:r>
                        <a:rPr lang="en-US" sz="1600" b="0" i="0" u="none" strike="noStrike" dirty="0">
                          <a:solidFill>
                            <a:schemeClr val="tx1"/>
                          </a:solidFill>
                          <a:effectLst/>
                          <a:latin typeface="+mj-lt"/>
                        </a:rPr>
                        <a:t>MCV1 coverage</a:t>
                      </a:r>
                    </a:p>
                  </a:txBody>
                  <a:tcPr marL="114300" marR="9525" marT="9525" marB="0" anchor="ctr"/>
                </a:tc>
                <a:tc>
                  <a:txBody>
                    <a:bodyPr/>
                    <a:lstStyle/>
                    <a:p>
                      <a:pPr algn="ctr" fontAlgn="ctr"/>
                      <a:r>
                        <a:rPr lang="en-US" sz="1600" b="0" i="0" u="none" strike="noStrike" dirty="0">
                          <a:solidFill>
                            <a:schemeClr val="bg1">
                              <a:lumMod val="50000"/>
                            </a:schemeClr>
                          </a:solidFill>
                          <a:effectLst/>
                          <a:latin typeface="+mj-lt"/>
                        </a:rPr>
                        <a:t>≥95</a:t>
                      </a:r>
                      <a:r>
                        <a:rPr lang="en-US" sz="1600" b="0" i="0" u="none" strike="noStrike" dirty="0" smtClean="0">
                          <a:solidFill>
                            <a:schemeClr val="bg1">
                              <a:lumMod val="50000"/>
                            </a:schemeClr>
                          </a:solidFill>
                          <a:effectLst/>
                          <a:latin typeface="+mj-lt"/>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90-94%  (2)</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kern="1200" dirty="0" smtClean="0">
                          <a:solidFill>
                            <a:schemeClr val="bg1">
                              <a:lumMod val="50000"/>
                            </a:schemeClr>
                          </a:solidFill>
                          <a:effectLst/>
                          <a:latin typeface="+mn-lt"/>
                          <a:ea typeface="+mn-ea"/>
                          <a:cs typeface="+mn-cs"/>
                        </a:rPr>
                        <a:t>85-89%  (4)</a:t>
                      </a:r>
                      <a:endParaRPr lang="en-US" sz="1600" b="0" i="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lumMod val="50000"/>
                            </a:schemeClr>
                          </a:solidFill>
                          <a:effectLst/>
                          <a:latin typeface="+mn-lt"/>
                          <a:ea typeface="+mn-ea"/>
                          <a:cs typeface="+mn-cs"/>
                        </a:rPr>
                        <a:t>80-84%  (6)</a:t>
                      </a:r>
                    </a:p>
                  </a:txBody>
                  <a:tcPr marL="9525" marR="9525" marT="9525" marB="0" anchor="ctr"/>
                </a:tc>
                <a:tc>
                  <a:txBody>
                    <a:bodyPr/>
                    <a:lstStyle/>
                    <a:p>
                      <a:pPr algn="ctr"/>
                      <a:r>
                        <a:rPr lang="en-US" sz="1600" dirty="0" smtClean="0">
                          <a:solidFill>
                            <a:schemeClr val="bg1">
                              <a:lumMod val="50000"/>
                            </a:schemeClr>
                          </a:solidFill>
                        </a:rPr>
                        <a:t>&lt;80%  (8)</a:t>
                      </a:r>
                    </a:p>
                  </a:txBody>
                  <a:tcPr marL="9525" marR="9525" marT="9525" marB="0" anchor="ctr"/>
                </a:tc>
              </a:tr>
              <a:tr h="383027">
                <a:tc>
                  <a:txBody>
                    <a:bodyPr/>
                    <a:lstStyle/>
                    <a:p>
                      <a:pPr algn="l" fontAlgn="ctr"/>
                      <a:r>
                        <a:rPr lang="en-US" sz="1600" b="0" i="0" u="none" strike="noStrike" dirty="0">
                          <a:solidFill>
                            <a:schemeClr val="tx1"/>
                          </a:solidFill>
                          <a:effectLst/>
                          <a:latin typeface="+mj-lt"/>
                        </a:rPr>
                        <a:t>MCV2 coverage</a:t>
                      </a:r>
                    </a:p>
                  </a:txBody>
                  <a:tcPr marL="114300" marR="9525" marT="9525" marB="0" anchor="ctr"/>
                </a:tc>
                <a:tc>
                  <a:txBody>
                    <a:bodyPr/>
                    <a:lstStyle/>
                    <a:p>
                      <a:pPr algn="ctr" fontAlgn="ctr"/>
                      <a:r>
                        <a:rPr lang="en-US" sz="1600" b="0" i="0" u="none" strike="noStrike" dirty="0">
                          <a:solidFill>
                            <a:schemeClr val="bg1">
                              <a:lumMod val="50000"/>
                            </a:schemeClr>
                          </a:solidFill>
                          <a:effectLst/>
                          <a:latin typeface="+mj-lt"/>
                        </a:rPr>
                        <a:t>≥95</a:t>
                      </a:r>
                      <a:r>
                        <a:rPr lang="en-US" sz="1600" b="0" i="0" u="none" strike="noStrike" dirty="0" smtClean="0">
                          <a:solidFill>
                            <a:schemeClr val="bg1">
                              <a:lumMod val="50000"/>
                            </a:schemeClr>
                          </a:solidFill>
                          <a:effectLst/>
                          <a:latin typeface="+mj-lt"/>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90-94%</a:t>
                      </a:r>
                      <a:r>
                        <a:rPr lang="en-US" sz="1600" b="0" i="0" u="none" strike="noStrike" kern="1200" dirty="0" smtClean="0">
                          <a:solidFill>
                            <a:schemeClr val="bg1">
                              <a:lumMod val="50000"/>
                            </a:schemeClr>
                          </a:solidFill>
                          <a:effectLst/>
                          <a:latin typeface="+mn-lt"/>
                          <a:ea typeface="+mn-ea"/>
                          <a:cs typeface="+mn-cs"/>
                        </a:rPr>
                        <a:t> (2)</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kern="1200" dirty="0" smtClean="0">
                          <a:solidFill>
                            <a:schemeClr val="bg1">
                              <a:lumMod val="50000"/>
                            </a:schemeClr>
                          </a:solidFill>
                          <a:effectLst/>
                          <a:latin typeface="+mn-lt"/>
                          <a:ea typeface="+mn-ea"/>
                          <a:cs typeface="+mn-cs"/>
                        </a:rPr>
                        <a:t>85-89% (4)</a:t>
                      </a:r>
                      <a:endParaRPr lang="en-US" sz="1600" b="0" i="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lumMod val="50000"/>
                            </a:schemeClr>
                          </a:solidFill>
                          <a:effectLst/>
                          <a:latin typeface="+mn-lt"/>
                          <a:ea typeface="+mn-ea"/>
                          <a:cs typeface="+mn-cs"/>
                        </a:rPr>
                        <a:t>80-84% (6)</a:t>
                      </a:r>
                    </a:p>
                  </a:txBody>
                  <a:tcPr marL="9525" marR="9525" marT="9525" marB="0" anchor="ctr"/>
                </a:tc>
                <a:tc>
                  <a:txBody>
                    <a:bodyPr/>
                    <a:lstStyle/>
                    <a:p>
                      <a:pPr algn="ctr"/>
                      <a:r>
                        <a:rPr lang="en-US" sz="1600" dirty="0" smtClean="0">
                          <a:solidFill>
                            <a:schemeClr val="bg1">
                              <a:lumMod val="50000"/>
                            </a:schemeClr>
                          </a:solidFill>
                        </a:rPr>
                        <a:t>&lt;80% (8)</a:t>
                      </a:r>
                    </a:p>
                  </a:txBody>
                  <a:tcPr marL="9525" marR="9525" marT="9525" marB="0" anchor="ctr"/>
                </a:tc>
              </a:tr>
              <a:tr h="717437">
                <a:tc>
                  <a:txBody>
                    <a:bodyPr/>
                    <a:lstStyle/>
                    <a:p>
                      <a:pPr marL="0" marR="0">
                        <a:spcBef>
                          <a:spcPts val="0"/>
                        </a:spcBef>
                        <a:spcAft>
                          <a:spcPts val="0"/>
                        </a:spcAft>
                      </a:pPr>
                      <a:r>
                        <a:rPr lang="en-US" sz="1600" dirty="0">
                          <a:solidFill>
                            <a:schemeClr val="tx1"/>
                          </a:solidFill>
                          <a:effectLst/>
                          <a:latin typeface="+mj-lt"/>
                          <a:ea typeface="MS Mincho"/>
                          <a:cs typeface="Times New Roman"/>
                        </a:rPr>
                        <a:t>Percentage of neighboring districts with &lt;80% MCV1</a:t>
                      </a:r>
                    </a:p>
                  </a:txBody>
                  <a:tcPr marL="114300" marR="9525" marT="9525" marB="0" anchor="ctr"/>
                </a:tc>
                <a:tc>
                  <a:txBody>
                    <a:bodyPr/>
                    <a:lstStyle/>
                    <a:p>
                      <a:pPr marL="0" marR="0" algn="ctr">
                        <a:spcBef>
                          <a:spcPts val="0"/>
                        </a:spcBef>
                        <a:spcAft>
                          <a:spcPts val="0"/>
                        </a:spcAft>
                      </a:pPr>
                      <a:r>
                        <a:rPr lang="en-US" sz="1600" dirty="0">
                          <a:solidFill>
                            <a:schemeClr val="bg1">
                              <a:lumMod val="50000"/>
                            </a:schemeClr>
                          </a:solidFill>
                          <a:effectLst/>
                          <a:latin typeface="+mj-lt"/>
                          <a:ea typeface="MS Mincho"/>
                          <a:cs typeface="Times New Roman"/>
                        </a:rPr>
                        <a:t>&lt;50</a:t>
                      </a:r>
                      <a:r>
                        <a:rPr lang="en-US" sz="1600" dirty="0" smtClean="0">
                          <a:solidFill>
                            <a:schemeClr val="bg1">
                              <a:lumMod val="50000"/>
                            </a:schemeClr>
                          </a:solidFill>
                          <a:effectLst/>
                          <a:latin typeface="+mj-lt"/>
                          <a:ea typeface="MS Mincho"/>
                          <a:cs typeface="Times New Roman"/>
                        </a:rPr>
                        <a:t>%</a:t>
                      </a:r>
                      <a:r>
                        <a:rPr lang="en-US" sz="1600" b="0" i="0" u="none" strike="noStrike" kern="1200" dirty="0" smtClean="0">
                          <a:solidFill>
                            <a:schemeClr val="bg1">
                              <a:lumMod val="50000"/>
                            </a:schemeClr>
                          </a:solidFill>
                          <a:effectLst/>
                          <a:latin typeface="+mn-lt"/>
                          <a:ea typeface="+mn-ea"/>
                          <a:cs typeface="+mn-cs"/>
                        </a:rPr>
                        <a:t> (0)</a:t>
                      </a:r>
                      <a:endParaRPr lang="en-US" sz="1600" dirty="0">
                        <a:solidFill>
                          <a:schemeClr val="bg1">
                            <a:lumMod val="50000"/>
                          </a:schemeClr>
                        </a:solidFill>
                        <a:effectLst/>
                        <a:latin typeface="+mj-lt"/>
                        <a:ea typeface="MS Mincho"/>
                        <a:cs typeface="Times New Roman"/>
                      </a:endParaRPr>
                    </a:p>
                  </a:txBody>
                  <a:tcPr marL="9525" marR="9525" marT="9525" marB="0" anchor="ctr"/>
                </a:tc>
                <a:tc>
                  <a:txBody>
                    <a:bodyPr/>
                    <a:lstStyle/>
                    <a:p>
                      <a:pPr marL="0" marR="0" algn="ctr">
                        <a:spcBef>
                          <a:spcPts val="0"/>
                        </a:spcBef>
                        <a:spcAft>
                          <a:spcPts val="0"/>
                        </a:spcAft>
                      </a:pPr>
                      <a:r>
                        <a:rPr lang="en-US" sz="1600" dirty="0">
                          <a:solidFill>
                            <a:schemeClr val="bg1">
                              <a:lumMod val="50000"/>
                            </a:schemeClr>
                          </a:solidFill>
                          <a:effectLst/>
                          <a:latin typeface="+mj-lt"/>
                          <a:ea typeface="MS Mincho"/>
                          <a:cs typeface="Times New Roman"/>
                        </a:rPr>
                        <a:t>50-74</a:t>
                      </a:r>
                      <a:r>
                        <a:rPr lang="en-US" sz="1600" dirty="0" smtClean="0">
                          <a:solidFill>
                            <a:schemeClr val="bg1">
                              <a:lumMod val="50000"/>
                            </a:schemeClr>
                          </a:solidFill>
                          <a:effectLst/>
                          <a:latin typeface="+mj-lt"/>
                          <a:ea typeface="MS Mincho"/>
                          <a:cs typeface="Times New Roman"/>
                        </a:rPr>
                        <a:t>%</a:t>
                      </a:r>
                      <a:r>
                        <a:rPr lang="en-US" sz="1600" b="0" i="0" u="none" strike="noStrike" kern="1200" dirty="0" smtClean="0">
                          <a:solidFill>
                            <a:schemeClr val="bg1">
                              <a:lumMod val="50000"/>
                            </a:schemeClr>
                          </a:solidFill>
                          <a:effectLst/>
                          <a:latin typeface="+mn-lt"/>
                          <a:ea typeface="+mn-ea"/>
                          <a:cs typeface="+mn-cs"/>
                        </a:rPr>
                        <a:t> (2)</a:t>
                      </a:r>
                      <a:endParaRPr lang="en-US" sz="1600" dirty="0">
                        <a:solidFill>
                          <a:schemeClr val="bg1">
                            <a:lumMod val="50000"/>
                          </a:schemeClr>
                        </a:solidFill>
                        <a:effectLst/>
                        <a:latin typeface="+mj-lt"/>
                        <a:ea typeface="MS Mincho"/>
                        <a:cs typeface="Times New Roman"/>
                      </a:endParaRPr>
                    </a:p>
                  </a:txBody>
                  <a:tcPr marL="9525" marR="9525" marT="9525" marB="0" anchor="ctr"/>
                </a:tc>
                <a:tc>
                  <a:txBody>
                    <a:bodyPr/>
                    <a:lstStyle/>
                    <a:p>
                      <a:pPr marL="0" marR="0" algn="ctr">
                        <a:spcBef>
                          <a:spcPts val="0"/>
                        </a:spcBef>
                        <a:spcAft>
                          <a:spcPts val="0"/>
                        </a:spcAft>
                      </a:pPr>
                      <a:r>
                        <a:rPr lang="en-US" sz="1600" dirty="0">
                          <a:solidFill>
                            <a:schemeClr val="bg1">
                              <a:lumMod val="50000"/>
                            </a:schemeClr>
                          </a:solidFill>
                          <a:effectLst/>
                          <a:latin typeface="+mj-lt"/>
                          <a:ea typeface="MS Mincho"/>
                          <a:cs typeface="Times New Roman"/>
                        </a:rPr>
                        <a:t>≥75</a:t>
                      </a:r>
                      <a:r>
                        <a:rPr lang="en-US" sz="1600" dirty="0" smtClean="0">
                          <a:solidFill>
                            <a:schemeClr val="bg1">
                              <a:lumMod val="50000"/>
                            </a:schemeClr>
                          </a:solidFill>
                          <a:effectLst/>
                          <a:latin typeface="+mj-lt"/>
                          <a:ea typeface="MS Mincho"/>
                          <a:cs typeface="Times New Roman"/>
                        </a:rPr>
                        <a:t>%</a:t>
                      </a:r>
                      <a:r>
                        <a:rPr lang="en-US" sz="1600" b="0" i="0" u="none" strike="noStrike" kern="1200" dirty="0" smtClean="0">
                          <a:solidFill>
                            <a:schemeClr val="bg1">
                              <a:lumMod val="50000"/>
                            </a:schemeClr>
                          </a:solidFill>
                          <a:effectLst/>
                          <a:latin typeface="+mn-lt"/>
                          <a:ea typeface="+mn-ea"/>
                          <a:cs typeface="+mn-cs"/>
                        </a:rPr>
                        <a:t> (4)</a:t>
                      </a:r>
                      <a:endParaRPr lang="en-US" sz="1600" dirty="0">
                        <a:solidFill>
                          <a:schemeClr val="bg1">
                            <a:lumMod val="50000"/>
                          </a:schemeClr>
                        </a:solidFill>
                        <a:effectLst/>
                        <a:latin typeface="+mj-lt"/>
                        <a:ea typeface="MS Mincho"/>
                        <a:cs typeface="Times New Roman"/>
                      </a:endParaRPr>
                    </a:p>
                  </a:txBody>
                  <a:tcPr marL="9525" marR="9525" marT="9525" marB="0" anchor="ctr"/>
                </a:tc>
                <a:tc>
                  <a:txBody>
                    <a:bodyPr/>
                    <a:lstStyle/>
                    <a:p>
                      <a:pPr algn="ctr" fontAlgn="ct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endParaRPr lang="en-US" sz="1600" b="0" i="0" u="none" strike="noStrike" dirty="0">
                        <a:solidFill>
                          <a:schemeClr val="bg1">
                            <a:lumMod val="50000"/>
                          </a:schemeClr>
                        </a:solidFill>
                        <a:effectLst/>
                        <a:latin typeface="+mj-lt"/>
                      </a:endParaRPr>
                    </a:p>
                  </a:txBody>
                  <a:tcPr marL="9525" marR="9525" marT="9525" marB="0" anchor="ctr"/>
                </a:tc>
              </a:tr>
              <a:tr h="1005466">
                <a:tc>
                  <a:txBody>
                    <a:bodyPr/>
                    <a:lstStyle/>
                    <a:p>
                      <a:pPr algn="l" fontAlgn="ctr"/>
                      <a:r>
                        <a:rPr lang="en-US" sz="1600" b="0" i="0" u="none" strike="noStrike" dirty="0">
                          <a:solidFill>
                            <a:schemeClr val="tx1"/>
                          </a:solidFill>
                          <a:effectLst/>
                          <a:latin typeface="+mj-lt"/>
                        </a:rPr>
                        <a:t>Measles SIA conducted within the past 3 years</a:t>
                      </a:r>
                    </a:p>
                  </a:txBody>
                  <a:tcPr marL="114300" marR="9525" marT="9525" marB="0" anchor="ctr"/>
                </a:tc>
                <a:tc>
                  <a:txBody>
                    <a:bodyPr/>
                    <a:lstStyle/>
                    <a:p>
                      <a:pPr algn="ctr" fontAlgn="ctr"/>
                      <a:r>
                        <a:rPr lang="en-US" sz="1600" b="0" i="0" u="none" strike="noStrike" dirty="0">
                          <a:solidFill>
                            <a:schemeClr val="bg1">
                              <a:lumMod val="50000"/>
                            </a:schemeClr>
                          </a:solidFill>
                          <a:effectLst/>
                          <a:latin typeface="+mj-lt"/>
                        </a:rPr>
                        <a:t>Yes, ≥95% </a:t>
                      </a:r>
                      <a:r>
                        <a:rPr lang="en-US" sz="1600" b="0" i="0" u="none" strike="noStrike" dirty="0" smtClean="0">
                          <a:solidFill>
                            <a:schemeClr val="bg1">
                              <a:lumMod val="50000"/>
                            </a:schemeClr>
                          </a:solidFill>
                          <a:effectLst/>
                          <a:latin typeface="+mj-lt"/>
                        </a:rPr>
                        <a:t>coverage</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a:solidFill>
                            <a:schemeClr val="bg1">
                              <a:lumMod val="50000"/>
                            </a:schemeClr>
                          </a:solidFill>
                          <a:effectLst/>
                          <a:latin typeface="+mj-lt"/>
                        </a:rPr>
                        <a:t>Yes, </a:t>
                      </a:r>
                      <a:r>
                        <a:rPr lang="en-US" sz="1600" b="0" i="0" u="none" strike="noStrike" dirty="0" smtClean="0">
                          <a:solidFill>
                            <a:schemeClr val="bg1">
                              <a:lumMod val="50000"/>
                            </a:schemeClr>
                          </a:solidFill>
                          <a:effectLst/>
                          <a:latin typeface="+mj-lt"/>
                        </a:rPr>
                        <a:t>90-94</a:t>
                      </a:r>
                      <a:r>
                        <a:rPr lang="en-US" sz="1600" b="0" i="0" u="none" strike="noStrike" dirty="0">
                          <a:solidFill>
                            <a:schemeClr val="bg1">
                              <a:lumMod val="50000"/>
                            </a:schemeClr>
                          </a:solidFill>
                          <a:effectLst/>
                          <a:latin typeface="+mj-lt"/>
                        </a:rPr>
                        <a:t>% </a:t>
                      </a:r>
                      <a:r>
                        <a:rPr lang="en-US" sz="1600" b="0" i="0" u="none" strike="noStrike" dirty="0" smtClean="0">
                          <a:solidFill>
                            <a:schemeClr val="bg1">
                              <a:lumMod val="50000"/>
                            </a:schemeClr>
                          </a:solidFill>
                          <a:effectLst/>
                          <a:latin typeface="+mj-lt"/>
                        </a:rPr>
                        <a:t>coverage</a:t>
                      </a:r>
                      <a:r>
                        <a:rPr lang="en-US" sz="1600" b="0" i="0" u="none" strike="noStrike" kern="1200" dirty="0" smtClean="0">
                          <a:solidFill>
                            <a:schemeClr val="bg1">
                              <a:lumMod val="50000"/>
                            </a:schemeClr>
                          </a:solidFill>
                          <a:effectLst/>
                          <a:latin typeface="+mn-lt"/>
                          <a:ea typeface="+mn-ea"/>
                          <a:cs typeface="+mn-cs"/>
                        </a:rPr>
                        <a:t> (2)</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a:r>
                        <a:rPr lang="en-US" sz="1600" dirty="0" smtClean="0">
                          <a:solidFill>
                            <a:schemeClr val="bg1">
                              <a:lumMod val="50000"/>
                            </a:schemeClr>
                          </a:solidFill>
                        </a:rPr>
                        <a:t>Yes, 85-89% coverage</a:t>
                      </a:r>
                      <a:r>
                        <a:rPr lang="en-US" sz="1600" b="0" i="0" u="none" strike="noStrike" kern="1200" dirty="0" smtClean="0">
                          <a:solidFill>
                            <a:schemeClr val="bg1">
                              <a:lumMod val="50000"/>
                            </a:schemeClr>
                          </a:solidFill>
                          <a:effectLst/>
                          <a:latin typeface="+mn-lt"/>
                          <a:ea typeface="+mn-ea"/>
                          <a:cs typeface="+mn-cs"/>
                        </a:rPr>
                        <a:t> (4)</a:t>
                      </a:r>
                      <a:endParaRPr lang="en-US" sz="1600" dirty="0" smtClean="0">
                        <a:solidFill>
                          <a:schemeClr val="bg1">
                            <a:lumMod val="50000"/>
                          </a:schemeClr>
                        </a:solidFill>
                      </a:endParaRPr>
                    </a:p>
                  </a:txBody>
                  <a:tcPr marL="9525" marR="9525" marT="9525" marB="0" anchor="ctr"/>
                </a:tc>
                <a:tc>
                  <a:txBody>
                    <a:bodyPr/>
                    <a:lstStyle/>
                    <a:p>
                      <a:pPr algn="ctr" fontAlgn="ctr"/>
                      <a:r>
                        <a:rPr lang="pt-BR" sz="1600" b="0" i="0" u="none" strike="noStrike" kern="1200" dirty="0" smtClean="0">
                          <a:solidFill>
                            <a:schemeClr val="bg1">
                              <a:lumMod val="50000"/>
                            </a:schemeClr>
                          </a:solidFill>
                          <a:effectLst/>
                          <a:latin typeface="+mn-lt"/>
                          <a:ea typeface="+mn-ea"/>
                          <a:cs typeface="+mn-cs"/>
                        </a:rPr>
                        <a:t>Yes, &lt;85% covg / no data</a:t>
                      </a:r>
                      <a:r>
                        <a:rPr lang="en-US" sz="1600" b="0" i="0" u="none" strike="noStrike" kern="1200" dirty="0" smtClean="0">
                          <a:solidFill>
                            <a:schemeClr val="bg1">
                              <a:lumMod val="50000"/>
                            </a:schemeClr>
                          </a:solidFill>
                          <a:effectLst/>
                          <a:latin typeface="+mn-lt"/>
                          <a:ea typeface="+mn-ea"/>
                          <a:cs typeface="+mn-cs"/>
                        </a:rPr>
                        <a:t> (6)</a:t>
                      </a:r>
                      <a:endParaRPr lang="pt-BR" sz="1600" b="0" i="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algn="ctr" fontAlgn="ctr"/>
                      <a:r>
                        <a:rPr lang="en-US" sz="1600" b="0" i="0" u="none" strike="noStrike" dirty="0">
                          <a:solidFill>
                            <a:schemeClr val="bg1">
                              <a:lumMod val="50000"/>
                            </a:schemeClr>
                          </a:solidFill>
                          <a:effectLst/>
                          <a:latin typeface="+mj-lt"/>
                        </a:rPr>
                        <a:t>No </a:t>
                      </a:r>
                      <a:r>
                        <a:rPr lang="en-US" sz="1600" b="0" i="0" u="none" strike="noStrike" dirty="0" smtClean="0">
                          <a:solidFill>
                            <a:schemeClr val="bg1">
                              <a:lumMod val="50000"/>
                            </a:schemeClr>
                          </a:solidFill>
                          <a:effectLst/>
                          <a:latin typeface="+mj-lt"/>
                        </a:rPr>
                        <a:t>SIA</a:t>
                      </a:r>
                      <a:r>
                        <a:rPr lang="en-US" sz="1600" dirty="0" smtClean="0">
                          <a:solidFill>
                            <a:schemeClr val="bg1">
                              <a:lumMod val="50000"/>
                            </a:schemeClr>
                          </a:solidFill>
                        </a:rPr>
                        <a:t> (8)</a:t>
                      </a:r>
                      <a:endParaRPr lang="en-US" sz="1600" b="0" i="0" u="none" strike="noStrike" dirty="0">
                        <a:solidFill>
                          <a:schemeClr val="bg1">
                            <a:lumMod val="50000"/>
                          </a:schemeClr>
                        </a:solidFill>
                        <a:effectLst/>
                        <a:latin typeface="+mj-lt"/>
                      </a:endParaRPr>
                    </a:p>
                  </a:txBody>
                  <a:tcPr marL="9525" marR="9525" marT="9525" marB="0" anchor="ctr"/>
                </a:tc>
              </a:tr>
              <a:tr h="822930">
                <a:tc>
                  <a:txBody>
                    <a:bodyPr/>
                    <a:lstStyle/>
                    <a:p>
                      <a:pPr algn="l" fontAlgn="ctr"/>
                      <a:r>
                        <a:rPr lang="en-US" sz="1600" b="0" i="0" u="none" strike="noStrike" dirty="0" smtClean="0">
                          <a:solidFill>
                            <a:schemeClr val="tx1"/>
                          </a:solidFill>
                          <a:effectLst/>
                          <a:latin typeface="+mj-lt"/>
                        </a:rPr>
                        <a:t>Target</a:t>
                      </a:r>
                      <a:r>
                        <a:rPr lang="en-US" sz="1600" b="0" i="0" u="none" strike="noStrike" baseline="0" dirty="0" smtClean="0">
                          <a:solidFill>
                            <a:schemeClr val="tx1"/>
                          </a:solidFill>
                          <a:effectLst/>
                          <a:latin typeface="+mj-lt"/>
                        </a:rPr>
                        <a:t> age group of measles SIA conducted within the past 3 years</a:t>
                      </a:r>
                      <a:endParaRPr lang="en-US" sz="1600" b="0" i="0" u="none" strike="noStrike" dirty="0">
                        <a:solidFill>
                          <a:schemeClr val="tx1"/>
                        </a:solidFill>
                        <a:effectLst/>
                        <a:latin typeface="+mj-lt"/>
                      </a:endParaRPr>
                    </a:p>
                  </a:txBody>
                  <a:tcPr marL="114300" marR="9525" marT="9525" marB="0" anchor="ctr"/>
                </a:tc>
                <a:tc>
                  <a:txBody>
                    <a:bodyPr/>
                    <a:lstStyle/>
                    <a:p>
                      <a:pPr algn="ctr"/>
                      <a:r>
                        <a:rPr lang="en-US" sz="1600" dirty="0" smtClean="0">
                          <a:solidFill>
                            <a:schemeClr val="bg1">
                              <a:lumMod val="50000"/>
                            </a:schemeClr>
                          </a:solidFill>
                        </a:rPr>
                        <a:t>Wide age group</a:t>
                      </a:r>
                      <a:r>
                        <a:rPr lang="en-US" sz="1600" b="0" i="0" u="none" strike="noStrike" kern="1200" dirty="0" smtClean="0">
                          <a:solidFill>
                            <a:schemeClr val="bg1">
                              <a:lumMod val="50000"/>
                            </a:schemeClr>
                          </a:solidFill>
                          <a:effectLst/>
                          <a:latin typeface="+mn-lt"/>
                          <a:ea typeface="+mn-ea"/>
                          <a:cs typeface="+mn-cs"/>
                        </a:rPr>
                        <a:t> (0)</a:t>
                      </a:r>
                      <a:endParaRPr lang="en-US" sz="1600" dirty="0">
                        <a:solidFill>
                          <a:schemeClr val="bg1">
                            <a:lumMod val="50000"/>
                          </a:schemeClr>
                        </a:solidFill>
                      </a:endParaRPr>
                    </a:p>
                  </a:txBody>
                  <a:tcPr marL="9525" marR="9525" marT="9525" marB="0" anchor="ctr"/>
                </a:tc>
                <a:tc>
                  <a:txBody>
                    <a:bodyPr/>
                    <a:lstStyle/>
                    <a:p>
                      <a:pPr algn="ctr" fontAlgn="ctr"/>
                      <a:r>
                        <a:rPr lang="pt-BR" sz="1600" b="0" i="0" u="none" strike="noStrike" dirty="0" smtClean="0">
                          <a:solidFill>
                            <a:schemeClr val="bg1">
                              <a:lumMod val="50000"/>
                            </a:schemeClr>
                          </a:solidFill>
                          <a:effectLst/>
                          <a:latin typeface="+mj-lt"/>
                        </a:rPr>
                        <a:t>Narrow</a:t>
                      </a:r>
                      <a:r>
                        <a:rPr lang="pt-BR" sz="1600" b="0" i="0" u="none" strike="noStrike" baseline="0" dirty="0" smtClean="0">
                          <a:solidFill>
                            <a:schemeClr val="bg1">
                              <a:lumMod val="50000"/>
                            </a:schemeClr>
                          </a:solidFill>
                          <a:effectLst/>
                          <a:latin typeface="+mj-lt"/>
                        </a:rPr>
                        <a:t> age group*</a:t>
                      </a:r>
                      <a:r>
                        <a:rPr lang="en-US" sz="1600" b="0" i="0" u="none" strike="noStrike" kern="1200" dirty="0" smtClean="0">
                          <a:solidFill>
                            <a:schemeClr val="bg1">
                              <a:lumMod val="50000"/>
                            </a:schemeClr>
                          </a:solidFill>
                          <a:effectLst/>
                          <a:latin typeface="+mn-lt"/>
                          <a:ea typeface="+mn-ea"/>
                          <a:cs typeface="+mn-cs"/>
                        </a:rPr>
                        <a:t> (2)</a:t>
                      </a:r>
                      <a:endParaRPr lang="pt-BR" sz="1600" b="0" i="0" u="none" strike="noStrike" dirty="0">
                        <a:solidFill>
                          <a:schemeClr val="bg1">
                            <a:lumMod val="50000"/>
                          </a:schemeClr>
                        </a:solidFill>
                        <a:effectLst/>
                        <a:latin typeface="+mj-lt"/>
                      </a:endParaRPr>
                    </a:p>
                  </a:txBody>
                  <a:tcPr marL="9525" marR="9525" marT="9525" marB="0" anchor="ctr"/>
                </a:tc>
                <a:tc>
                  <a:txBody>
                    <a:bodyPr/>
                    <a:lstStyle/>
                    <a:p>
                      <a:pPr algn="ctr"/>
                      <a:endParaRPr lang="en-US" sz="1600" dirty="0">
                        <a:solidFill>
                          <a:schemeClr val="bg1">
                            <a:lumMod val="50000"/>
                          </a:schemeClr>
                        </a:solidFill>
                      </a:endParaRPr>
                    </a:p>
                  </a:txBody>
                  <a:tcPr marL="9525" marR="9525" marT="9525" marB="0" anchor="ctr"/>
                </a:tc>
                <a:tc>
                  <a:txBody>
                    <a:bodyPr/>
                    <a:lstStyle/>
                    <a:p>
                      <a:endParaRPr lang="en-US" sz="1200" dirty="0">
                        <a:solidFill>
                          <a:schemeClr val="bg1">
                            <a:lumMod val="50000"/>
                          </a:schemeClr>
                        </a:solidFill>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50000"/>
                            </a:schemeClr>
                          </a:solidFill>
                        </a:rPr>
                        <a:t>*&lt;5 birth cohorts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lumMod val="50000"/>
                          </a:schemeClr>
                        </a:solidFill>
                      </a:endParaRPr>
                    </a:p>
                  </a:txBody>
                  <a:tcPr marL="9525" marR="9525" marT="9525" marB="0" anchor="b"/>
                </a:tc>
              </a:tr>
              <a:tr h="822930">
                <a:tc>
                  <a:txBody>
                    <a:bodyPr/>
                    <a:lstStyle/>
                    <a:p>
                      <a:pPr algn="l" fontAlgn="ctr"/>
                      <a:r>
                        <a:rPr lang="en-US" sz="1600" b="0" i="0" u="none" strike="noStrike" dirty="0" smtClean="0">
                          <a:solidFill>
                            <a:schemeClr val="tx1"/>
                          </a:solidFill>
                          <a:effectLst/>
                          <a:latin typeface="+mj-lt"/>
                        </a:rPr>
                        <a:t>Years</a:t>
                      </a:r>
                      <a:r>
                        <a:rPr lang="en-US" sz="1600" b="0" i="0" u="none" strike="noStrike" baseline="0" dirty="0" smtClean="0">
                          <a:solidFill>
                            <a:schemeClr val="tx1"/>
                          </a:solidFill>
                          <a:effectLst/>
                          <a:latin typeface="+mj-lt"/>
                        </a:rPr>
                        <a:t> since last measles SIA</a:t>
                      </a:r>
                      <a:endParaRPr lang="en-US" sz="1600" b="0" i="0" u="none" strike="noStrike" dirty="0">
                        <a:solidFill>
                          <a:schemeClr val="tx1"/>
                        </a:solidFill>
                        <a:effectLst/>
                        <a:latin typeface="+mj-lt"/>
                      </a:endParaRPr>
                    </a:p>
                  </a:txBody>
                  <a:tcPr marL="114300" marR="9525" marT="9525" marB="0" anchor="ctr"/>
                </a:tc>
                <a:tc>
                  <a:txBody>
                    <a:bodyPr/>
                    <a:lstStyle/>
                    <a:p>
                      <a:pPr algn="ctr"/>
                      <a:r>
                        <a:rPr lang="en-US" sz="1600" u="sng" dirty="0" smtClean="0">
                          <a:solidFill>
                            <a:schemeClr val="bg1">
                              <a:lumMod val="50000"/>
                            </a:schemeClr>
                          </a:solidFill>
                        </a:rPr>
                        <a:t>&lt;</a:t>
                      </a:r>
                      <a:r>
                        <a:rPr lang="en-US" sz="1600" dirty="0" smtClean="0">
                          <a:solidFill>
                            <a:schemeClr val="bg1">
                              <a:lumMod val="50000"/>
                            </a:schemeClr>
                          </a:solidFill>
                        </a:rPr>
                        <a:t>1 year</a:t>
                      </a:r>
                      <a:r>
                        <a:rPr lang="en-US" sz="1600" b="0" i="0" u="none" strike="noStrike" kern="1200" dirty="0" smtClean="0">
                          <a:solidFill>
                            <a:schemeClr val="bg1">
                              <a:lumMod val="50000"/>
                            </a:schemeClr>
                          </a:solidFill>
                          <a:effectLst/>
                          <a:latin typeface="+mn-lt"/>
                          <a:ea typeface="+mn-ea"/>
                          <a:cs typeface="+mn-cs"/>
                        </a:rPr>
                        <a:t> (0)</a:t>
                      </a:r>
                      <a:endParaRPr lang="en-US" sz="1600" dirty="0">
                        <a:solidFill>
                          <a:schemeClr val="bg1">
                            <a:lumMod val="50000"/>
                          </a:schemeClr>
                        </a:solidFill>
                      </a:endParaRPr>
                    </a:p>
                  </a:txBody>
                  <a:tcPr marL="9525" marR="9525" marT="9525" marB="0" anchor="ctr"/>
                </a:tc>
                <a:tc>
                  <a:txBody>
                    <a:bodyPr/>
                    <a:lstStyle/>
                    <a:p>
                      <a:pPr algn="ctr" fontAlgn="ctr"/>
                      <a:r>
                        <a:rPr lang="pt-BR" sz="1600" b="0" i="0" u="none" strike="noStrike" dirty="0" smtClean="0">
                          <a:solidFill>
                            <a:schemeClr val="bg1">
                              <a:lumMod val="50000"/>
                            </a:schemeClr>
                          </a:solidFill>
                          <a:effectLst/>
                          <a:latin typeface="+mj-lt"/>
                        </a:rPr>
                        <a:t>2 years</a:t>
                      </a:r>
                      <a:r>
                        <a:rPr lang="en-US" sz="1600" b="0" i="0" u="none" strike="noStrike" kern="1200" dirty="0" smtClean="0">
                          <a:solidFill>
                            <a:schemeClr val="bg1">
                              <a:lumMod val="50000"/>
                            </a:schemeClr>
                          </a:solidFill>
                          <a:effectLst/>
                          <a:latin typeface="+mn-lt"/>
                          <a:ea typeface="+mn-ea"/>
                          <a:cs typeface="+mn-cs"/>
                        </a:rPr>
                        <a:t> (2)</a:t>
                      </a:r>
                      <a:endParaRPr lang="pt-BR" sz="1600" b="0" i="0" u="none" strike="noStrike" dirty="0">
                        <a:solidFill>
                          <a:schemeClr val="bg1">
                            <a:lumMod val="50000"/>
                          </a:schemeClr>
                        </a:solidFill>
                        <a:effectLst/>
                        <a:latin typeface="+mj-lt"/>
                      </a:endParaRPr>
                    </a:p>
                  </a:txBody>
                  <a:tcPr marL="9525" marR="9525" marT="9525" marB="0" anchor="ctr"/>
                </a:tc>
                <a:tc>
                  <a:txBody>
                    <a:bodyPr/>
                    <a:lstStyle/>
                    <a:p>
                      <a:pPr algn="ctr"/>
                      <a:r>
                        <a:rPr lang="en-US" sz="1600" u="sng" dirty="0" smtClean="0">
                          <a:solidFill>
                            <a:schemeClr val="bg1">
                              <a:lumMod val="50000"/>
                            </a:schemeClr>
                          </a:solidFill>
                        </a:rPr>
                        <a:t>&gt;</a:t>
                      </a:r>
                      <a:r>
                        <a:rPr lang="en-US" sz="1600" dirty="0" smtClean="0">
                          <a:solidFill>
                            <a:schemeClr val="bg1">
                              <a:lumMod val="50000"/>
                            </a:schemeClr>
                          </a:solidFill>
                        </a:rPr>
                        <a:t>3 years</a:t>
                      </a:r>
                      <a:r>
                        <a:rPr lang="en-US" sz="1600" b="0" i="0" u="none" strike="noStrike" kern="1200" dirty="0" smtClean="0">
                          <a:solidFill>
                            <a:schemeClr val="bg1">
                              <a:lumMod val="50000"/>
                            </a:schemeClr>
                          </a:solidFill>
                          <a:effectLst/>
                          <a:latin typeface="+mn-lt"/>
                          <a:ea typeface="+mn-ea"/>
                          <a:cs typeface="+mn-cs"/>
                        </a:rPr>
                        <a:t> (4)</a:t>
                      </a:r>
                      <a:endParaRPr lang="en-US" sz="1600" dirty="0">
                        <a:solidFill>
                          <a:schemeClr val="bg1">
                            <a:lumMod val="50000"/>
                          </a:schemeClr>
                        </a:solidFill>
                      </a:endParaRPr>
                    </a:p>
                  </a:txBody>
                  <a:tcPr marL="9525" marR="9525" marT="9525" marB="0" anchor="ctr"/>
                </a:tc>
                <a:tc>
                  <a:txBody>
                    <a:bodyPr/>
                    <a:lstStyle/>
                    <a:p>
                      <a:pPr algn="ctr"/>
                      <a:endParaRPr lang="en-US" sz="1600" dirty="0">
                        <a:solidFill>
                          <a:schemeClr val="bg1">
                            <a:lumMod val="50000"/>
                          </a:schemeClr>
                        </a:solidFill>
                      </a:endParaRPr>
                    </a:p>
                  </a:txBody>
                  <a:tcPr marL="9525" marR="9525" marT="9525" marB="0" anchor="ctr"/>
                </a:tc>
                <a:tc>
                  <a:txBody>
                    <a:bodyPr/>
                    <a:lstStyle/>
                    <a:p>
                      <a:pPr algn="ctr"/>
                      <a:endParaRPr lang="en-US" sz="1600" dirty="0">
                        <a:solidFill>
                          <a:schemeClr val="bg1">
                            <a:lumMod val="50000"/>
                          </a:schemeClr>
                        </a:solidFill>
                      </a:endParaRPr>
                    </a:p>
                  </a:txBody>
                  <a:tcPr marL="9525" marR="9525" marT="9525" marB="0" anchor="ctr"/>
                </a:tc>
              </a:tr>
              <a:tr h="842170">
                <a:tc>
                  <a:txBody>
                    <a:bodyPr/>
                    <a:lstStyle/>
                    <a:p>
                      <a:pPr algn="l" fontAlgn="ctr"/>
                      <a:r>
                        <a:rPr lang="en-US" sz="1600" b="0" i="0" u="none" strike="noStrike" dirty="0">
                          <a:solidFill>
                            <a:schemeClr val="tx1"/>
                          </a:solidFill>
                          <a:effectLst/>
                          <a:latin typeface="+mj-lt"/>
                        </a:rPr>
                        <a:t>% suspected measles cases </a:t>
                      </a:r>
                      <a:r>
                        <a:rPr lang="en-US" sz="1600" b="0" i="0" u="none" strike="noStrike" dirty="0" smtClean="0">
                          <a:solidFill>
                            <a:schemeClr val="tx1"/>
                          </a:solidFill>
                          <a:effectLst/>
                          <a:latin typeface="+mj-lt"/>
                        </a:rPr>
                        <a:t>with unvaccinated</a:t>
                      </a:r>
                      <a:r>
                        <a:rPr lang="en-US" sz="1600" b="0" i="0" u="none" strike="noStrike" baseline="0" dirty="0" smtClean="0">
                          <a:solidFill>
                            <a:schemeClr val="tx1"/>
                          </a:solidFill>
                          <a:effectLst/>
                          <a:latin typeface="+mj-lt"/>
                        </a:rPr>
                        <a:t> or </a:t>
                      </a:r>
                      <a:r>
                        <a:rPr lang="en-US" sz="1600" b="0" i="0" u="none" strike="noStrike" dirty="0" smtClean="0">
                          <a:solidFill>
                            <a:schemeClr val="tx1"/>
                          </a:solidFill>
                          <a:effectLst/>
                          <a:latin typeface="+mj-lt"/>
                        </a:rPr>
                        <a:t>unknown </a:t>
                      </a:r>
                      <a:r>
                        <a:rPr lang="en-US" sz="1600" b="0" i="0" u="none" strike="noStrike" dirty="0" err="1" smtClean="0">
                          <a:solidFill>
                            <a:schemeClr val="tx1"/>
                          </a:solidFill>
                          <a:effectLst/>
                          <a:latin typeface="+mj-lt"/>
                        </a:rPr>
                        <a:t>vax</a:t>
                      </a:r>
                      <a:r>
                        <a:rPr lang="en-US" sz="1600" b="0" i="0" u="none" strike="noStrike" dirty="0" smtClean="0">
                          <a:solidFill>
                            <a:schemeClr val="tx1"/>
                          </a:solidFill>
                          <a:effectLst/>
                          <a:latin typeface="+mj-lt"/>
                        </a:rPr>
                        <a:t> status</a:t>
                      </a:r>
                      <a:endParaRPr lang="en-US" sz="1600" b="0" i="0" u="none" strike="noStrike" dirty="0">
                        <a:solidFill>
                          <a:schemeClr val="tx1"/>
                        </a:solidFill>
                        <a:effectLst/>
                        <a:latin typeface="+mj-lt"/>
                      </a:endParaRP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&lt;20%</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sng" strike="noStrike" dirty="0">
                          <a:solidFill>
                            <a:schemeClr val="bg1">
                              <a:lumMod val="50000"/>
                            </a:schemeClr>
                          </a:solidFill>
                          <a:effectLst/>
                          <a:latin typeface="+mj-lt"/>
                        </a:rPr>
                        <a:t>&gt;</a:t>
                      </a:r>
                      <a:r>
                        <a:rPr lang="en-US" sz="1600" b="0" i="0" u="none" strike="noStrike" dirty="0">
                          <a:solidFill>
                            <a:schemeClr val="bg1">
                              <a:lumMod val="50000"/>
                            </a:schemeClr>
                          </a:solidFill>
                          <a:effectLst/>
                          <a:latin typeface="+mj-lt"/>
                        </a:rPr>
                        <a:t>20</a:t>
                      </a:r>
                      <a:r>
                        <a:rPr lang="en-US" sz="1600" b="0" i="0" u="none" strike="noStrike" dirty="0" smtClean="0">
                          <a:solidFill>
                            <a:schemeClr val="bg1">
                              <a:lumMod val="50000"/>
                            </a:schemeClr>
                          </a:solidFill>
                          <a:effectLst/>
                          <a:latin typeface="+mj-lt"/>
                        </a:rPr>
                        <a:t>%</a:t>
                      </a:r>
                      <a:r>
                        <a:rPr lang="en-US" sz="1600" b="0" i="0" u="none" strike="noStrike" kern="1200" dirty="0" smtClean="0">
                          <a:solidFill>
                            <a:schemeClr val="bg1">
                              <a:lumMod val="50000"/>
                            </a:schemeClr>
                          </a:solidFill>
                          <a:effectLst/>
                          <a:latin typeface="+mn-lt"/>
                          <a:ea typeface="+mn-ea"/>
                          <a:cs typeface="+mn-cs"/>
                        </a:rPr>
                        <a:t> (6)</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endParaRPr lang="en-US" sz="1600" b="0" i="0" u="none" strike="noStrike" dirty="0">
                        <a:solidFill>
                          <a:schemeClr val="bg1">
                            <a:lumMod val="50000"/>
                          </a:schemeClr>
                        </a:solidFill>
                        <a:effectLst/>
                        <a:latin typeface="+mj-lt"/>
                      </a:endParaRPr>
                    </a:p>
                  </a:txBody>
                  <a:tcPr marL="9525" marR="9525" marT="9525" marB="0" anchor="ctr"/>
                </a:tc>
                <a:tc>
                  <a:txBody>
                    <a:bodyPr/>
                    <a:lstStyle/>
                    <a:p>
                      <a:endParaRPr lang="en-US" sz="2000" dirty="0">
                        <a:solidFill>
                          <a:schemeClr val="bg1">
                            <a:lumMod val="50000"/>
                          </a:schemeClr>
                        </a:solidFill>
                      </a:endParaRPr>
                    </a:p>
                  </a:txBody>
                  <a:tcPr marL="9525" marR="9525" marT="9525" marB="0" anchor="ctr"/>
                </a:tc>
                <a:tc>
                  <a:txBody>
                    <a:bodyPr/>
                    <a:lstStyle/>
                    <a:p>
                      <a:endParaRPr lang="en-US" sz="2000" dirty="0">
                        <a:solidFill>
                          <a:schemeClr val="bg1">
                            <a:lumMod val="50000"/>
                          </a:schemeClr>
                        </a:solidFill>
                      </a:endParaRPr>
                    </a:p>
                  </a:txBody>
                  <a:tcPr marL="9525" marR="9525" marT="9525" marB="0" anchor="ctr"/>
                </a:tc>
              </a:tr>
            </a:tbl>
          </a:graphicData>
        </a:graphic>
      </p:graphicFrame>
      <p:sp>
        <p:nvSpPr>
          <p:cNvPr id="4" name="TextBox 3"/>
          <p:cNvSpPr txBox="1"/>
          <p:nvPr/>
        </p:nvSpPr>
        <p:spPr>
          <a:xfrm rot="16200000">
            <a:off x="-786025" y="2144364"/>
            <a:ext cx="2072940" cy="276999"/>
          </a:xfrm>
          <a:prstGeom prst="rect">
            <a:avLst/>
          </a:prstGeom>
          <a:noFill/>
          <a:ln>
            <a:solidFill>
              <a:schemeClr val="tx1"/>
            </a:solidFill>
          </a:ln>
        </p:spPr>
        <p:txBody>
          <a:bodyPr wrap="none" rtlCol="0">
            <a:spAutoFit/>
          </a:bodyPr>
          <a:lstStyle/>
          <a:p>
            <a:pPr algn="ctr"/>
            <a:r>
              <a:rPr lang="en-US" sz="1200" dirty="0"/>
              <a:t>I</a:t>
            </a:r>
            <a:r>
              <a:rPr lang="en-US" sz="1200" dirty="0" smtClean="0"/>
              <a:t>mmunization Service Delivery</a:t>
            </a:r>
            <a:endParaRPr lang="en-US" sz="1200" dirty="0"/>
          </a:p>
        </p:txBody>
      </p:sp>
      <p:sp>
        <p:nvSpPr>
          <p:cNvPr id="7" name="TextBox 6"/>
          <p:cNvSpPr txBox="1"/>
          <p:nvPr/>
        </p:nvSpPr>
        <p:spPr>
          <a:xfrm rot="16200000">
            <a:off x="-1007233" y="4477531"/>
            <a:ext cx="2505366" cy="276999"/>
          </a:xfrm>
          <a:prstGeom prst="rect">
            <a:avLst/>
          </a:prstGeom>
          <a:noFill/>
          <a:ln>
            <a:solidFill>
              <a:schemeClr val="tx1"/>
            </a:solidFill>
          </a:ln>
        </p:spPr>
        <p:txBody>
          <a:bodyPr wrap="square" rtlCol="0">
            <a:spAutoFit/>
          </a:bodyPr>
          <a:lstStyle/>
          <a:p>
            <a:pPr algn="ctr"/>
            <a:r>
              <a:rPr lang="en-US" sz="1200" dirty="0" smtClean="0"/>
              <a:t>SIAs</a:t>
            </a:r>
            <a:endParaRPr lang="en-US" sz="1200" dirty="0"/>
          </a:p>
        </p:txBody>
      </p:sp>
      <p:sp>
        <p:nvSpPr>
          <p:cNvPr id="8" name="TextBox 7"/>
          <p:cNvSpPr txBox="1"/>
          <p:nvPr/>
        </p:nvSpPr>
        <p:spPr>
          <a:xfrm rot="16200000">
            <a:off x="-102883" y="6122560"/>
            <a:ext cx="696666" cy="276999"/>
          </a:xfrm>
          <a:prstGeom prst="rect">
            <a:avLst/>
          </a:prstGeom>
          <a:noFill/>
          <a:ln>
            <a:solidFill>
              <a:schemeClr val="tx1"/>
            </a:solidFill>
          </a:ln>
        </p:spPr>
        <p:txBody>
          <a:bodyPr wrap="square" rtlCol="0">
            <a:spAutoFit/>
          </a:bodyPr>
          <a:lstStyle/>
          <a:p>
            <a:pPr algn="ctr"/>
            <a:r>
              <a:rPr lang="en-US" sz="1200" dirty="0" smtClean="0"/>
              <a:t>Both</a:t>
            </a:r>
            <a:endParaRPr lang="en-US" sz="1200" dirty="0"/>
          </a:p>
        </p:txBody>
      </p:sp>
    </p:spTree>
    <p:extLst>
      <p:ext uri="{BB962C8B-B14F-4D97-AF65-F5344CB8AC3E}">
        <p14:creationId xmlns:p14="http://schemas.microsoft.com/office/powerpoint/2010/main" val="12148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928048"/>
          </a:xfrm>
        </p:spPr>
        <p:txBody>
          <a:bodyPr>
            <a:noAutofit/>
          </a:bodyPr>
          <a:lstStyle/>
          <a:p>
            <a:r>
              <a:rPr lang="en-US" sz="3600" dirty="0" smtClean="0"/>
              <a:t>2. Surveillance Performance</a:t>
            </a:r>
            <a:endParaRPr lang="en-US" sz="3600" dirty="0"/>
          </a:p>
        </p:txBody>
      </p:sp>
      <p:graphicFrame>
        <p:nvGraphicFramePr>
          <p:cNvPr id="6" name="Content Placeholder 3"/>
          <p:cNvGraphicFramePr>
            <a:graphicFrameLocks/>
          </p:cNvGraphicFramePr>
          <p:nvPr>
            <p:extLst/>
          </p:nvPr>
        </p:nvGraphicFramePr>
        <p:xfrm>
          <a:off x="228600" y="1066800"/>
          <a:ext cx="8382000" cy="3418886"/>
        </p:xfrm>
        <a:graphic>
          <a:graphicData uri="http://schemas.openxmlformats.org/drawingml/2006/table">
            <a:tbl>
              <a:tblPr firstRow="1" bandRow="1">
                <a:tableStyleId>{F5AB1C69-6EDB-4FF4-983F-18BD219EF322}</a:tableStyleId>
              </a:tblPr>
              <a:tblGrid>
                <a:gridCol w="4191000"/>
                <a:gridCol w="1219200"/>
                <a:gridCol w="1295400"/>
                <a:gridCol w="1676400"/>
              </a:tblGrid>
              <a:tr h="683951">
                <a:tc>
                  <a:txBody>
                    <a:bodyPr/>
                    <a:lstStyle/>
                    <a:p>
                      <a:pPr algn="l" fontAlgn="ctr"/>
                      <a:r>
                        <a:rPr lang="en-US" sz="1600" b="1" u="none" strike="noStrike" dirty="0" smtClean="0">
                          <a:effectLst/>
                          <a:latin typeface="+mj-lt"/>
                          <a:ea typeface="Verdana" pitchFamily="34" charset="0"/>
                          <a:cs typeface="Verdana" pitchFamily="34" charset="0"/>
                        </a:rPr>
                        <a:t>Surveillance Performance (20%)</a:t>
                      </a:r>
                      <a:endParaRPr lang="en-US" sz="1600" b="1" i="0" u="none" strike="noStrike" dirty="0">
                        <a:effectLst/>
                        <a:latin typeface="+mj-lt"/>
                        <a:ea typeface="Verdana" pitchFamily="34" charset="0"/>
                        <a:cs typeface="Verdana" pitchFamily="34" charset="0"/>
                      </a:endParaRPr>
                    </a:p>
                  </a:txBody>
                  <a:tcPr marL="114300" marR="9525" marT="9525" marB="0" anchor="ctr"/>
                </a:tc>
                <a:tc gridSpan="3">
                  <a:txBody>
                    <a:bodyPr/>
                    <a:lstStyle/>
                    <a:p>
                      <a:pPr algn="ctr" fontAlgn="ctr"/>
                      <a:r>
                        <a:rPr lang="en-US" sz="1600" b="1" u="none" strike="noStrike" dirty="0" smtClean="0">
                          <a:effectLst/>
                          <a:latin typeface="+mj-lt"/>
                          <a:ea typeface="Verdana" pitchFamily="34" charset="0"/>
                          <a:cs typeface="Verdana" pitchFamily="34" charset="0"/>
                        </a:rPr>
                        <a:t>cut-offs  (risk points)</a:t>
                      </a:r>
                      <a:endParaRPr lang="en-US" sz="1600" b="1" i="0" u="none" strike="noStrike" dirty="0">
                        <a:effectLst/>
                        <a:latin typeface="+mj-lt"/>
                        <a:ea typeface="Verdana" pitchFamily="34" charset="0"/>
                        <a:cs typeface="Verdana" pitchFamily="34" charset="0"/>
                      </a:endParaRPr>
                    </a:p>
                  </a:txBody>
                  <a:tcPr marL="9525" marR="9525" marT="9525" marB="0" anchor="ctr"/>
                </a:tc>
                <a:tc hMerge="1">
                  <a:txBody>
                    <a:bodyPr/>
                    <a:lstStyle/>
                    <a:p>
                      <a:pPr algn="ctr" fontAlgn="ctr"/>
                      <a:endParaRPr lang="en-US" sz="1600" b="1" i="0" u="none" strike="noStrike" dirty="0">
                        <a:effectLst/>
                        <a:latin typeface="+mj-lt"/>
                        <a:ea typeface="Verdana" pitchFamily="34" charset="0"/>
                        <a:cs typeface="Verdana" pitchFamily="34" charset="0"/>
                      </a:endParaRPr>
                    </a:p>
                  </a:txBody>
                  <a:tcPr marL="9525" marR="9525" marT="9525" marB="0" anchor="ctr"/>
                </a:tc>
                <a:tc hMerge="1">
                  <a:txBody>
                    <a:bodyPr/>
                    <a:lstStyle/>
                    <a:p>
                      <a:pPr algn="ctr" fontAlgn="ctr"/>
                      <a:endParaRPr lang="en-US" sz="1600" b="1" i="0" u="none" strike="noStrike" dirty="0">
                        <a:effectLst/>
                        <a:latin typeface="+mj-lt"/>
                        <a:ea typeface="Verdana" pitchFamily="34" charset="0"/>
                        <a:cs typeface="Verdana" pitchFamily="34" charset="0"/>
                      </a:endParaRPr>
                    </a:p>
                  </a:txBody>
                  <a:tcPr marL="9525" marR="9525" marT="9525" marB="0" anchor="ctr"/>
                </a:tc>
              </a:tr>
              <a:tr h="511800">
                <a:tc>
                  <a:txBody>
                    <a:bodyPr/>
                    <a:lstStyle/>
                    <a:p>
                      <a:pPr algn="l" fontAlgn="ctr"/>
                      <a:r>
                        <a:rPr lang="en-US" sz="1600" u="none" strike="noStrike" dirty="0">
                          <a:solidFill>
                            <a:schemeClr val="tx1"/>
                          </a:solidFill>
                          <a:effectLst/>
                          <a:latin typeface="+mj-lt"/>
                          <a:ea typeface="Verdana" pitchFamily="34" charset="0"/>
                          <a:cs typeface="Verdana" pitchFamily="34" charset="0"/>
                        </a:rPr>
                        <a:t>Non-measles discarded </a:t>
                      </a:r>
                      <a:r>
                        <a:rPr lang="en-US" sz="1600" u="none" strike="noStrike" dirty="0" smtClean="0">
                          <a:solidFill>
                            <a:schemeClr val="tx1"/>
                          </a:solidFill>
                          <a:effectLst/>
                          <a:latin typeface="+mj-lt"/>
                          <a:ea typeface="Verdana" pitchFamily="34" charset="0"/>
                          <a:cs typeface="Verdana" pitchFamily="34" charset="0"/>
                        </a:rPr>
                        <a:t>rate (/100,000)</a:t>
                      </a:r>
                      <a:endParaRPr lang="en-US" sz="1600" b="0" i="0" u="none" strike="noStrike" dirty="0">
                        <a:solidFill>
                          <a:schemeClr val="tx1"/>
                        </a:solidFill>
                        <a:effectLst/>
                        <a:latin typeface="+mj-lt"/>
                        <a:ea typeface="Verdana" pitchFamily="34" charset="0"/>
                        <a:cs typeface="Verdana" pitchFamily="34" charset="0"/>
                      </a:endParaRP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≥2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u="none" strike="noStrike" dirty="0">
                          <a:solidFill>
                            <a:schemeClr val="bg1">
                              <a:lumMod val="50000"/>
                            </a:schemeClr>
                          </a:solidFill>
                          <a:effectLst/>
                          <a:latin typeface="+mj-lt"/>
                          <a:ea typeface="Verdana" pitchFamily="34" charset="0"/>
                          <a:cs typeface="Verdana" pitchFamily="34" charset="0"/>
                        </a:rPr>
                        <a:t>&lt;</a:t>
                      </a:r>
                      <a:r>
                        <a:rPr lang="en-US" sz="1600" u="none" strike="noStrike" dirty="0" smtClean="0">
                          <a:solidFill>
                            <a:schemeClr val="bg1">
                              <a:lumMod val="50000"/>
                            </a:schemeClr>
                          </a:solidFill>
                          <a:effectLst/>
                          <a:latin typeface="+mj-lt"/>
                          <a:ea typeface="Verdana" pitchFamily="34" charset="0"/>
                          <a:cs typeface="Verdana" pitchFamily="34" charset="0"/>
                        </a:rPr>
                        <a:t>2  (4)</a:t>
                      </a:r>
                      <a:endParaRPr lang="en-US" sz="1600" b="0" i="0" u="none" strike="noStrike" dirty="0">
                        <a:solidFill>
                          <a:schemeClr val="bg1">
                            <a:lumMod val="50000"/>
                          </a:schemeClr>
                        </a:solidFill>
                        <a:effectLst/>
                        <a:latin typeface="+mj-lt"/>
                        <a:ea typeface="Verdana" pitchFamily="34" charset="0"/>
                        <a:cs typeface="Verdana" pitchFamily="34" charset="0"/>
                      </a:endParaRPr>
                    </a:p>
                  </a:txBody>
                  <a:tcPr marL="9525" marR="9525" marT="9525" marB="0" anchor="ctr"/>
                </a:tc>
                <a:tc>
                  <a:txBody>
                    <a:bodyPr/>
                    <a:lstStyle/>
                    <a:p>
                      <a:pPr algn="ctr" fontAlgn="ctr"/>
                      <a:r>
                        <a:rPr lang="en-US" sz="1600" u="none" strike="noStrike" dirty="0">
                          <a:solidFill>
                            <a:schemeClr val="bg1">
                              <a:lumMod val="50000"/>
                            </a:schemeClr>
                          </a:solidFill>
                          <a:effectLst/>
                          <a:latin typeface="+mj-lt"/>
                          <a:ea typeface="Verdana" pitchFamily="34" charset="0"/>
                          <a:cs typeface="Verdana" pitchFamily="34" charset="0"/>
                        </a:rPr>
                        <a:t>&lt;</a:t>
                      </a:r>
                      <a:r>
                        <a:rPr lang="en-US" sz="1600" u="none" strike="noStrike" dirty="0" smtClean="0">
                          <a:solidFill>
                            <a:schemeClr val="bg1">
                              <a:lumMod val="50000"/>
                            </a:schemeClr>
                          </a:solidFill>
                          <a:effectLst/>
                          <a:latin typeface="+mj-lt"/>
                          <a:ea typeface="Verdana" pitchFamily="34" charset="0"/>
                          <a:cs typeface="Verdana" pitchFamily="34" charset="0"/>
                        </a:rPr>
                        <a:t>1  (8)</a:t>
                      </a:r>
                      <a:endParaRPr lang="en-US" sz="1600" b="0" i="0" u="none" strike="noStrike" dirty="0">
                        <a:solidFill>
                          <a:schemeClr val="bg1">
                            <a:lumMod val="50000"/>
                          </a:schemeClr>
                        </a:solidFill>
                        <a:effectLst/>
                        <a:latin typeface="+mj-lt"/>
                        <a:ea typeface="Verdana" pitchFamily="34" charset="0"/>
                        <a:cs typeface="Verdana" pitchFamily="34" charset="0"/>
                      </a:endParaRPr>
                    </a:p>
                  </a:txBody>
                  <a:tcPr marL="9525" marR="9525" marT="9525" marB="0" anchor="ctr"/>
                </a:tc>
              </a:tr>
              <a:tr h="435768">
                <a:tc>
                  <a:txBody>
                    <a:bodyPr/>
                    <a:lstStyle/>
                    <a:p>
                      <a:pPr marL="119063" marR="0" indent="0" algn="l" defTabSz="914400" rtl="0" eaLnBrk="1" fontAlgn="ctr"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effectLst/>
                          <a:latin typeface="+mn-lt"/>
                          <a:ea typeface="Verdana" pitchFamily="34" charset="0"/>
                          <a:cs typeface="Verdana" pitchFamily="34" charset="0"/>
                        </a:rPr>
                        <a:t>% with adequate investigation*</a:t>
                      </a:r>
                      <a:r>
                        <a:rPr lang="en-US" sz="1600" u="none" strike="noStrike" kern="1200" baseline="0" dirty="0" smtClean="0">
                          <a:solidFill>
                            <a:schemeClr val="tx1"/>
                          </a:solidFill>
                          <a:effectLst/>
                          <a:latin typeface="+mn-lt"/>
                          <a:ea typeface="Verdana" pitchFamily="34" charset="0"/>
                          <a:cs typeface="Verdana" pitchFamily="34" charset="0"/>
                        </a:rPr>
                        <a:t> rate</a:t>
                      </a:r>
                      <a:endParaRPr lang="en-US" sz="1600" b="0" i="0" u="none" strike="noStrike" kern="1200" dirty="0" smtClean="0">
                        <a:solidFill>
                          <a:schemeClr val="tx1"/>
                        </a:solidFill>
                        <a:effectLst/>
                        <a:latin typeface="+mn-lt"/>
                        <a:ea typeface="Verdana" pitchFamily="34" charset="0"/>
                        <a:cs typeface="Verdana" pitchFamily="34" charset="0"/>
                      </a:endParaRPr>
                    </a:p>
                    <a:p>
                      <a:pPr algn="l" fontAlgn="ctr"/>
                      <a:endParaRPr lang="en-US" sz="1600" b="0" i="0" u="none" strike="noStrike" dirty="0">
                        <a:solidFill>
                          <a:schemeClr val="tx1"/>
                        </a:solidFill>
                        <a:effectLst/>
                        <a:latin typeface="+mj-lt"/>
                      </a:endParaRPr>
                    </a:p>
                  </a:txBody>
                  <a:tcPr marL="9525" marR="9525" marT="9525" marB="0" anchor="ctr"/>
                </a:tc>
                <a:tc>
                  <a:txBody>
                    <a:bodyPr/>
                    <a:lstStyle/>
                    <a:p>
                      <a:pPr algn="ctr" fontAlgn="ctr"/>
                      <a:r>
                        <a:rPr lang="en-US" sz="1600" b="0" i="0" u="none" strike="noStrike" dirty="0">
                          <a:solidFill>
                            <a:schemeClr val="bg1">
                              <a:lumMod val="50000"/>
                            </a:schemeClr>
                          </a:solidFill>
                          <a:effectLst/>
                          <a:latin typeface="+mj-lt"/>
                        </a:rPr>
                        <a:t>≥</a:t>
                      </a:r>
                      <a:r>
                        <a:rPr lang="en-US" sz="1600" b="0" i="0" u="none" strike="noStrike" dirty="0" smtClean="0">
                          <a:solidFill>
                            <a:schemeClr val="bg1">
                              <a:lumMod val="50000"/>
                            </a:schemeClr>
                          </a:solidFill>
                          <a:effectLst/>
                          <a:latin typeface="+mj-lt"/>
                        </a:rPr>
                        <a:t>80% </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u="none" strike="noStrike" dirty="0">
                          <a:solidFill>
                            <a:schemeClr val="bg1">
                              <a:lumMod val="50000"/>
                            </a:schemeClr>
                          </a:solidFill>
                          <a:effectLst/>
                          <a:latin typeface="+mj-lt"/>
                          <a:ea typeface="Verdana" pitchFamily="34" charset="0"/>
                          <a:cs typeface="Verdana" pitchFamily="34" charset="0"/>
                        </a:rPr>
                        <a:t>&lt;80</a:t>
                      </a:r>
                      <a:r>
                        <a:rPr lang="en-US" sz="1600" u="none" strike="noStrike" dirty="0" smtClean="0">
                          <a:solidFill>
                            <a:schemeClr val="bg1">
                              <a:lumMod val="50000"/>
                            </a:schemeClr>
                          </a:solidFill>
                          <a:effectLst/>
                          <a:latin typeface="+mj-lt"/>
                          <a:ea typeface="Verdana" pitchFamily="34" charset="0"/>
                          <a:cs typeface="Verdana" pitchFamily="34" charset="0"/>
                        </a:rPr>
                        <a:t>%  (4)</a:t>
                      </a:r>
                      <a:endParaRPr lang="en-US" sz="1600" b="0" i="0" u="none" strike="noStrike" dirty="0">
                        <a:solidFill>
                          <a:schemeClr val="bg1">
                            <a:lumMod val="50000"/>
                          </a:schemeClr>
                        </a:solidFill>
                        <a:effectLst/>
                        <a:latin typeface="+mj-lt"/>
                        <a:ea typeface="Verdana" pitchFamily="34" charset="0"/>
                        <a:cs typeface="Verdana" pitchFamily="34" charset="0"/>
                      </a:endParaRPr>
                    </a:p>
                  </a:txBody>
                  <a:tcPr marL="9525" marR="9525" marT="9525" marB="0" anchor="ctr"/>
                </a:tc>
                <a:tc>
                  <a:txBody>
                    <a:bodyPr/>
                    <a:lstStyle/>
                    <a:p>
                      <a:endParaRPr lang="en-US">
                        <a:solidFill>
                          <a:schemeClr val="bg1">
                            <a:lumMod val="50000"/>
                          </a:schemeClr>
                        </a:solidFill>
                      </a:endParaRPr>
                    </a:p>
                  </a:txBody>
                  <a:tcPr marL="9525" marR="9525" marT="9525" marB="0" anchor="ctr"/>
                </a:tc>
              </a:tr>
              <a:tr h="599880">
                <a:tc>
                  <a:txBody>
                    <a:bodyPr/>
                    <a:lstStyle/>
                    <a:p>
                      <a:pPr marL="119063" indent="0" algn="l" fontAlgn="ctr"/>
                      <a:r>
                        <a:rPr lang="en-US" sz="1600" u="none" strike="noStrike" kern="1200" dirty="0" smtClean="0">
                          <a:solidFill>
                            <a:schemeClr val="tx1"/>
                          </a:solidFill>
                          <a:effectLst/>
                          <a:latin typeface="+mn-lt"/>
                          <a:ea typeface="Verdana" pitchFamily="34" charset="0"/>
                          <a:cs typeface="Verdana" pitchFamily="34" charset="0"/>
                        </a:rPr>
                        <a:t>% with adequate specimen collection** </a:t>
                      </a:r>
                    </a:p>
                    <a:p>
                      <a:pPr marL="119063" indent="0" algn="l" fontAlgn="ctr"/>
                      <a:r>
                        <a:rPr lang="en-US" sz="1600" u="none" strike="noStrike" kern="1200" dirty="0" smtClean="0">
                          <a:solidFill>
                            <a:schemeClr val="tx1"/>
                          </a:solidFill>
                          <a:effectLst/>
                          <a:latin typeface="+mn-lt"/>
                          <a:ea typeface="Verdana" pitchFamily="34" charset="0"/>
                          <a:cs typeface="Verdana" pitchFamily="34" charset="0"/>
                        </a:rPr>
                        <a:t>(within 28 days of rash onset)</a:t>
                      </a:r>
                      <a:endParaRPr lang="en-US" sz="1600" b="0" i="0" u="none" strike="noStrike" kern="1200" dirty="0" smtClean="0">
                        <a:solidFill>
                          <a:schemeClr val="tx1"/>
                        </a:solidFill>
                        <a:effectLst/>
                        <a:latin typeface="+mn-lt"/>
                        <a:ea typeface="Verdana" pitchFamily="34" charset="0"/>
                        <a:cs typeface="Verdana" pitchFamily="34" charset="0"/>
                      </a:endParaRPr>
                    </a:p>
                    <a:p>
                      <a:pPr algn="l" fontAlgn="ctr"/>
                      <a:endParaRPr lang="en-US" sz="1600" b="0" i="0" u="none" strike="noStrike" dirty="0">
                        <a:solidFill>
                          <a:schemeClr val="tx1"/>
                        </a:solidFill>
                        <a:effectLst/>
                        <a:latin typeface="+mj-lt"/>
                      </a:endParaRPr>
                    </a:p>
                  </a:txBody>
                  <a:tcPr marL="9525" marR="9525" marT="9525" marB="0" anchor="ctr"/>
                </a:tc>
                <a:tc>
                  <a:txBody>
                    <a:bodyPr/>
                    <a:lstStyle/>
                    <a:p>
                      <a:pPr algn="ctr" fontAlgn="ctr"/>
                      <a:r>
                        <a:rPr lang="en-US" sz="1600" b="0" i="0" u="none" strike="noStrike" dirty="0">
                          <a:solidFill>
                            <a:schemeClr val="bg1">
                              <a:lumMod val="50000"/>
                            </a:schemeClr>
                          </a:solidFill>
                          <a:effectLst/>
                          <a:latin typeface="+mj-lt"/>
                        </a:rPr>
                        <a:t>≥80</a:t>
                      </a:r>
                      <a:r>
                        <a:rPr lang="en-US" sz="1600" b="0" i="0" u="none" strike="noStrike" dirty="0" smtClean="0">
                          <a:solidFill>
                            <a:schemeClr val="bg1">
                              <a:lumMod val="50000"/>
                            </a:schemeClr>
                          </a:solidFill>
                          <a:effectLst/>
                          <a:latin typeface="+mj-lt"/>
                        </a:rPr>
                        <a:t>% </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u="none" strike="noStrike" dirty="0">
                          <a:solidFill>
                            <a:schemeClr val="bg1">
                              <a:lumMod val="50000"/>
                            </a:schemeClr>
                          </a:solidFill>
                          <a:effectLst/>
                          <a:latin typeface="+mj-lt"/>
                          <a:ea typeface="Verdana" pitchFamily="34" charset="0"/>
                          <a:cs typeface="Verdana" pitchFamily="34" charset="0"/>
                        </a:rPr>
                        <a:t>&lt;80</a:t>
                      </a:r>
                      <a:r>
                        <a:rPr lang="en-US" sz="1600" u="none" strike="noStrike" dirty="0" smtClean="0">
                          <a:solidFill>
                            <a:schemeClr val="bg1">
                              <a:lumMod val="50000"/>
                            </a:schemeClr>
                          </a:solidFill>
                          <a:effectLst/>
                          <a:latin typeface="+mj-lt"/>
                          <a:ea typeface="Verdana" pitchFamily="34" charset="0"/>
                          <a:cs typeface="Verdana" pitchFamily="34" charset="0"/>
                        </a:rPr>
                        <a:t>% </a:t>
                      </a:r>
                      <a:r>
                        <a:rPr lang="en-US" sz="1600" u="none" strike="noStrike" kern="1200" dirty="0" smtClean="0">
                          <a:solidFill>
                            <a:schemeClr val="bg1">
                              <a:lumMod val="50000"/>
                            </a:schemeClr>
                          </a:solidFill>
                          <a:effectLst/>
                          <a:latin typeface="+mn-lt"/>
                          <a:ea typeface="Verdana" pitchFamily="34" charset="0"/>
                          <a:cs typeface="Verdana" pitchFamily="34" charset="0"/>
                        </a:rPr>
                        <a:t> (4)</a:t>
                      </a:r>
                      <a:endParaRPr lang="en-US" sz="1600" b="0" i="0" u="none" strike="noStrike" dirty="0">
                        <a:solidFill>
                          <a:schemeClr val="bg1">
                            <a:lumMod val="50000"/>
                          </a:schemeClr>
                        </a:solidFill>
                        <a:effectLst/>
                        <a:latin typeface="+mj-lt"/>
                        <a:ea typeface="Verdana" pitchFamily="34" charset="0"/>
                        <a:cs typeface="Verdana" pitchFamily="34" charset="0"/>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r>
              <a:tr h="511800">
                <a:tc>
                  <a:txBody>
                    <a:bodyPr/>
                    <a:lstStyle/>
                    <a:p>
                      <a:pPr marL="119063" marR="0" indent="0" algn="l" defTabSz="914400" rtl="0" eaLnBrk="1" fontAlgn="ctr"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effectLst/>
                          <a:latin typeface="+mn-lt"/>
                          <a:ea typeface="Verdana" pitchFamily="34" charset="0"/>
                          <a:cs typeface="Verdana" pitchFamily="34" charset="0"/>
                        </a:rPr>
                        <a:t>% with timely availability of laboratory results*** (within 10 days of specimen collection)</a:t>
                      </a:r>
                      <a:endParaRPr lang="en-US" sz="1600" b="0" i="0" u="none" strike="noStrike" kern="1200" dirty="0" smtClean="0">
                        <a:solidFill>
                          <a:schemeClr val="tx1"/>
                        </a:solidFill>
                        <a:effectLst/>
                        <a:latin typeface="+mn-lt"/>
                        <a:ea typeface="Verdana" pitchFamily="34" charset="0"/>
                        <a:cs typeface="Verdana" pitchFamily="34" charset="0"/>
                      </a:endParaRPr>
                    </a:p>
                    <a:p>
                      <a:pPr algn="l" fontAlgn="ctr"/>
                      <a:endParaRPr lang="en-US" sz="1600" b="0" i="0" u="none" strike="noStrike" dirty="0">
                        <a:solidFill>
                          <a:schemeClr val="tx1"/>
                        </a:solidFill>
                        <a:effectLst/>
                        <a:latin typeface="+mj-lt"/>
                      </a:endParaRPr>
                    </a:p>
                  </a:txBody>
                  <a:tcPr marL="9525" marR="9525" marT="9525" marB="0" anchor="ctr"/>
                </a:tc>
                <a:tc>
                  <a:txBody>
                    <a:bodyPr/>
                    <a:lstStyle/>
                    <a:p>
                      <a:pPr algn="ctr" fontAlgn="ctr"/>
                      <a:r>
                        <a:rPr lang="en-US" sz="1600" b="0" i="0" u="none" strike="noStrike" dirty="0">
                          <a:solidFill>
                            <a:schemeClr val="bg1">
                              <a:lumMod val="50000"/>
                            </a:schemeClr>
                          </a:solidFill>
                          <a:effectLst/>
                          <a:latin typeface="+mj-lt"/>
                        </a:rPr>
                        <a:t>≥80</a:t>
                      </a:r>
                      <a:r>
                        <a:rPr lang="en-US" sz="1600" b="0" i="0" u="none" strike="noStrike" dirty="0" smtClean="0">
                          <a:solidFill>
                            <a:schemeClr val="bg1">
                              <a:lumMod val="50000"/>
                            </a:schemeClr>
                          </a:solidFill>
                          <a:effectLst/>
                          <a:latin typeface="+mj-lt"/>
                        </a:rPr>
                        <a:t>%</a:t>
                      </a:r>
                      <a:r>
                        <a:rPr lang="en-US" sz="1600" b="0" i="0" u="none" strike="noStrike" kern="1200" dirty="0" smtClean="0">
                          <a:solidFill>
                            <a:schemeClr val="bg1">
                              <a:lumMod val="50000"/>
                            </a:schemeClr>
                          </a:solidFill>
                          <a:effectLst/>
                          <a:latin typeface="+mn-lt"/>
                          <a:ea typeface="+mn-ea"/>
                          <a:cs typeface="+mn-cs"/>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u="none" strike="noStrike" dirty="0">
                          <a:solidFill>
                            <a:schemeClr val="bg1">
                              <a:lumMod val="50000"/>
                            </a:schemeClr>
                          </a:solidFill>
                          <a:effectLst/>
                          <a:latin typeface="+mj-lt"/>
                          <a:ea typeface="Verdana" pitchFamily="34" charset="0"/>
                          <a:cs typeface="Verdana" pitchFamily="34" charset="0"/>
                        </a:rPr>
                        <a:t>&lt;80</a:t>
                      </a:r>
                      <a:r>
                        <a:rPr lang="en-US" sz="1600" u="none" strike="noStrike" dirty="0" smtClean="0">
                          <a:solidFill>
                            <a:schemeClr val="bg1">
                              <a:lumMod val="50000"/>
                            </a:schemeClr>
                          </a:solidFill>
                          <a:effectLst/>
                          <a:latin typeface="+mj-lt"/>
                          <a:ea typeface="Verdana" pitchFamily="34" charset="0"/>
                          <a:cs typeface="Verdana" pitchFamily="34" charset="0"/>
                        </a:rPr>
                        <a:t>%</a:t>
                      </a:r>
                      <a:r>
                        <a:rPr lang="en-US" sz="1600" u="none" strike="noStrike" kern="1200" dirty="0" smtClean="0">
                          <a:solidFill>
                            <a:schemeClr val="bg1">
                              <a:lumMod val="50000"/>
                            </a:schemeClr>
                          </a:solidFill>
                          <a:effectLst/>
                          <a:latin typeface="+mn-lt"/>
                          <a:ea typeface="Verdana" pitchFamily="34" charset="0"/>
                          <a:cs typeface="Verdana" pitchFamily="34" charset="0"/>
                        </a:rPr>
                        <a:t>  (4)</a:t>
                      </a:r>
                      <a:endParaRPr lang="en-US" sz="1600" b="0" i="0" u="none" strike="noStrike" dirty="0">
                        <a:solidFill>
                          <a:schemeClr val="bg1">
                            <a:lumMod val="50000"/>
                          </a:schemeClr>
                        </a:solidFill>
                        <a:effectLst/>
                        <a:latin typeface="+mj-lt"/>
                        <a:ea typeface="Verdana" pitchFamily="34" charset="0"/>
                        <a:cs typeface="Verdana" pitchFamily="34" charset="0"/>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r>
            </a:tbl>
          </a:graphicData>
        </a:graphic>
      </p:graphicFrame>
    </p:spTree>
    <p:extLst>
      <p:ext uri="{BB962C8B-B14F-4D97-AF65-F5344CB8AC3E}">
        <p14:creationId xmlns:p14="http://schemas.microsoft.com/office/powerpoint/2010/main" val="3015827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4"/>
            <a:ext cx="8229600" cy="1209675"/>
          </a:xfrm>
        </p:spPr>
        <p:txBody>
          <a:bodyPr>
            <a:noAutofit/>
          </a:bodyPr>
          <a:lstStyle/>
          <a:p>
            <a:r>
              <a:rPr lang="en-US" sz="3600" dirty="0" smtClean="0"/>
              <a:t>3. Immunization Services Delivery Program Performance</a:t>
            </a:r>
            <a:endParaRPr lang="en-US" sz="3600" dirty="0"/>
          </a:p>
        </p:txBody>
      </p:sp>
      <p:graphicFrame>
        <p:nvGraphicFramePr>
          <p:cNvPr id="8" name="Content Placeholder 3"/>
          <p:cNvGraphicFramePr>
            <a:graphicFrameLocks/>
          </p:cNvGraphicFramePr>
          <p:nvPr>
            <p:extLst/>
          </p:nvPr>
        </p:nvGraphicFramePr>
        <p:xfrm>
          <a:off x="171450" y="1219200"/>
          <a:ext cx="8743950" cy="2514602"/>
        </p:xfrm>
        <a:graphic>
          <a:graphicData uri="http://schemas.openxmlformats.org/drawingml/2006/table">
            <a:tbl>
              <a:tblPr firstRow="1" bandRow="1">
                <a:tableStyleId>{21E4AEA4-8DFA-4A89-87EB-49C32662AFE0}</a:tableStyleId>
              </a:tblPr>
              <a:tblGrid>
                <a:gridCol w="3486150"/>
                <a:gridCol w="1905000"/>
                <a:gridCol w="2057400"/>
                <a:gridCol w="1295400"/>
              </a:tblGrid>
              <a:tr h="441551">
                <a:tc>
                  <a:txBody>
                    <a:bodyPr/>
                    <a:lstStyle/>
                    <a:p>
                      <a:pPr algn="l" fontAlgn="ctr"/>
                      <a:r>
                        <a:rPr lang="en-US" sz="1600" u="none" strike="noStrike" dirty="0" smtClean="0">
                          <a:effectLst/>
                          <a:latin typeface="+mj-lt"/>
                          <a:ea typeface="Verdana" pitchFamily="34" charset="0"/>
                          <a:cs typeface="Verdana" pitchFamily="34" charset="0"/>
                        </a:rPr>
                        <a:t>Program </a:t>
                      </a:r>
                      <a:r>
                        <a:rPr lang="en-US" sz="1600" u="none" strike="noStrike" dirty="0">
                          <a:effectLst/>
                          <a:latin typeface="+mj-lt"/>
                          <a:ea typeface="Verdana" pitchFamily="34" charset="0"/>
                          <a:cs typeface="Verdana" pitchFamily="34" charset="0"/>
                        </a:rPr>
                        <a:t>Delivery Performance </a:t>
                      </a:r>
                      <a:r>
                        <a:rPr lang="en-US" sz="1600" u="none" strike="noStrike" dirty="0" smtClean="0">
                          <a:effectLst/>
                          <a:latin typeface="+mj-lt"/>
                          <a:ea typeface="Verdana" pitchFamily="34" charset="0"/>
                          <a:cs typeface="Verdana" pitchFamily="34" charset="0"/>
                        </a:rPr>
                        <a:t>(16%)</a:t>
                      </a:r>
                      <a:endParaRPr lang="en-US" sz="1600" b="1" i="0" u="none" strike="noStrike" dirty="0">
                        <a:effectLst/>
                        <a:latin typeface="+mj-lt"/>
                        <a:ea typeface="Verdana" pitchFamily="34" charset="0"/>
                        <a:cs typeface="Verdana" pitchFamily="34" charset="0"/>
                      </a:endParaRPr>
                    </a:p>
                  </a:txBody>
                  <a:tcPr marL="114300" marR="9525" marT="9525" marB="0" anchor="ctr"/>
                </a:tc>
                <a:tc gridSpan="3">
                  <a:txBody>
                    <a:bodyPr/>
                    <a:lstStyle/>
                    <a:p>
                      <a:pPr algn="ctr" fontAlgn="ctr"/>
                      <a:r>
                        <a:rPr lang="en-US" sz="1600" u="none" strike="noStrike" dirty="0" smtClean="0">
                          <a:effectLst/>
                          <a:latin typeface="+mj-lt"/>
                          <a:ea typeface="Verdana" pitchFamily="34" charset="0"/>
                          <a:cs typeface="Verdana" pitchFamily="34" charset="0"/>
                        </a:rPr>
                        <a:t>cut-offs  (risk points)</a:t>
                      </a:r>
                      <a:endParaRPr lang="en-US" sz="1600" b="1" i="0" u="none" strike="noStrike" dirty="0">
                        <a:effectLst/>
                        <a:latin typeface="+mj-lt"/>
                        <a:ea typeface="Verdana" pitchFamily="34" charset="0"/>
                        <a:cs typeface="Verdana" pitchFamily="34" charset="0"/>
                      </a:endParaRPr>
                    </a:p>
                  </a:txBody>
                  <a:tcPr marL="9525" marR="9525" marT="9525" marB="0" anchor="ctr"/>
                </a:tc>
                <a:tc hMerge="1">
                  <a:txBody>
                    <a:bodyPr/>
                    <a:lstStyle/>
                    <a:p>
                      <a:pPr algn="ctr" fontAlgn="ctr"/>
                      <a:endParaRPr lang="en-US" sz="1600" b="1" i="0" u="none" strike="noStrike" dirty="0">
                        <a:effectLst/>
                        <a:latin typeface="+mj-lt"/>
                        <a:ea typeface="Verdana" pitchFamily="34" charset="0"/>
                        <a:cs typeface="Verdana" pitchFamily="34" charset="0"/>
                      </a:endParaRPr>
                    </a:p>
                  </a:txBody>
                  <a:tcPr marL="9525" marR="9525" marT="9525" marB="0" anchor="ctr"/>
                </a:tc>
                <a:tc hMerge="1">
                  <a:txBody>
                    <a:bodyPr/>
                    <a:lstStyle/>
                    <a:p>
                      <a:pPr algn="ctr" fontAlgn="ctr"/>
                      <a:endParaRPr lang="en-US" sz="1600" b="1" i="0" u="none" strike="noStrike" dirty="0">
                        <a:effectLst/>
                        <a:latin typeface="+mj-lt"/>
                        <a:ea typeface="Verdana" pitchFamily="34" charset="0"/>
                        <a:cs typeface="Verdana" pitchFamily="34" charset="0"/>
                      </a:endParaRPr>
                    </a:p>
                  </a:txBody>
                  <a:tcPr marL="9525" marR="9525" marT="9525" marB="0" anchor="ctr"/>
                </a:tc>
              </a:tr>
              <a:tr h="5735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mn-lt"/>
                          <a:ea typeface="+mn-ea"/>
                          <a:cs typeface="+mn-cs"/>
                        </a:rPr>
                        <a:t>Trends in MCV1 coverage</a:t>
                      </a: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Increasing</a:t>
                      </a:r>
                      <a:r>
                        <a:rPr lang="en-US" sz="1600" b="0" i="0" u="none" strike="noStrike" baseline="0" dirty="0" smtClean="0">
                          <a:solidFill>
                            <a:schemeClr val="bg1">
                              <a:lumMod val="50000"/>
                            </a:schemeClr>
                          </a:solidFill>
                          <a:effectLst/>
                          <a:latin typeface="+mj-lt"/>
                        </a:rPr>
                        <a:t> or same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≤10</a:t>
                      </a:r>
                      <a:r>
                        <a:rPr lang="en-US" sz="1600" b="0" i="0" u="none" strike="noStrike" dirty="0">
                          <a:solidFill>
                            <a:schemeClr val="bg1">
                              <a:lumMod val="50000"/>
                            </a:schemeClr>
                          </a:solidFill>
                          <a:effectLst/>
                          <a:latin typeface="+mj-lt"/>
                        </a:rPr>
                        <a:t>% </a:t>
                      </a:r>
                      <a:r>
                        <a:rPr lang="en-US" sz="1600" b="0" i="0" u="none" strike="noStrike" dirty="0" smtClean="0">
                          <a:solidFill>
                            <a:schemeClr val="bg1">
                              <a:lumMod val="50000"/>
                            </a:schemeClr>
                          </a:solidFill>
                          <a:effectLst/>
                          <a:latin typeface="+mj-lt"/>
                        </a:rPr>
                        <a:t>decline  (2)</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a:solidFill>
                            <a:schemeClr val="bg1">
                              <a:lumMod val="50000"/>
                            </a:schemeClr>
                          </a:solidFill>
                          <a:effectLst/>
                          <a:latin typeface="+mj-lt"/>
                        </a:rPr>
                        <a:t>&gt;10% </a:t>
                      </a:r>
                      <a:r>
                        <a:rPr lang="en-US" sz="1600" b="0" i="0" u="none" strike="noStrike" dirty="0" smtClean="0">
                          <a:solidFill>
                            <a:schemeClr val="bg1">
                              <a:lumMod val="50000"/>
                            </a:schemeClr>
                          </a:solidFill>
                          <a:effectLst/>
                          <a:latin typeface="+mj-lt"/>
                        </a:rPr>
                        <a:t>decline  (4)</a:t>
                      </a:r>
                      <a:endParaRPr lang="en-US" sz="1600" b="0" i="0" u="none" strike="noStrike" dirty="0">
                        <a:solidFill>
                          <a:schemeClr val="bg1">
                            <a:lumMod val="50000"/>
                          </a:schemeClr>
                        </a:solidFill>
                        <a:effectLst/>
                        <a:latin typeface="+mj-lt"/>
                      </a:endParaRPr>
                    </a:p>
                  </a:txBody>
                  <a:tcPr marL="9525" marR="9525" marT="9525" marB="0" anchor="ctr"/>
                </a:tc>
              </a:tr>
              <a:tr h="500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mn-lt"/>
                          <a:ea typeface="+mn-ea"/>
                          <a:cs typeface="+mn-cs"/>
                        </a:rPr>
                        <a:t>Trends in MCV2 coverage</a:t>
                      </a:r>
                    </a:p>
                  </a:txBody>
                  <a:tcPr marL="114300" marR="9525" marT="9525" marB="0" anchor="ctr"/>
                </a:tc>
                <a:tc>
                  <a:txBody>
                    <a:bodyPr/>
                    <a:lstStyle/>
                    <a:p>
                      <a:pPr algn="ctr" fontAlgn="ctr"/>
                      <a:r>
                        <a:rPr lang="en-US" sz="1600" b="0" i="0" u="none" strike="noStrike" dirty="0" smtClean="0">
                          <a:solidFill>
                            <a:schemeClr val="bg1">
                              <a:lumMod val="50000"/>
                            </a:schemeClr>
                          </a:solidFill>
                          <a:effectLst/>
                          <a:latin typeface="+mj-lt"/>
                        </a:rPr>
                        <a:t>Increasing</a:t>
                      </a:r>
                      <a:r>
                        <a:rPr lang="en-US" sz="1600" b="0" i="0" u="none" strike="noStrike" baseline="0" dirty="0" smtClean="0">
                          <a:solidFill>
                            <a:schemeClr val="bg1">
                              <a:lumMod val="50000"/>
                            </a:schemeClr>
                          </a:solidFill>
                          <a:effectLst/>
                          <a:latin typeface="+mj-lt"/>
                        </a:rPr>
                        <a:t> or same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smtClean="0">
                          <a:solidFill>
                            <a:schemeClr val="bg1">
                              <a:lumMod val="50000"/>
                            </a:schemeClr>
                          </a:solidFill>
                          <a:effectLst/>
                          <a:latin typeface="+mj-lt"/>
                        </a:rPr>
                        <a:t>≤10</a:t>
                      </a:r>
                      <a:r>
                        <a:rPr lang="en-US" sz="1600" b="0" i="0" u="none" strike="noStrike" dirty="0">
                          <a:solidFill>
                            <a:schemeClr val="bg1">
                              <a:lumMod val="50000"/>
                            </a:schemeClr>
                          </a:solidFill>
                          <a:effectLst/>
                          <a:latin typeface="+mj-lt"/>
                        </a:rPr>
                        <a:t>% </a:t>
                      </a:r>
                      <a:r>
                        <a:rPr lang="en-US" sz="1600" b="0" i="0" u="none" strike="noStrike" dirty="0" smtClean="0">
                          <a:solidFill>
                            <a:schemeClr val="bg1">
                              <a:lumMod val="50000"/>
                            </a:schemeClr>
                          </a:solidFill>
                          <a:effectLst/>
                          <a:latin typeface="+mj-lt"/>
                        </a:rPr>
                        <a:t>decline </a:t>
                      </a:r>
                      <a:r>
                        <a:rPr lang="en-US" sz="1600" b="0" i="0" u="none" strike="noStrike" kern="1200" dirty="0" smtClean="0">
                          <a:solidFill>
                            <a:schemeClr val="bg1">
                              <a:lumMod val="50000"/>
                            </a:schemeClr>
                          </a:solidFill>
                          <a:effectLst/>
                          <a:latin typeface="+mn-lt"/>
                          <a:ea typeface="+mn-ea"/>
                          <a:cs typeface="+mn-cs"/>
                        </a:rPr>
                        <a:t> (2)</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b="0" i="0" u="none" strike="noStrike" dirty="0">
                          <a:solidFill>
                            <a:schemeClr val="bg1">
                              <a:lumMod val="50000"/>
                            </a:schemeClr>
                          </a:solidFill>
                          <a:effectLst/>
                          <a:latin typeface="+mj-lt"/>
                        </a:rPr>
                        <a:t>&gt;10% </a:t>
                      </a:r>
                      <a:r>
                        <a:rPr lang="en-US" sz="1600" b="0" i="0" u="none" strike="noStrike" dirty="0" smtClean="0">
                          <a:solidFill>
                            <a:schemeClr val="bg1">
                              <a:lumMod val="50000"/>
                            </a:schemeClr>
                          </a:solidFill>
                          <a:effectLst/>
                          <a:latin typeface="+mj-lt"/>
                        </a:rPr>
                        <a:t>decline  (4)</a:t>
                      </a:r>
                      <a:endParaRPr lang="en-US" sz="1600" b="0" i="0" u="none" strike="noStrike" dirty="0">
                        <a:solidFill>
                          <a:schemeClr val="bg1">
                            <a:lumMod val="50000"/>
                          </a:schemeClr>
                        </a:solidFill>
                        <a:effectLst/>
                        <a:latin typeface="+mj-lt"/>
                      </a:endParaRPr>
                    </a:p>
                  </a:txBody>
                  <a:tcPr marL="9525" marR="9525" marT="9525" marB="0" anchor="ctr"/>
                </a:tc>
              </a:tr>
              <a:tr h="512480">
                <a:tc>
                  <a:txBody>
                    <a:bodyPr/>
                    <a:lstStyle/>
                    <a:p>
                      <a:pPr algn="l" fontAlgn="ctr"/>
                      <a:r>
                        <a:rPr lang="en-US" sz="1600" u="none" strike="noStrike" dirty="0">
                          <a:solidFill>
                            <a:schemeClr val="tx1"/>
                          </a:solidFill>
                          <a:effectLst/>
                          <a:latin typeface="+mj-lt"/>
                          <a:ea typeface="Verdana" pitchFamily="34" charset="0"/>
                          <a:cs typeface="Verdana" pitchFamily="34" charset="0"/>
                        </a:rPr>
                        <a:t>MCV1-MCV2 dropout rate </a:t>
                      </a:r>
                      <a:endParaRPr lang="en-US" sz="1600" b="0" i="0" u="none" strike="noStrike" dirty="0">
                        <a:solidFill>
                          <a:schemeClr val="tx1"/>
                        </a:solidFill>
                        <a:effectLst/>
                        <a:latin typeface="+mj-lt"/>
                        <a:ea typeface="Verdana" pitchFamily="34" charset="0"/>
                        <a:cs typeface="Verdana" pitchFamily="34" charset="0"/>
                      </a:endParaRPr>
                    </a:p>
                  </a:txBody>
                  <a:tcPr marL="114300" marR="9525" marT="9525" marB="0" anchor="ctr"/>
                </a:tc>
                <a:tc>
                  <a:txBody>
                    <a:bodyPr/>
                    <a:lstStyle/>
                    <a:p>
                      <a:pPr algn="ctr" fontAlgn="ctr"/>
                      <a:r>
                        <a:rPr lang="en-US" sz="1600" b="0" i="0" u="none" strike="noStrike" dirty="0">
                          <a:solidFill>
                            <a:schemeClr val="bg1">
                              <a:lumMod val="50000"/>
                            </a:schemeClr>
                          </a:solidFill>
                          <a:effectLst/>
                          <a:latin typeface="+mj-lt"/>
                        </a:rPr>
                        <a:t>≤10</a:t>
                      </a:r>
                      <a:r>
                        <a:rPr lang="en-US" sz="1600" b="0" i="0" u="none" strike="noStrike" dirty="0" smtClean="0">
                          <a:solidFill>
                            <a:schemeClr val="bg1">
                              <a:lumMod val="50000"/>
                            </a:schemeClr>
                          </a:solidFill>
                          <a:effectLst/>
                          <a:latin typeface="+mj-lt"/>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u="none" strike="noStrike" dirty="0">
                          <a:solidFill>
                            <a:schemeClr val="bg1">
                              <a:lumMod val="50000"/>
                            </a:schemeClr>
                          </a:solidFill>
                          <a:effectLst/>
                          <a:latin typeface="+mj-lt"/>
                          <a:ea typeface="Verdana" pitchFamily="34" charset="0"/>
                          <a:cs typeface="Verdana" pitchFamily="34" charset="0"/>
                        </a:rPr>
                        <a:t>&gt;10</a:t>
                      </a:r>
                      <a:r>
                        <a:rPr lang="en-US" sz="1600" u="none" strike="noStrike" dirty="0" smtClean="0">
                          <a:solidFill>
                            <a:schemeClr val="bg1">
                              <a:lumMod val="50000"/>
                            </a:schemeClr>
                          </a:solidFill>
                          <a:effectLst/>
                          <a:latin typeface="+mj-lt"/>
                          <a:ea typeface="Verdana" pitchFamily="34" charset="0"/>
                          <a:cs typeface="Verdana" pitchFamily="34" charset="0"/>
                        </a:rPr>
                        <a:t>%  (4)</a:t>
                      </a:r>
                      <a:endParaRPr lang="en-US" sz="1600" b="0" i="0" u="none" strike="noStrike" dirty="0">
                        <a:solidFill>
                          <a:schemeClr val="bg1">
                            <a:lumMod val="50000"/>
                          </a:schemeClr>
                        </a:solidFill>
                        <a:effectLst/>
                        <a:latin typeface="+mj-lt"/>
                        <a:ea typeface="Verdana" pitchFamily="34" charset="0"/>
                        <a:cs typeface="Verdana" pitchFamily="34" charset="0"/>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r>
              <a:tr h="486286">
                <a:tc>
                  <a:txBody>
                    <a:bodyPr/>
                    <a:lstStyle/>
                    <a:p>
                      <a:pPr algn="l" fontAlgn="ctr"/>
                      <a:r>
                        <a:rPr lang="en-US" sz="1600" u="none" strike="noStrike" dirty="0" smtClean="0">
                          <a:solidFill>
                            <a:schemeClr val="tx1"/>
                          </a:solidFill>
                          <a:effectLst/>
                          <a:latin typeface="+mj-lt"/>
                          <a:ea typeface="Verdana" pitchFamily="34" charset="0"/>
                          <a:cs typeface="Verdana" pitchFamily="34" charset="0"/>
                        </a:rPr>
                        <a:t>DPT1-MCV1 </a:t>
                      </a:r>
                      <a:r>
                        <a:rPr lang="en-US" sz="1600" u="none" strike="noStrike" dirty="0">
                          <a:solidFill>
                            <a:schemeClr val="tx1"/>
                          </a:solidFill>
                          <a:effectLst/>
                          <a:latin typeface="+mj-lt"/>
                          <a:ea typeface="Verdana" pitchFamily="34" charset="0"/>
                          <a:cs typeface="Verdana" pitchFamily="34" charset="0"/>
                        </a:rPr>
                        <a:t>dropout rate </a:t>
                      </a:r>
                      <a:endParaRPr lang="en-US" sz="1600" b="0" i="0" u="none" strike="noStrike" dirty="0">
                        <a:solidFill>
                          <a:schemeClr val="tx1"/>
                        </a:solidFill>
                        <a:effectLst/>
                        <a:latin typeface="+mj-lt"/>
                        <a:ea typeface="Verdana" pitchFamily="34" charset="0"/>
                        <a:cs typeface="Verdana" pitchFamily="34" charset="0"/>
                      </a:endParaRPr>
                    </a:p>
                  </a:txBody>
                  <a:tcPr marL="114300" marR="9525" marT="9525" marB="0" anchor="ctr"/>
                </a:tc>
                <a:tc>
                  <a:txBody>
                    <a:bodyPr/>
                    <a:lstStyle/>
                    <a:p>
                      <a:pPr algn="ctr" fontAlgn="ctr"/>
                      <a:r>
                        <a:rPr lang="en-US" sz="1600" b="0" i="0" u="none" strike="noStrike" dirty="0">
                          <a:solidFill>
                            <a:schemeClr val="bg1">
                              <a:lumMod val="50000"/>
                            </a:schemeClr>
                          </a:solidFill>
                          <a:effectLst/>
                          <a:latin typeface="+mj-lt"/>
                        </a:rPr>
                        <a:t>≤10</a:t>
                      </a:r>
                      <a:r>
                        <a:rPr lang="en-US" sz="1600" b="0" i="0" u="none" strike="noStrike" dirty="0" smtClean="0">
                          <a:solidFill>
                            <a:schemeClr val="bg1">
                              <a:lumMod val="50000"/>
                            </a:schemeClr>
                          </a:solidFill>
                          <a:effectLst/>
                          <a:latin typeface="+mj-lt"/>
                        </a:rPr>
                        <a:t>%  (0)</a:t>
                      </a:r>
                      <a:endParaRPr lang="en-US" sz="1600" b="0" i="0" u="none" strike="noStrike" dirty="0">
                        <a:solidFill>
                          <a:schemeClr val="bg1">
                            <a:lumMod val="50000"/>
                          </a:schemeClr>
                        </a:solidFill>
                        <a:effectLst/>
                        <a:latin typeface="+mj-lt"/>
                      </a:endParaRPr>
                    </a:p>
                  </a:txBody>
                  <a:tcPr marL="9525" marR="9525" marT="9525" marB="0" anchor="ctr"/>
                </a:tc>
                <a:tc>
                  <a:txBody>
                    <a:bodyPr/>
                    <a:lstStyle/>
                    <a:p>
                      <a:pPr algn="ctr" fontAlgn="ctr"/>
                      <a:r>
                        <a:rPr lang="en-US" sz="1600" u="none" strike="noStrike" dirty="0">
                          <a:solidFill>
                            <a:schemeClr val="bg1">
                              <a:lumMod val="50000"/>
                            </a:schemeClr>
                          </a:solidFill>
                          <a:effectLst/>
                          <a:latin typeface="+mj-lt"/>
                          <a:ea typeface="Verdana" pitchFamily="34" charset="0"/>
                          <a:cs typeface="Verdana" pitchFamily="34" charset="0"/>
                        </a:rPr>
                        <a:t>&gt;10</a:t>
                      </a:r>
                      <a:r>
                        <a:rPr lang="en-US" sz="1600" u="none" strike="noStrike" dirty="0" smtClean="0">
                          <a:solidFill>
                            <a:schemeClr val="bg1">
                              <a:lumMod val="50000"/>
                            </a:schemeClr>
                          </a:solidFill>
                          <a:effectLst/>
                          <a:latin typeface="+mj-lt"/>
                          <a:ea typeface="Verdana" pitchFamily="34" charset="0"/>
                          <a:cs typeface="Verdana" pitchFamily="34" charset="0"/>
                        </a:rPr>
                        <a:t>%  (4)</a:t>
                      </a:r>
                      <a:endParaRPr lang="en-US" sz="1600" b="0" i="0" u="none" strike="noStrike" dirty="0">
                        <a:solidFill>
                          <a:schemeClr val="bg1">
                            <a:lumMod val="50000"/>
                          </a:schemeClr>
                        </a:solidFill>
                        <a:effectLst/>
                        <a:latin typeface="+mj-lt"/>
                        <a:ea typeface="Verdana" pitchFamily="34" charset="0"/>
                        <a:cs typeface="Verdana" pitchFamily="34" charset="0"/>
                      </a:endParaRPr>
                    </a:p>
                  </a:txBody>
                  <a:tcPr marL="9525" marR="9525" marT="9525" marB="0" anchor="ctr"/>
                </a:tc>
                <a:tc>
                  <a:txBody>
                    <a:bodyPr/>
                    <a:lstStyle/>
                    <a:p>
                      <a:endParaRPr lang="en-US" dirty="0">
                        <a:solidFill>
                          <a:schemeClr val="bg1">
                            <a:lumMod val="50000"/>
                          </a:schemeClr>
                        </a:solidFill>
                      </a:endParaRPr>
                    </a:p>
                  </a:txBody>
                  <a:tcPr marL="9525" marR="9525" marT="9525" marB="0" anchor="ctr"/>
                </a:tc>
              </a:tr>
            </a:tbl>
          </a:graphicData>
        </a:graphic>
      </p:graphicFrame>
    </p:spTree>
    <p:extLst>
      <p:ext uri="{BB962C8B-B14F-4D97-AF65-F5344CB8AC3E}">
        <p14:creationId xmlns:p14="http://schemas.microsoft.com/office/powerpoint/2010/main" val="1280222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itle 2">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42975" rtl="0" eaLnBrk="1" fontAlgn="base" latinLnBrk="0" hangingPunct="1">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42975" rtl="0" eaLnBrk="1" fontAlgn="base" latinLnBrk="0" hangingPunct="1">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3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4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42975" rtl="0" eaLnBrk="1" fontAlgn="base" latinLnBrk="0" hangingPunct="1">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42975" rtl="0" eaLnBrk="1" fontAlgn="base" latinLnBrk="0" hangingPunct="1">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7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3">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8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_afro master slides">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afro master slides">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42975" rtl="0" eaLnBrk="1" fontAlgn="base" latinLnBrk="0" hangingPunct="1">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42975" rtl="0" eaLnBrk="1" fontAlgn="base" latinLnBrk="0" hangingPunct="1">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9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0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1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12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13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Presentation (1)">
  <a:themeElements>
    <a:clrScheme name="Presenta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esenta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4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Title 3">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15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16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17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8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lide 1.1">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19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20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2_Title 3">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21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22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23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24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25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26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de 2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0.xml><?xml version="1.0" encoding="utf-8"?>
<a:theme xmlns:a="http://schemas.openxmlformats.org/drawingml/2006/main" name="27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2_Title">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3_Slide 1">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1_Slide 1">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1_Title">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2_Slide 1">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6.xml><?xml version="1.0" encoding="utf-8"?>
<a:theme xmlns:a="http://schemas.openxmlformats.org/drawingml/2006/main" name="3_Title">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1_Slide 2B">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28_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4_Slide 1">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Slide 3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lide 3.2">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afro master slides">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afro master slides">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17797</TotalTime>
  <Words>1994</Words>
  <Application>Microsoft Office PowerPoint</Application>
  <PresentationFormat>On-screen Show (4:3)</PresentationFormat>
  <Paragraphs>280</Paragraphs>
  <Slides>22</Slides>
  <Notes>17</Notes>
  <HiddenSlides>0</HiddenSlides>
  <MMClips>0</MMClips>
  <ScaleCrop>false</ScaleCrop>
  <HeadingPairs>
    <vt:vector size="6" baseType="variant">
      <vt:variant>
        <vt:lpstr>Fonts Used</vt:lpstr>
      </vt:variant>
      <vt:variant>
        <vt:i4>11</vt:i4>
      </vt:variant>
      <vt:variant>
        <vt:lpstr>Theme</vt:lpstr>
      </vt:variant>
      <vt:variant>
        <vt:i4>59</vt:i4>
      </vt:variant>
      <vt:variant>
        <vt:lpstr>Slide Titles</vt:lpstr>
      </vt:variant>
      <vt:variant>
        <vt:i4>22</vt:i4>
      </vt:variant>
    </vt:vector>
  </HeadingPairs>
  <TitlesOfParts>
    <vt:vector size="92" baseType="lpstr">
      <vt:lpstr>Arial Unicode MS</vt:lpstr>
      <vt:lpstr>MS Mincho</vt:lpstr>
      <vt:lpstr>ＭＳ Ｐゴシック</vt:lpstr>
      <vt:lpstr>ＭＳ Ｐゴシック</vt:lpstr>
      <vt:lpstr>宋体</vt:lpstr>
      <vt:lpstr>Arial</vt:lpstr>
      <vt:lpstr>Arial Narrow</vt:lpstr>
      <vt:lpstr>Calibri</vt:lpstr>
      <vt:lpstr>Times New Roman</vt:lpstr>
      <vt:lpstr>Verdana</vt:lpstr>
      <vt:lpstr>Wingdings</vt:lpstr>
      <vt:lpstr>Title 2</vt:lpstr>
      <vt:lpstr>Title 3</vt:lpstr>
      <vt:lpstr>Slide 1 Plain</vt:lpstr>
      <vt:lpstr>Slide 1.1</vt:lpstr>
      <vt:lpstr>Slide 2 Plain</vt:lpstr>
      <vt:lpstr>Slide 3 Plain</vt:lpstr>
      <vt:lpstr>Slide 3.2</vt:lpstr>
      <vt:lpstr>afro master slides</vt:lpstr>
      <vt:lpstr>1_afro master slides</vt:lpstr>
      <vt:lpstr>Soaring</vt:lpstr>
      <vt:lpstr>1_Default Design</vt:lpstr>
      <vt:lpstr>1_Slide 1 Plain</vt:lpstr>
      <vt:lpstr>2_Slide 1 Plain</vt:lpstr>
      <vt:lpstr>3_Slide 1 Plain</vt:lpstr>
      <vt:lpstr>4_Slide 1 Plain</vt:lpstr>
      <vt:lpstr>5_Slide 1 Plain</vt:lpstr>
      <vt:lpstr>1_Soaring</vt:lpstr>
      <vt:lpstr>6_Slide 1 Plain</vt:lpstr>
      <vt:lpstr>7_Slide 1 Plain</vt:lpstr>
      <vt:lpstr>8_Slide 1 Plain</vt:lpstr>
      <vt:lpstr>2_afro master slides</vt:lpstr>
      <vt:lpstr>3_afro master slides</vt:lpstr>
      <vt:lpstr>2_Soaring</vt:lpstr>
      <vt:lpstr>9_Slide 1 Plain</vt:lpstr>
      <vt:lpstr>10_Slide 1 Plain</vt:lpstr>
      <vt:lpstr>11_Slide 1 Plain</vt:lpstr>
      <vt:lpstr>12_Slide 1 Plain</vt:lpstr>
      <vt:lpstr>13_Slide 1 Plain</vt:lpstr>
      <vt:lpstr>Presentation (2)</vt:lpstr>
      <vt:lpstr>Presentation (1)</vt:lpstr>
      <vt:lpstr>master</vt:lpstr>
      <vt:lpstr>14_Slide 1 Plain</vt:lpstr>
      <vt:lpstr>1_master</vt:lpstr>
      <vt:lpstr>1_Title 3</vt:lpstr>
      <vt:lpstr>15_Slide 1 Plain</vt:lpstr>
      <vt:lpstr>16_Slide 1 Plain</vt:lpstr>
      <vt:lpstr>17_Slide 1 Plain</vt:lpstr>
      <vt:lpstr>2_master</vt:lpstr>
      <vt:lpstr>18_Slide 1 Plain</vt:lpstr>
      <vt:lpstr>19_Slide 1 Plain</vt:lpstr>
      <vt:lpstr>20_Slide 1 Plain</vt:lpstr>
      <vt:lpstr>2_Title 3</vt:lpstr>
      <vt:lpstr>21_Slide 1 Plain</vt:lpstr>
      <vt:lpstr>22_Slide 1 Plain</vt:lpstr>
      <vt:lpstr>23_Slide 1 Plain</vt:lpstr>
      <vt:lpstr>24_Slide 1 Plain</vt:lpstr>
      <vt:lpstr>25_Slide 1 Plain</vt:lpstr>
      <vt:lpstr>26_Slide 1 Plain</vt:lpstr>
      <vt:lpstr>3_Office Theme</vt:lpstr>
      <vt:lpstr>27_Slide 1 Plain</vt:lpstr>
      <vt:lpstr>2_Title</vt:lpstr>
      <vt:lpstr>3_Slide 1</vt:lpstr>
      <vt:lpstr>1_Slide 1</vt:lpstr>
      <vt:lpstr>1_Title</vt:lpstr>
      <vt:lpstr>2_Slide 1</vt:lpstr>
      <vt:lpstr>3_Title</vt:lpstr>
      <vt:lpstr>1_Slide 2B</vt:lpstr>
      <vt:lpstr>28_Slide 1 Plain</vt:lpstr>
      <vt:lpstr>4_Slide 1</vt:lpstr>
      <vt:lpstr>Innovations: Measles Programmatic Risk Assessments</vt:lpstr>
      <vt:lpstr>PowerPoint Presentation</vt:lpstr>
      <vt:lpstr>Measles Risk Assessments</vt:lpstr>
      <vt:lpstr>Intended Uses</vt:lpstr>
      <vt:lpstr>Data Inputs</vt:lpstr>
      <vt:lpstr>PowerPoint Presentation</vt:lpstr>
      <vt:lpstr>1. Population Immunity</vt:lpstr>
      <vt:lpstr>2. Surveillance Performance</vt:lpstr>
      <vt:lpstr>3. Immunization Services Delivery Program Performance</vt:lpstr>
      <vt:lpstr>4. Threats</vt:lpstr>
      <vt:lpstr>Risk Tool Software Package</vt:lpstr>
      <vt:lpstr>Risk Tool Software Package - Setup Guide</vt:lpstr>
      <vt:lpstr>Risk Tool Spreadsheet: Data Entry</vt:lpstr>
      <vt:lpstr>Risk Tool Spreadsheet: Indicator Categories and Total Risk Points</vt:lpstr>
      <vt:lpstr>Risk Tool Software Package</vt:lpstr>
      <vt:lpstr>Risk Tool Software Package</vt:lpstr>
      <vt:lpstr>Challenges and Lessons Learned</vt:lpstr>
      <vt:lpstr>Future Next Steps</vt:lpstr>
      <vt:lpstr>Thank You</vt:lpstr>
      <vt:lpstr>PowerPoint Presentation</vt:lpstr>
      <vt:lpstr>Cut-off Criteria for Risk Categories</vt:lpstr>
      <vt:lpstr>Limitations</vt:lpstr>
    </vt:vector>
  </TitlesOfParts>
  <Company>Cabin + Cub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fez9@cdc.gov</dc:creator>
  <cp:lastModifiedBy>Goodson, James (CDC/CGH/GID)</cp:lastModifiedBy>
  <cp:revision>692</cp:revision>
  <cp:lastPrinted>2014-06-13T20:21:56Z</cp:lastPrinted>
  <dcterms:created xsi:type="dcterms:W3CDTF">2013-04-22T22:11:39Z</dcterms:created>
  <dcterms:modified xsi:type="dcterms:W3CDTF">2016-06-23T05:12:29Z</dcterms:modified>
</cp:coreProperties>
</file>