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430D-701D-432B-A1BC-FEF850BD90A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67D0A-02BD-48F1-823E-25AD08A6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1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67D0A-02BD-48F1-823E-25AD08A6CB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6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67D0A-02BD-48F1-823E-25AD08A6CB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19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5286-ABB4-4A72-892D-9BF2A9B13C35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FA9-F4B0-4DB7-97CE-A8B26BDA1F0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15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5286-ABB4-4A72-892D-9BF2A9B13C35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FA9-F4B0-4DB7-97CE-A8B26BDA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7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5286-ABB4-4A72-892D-9BF2A9B13C35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FA9-F4B0-4DB7-97CE-A8B26BDA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7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5286-ABB4-4A72-892D-9BF2A9B13C35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FA9-F4B0-4DB7-97CE-A8B26BDA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8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5286-ABB4-4A72-892D-9BF2A9B13C35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FA9-F4B0-4DB7-97CE-A8B26BDA1F0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12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5286-ABB4-4A72-892D-9BF2A9B13C35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FA9-F4B0-4DB7-97CE-A8B26BDA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5286-ABB4-4A72-892D-9BF2A9B13C35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FA9-F4B0-4DB7-97CE-A8B26BDA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5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5286-ABB4-4A72-892D-9BF2A9B13C35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FA9-F4B0-4DB7-97CE-A8B26BDA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7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5286-ABB4-4A72-892D-9BF2A9B13C35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FA9-F4B0-4DB7-97CE-A8B26BDA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3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90A5286-ABB4-4A72-892D-9BF2A9B13C35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E99FA9-F4B0-4DB7-97CE-A8B26BDA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1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5286-ABB4-4A72-892D-9BF2A9B13C35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FA9-F4B0-4DB7-97CE-A8B26BDA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0A5286-ABB4-4A72-892D-9BF2A9B13C35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9E99FA9-F4B0-4DB7-97CE-A8B26BDA1F0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11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Status of the WHO measles and rubella laboratory manual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2517" y="2429470"/>
            <a:ext cx="87318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Accelerating progress towards measles and rubella elimination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Geneva, Switzerland 21-23 June 2016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3627" y="4800600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Jenny Rota, WHO consultant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2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5915" y="399549"/>
            <a:ext cx="1026522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Goal is to update information to reflect current responsibilities of the network, provide best practices, resources and guidelines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Five new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chapters primarily focus on support for elimination of measles and rubella: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Laboratory’s role and responsibility in verification of elimination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serosurveys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determination of population immunity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Case ascertainment in elimination setting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Expanding use of RT-PCR for diagnostic purposes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Emphasis on molecular epidemiology, analysis using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RUBeNS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669486" y="6400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0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2371" y="699941"/>
            <a:ext cx="994954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Features of the new edition of the lab manual: </a:t>
            </a:r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Chapters of manual available as web pages with hyperlinks 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annexes*,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to related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in other chapters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in annexes can be comprehensive without lengthening core manual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Easy navigation to related topics and information in other sections or other chapters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Pdf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format facilitates updating and printer friendly without need to download entire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Annexes to consist of protocols, supplemental information, instructions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549743" y="64225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9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7242" y="200093"/>
            <a:ext cx="8343951" cy="615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 efforts directed toward drafting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chapters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Drafted in collaboration with members of lab manual working group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Generating first draft is a process… a reasonably complete first draft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of new chapters is nearly complete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Other chapters of manual with significant updating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expanded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 well underway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 management and reporting of laboratory results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assurance and quality control in network laboratories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Antibody assays for measles and rubella diagnosis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80" y="1820789"/>
            <a:ext cx="2475191" cy="14570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38857" y="64209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2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331089" y="162046"/>
            <a:ext cx="9375493" cy="50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684" y="2668085"/>
            <a:ext cx="4011516" cy="8352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684" y="1736324"/>
            <a:ext cx="4011516" cy="8352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551" y="1730577"/>
            <a:ext cx="4011516" cy="8352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551" y="806410"/>
            <a:ext cx="4011516" cy="835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684" y="808380"/>
            <a:ext cx="4011516" cy="8352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53226" y="254521"/>
            <a:ext cx="5485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 Measles and Rubella Laboratory Manual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3678" y="1041716"/>
            <a:ext cx="38475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 1: Measles and Rubella: Overview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3678" y="1905736"/>
            <a:ext cx="38136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 2: The measles and rubella global</a:t>
            </a: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laboratory network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795" y="3623093"/>
            <a:ext cx="4011516" cy="8352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684" y="4556767"/>
            <a:ext cx="4011516" cy="8352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684" y="3623000"/>
            <a:ext cx="4011516" cy="83522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41684" y="2799247"/>
            <a:ext cx="4538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 3: Clinical samples for measles</a:t>
            </a: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and rubella antibody and molecular testing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1683" y="3740736"/>
            <a:ext cx="36300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 4: Antibody assays for measles </a:t>
            </a: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and rubella diagnosis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85194" y="1018571"/>
            <a:ext cx="2075283" cy="34919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88308" y="1329657"/>
            <a:ext cx="20313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Lab Manual home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Cover page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List of abbreviations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Annexes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41683" y="4665119"/>
            <a:ext cx="38344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 5: Virus isolation and identification</a:t>
            </a: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of measles  and rubella in cell culture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80523" y="943190"/>
            <a:ext cx="34307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 7: Molecular epidemiology of </a:t>
            </a: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measles and rubella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68047" y="1763191"/>
            <a:ext cx="378501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 8: Measles and rubella diagnosis </a:t>
            </a: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and surveillance in low prevalence and</a:t>
            </a: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post-elimination settings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551" y="4565641"/>
            <a:ext cx="4011516" cy="835224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7080523" y="2847547"/>
            <a:ext cx="34628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 9: Determination of individual </a:t>
            </a: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and population immune status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684" y="5461836"/>
            <a:ext cx="4011516" cy="835224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553428" y="58799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593862" y="5568018"/>
            <a:ext cx="39071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 6: Nucleic acid detection (RT-PCR)</a:t>
            </a: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molecular diagnosis of measles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54795" y="3776197"/>
            <a:ext cx="404469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 10: Laboratory support for the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erification of elimination of measles and rubella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795" y="2666689"/>
            <a:ext cx="4011516" cy="83522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1" y="5484510"/>
            <a:ext cx="4011516" cy="835224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966551" y="4685828"/>
            <a:ext cx="40047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 11: Data management and reporting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f laboratory results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41476" y="5555672"/>
            <a:ext cx="3825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 12: Quality assurance and quality 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ontrol in network laboratories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71514" y="6411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1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708" y="803799"/>
            <a:ext cx="1016363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first draft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chapters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material needed for annexes and organize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drafts of the annexes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which tables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figures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include with the chapters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to review literature and other resources (especially WHO and regional publications) to assure that information is aligned with WHO recommendations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97343" y="6400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2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6540" y="724795"/>
            <a:ext cx="1085611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Timeline to be discussed in working group meeting Friday 24 June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Provisional timeline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and revise (in progress)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complete first drafts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chapters with working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group members through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15 August </a:t>
            </a:r>
            <a:endParaRPr lang="en-US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review and input from regional laboratory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coordinators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15 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August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– 30 September</a:t>
            </a:r>
            <a:endParaRPr lang="en-US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Preliminary advance drafts of chapters with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annexes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available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Solicit feedback from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GMRLN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15 October-15 November </a:t>
            </a:r>
            <a:endParaRPr lang="en-US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Full draft with annexes completed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prior to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06200" y="6411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7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262" y="1516284"/>
            <a:ext cx="96185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Lab manual working group:    Mick Mulders, David Featherstone, Kevin Brown, David Brown,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Paul Rota, Marilda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Siquiera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Joe Icenogle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410" y="311934"/>
            <a:ext cx="2568381" cy="24087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97410" y="300359"/>
            <a:ext cx="2568381" cy="2362400"/>
          </a:xfrm>
          <a:prstGeom prst="rect">
            <a:avLst/>
          </a:prstGeom>
          <a:noFill/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1633</TotalTime>
  <Words>364</Words>
  <Application>Microsoft Office PowerPoint</Application>
  <PresentationFormat>Widescreen</PresentationFormat>
  <Paragraphs>132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Status of the WHO measles and rubella laboratory manual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</dc:creator>
  <cp:lastModifiedBy>Jenny</cp:lastModifiedBy>
  <cp:revision>75</cp:revision>
  <cp:lastPrinted>2016-06-17T14:25:07Z</cp:lastPrinted>
  <dcterms:created xsi:type="dcterms:W3CDTF">2016-06-14T19:01:45Z</dcterms:created>
  <dcterms:modified xsi:type="dcterms:W3CDTF">2016-06-17T14:59:40Z</dcterms:modified>
</cp:coreProperties>
</file>