
<file path=[Content_Types].xml><?xml version="1.0" encoding="utf-8"?>
<Types xmlns="http://schemas.openxmlformats.org/package/2006/content-types">
  <Default Extension="png" ContentType="image/png"/>
  <Default Extension="jpeg" ContentType="image/jpeg"/>
  <Default Extension="mov" ContentType="video/quicktime"/>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56" r:id="rId2"/>
    <p:sldId id="258" r:id="rId3"/>
    <p:sldId id="261" r:id="rId4"/>
    <p:sldId id="265" r:id="rId5"/>
    <p:sldId id="259" r:id="rId6"/>
    <p:sldId id="262" r:id="rId7"/>
    <p:sldId id="260" r:id="rId8"/>
    <p:sldId id="263" r:id="rId9"/>
    <p:sldId id="257" r:id="rId10"/>
    <p:sldId id="264" r:id="rId11"/>
    <p:sldId id="266"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p:scale>
          <a:sx n="100" d="100"/>
          <a:sy n="100" d="100"/>
        </p:scale>
        <p:origin x="138" y="2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F6F67C0-5991-4685-A402-03F698A9859C}"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E845C558-7DA7-439E-8CA5-32CF23F6497E}">
      <dgm:prSet phldrT="[Text]"/>
      <dgm:spPr/>
      <dgm:t>
        <a:bodyPr/>
        <a:lstStyle/>
        <a:p>
          <a:r>
            <a:rPr lang="en-US" b="1" dirty="0" smtClean="0"/>
            <a:t>MEASURE</a:t>
          </a:r>
          <a:endParaRPr lang="en-US" b="1" dirty="0"/>
        </a:p>
      </dgm:t>
    </dgm:pt>
    <dgm:pt modelId="{744AB481-E7C2-4145-A615-1AA59272E90A}" type="parTrans" cxnId="{E1E7FE47-A736-4FAF-ACED-0314023FC7AC}">
      <dgm:prSet/>
      <dgm:spPr/>
      <dgm:t>
        <a:bodyPr/>
        <a:lstStyle/>
        <a:p>
          <a:endParaRPr lang="en-US"/>
        </a:p>
      </dgm:t>
    </dgm:pt>
    <dgm:pt modelId="{E4D0C3D7-0D81-4BD7-B39E-7D4A1B9FBE94}" type="sibTrans" cxnId="{E1E7FE47-A736-4FAF-ACED-0314023FC7AC}">
      <dgm:prSet/>
      <dgm:spPr/>
      <dgm:t>
        <a:bodyPr/>
        <a:lstStyle/>
        <a:p>
          <a:endParaRPr lang="en-US"/>
        </a:p>
      </dgm:t>
    </dgm:pt>
    <dgm:pt modelId="{57D75D24-70CF-4679-BF7A-CEE3318047AD}">
      <dgm:prSet phldrT="[Text]"/>
      <dgm:spPr/>
      <dgm:t>
        <a:bodyPr/>
        <a:lstStyle/>
        <a:p>
          <a:r>
            <a:rPr lang="en-US" b="1" dirty="0" smtClean="0"/>
            <a:t>REPORT</a:t>
          </a:r>
          <a:endParaRPr lang="en-US" b="1" dirty="0"/>
        </a:p>
      </dgm:t>
    </dgm:pt>
    <dgm:pt modelId="{0D912FDC-BF26-4B18-AA31-3EC748F1E0A1}" type="parTrans" cxnId="{5EAC5AA6-3376-4C76-804C-EF4D4D6AB972}">
      <dgm:prSet/>
      <dgm:spPr/>
      <dgm:t>
        <a:bodyPr/>
        <a:lstStyle/>
        <a:p>
          <a:endParaRPr lang="en-US"/>
        </a:p>
      </dgm:t>
    </dgm:pt>
    <dgm:pt modelId="{D0669A46-B042-444C-B529-2077970D16A9}" type="sibTrans" cxnId="{5EAC5AA6-3376-4C76-804C-EF4D4D6AB972}">
      <dgm:prSet/>
      <dgm:spPr/>
      <dgm:t>
        <a:bodyPr/>
        <a:lstStyle/>
        <a:p>
          <a:endParaRPr lang="en-US"/>
        </a:p>
      </dgm:t>
    </dgm:pt>
    <dgm:pt modelId="{8D65871D-5A9A-4802-8097-95297147BE8D}">
      <dgm:prSet phldrT="[Text]"/>
      <dgm:spPr/>
      <dgm:t>
        <a:bodyPr/>
        <a:lstStyle/>
        <a:p>
          <a:r>
            <a:rPr lang="en-US" b="1" dirty="0" smtClean="0"/>
            <a:t>LEARN</a:t>
          </a:r>
          <a:endParaRPr lang="en-US" b="1" dirty="0"/>
        </a:p>
      </dgm:t>
    </dgm:pt>
    <dgm:pt modelId="{D722C2FA-18B5-413A-A2C3-ECF129C0EEA7}" type="parTrans" cxnId="{2CD8C209-BC70-4D75-AF36-364CA0E56658}">
      <dgm:prSet/>
      <dgm:spPr/>
      <dgm:t>
        <a:bodyPr/>
        <a:lstStyle/>
        <a:p>
          <a:endParaRPr lang="en-US"/>
        </a:p>
      </dgm:t>
    </dgm:pt>
    <dgm:pt modelId="{0BEDA252-6658-45F0-AD93-8E815E0A9A1F}" type="sibTrans" cxnId="{2CD8C209-BC70-4D75-AF36-364CA0E56658}">
      <dgm:prSet/>
      <dgm:spPr/>
      <dgm:t>
        <a:bodyPr/>
        <a:lstStyle/>
        <a:p>
          <a:endParaRPr lang="en-US"/>
        </a:p>
      </dgm:t>
    </dgm:pt>
    <dgm:pt modelId="{77384593-4220-4F89-83BC-40FB3968A7A8}">
      <dgm:prSet phldrT="[Text]"/>
      <dgm:spPr/>
      <dgm:t>
        <a:bodyPr/>
        <a:lstStyle/>
        <a:p>
          <a:r>
            <a:rPr lang="en-US" b="1" dirty="0" smtClean="0"/>
            <a:t>APPLY</a:t>
          </a:r>
          <a:endParaRPr lang="en-US" b="1" dirty="0"/>
        </a:p>
      </dgm:t>
    </dgm:pt>
    <dgm:pt modelId="{B9EFA491-C6A6-4C24-840D-B53C1C68D6CF}" type="parTrans" cxnId="{2002046A-45B8-4ADB-B282-CE5D5E99FF4E}">
      <dgm:prSet/>
      <dgm:spPr/>
      <dgm:t>
        <a:bodyPr/>
        <a:lstStyle/>
        <a:p>
          <a:endParaRPr lang="en-US"/>
        </a:p>
      </dgm:t>
    </dgm:pt>
    <dgm:pt modelId="{7535E020-E077-4C09-8600-DA9B54FF69A2}" type="sibTrans" cxnId="{2002046A-45B8-4ADB-B282-CE5D5E99FF4E}">
      <dgm:prSet/>
      <dgm:spPr/>
      <dgm:t>
        <a:bodyPr/>
        <a:lstStyle/>
        <a:p>
          <a:endParaRPr lang="en-US"/>
        </a:p>
      </dgm:t>
    </dgm:pt>
    <dgm:pt modelId="{C221F3ED-5C65-41DE-9199-9EBB23281168}">
      <dgm:prSet phldrT="[Text]"/>
      <dgm:spPr/>
      <dgm:t>
        <a:bodyPr/>
        <a:lstStyle/>
        <a:p>
          <a:r>
            <a:rPr lang="en-US" b="1" dirty="0" smtClean="0"/>
            <a:t>PLAN</a:t>
          </a:r>
          <a:endParaRPr lang="en-US" b="1" dirty="0"/>
        </a:p>
      </dgm:t>
    </dgm:pt>
    <dgm:pt modelId="{7361511A-A9F9-4FD9-9E4E-97657BFE7A39}" type="parTrans" cxnId="{9522221E-92B0-4FFD-90DB-FB7249B749F8}">
      <dgm:prSet/>
      <dgm:spPr/>
      <dgm:t>
        <a:bodyPr/>
        <a:lstStyle/>
        <a:p>
          <a:endParaRPr lang="en-US"/>
        </a:p>
      </dgm:t>
    </dgm:pt>
    <dgm:pt modelId="{6DF4245A-CB6D-4384-9B39-F848C76E0847}" type="sibTrans" cxnId="{9522221E-92B0-4FFD-90DB-FB7249B749F8}">
      <dgm:prSet/>
      <dgm:spPr/>
      <dgm:t>
        <a:bodyPr/>
        <a:lstStyle/>
        <a:p>
          <a:endParaRPr lang="en-US"/>
        </a:p>
      </dgm:t>
    </dgm:pt>
    <dgm:pt modelId="{EB9DCA31-6877-4564-833E-5E6928948E28}">
      <dgm:prSet phldrT="[Text]"/>
      <dgm:spPr/>
      <dgm:t>
        <a:bodyPr/>
        <a:lstStyle/>
        <a:p>
          <a:r>
            <a:rPr lang="en-US" b="1" smtClean="0"/>
            <a:t>DO</a:t>
          </a:r>
          <a:endParaRPr lang="en-US" b="1" dirty="0"/>
        </a:p>
      </dgm:t>
    </dgm:pt>
    <dgm:pt modelId="{1D426BA4-2D21-45BE-AF7B-C7618111F982}" type="parTrans" cxnId="{497CFEA7-8F42-467C-86FC-0043B2266A89}">
      <dgm:prSet/>
      <dgm:spPr/>
      <dgm:t>
        <a:bodyPr/>
        <a:lstStyle/>
        <a:p>
          <a:endParaRPr lang="en-US"/>
        </a:p>
      </dgm:t>
    </dgm:pt>
    <dgm:pt modelId="{D30D1A4F-8843-4EE6-8D71-DF3E2B384093}" type="sibTrans" cxnId="{497CFEA7-8F42-467C-86FC-0043B2266A89}">
      <dgm:prSet/>
      <dgm:spPr/>
      <dgm:t>
        <a:bodyPr/>
        <a:lstStyle/>
        <a:p>
          <a:endParaRPr lang="en-US"/>
        </a:p>
      </dgm:t>
    </dgm:pt>
    <dgm:pt modelId="{96AC9769-FFCB-41F3-827D-B17AA6C9F71A}" type="pres">
      <dgm:prSet presAssocID="{8F6F67C0-5991-4685-A402-03F698A9859C}" presName="cycle" presStyleCnt="0">
        <dgm:presLayoutVars>
          <dgm:dir/>
          <dgm:resizeHandles val="exact"/>
        </dgm:presLayoutVars>
      </dgm:prSet>
      <dgm:spPr/>
    </dgm:pt>
    <dgm:pt modelId="{59957BD6-AE60-4A98-8707-B2DCB391350E}" type="pres">
      <dgm:prSet presAssocID="{C221F3ED-5C65-41DE-9199-9EBB23281168}" presName="node" presStyleLbl="node1" presStyleIdx="0" presStyleCnt="6">
        <dgm:presLayoutVars>
          <dgm:bulletEnabled val="1"/>
        </dgm:presLayoutVars>
      </dgm:prSet>
      <dgm:spPr/>
      <dgm:t>
        <a:bodyPr/>
        <a:lstStyle/>
        <a:p>
          <a:endParaRPr lang="en-US"/>
        </a:p>
      </dgm:t>
    </dgm:pt>
    <dgm:pt modelId="{113A1005-358C-428E-B90F-113FC426AFBD}" type="pres">
      <dgm:prSet presAssocID="{6DF4245A-CB6D-4384-9B39-F848C76E0847}" presName="sibTrans" presStyleLbl="sibTrans2D1" presStyleIdx="0" presStyleCnt="6"/>
      <dgm:spPr/>
    </dgm:pt>
    <dgm:pt modelId="{EE16BC4B-267E-4CA9-9E4F-C208A3B7CA44}" type="pres">
      <dgm:prSet presAssocID="{6DF4245A-CB6D-4384-9B39-F848C76E0847}" presName="connectorText" presStyleLbl="sibTrans2D1" presStyleIdx="0" presStyleCnt="6"/>
      <dgm:spPr/>
    </dgm:pt>
    <dgm:pt modelId="{E6604CB6-D185-4086-BAFE-1DEC504640F7}" type="pres">
      <dgm:prSet presAssocID="{EB9DCA31-6877-4564-833E-5E6928948E28}" presName="node" presStyleLbl="node1" presStyleIdx="1" presStyleCnt="6">
        <dgm:presLayoutVars>
          <dgm:bulletEnabled val="1"/>
        </dgm:presLayoutVars>
      </dgm:prSet>
      <dgm:spPr/>
    </dgm:pt>
    <dgm:pt modelId="{4A310472-7EBD-4408-B4C9-33DFB375D6E2}" type="pres">
      <dgm:prSet presAssocID="{D30D1A4F-8843-4EE6-8D71-DF3E2B384093}" presName="sibTrans" presStyleLbl="sibTrans2D1" presStyleIdx="1" presStyleCnt="6"/>
      <dgm:spPr/>
    </dgm:pt>
    <dgm:pt modelId="{D225EC6E-9F0F-43FC-A716-21CE4D3B92D6}" type="pres">
      <dgm:prSet presAssocID="{D30D1A4F-8843-4EE6-8D71-DF3E2B384093}" presName="connectorText" presStyleLbl="sibTrans2D1" presStyleIdx="1" presStyleCnt="6"/>
      <dgm:spPr/>
    </dgm:pt>
    <dgm:pt modelId="{80C5213A-392A-4789-B2AC-BCA156261FB4}" type="pres">
      <dgm:prSet presAssocID="{E845C558-7DA7-439E-8CA5-32CF23F6497E}" presName="node" presStyleLbl="node1" presStyleIdx="2" presStyleCnt="6">
        <dgm:presLayoutVars>
          <dgm:bulletEnabled val="1"/>
        </dgm:presLayoutVars>
      </dgm:prSet>
      <dgm:spPr/>
      <dgm:t>
        <a:bodyPr/>
        <a:lstStyle/>
        <a:p>
          <a:endParaRPr lang="en-US"/>
        </a:p>
      </dgm:t>
    </dgm:pt>
    <dgm:pt modelId="{AD11CF9F-4470-4835-88A8-258332743DCF}" type="pres">
      <dgm:prSet presAssocID="{E4D0C3D7-0D81-4BD7-B39E-7D4A1B9FBE94}" presName="sibTrans" presStyleLbl="sibTrans2D1" presStyleIdx="2" presStyleCnt="6"/>
      <dgm:spPr/>
    </dgm:pt>
    <dgm:pt modelId="{8540E8EB-6D27-45F4-9612-D34E5C029C6D}" type="pres">
      <dgm:prSet presAssocID="{E4D0C3D7-0D81-4BD7-B39E-7D4A1B9FBE94}" presName="connectorText" presStyleLbl="sibTrans2D1" presStyleIdx="2" presStyleCnt="6"/>
      <dgm:spPr/>
    </dgm:pt>
    <dgm:pt modelId="{92E36140-9091-491D-95A8-DE2DAA4D5461}" type="pres">
      <dgm:prSet presAssocID="{57D75D24-70CF-4679-BF7A-CEE3318047AD}" presName="node" presStyleLbl="node1" presStyleIdx="3" presStyleCnt="6">
        <dgm:presLayoutVars>
          <dgm:bulletEnabled val="1"/>
        </dgm:presLayoutVars>
      </dgm:prSet>
      <dgm:spPr/>
    </dgm:pt>
    <dgm:pt modelId="{38F05D91-A2A5-4EA8-AECE-F5D59331BBDD}" type="pres">
      <dgm:prSet presAssocID="{D0669A46-B042-444C-B529-2077970D16A9}" presName="sibTrans" presStyleLbl="sibTrans2D1" presStyleIdx="3" presStyleCnt="6"/>
      <dgm:spPr/>
    </dgm:pt>
    <dgm:pt modelId="{A2B675F7-E3C0-4DE5-9A86-17D5FBDE2A46}" type="pres">
      <dgm:prSet presAssocID="{D0669A46-B042-444C-B529-2077970D16A9}" presName="connectorText" presStyleLbl="sibTrans2D1" presStyleIdx="3" presStyleCnt="6"/>
      <dgm:spPr/>
    </dgm:pt>
    <dgm:pt modelId="{F2ED95BA-E796-4529-B811-8A2CF501ECD3}" type="pres">
      <dgm:prSet presAssocID="{8D65871D-5A9A-4802-8097-95297147BE8D}" presName="node" presStyleLbl="node1" presStyleIdx="4" presStyleCnt="6">
        <dgm:presLayoutVars>
          <dgm:bulletEnabled val="1"/>
        </dgm:presLayoutVars>
      </dgm:prSet>
      <dgm:spPr/>
    </dgm:pt>
    <dgm:pt modelId="{F83CE2E9-DDA3-4D88-B0D1-62252E590A6F}" type="pres">
      <dgm:prSet presAssocID="{0BEDA252-6658-45F0-AD93-8E815E0A9A1F}" presName="sibTrans" presStyleLbl="sibTrans2D1" presStyleIdx="4" presStyleCnt="6"/>
      <dgm:spPr/>
    </dgm:pt>
    <dgm:pt modelId="{B5C5B596-35E2-46B1-B317-A0DA5F9A4BED}" type="pres">
      <dgm:prSet presAssocID="{0BEDA252-6658-45F0-AD93-8E815E0A9A1F}" presName="connectorText" presStyleLbl="sibTrans2D1" presStyleIdx="4" presStyleCnt="6"/>
      <dgm:spPr/>
    </dgm:pt>
    <dgm:pt modelId="{94B3E015-9B8C-43B3-8B5A-E9478707EA74}" type="pres">
      <dgm:prSet presAssocID="{77384593-4220-4F89-83BC-40FB3968A7A8}" presName="node" presStyleLbl="node1" presStyleIdx="5" presStyleCnt="6">
        <dgm:presLayoutVars>
          <dgm:bulletEnabled val="1"/>
        </dgm:presLayoutVars>
      </dgm:prSet>
      <dgm:spPr/>
    </dgm:pt>
    <dgm:pt modelId="{343810C5-2E6C-4566-93D0-8E93CDB846FE}" type="pres">
      <dgm:prSet presAssocID="{7535E020-E077-4C09-8600-DA9B54FF69A2}" presName="sibTrans" presStyleLbl="sibTrans2D1" presStyleIdx="5" presStyleCnt="6"/>
      <dgm:spPr/>
    </dgm:pt>
    <dgm:pt modelId="{BFD5D985-AD71-4E58-B3C1-DD7ADA633599}" type="pres">
      <dgm:prSet presAssocID="{7535E020-E077-4C09-8600-DA9B54FF69A2}" presName="connectorText" presStyleLbl="sibTrans2D1" presStyleIdx="5" presStyleCnt="6"/>
      <dgm:spPr/>
    </dgm:pt>
  </dgm:ptLst>
  <dgm:cxnLst>
    <dgm:cxn modelId="{2CD8C209-BC70-4D75-AF36-364CA0E56658}" srcId="{8F6F67C0-5991-4685-A402-03F698A9859C}" destId="{8D65871D-5A9A-4802-8097-95297147BE8D}" srcOrd="4" destOrd="0" parTransId="{D722C2FA-18B5-413A-A2C3-ECF129C0EEA7}" sibTransId="{0BEDA252-6658-45F0-AD93-8E815E0A9A1F}"/>
    <dgm:cxn modelId="{66A0FE44-8040-449F-BF6F-4E29EDB03A1B}" type="presOf" srcId="{E4D0C3D7-0D81-4BD7-B39E-7D4A1B9FBE94}" destId="{AD11CF9F-4470-4835-88A8-258332743DCF}" srcOrd="0" destOrd="0" presId="urn:microsoft.com/office/officeart/2005/8/layout/cycle2"/>
    <dgm:cxn modelId="{5EAC5AA6-3376-4C76-804C-EF4D4D6AB972}" srcId="{8F6F67C0-5991-4685-A402-03F698A9859C}" destId="{57D75D24-70CF-4679-BF7A-CEE3318047AD}" srcOrd="3" destOrd="0" parTransId="{0D912FDC-BF26-4B18-AA31-3EC748F1E0A1}" sibTransId="{D0669A46-B042-444C-B529-2077970D16A9}"/>
    <dgm:cxn modelId="{70834A2D-F19D-4A62-8400-5FB1EFF69EBC}" type="presOf" srcId="{C221F3ED-5C65-41DE-9199-9EBB23281168}" destId="{59957BD6-AE60-4A98-8707-B2DCB391350E}" srcOrd="0" destOrd="0" presId="urn:microsoft.com/office/officeart/2005/8/layout/cycle2"/>
    <dgm:cxn modelId="{B23B1418-7906-40FC-998F-61E5AC82B616}" type="presOf" srcId="{D30D1A4F-8843-4EE6-8D71-DF3E2B384093}" destId="{4A310472-7EBD-4408-B4C9-33DFB375D6E2}" srcOrd="0" destOrd="0" presId="urn:microsoft.com/office/officeart/2005/8/layout/cycle2"/>
    <dgm:cxn modelId="{C569AC99-1C13-4E39-9667-62D73136C45E}" type="presOf" srcId="{0BEDA252-6658-45F0-AD93-8E815E0A9A1F}" destId="{F83CE2E9-DDA3-4D88-B0D1-62252E590A6F}" srcOrd="0" destOrd="0" presId="urn:microsoft.com/office/officeart/2005/8/layout/cycle2"/>
    <dgm:cxn modelId="{A95B4CA1-DE09-41E9-B6C4-2F5EF1DABCCF}" type="presOf" srcId="{D0669A46-B042-444C-B529-2077970D16A9}" destId="{38F05D91-A2A5-4EA8-AECE-F5D59331BBDD}" srcOrd="0" destOrd="0" presId="urn:microsoft.com/office/officeart/2005/8/layout/cycle2"/>
    <dgm:cxn modelId="{9FD25206-B564-4528-816D-4417DF2C8AFD}" type="presOf" srcId="{E4D0C3D7-0D81-4BD7-B39E-7D4A1B9FBE94}" destId="{8540E8EB-6D27-45F4-9612-D34E5C029C6D}" srcOrd="1" destOrd="0" presId="urn:microsoft.com/office/officeart/2005/8/layout/cycle2"/>
    <dgm:cxn modelId="{6CAC1392-DA69-448B-B3AA-6451AEA7F4DC}" type="presOf" srcId="{0BEDA252-6658-45F0-AD93-8E815E0A9A1F}" destId="{B5C5B596-35E2-46B1-B317-A0DA5F9A4BED}" srcOrd="1" destOrd="0" presId="urn:microsoft.com/office/officeart/2005/8/layout/cycle2"/>
    <dgm:cxn modelId="{B7A11B79-2137-46CA-8EBF-435897963BB1}" type="presOf" srcId="{7535E020-E077-4C09-8600-DA9B54FF69A2}" destId="{343810C5-2E6C-4566-93D0-8E93CDB846FE}" srcOrd="0" destOrd="0" presId="urn:microsoft.com/office/officeart/2005/8/layout/cycle2"/>
    <dgm:cxn modelId="{51B88B72-F2D9-4E5F-9A1D-52DC48CE42D1}" type="presOf" srcId="{EB9DCA31-6877-4564-833E-5E6928948E28}" destId="{E6604CB6-D185-4086-BAFE-1DEC504640F7}" srcOrd="0" destOrd="0" presId="urn:microsoft.com/office/officeart/2005/8/layout/cycle2"/>
    <dgm:cxn modelId="{B8104C7E-56B8-4CBE-8D18-C3A908D65DBE}" type="presOf" srcId="{7535E020-E077-4C09-8600-DA9B54FF69A2}" destId="{BFD5D985-AD71-4E58-B3C1-DD7ADA633599}" srcOrd="1" destOrd="0" presId="urn:microsoft.com/office/officeart/2005/8/layout/cycle2"/>
    <dgm:cxn modelId="{3164AAB0-CCFB-40F9-8553-5F96EDE9FEDA}" type="presOf" srcId="{57D75D24-70CF-4679-BF7A-CEE3318047AD}" destId="{92E36140-9091-491D-95A8-DE2DAA4D5461}" srcOrd="0" destOrd="0" presId="urn:microsoft.com/office/officeart/2005/8/layout/cycle2"/>
    <dgm:cxn modelId="{91CD8E0F-FB01-4B20-B0BF-5D3DFA5A66D8}" type="presOf" srcId="{6DF4245A-CB6D-4384-9B39-F848C76E0847}" destId="{113A1005-358C-428E-B90F-113FC426AFBD}" srcOrd="0" destOrd="0" presId="urn:microsoft.com/office/officeart/2005/8/layout/cycle2"/>
    <dgm:cxn modelId="{3D1DC0C8-F322-4A41-AC9E-7E5E075DB7FE}" type="presOf" srcId="{D30D1A4F-8843-4EE6-8D71-DF3E2B384093}" destId="{D225EC6E-9F0F-43FC-A716-21CE4D3B92D6}" srcOrd="1" destOrd="0" presId="urn:microsoft.com/office/officeart/2005/8/layout/cycle2"/>
    <dgm:cxn modelId="{C294A8A5-74D7-472D-AA3D-5E056BA9BA06}" type="presOf" srcId="{77384593-4220-4F89-83BC-40FB3968A7A8}" destId="{94B3E015-9B8C-43B3-8B5A-E9478707EA74}" srcOrd="0" destOrd="0" presId="urn:microsoft.com/office/officeart/2005/8/layout/cycle2"/>
    <dgm:cxn modelId="{1BD8EE9F-347F-4D1C-9F98-BCFD29366282}" type="presOf" srcId="{D0669A46-B042-444C-B529-2077970D16A9}" destId="{A2B675F7-E3C0-4DE5-9A86-17D5FBDE2A46}" srcOrd="1" destOrd="0" presId="urn:microsoft.com/office/officeart/2005/8/layout/cycle2"/>
    <dgm:cxn modelId="{9522221E-92B0-4FFD-90DB-FB7249B749F8}" srcId="{8F6F67C0-5991-4685-A402-03F698A9859C}" destId="{C221F3ED-5C65-41DE-9199-9EBB23281168}" srcOrd="0" destOrd="0" parTransId="{7361511A-A9F9-4FD9-9E4E-97657BFE7A39}" sibTransId="{6DF4245A-CB6D-4384-9B39-F848C76E0847}"/>
    <dgm:cxn modelId="{AA9DAA1B-5CF1-480D-B4F7-92E73F305500}" type="presOf" srcId="{8D65871D-5A9A-4802-8097-95297147BE8D}" destId="{F2ED95BA-E796-4529-B811-8A2CF501ECD3}" srcOrd="0" destOrd="0" presId="urn:microsoft.com/office/officeart/2005/8/layout/cycle2"/>
    <dgm:cxn modelId="{943E7658-924D-4B65-8079-1F5E8066B267}" type="presOf" srcId="{8F6F67C0-5991-4685-A402-03F698A9859C}" destId="{96AC9769-FFCB-41F3-827D-B17AA6C9F71A}" srcOrd="0" destOrd="0" presId="urn:microsoft.com/office/officeart/2005/8/layout/cycle2"/>
    <dgm:cxn modelId="{E1E7FE47-A736-4FAF-ACED-0314023FC7AC}" srcId="{8F6F67C0-5991-4685-A402-03F698A9859C}" destId="{E845C558-7DA7-439E-8CA5-32CF23F6497E}" srcOrd="2" destOrd="0" parTransId="{744AB481-E7C2-4145-A615-1AA59272E90A}" sibTransId="{E4D0C3D7-0D81-4BD7-B39E-7D4A1B9FBE94}"/>
    <dgm:cxn modelId="{56DD5BFB-482A-4016-9F42-98E7D27F4210}" type="presOf" srcId="{6DF4245A-CB6D-4384-9B39-F848C76E0847}" destId="{EE16BC4B-267E-4CA9-9E4F-C208A3B7CA44}" srcOrd="1" destOrd="0" presId="urn:microsoft.com/office/officeart/2005/8/layout/cycle2"/>
    <dgm:cxn modelId="{B0F3A3B8-D773-427D-9A6D-0DC8CD2B8B76}" type="presOf" srcId="{E845C558-7DA7-439E-8CA5-32CF23F6497E}" destId="{80C5213A-392A-4789-B2AC-BCA156261FB4}" srcOrd="0" destOrd="0" presId="urn:microsoft.com/office/officeart/2005/8/layout/cycle2"/>
    <dgm:cxn modelId="{2002046A-45B8-4ADB-B282-CE5D5E99FF4E}" srcId="{8F6F67C0-5991-4685-A402-03F698A9859C}" destId="{77384593-4220-4F89-83BC-40FB3968A7A8}" srcOrd="5" destOrd="0" parTransId="{B9EFA491-C6A6-4C24-840D-B53C1C68D6CF}" sibTransId="{7535E020-E077-4C09-8600-DA9B54FF69A2}"/>
    <dgm:cxn modelId="{497CFEA7-8F42-467C-86FC-0043B2266A89}" srcId="{8F6F67C0-5991-4685-A402-03F698A9859C}" destId="{EB9DCA31-6877-4564-833E-5E6928948E28}" srcOrd="1" destOrd="0" parTransId="{1D426BA4-2D21-45BE-AF7B-C7618111F982}" sibTransId="{D30D1A4F-8843-4EE6-8D71-DF3E2B384093}"/>
    <dgm:cxn modelId="{1F8650BF-199D-4B2B-9565-FFE86B4B5ADC}" type="presParOf" srcId="{96AC9769-FFCB-41F3-827D-B17AA6C9F71A}" destId="{59957BD6-AE60-4A98-8707-B2DCB391350E}" srcOrd="0" destOrd="0" presId="urn:microsoft.com/office/officeart/2005/8/layout/cycle2"/>
    <dgm:cxn modelId="{780FAF37-22DF-489E-AFB2-10281921B330}" type="presParOf" srcId="{96AC9769-FFCB-41F3-827D-B17AA6C9F71A}" destId="{113A1005-358C-428E-B90F-113FC426AFBD}" srcOrd="1" destOrd="0" presId="urn:microsoft.com/office/officeart/2005/8/layout/cycle2"/>
    <dgm:cxn modelId="{27F79709-72EB-450A-9869-8092FDAE7017}" type="presParOf" srcId="{113A1005-358C-428E-B90F-113FC426AFBD}" destId="{EE16BC4B-267E-4CA9-9E4F-C208A3B7CA44}" srcOrd="0" destOrd="0" presId="urn:microsoft.com/office/officeart/2005/8/layout/cycle2"/>
    <dgm:cxn modelId="{28C87042-39D3-4CE3-96C9-21D028A04129}" type="presParOf" srcId="{96AC9769-FFCB-41F3-827D-B17AA6C9F71A}" destId="{E6604CB6-D185-4086-BAFE-1DEC504640F7}" srcOrd="2" destOrd="0" presId="urn:microsoft.com/office/officeart/2005/8/layout/cycle2"/>
    <dgm:cxn modelId="{C720DE6E-C22A-4757-9C4F-BB63D0AEADCB}" type="presParOf" srcId="{96AC9769-FFCB-41F3-827D-B17AA6C9F71A}" destId="{4A310472-7EBD-4408-B4C9-33DFB375D6E2}" srcOrd="3" destOrd="0" presId="urn:microsoft.com/office/officeart/2005/8/layout/cycle2"/>
    <dgm:cxn modelId="{70F53C28-D5EE-486B-910B-28CC42C20B1F}" type="presParOf" srcId="{4A310472-7EBD-4408-B4C9-33DFB375D6E2}" destId="{D225EC6E-9F0F-43FC-A716-21CE4D3B92D6}" srcOrd="0" destOrd="0" presId="urn:microsoft.com/office/officeart/2005/8/layout/cycle2"/>
    <dgm:cxn modelId="{764D8D16-C962-42A5-B86E-64502DFE6B61}" type="presParOf" srcId="{96AC9769-FFCB-41F3-827D-B17AA6C9F71A}" destId="{80C5213A-392A-4789-B2AC-BCA156261FB4}" srcOrd="4" destOrd="0" presId="urn:microsoft.com/office/officeart/2005/8/layout/cycle2"/>
    <dgm:cxn modelId="{2C5D636D-42BF-475F-9DCE-0CC23A9B2A57}" type="presParOf" srcId="{96AC9769-FFCB-41F3-827D-B17AA6C9F71A}" destId="{AD11CF9F-4470-4835-88A8-258332743DCF}" srcOrd="5" destOrd="0" presId="urn:microsoft.com/office/officeart/2005/8/layout/cycle2"/>
    <dgm:cxn modelId="{E77771FE-1A03-4233-8E13-9647A7ADE1F3}" type="presParOf" srcId="{AD11CF9F-4470-4835-88A8-258332743DCF}" destId="{8540E8EB-6D27-45F4-9612-D34E5C029C6D}" srcOrd="0" destOrd="0" presId="urn:microsoft.com/office/officeart/2005/8/layout/cycle2"/>
    <dgm:cxn modelId="{CB78FAE2-77AE-4AF6-9554-C3EFB4C0CF69}" type="presParOf" srcId="{96AC9769-FFCB-41F3-827D-B17AA6C9F71A}" destId="{92E36140-9091-491D-95A8-DE2DAA4D5461}" srcOrd="6" destOrd="0" presId="urn:microsoft.com/office/officeart/2005/8/layout/cycle2"/>
    <dgm:cxn modelId="{50C44C2B-B466-40DB-962B-50C214544913}" type="presParOf" srcId="{96AC9769-FFCB-41F3-827D-B17AA6C9F71A}" destId="{38F05D91-A2A5-4EA8-AECE-F5D59331BBDD}" srcOrd="7" destOrd="0" presId="urn:microsoft.com/office/officeart/2005/8/layout/cycle2"/>
    <dgm:cxn modelId="{3E869FA1-5311-4A58-BE49-27CD202F8FEC}" type="presParOf" srcId="{38F05D91-A2A5-4EA8-AECE-F5D59331BBDD}" destId="{A2B675F7-E3C0-4DE5-9A86-17D5FBDE2A46}" srcOrd="0" destOrd="0" presId="urn:microsoft.com/office/officeart/2005/8/layout/cycle2"/>
    <dgm:cxn modelId="{9065350D-4840-41FB-B609-B7A64D7B7B72}" type="presParOf" srcId="{96AC9769-FFCB-41F3-827D-B17AA6C9F71A}" destId="{F2ED95BA-E796-4529-B811-8A2CF501ECD3}" srcOrd="8" destOrd="0" presId="urn:microsoft.com/office/officeart/2005/8/layout/cycle2"/>
    <dgm:cxn modelId="{22A76D31-B066-4EA0-B602-AFF716715337}" type="presParOf" srcId="{96AC9769-FFCB-41F3-827D-B17AA6C9F71A}" destId="{F83CE2E9-DDA3-4D88-B0D1-62252E590A6F}" srcOrd="9" destOrd="0" presId="urn:microsoft.com/office/officeart/2005/8/layout/cycle2"/>
    <dgm:cxn modelId="{C04BA199-5FD0-4F1A-B23A-E66D33BEF982}" type="presParOf" srcId="{F83CE2E9-DDA3-4D88-B0D1-62252E590A6F}" destId="{B5C5B596-35E2-46B1-B317-A0DA5F9A4BED}" srcOrd="0" destOrd="0" presId="urn:microsoft.com/office/officeart/2005/8/layout/cycle2"/>
    <dgm:cxn modelId="{41B833F7-D917-441F-8E4E-0EB024DA7F93}" type="presParOf" srcId="{96AC9769-FFCB-41F3-827D-B17AA6C9F71A}" destId="{94B3E015-9B8C-43B3-8B5A-E9478707EA74}" srcOrd="10" destOrd="0" presId="urn:microsoft.com/office/officeart/2005/8/layout/cycle2"/>
    <dgm:cxn modelId="{38A4B0D2-75FC-49F8-8D3A-45F68AA8B035}" type="presParOf" srcId="{96AC9769-FFCB-41F3-827D-B17AA6C9F71A}" destId="{343810C5-2E6C-4566-93D0-8E93CDB846FE}" srcOrd="11" destOrd="0" presId="urn:microsoft.com/office/officeart/2005/8/layout/cycle2"/>
    <dgm:cxn modelId="{28F13D39-2F3C-4104-8BEF-9C7115BDF5C8}" type="presParOf" srcId="{343810C5-2E6C-4566-93D0-8E93CDB846FE}" destId="{BFD5D985-AD71-4E58-B3C1-DD7ADA633599}"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957BD6-AE60-4A98-8707-B2DCB391350E}">
      <dsp:nvSpPr>
        <dsp:cNvPr id="0" name=""/>
        <dsp:cNvSpPr/>
      </dsp:nvSpPr>
      <dsp:spPr>
        <a:xfrm>
          <a:off x="5354835" y="33"/>
          <a:ext cx="1482328" cy="148232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b="1" kern="1200" dirty="0" smtClean="0"/>
            <a:t>PLAN</a:t>
          </a:r>
          <a:endParaRPr lang="en-US" sz="1900" b="1" kern="1200" dirty="0"/>
        </a:p>
      </dsp:txBody>
      <dsp:txXfrm>
        <a:off x="5571917" y="217115"/>
        <a:ext cx="1048164" cy="1048164"/>
      </dsp:txXfrm>
    </dsp:sp>
    <dsp:sp modelId="{113A1005-358C-428E-B90F-113FC426AFBD}">
      <dsp:nvSpPr>
        <dsp:cNvPr id="0" name=""/>
        <dsp:cNvSpPr/>
      </dsp:nvSpPr>
      <dsp:spPr>
        <a:xfrm rot="1800000">
          <a:off x="6853127" y="1041938"/>
          <a:ext cx="394061" cy="50028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a:p>
      </dsp:txBody>
      <dsp:txXfrm>
        <a:off x="6861046" y="1112441"/>
        <a:ext cx="275843" cy="300171"/>
      </dsp:txXfrm>
    </dsp:sp>
    <dsp:sp modelId="{E6604CB6-D185-4086-BAFE-1DEC504640F7}">
      <dsp:nvSpPr>
        <dsp:cNvPr id="0" name=""/>
        <dsp:cNvSpPr/>
      </dsp:nvSpPr>
      <dsp:spPr>
        <a:xfrm>
          <a:off x="7282470" y="1112953"/>
          <a:ext cx="1482328" cy="148232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b="1" kern="1200" smtClean="0"/>
            <a:t>DO</a:t>
          </a:r>
          <a:endParaRPr lang="en-US" sz="1900" b="1" kern="1200" dirty="0"/>
        </a:p>
      </dsp:txBody>
      <dsp:txXfrm>
        <a:off x="7499552" y="1330035"/>
        <a:ext cx="1048164" cy="1048164"/>
      </dsp:txXfrm>
    </dsp:sp>
    <dsp:sp modelId="{4A310472-7EBD-4408-B4C9-33DFB375D6E2}">
      <dsp:nvSpPr>
        <dsp:cNvPr id="0" name=""/>
        <dsp:cNvSpPr/>
      </dsp:nvSpPr>
      <dsp:spPr>
        <a:xfrm rot="5400000">
          <a:off x="7826603" y="2705742"/>
          <a:ext cx="394061" cy="50028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a:p>
      </dsp:txBody>
      <dsp:txXfrm>
        <a:off x="7885712" y="2746690"/>
        <a:ext cx="275843" cy="300171"/>
      </dsp:txXfrm>
    </dsp:sp>
    <dsp:sp modelId="{80C5213A-392A-4789-B2AC-BCA156261FB4}">
      <dsp:nvSpPr>
        <dsp:cNvPr id="0" name=""/>
        <dsp:cNvSpPr/>
      </dsp:nvSpPr>
      <dsp:spPr>
        <a:xfrm>
          <a:off x="7282470" y="3338793"/>
          <a:ext cx="1482328" cy="148232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b="1" kern="1200" dirty="0" smtClean="0"/>
            <a:t>MEASURE</a:t>
          </a:r>
          <a:endParaRPr lang="en-US" sz="1900" b="1" kern="1200" dirty="0"/>
        </a:p>
      </dsp:txBody>
      <dsp:txXfrm>
        <a:off x="7499552" y="3555875"/>
        <a:ext cx="1048164" cy="1048164"/>
      </dsp:txXfrm>
    </dsp:sp>
    <dsp:sp modelId="{AD11CF9F-4470-4835-88A8-258332743DCF}">
      <dsp:nvSpPr>
        <dsp:cNvPr id="0" name=""/>
        <dsp:cNvSpPr/>
      </dsp:nvSpPr>
      <dsp:spPr>
        <a:xfrm rot="9000000">
          <a:off x="6872444" y="4380698"/>
          <a:ext cx="394061" cy="50028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a:p>
      </dsp:txBody>
      <dsp:txXfrm rot="10800000">
        <a:off x="6982743" y="4451201"/>
        <a:ext cx="275843" cy="300171"/>
      </dsp:txXfrm>
    </dsp:sp>
    <dsp:sp modelId="{92E36140-9091-491D-95A8-DE2DAA4D5461}">
      <dsp:nvSpPr>
        <dsp:cNvPr id="0" name=""/>
        <dsp:cNvSpPr/>
      </dsp:nvSpPr>
      <dsp:spPr>
        <a:xfrm>
          <a:off x="5354835" y="4451714"/>
          <a:ext cx="1482328" cy="148232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b="1" kern="1200" dirty="0" smtClean="0"/>
            <a:t>REPORT</a:t>
          </a:r>
          <a:endParaRPr lang="en-US" sz="1900" b="1" kern="1200" dirty="0"/>
        </a:p>
      </dsp:txBody>
      <dsp:txXfrm>
        <a:off x="5571917" y="4668796"/>
        <a:ext cx="1048164" cy="1048164"/>
      </dsp:txXfrm>
    </dsp:sp>
    <dsp:sp modelId="{38F05D91-A2A5-4EA8-AECE-F5D59331BBDD}">
      <dsp:nvSpPr>
        <dsp:cNvPr id="0" name=""/>
        <dsp:cNvSpPr/>
      </dsp:nvSpPr>
      <dsp:spPr>
        <a:xfrm rot="12600000">
          <a:off x="4944810" y="4391851"/>
          <a:ext cx="394061" cy="50028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a:p>
      </dsp:txBody>
      <dsp:txXfrm rot="10800000">
        <a:off x="5055109" y="4521463"/>
        <a:ext cx="275843" cy="300171"/>
      </dsp:txXfrm>
    </dsp:sp>
    <dsp:sp modelId="{F2ED95BA-E796-4529-B811-8A2CF501ECD3}">
      <dsp:nvSpPr>
        <dsp:cNvPr id="0" name=""/>
        <dsp:cNvSpPr/>
      </dsp:nvSpPr>
      <dsp:spPr>
        <a:xfrm>
          <a:off x="3427201" y="3338793"/>
          <a:ext cx="1482328" cy="148232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b="1" kern="1200" dirty="0" smtClean="0"/>
            <a:t>LEARN</a:t>
          </a:r>
          <a:endParaRPr lang="en-US" sz="1900" b="1" kern="1200" dirty="0"/>
        </a:p>
      </dsp:txBody>
      <dsp:txXfrm>
        <a:off x="3644283" y="3555875"/>
        <a:ext cx="1048164" cy="1048164"/>
      </dsp:txXfrm>
    </dsp:sp>
    <dsp:sp modelId="{F83CE2E9-DDA3-4D88-B0D1-62252E590A6F}">
      <dsp:nvSpPr>
        <dsp:cNvPr id="0" name=""/>
        <dsp:cNvSpPr/>
      </dsp:nvSpPr>
      <dsp:spPr>
        <a:xfrm rot="16200000">
          <a:off x="3971335" y="2728047"/>
          <a:ext cx="394061" cy="50028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a:p>
      </dsp:txBody>
      <dsp:txXfrm>
        <a:off x="4030444" y="2887213"/>
        <a:ext cx="275843" cy="300171"/>
      </dsp:txXfrm>
    </dsp:sp>
    <dsp:sp modelId="{94B3E015-9B8C-43B3-8B5A-E9478707EA74}">
      <dsp:nvSpPr>
        <dsp:cNvPr id="0" name=""/>
        <dsp:cNvSpPr/>
      </dsp:nvSpPr>
      <dsp:spPr>
        <a:xfrm>
          <a:off x="3427201" y="1112953"/>
          <a:ext cx="1482328" cy="148232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b="1" kern="1200" dirty="0" smtClean="0"/>
            <a:t>APPLY</a:t>
          </a:r>
          <a:endParaRPr lang="en-US" sz="1900" b="1" kern="1200" dirty="0"/>
        </a:p>
      </dsp:txBody>
      <dsp:txXfrm>
        <a:off x="3644283" y="1330035"/>
        <a:ext cx="1048164" cy="1048164"/>
      </dsp:txXfrm>
    </dsp:sp>
    <dsp:sp modelId="{343810C5-2E6C-4566-93D0-8E93CDB846FE}">
      <dsp:nvSpPr>
        <dsp:cNvPr id="0" name=""/>
        <dsp:cNvSpPr/>
      </dsp:nvSpPr>
      <dsp:spPr>
        <a:xfrm rot="19800000">
          <a:off x="4925493" y="1053091"/>
          <a:ext cx="394061" cy="50028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a:p>
      </dsp:txBody>
      <dsp:txXfrm>
        <a:off x="4933412" y="1182703"/>
        <a:ext cx="275843" cy="300171"/>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FAC019-1AA1-4FF3-B0F1-CBE46D20044E}" type="datetimeFigureOut">
              <a:rPr lang="en-US" smtClean="0"/>
              <a:t>9/15/2015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83743C-69E7-47B4-8E58-C74CD0CEDDB8}" type="slidenum">
              <a:rPr lang="en-US" smtClean="0"/>
              <a:t>‹#›</a:t>
            </a:fld>
            <a:endParaRPr lang="en-US"/>
          </a:p>
        </p:txBody>
      </p:sp>
    </p:spTree>
    <p:extLst>
      <p:ext uri="{BB962C8B-B14F-4D97-AF65-F5344CB8AC3E}">
        <p14:creationId xmlns:p14="http://schemas.microsoft.com/office/powerpoint/2010/main" val="2002921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https://www.youtube.com/watch?v=IXWqO1Vcd84</a:t>
            </a:r>
            <a:endParaRPr lang="en-US" dirty="0"/>
          </a:p>
        </p:txBody>
      </p:sp>
      <p:sp>
        <p:nvSpPr>
          <p:cNvPr id="4" name="Slide Number Placeholder 3"/>
          <p:cNvSpPr>
            <a:spLocks noGrp="1"/>
          </p:cNvSpPr>
          <p:nvPr>
            <p:ph type="sldNum" sz="quarter" idx="10"/>
          </p:nvPr>
        </p:nvSpPr>
        <p:spPr/>
        <p:txBody>
          <a:bodyPr/>
          <a:lstStyle/>
          <a:p>
            <a:fld id="{CD83743C-69E7-47B4-8E58-C74CD0CEDDB8}" type="slidenum">
              <a:rPr lang="en-US" smtClean="0"/>
              <a:t>5</a:t>
            </a:fld>
            <a:endParaRPr lang="en-US"/>
          </a:p>
        </p:txBody>
      </p:sp>
    </p:spTree>
    <p:extLst>
      <p:ext uri="{BB962C8B-B14F-4D97-AF65-F5344CB8AC3E}">
        <p14:creationId xmlns:p14="http://schemas.microsoft.com/office/powerpoint/2010/main" val="3544251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13F0D74-D9FE-4E32-B71A-9D6A12D14D1F}" type="datetimeFigureOut">
              <a:rPr lang="en-US" smtClean="0"/>
              <a:t>9/15/2015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65D777-A157-4BC9-8022-D3D94909D90A}" type="slidenum">
              <a:rPr lang="en-US" smtClean="0"/>
              <a:t>‹#›</a:t>
            </a:fld>
            <a:endParaRPr lang="en-US"/>
          </a:p>
        </p:txBody>
      </p:sp>
    </p:spTree>
    <p:extLst>
      <p:ext uri="{BB962C8B-B14F-4D97-AF65-F5344CB8AC3E}">
        <p14:creationId xmlns:p14="http://schemas.microsoft.com/office/powerpoint/2010/main" val="6031597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3F0D74-D9FE-4E32-B71A-9D6A12D14D1F}" type="datetimeFigureOut">
              <a:rPr lang="en-US" smtClean="0"/>
              <a:t>9/15/2015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65D777-A157-4BC9-8022-D3D94909D90A}" type="slidenum">
              <a:rPr lang="en-US" smtClean="0"/>
              <a:t>‹#›</a:t>
            </a:fld>
            <a:endParaRPr lang="en-US"/>
          </a:p>
        </p:txBody>
      </p:sp>
    </p:spTree>
    <p:extLst>
      <p:ext uri="{BB962C8B-B14F-4D97-AF65-F5344CB8AC3E}">
        <p14:creationId xmlns:p14="http://schemas.microsoft.com/office/powerpoint/2010/main" val="10236873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3F0D74-D9FE-4E32-B71A-9D6A12D14D1F}" type="datetimeFigureOut">
              <a:rPr lang="en-US" smtClean="0"/>
              <a:t>9/15/2015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65D777-A157-4BC9-8022-D3D94909D90A}" type="slidenum">
              <a:rPr lang="en-US" smtClean="0"/>
              <a:t>‹#›</a:t>
            </a:fld>
            <a:endParaRPr lang="en-US"/>
          </a:p>
        </p:txBody>
      </p:sp>
    </p:spTree>
    <p:extLst>
      <p:ext uri="{BB962C8B-B14F-4D97-AF65-F5344CB8AC3E}">
        <p14:creationId xmlns:p14="http://schemas.microsoft.com/office/powerpoint/2010/main" val="2860986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3F0D74-D9FE-4E32-B71A-9D6A12D14D1F}" type="datetimeFigureOut">
              <a:rPr lang="en-US" smtClean="0"/>
              <a:t>9/15/2015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65D777-A157-4BC9-8022-D3D94909D90A}" type="slidenum">
              <a:rPr lang="en-US" smtClean="0"/>
              <a:t>‹#›</a:t>
            </a:fld>
            <a:endParaRPr lang="en-US"/>
          </a:p>
        </p:txBody>
      </p:sp>
    </p:spTree>
    <p:extLst>
      <p:ext uri="{BB962C8B-B14F-4D97-AF65-F5344CB8AC3E}">
        <p14:creationId xmlns:p14="http://schemas.microsoft.com/office/powerpoint/2010/main" val="28855992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13F0D74-D9FE-4E32-B71A-9D6A12D14D1F}" type="datetimeFigureOut">
              <a:rPr lang="en-US" smtClean="0"/>
              <a:t>9/15/2015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65D777-A157-4BC9-8022-D3D94909D90A}" type="slidenum">
              <a:rPr lang="en-US" smtClean="0"/>
              <a:t>‹#›</a:t>
            </a:fld>
            <a:endParaRPr lang="en-US"/>
          </a:p>
        </p:txBody>
      </p:sp>
    </p:spTree>
    <p:extLst>
      <p:ext uri="{BB962C8B-B14F-4D97-AF65-F5344CB8AC3E}">
        <p14:creationId xmlns:p14="http://schemas.microsoft.com/office/powerpoint/2010/main" val="35165498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13F0D74-D9FE-4E32-B71A-9D6A12D14D1F}" type="datetimeFigureOut">
              <a:rPr lang="en-US" smtClean="0"/>
              <a:t>9/15/2015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65D777-A157-4BC9-8022-D3D94909D90A}" type="slidenum">
              <a:rPr lang="en-US" smtClean="0"/>
              <a:t>‹#›</a:t>
            </a:fld>
            <a:endParaRPr lang="en-US"/>
          </a:p>
        </p:txBody>
      </p:sp>
    </p:spTree>
    <p:extLst>
      <p:ext uri="{BB962C8B-B14F-4D97-AF65-F5344CB8AC3E}">
        <p14:creationId xmlns:p14="http://schemas.microsoft.com/office/powerpoint/2010/main" val="132204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13F0D74-D9FE-4E32-B71A-9D6A12D14D1F}" type="datetimeFigureOut">
              <a:rPr lang="en-US" smtClean="0"/>
              <a:t>9/15/2015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465D777-A157-4BC9-8022-D3D94909D90A}" type="slidenum">
              <a:rPr lang="en-US" smtClean="0"/>
              <a:t>‹#›</a:t>
            </a:fld>
            <a:endParaRPr lang="en-US"/>
          </a:p>
        </p:txBody>
      </p:sp>
    </p:spTree>
    <p:extLst>
      <p:ext uri="{BB962C8B-B14F-4D97-AF65-F5344CB8AC3E}">
        <p14:creationId xmlns:p14="http://schemas.microsoft.com/office/powerpoint/2010/main" val="22138263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13F0D74-D9FE-4E32-B71A-9D6A12D14D1F}" type="datetimeFigureOut">
              <a:rPr lang="en-US" smtClean="0"/>
              <a:t>9/15/2015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465D777-A157-4BC9-8022-D3D94909D90A}" type="slidenum">
              <a:rPr lang="en-US" smtClean="0"/>
              <a:t>‹#›</a:t>
            </a:fld>
            <a:endParaRPr lang="en-US"/>
          </a:p>
        </p:txBody>
      </p:sp>
    </p:spTree>
    <p:extLst>
      <p:ext uri="{BB962C8B-B14F-4D97-AF65-F5344CB8AC3E}">
        <p14:creationId xmlns:p14="http://schemas.microsoft.com/office/powerpoint/2010/main" val="26822498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3F0D74-D9FE-4E32-B71A-9D6A12D14D1F}" type="datetimeFigureOut">
              <a:rPr lang="en-US" smtClean="0"/>
              <a:t>9/15/2015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465D777-A157-4BC9-8022-D3D94909D90A}" type="slidenum">
              <a:rPr lang="en-US" smtClean="0"/>
              <a:t>‹#›</a:t>
            </a:fld>
            <a:endParaRPr lang="en-US"/>
          </a:p>
        </p:txBody>
      </p:sp>
    </p:spTree>
    <p:extLst>
      <p:ext uri="{BB962C8B-B14F-4D97-AF65-F5344CB8AC3E}">
        <p14:creationId xmlns:p14="http://schemas.microsoft.com/office/powerpoint/2010/main" val="12653453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13F0D74-D9FE-4E32-B71A-9D6A12D14D1F}" type="datetimeFigureOut">
              <a:rPr lang="en-US" smtClean="0"/>
              <a:t>9/15/2015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65D777-A157-4BC9-8022-D3D94909D90A}" type="slidenum">
              <a:rPr lang="en-US" smtClean="0"/>
              <a:t>‹#›</a:t>
            </a:fld>
            <a:endParaRPr lang="en-US"/>
          </a:p>
        </p:txBody>
      </p:sp>
    </p:spTree>
    <p:extLst>
      <p:ext uri="{BB962C8B-B14F-4D97-AF65-F5344CB8AC3E}">
        <p14:creationId xmlns:p14="http://schemas.microsoft.com/office/powerpoint/2010/main" val="15495582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13F0D74-D9FE-4E32-B71A-9D6A12D14D1F}" type="datetimeFigureOut">
              <a:rPr lang="en-US" smtClean="0"/>
              <a:t>9/15/2015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65D777-A157-4BC9-8022-D3D94909D90A}" type="slidenum">
              <a:rPr lang="en-US" smtClean="0"/>
              <a:t>‹#›</a:t>
            </a:fld>
            <a:endParaRPr lang="en-US"/>
          </a:p>
        </p:txBody>
      </p:sp>
    </p:spTree>
    <p:extLst>
      <p:ext uri="{BB962C8B-B14F-4D97-AF65-F5344CB8AC3E}">
        <p14:creationId xmlns:p14="http://schemas.microsoft.com/office/powerpoint/2010/main" val="32627921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3F0D74-D9FE-4E32-B71A-9D6A12D14D1F}" type="datetimeFigureOut">
              <a:rPr lang="en-US" smtClean="0"/>
              <a:t>9/15/2015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65D777-A157-4BC9-8022-D3D94909D90A}" type="slidenum">
              <a:rPr lang="en-US" smtClean="0"/>
              <a:t>‹#›</a:t>
            </a:fld>
            <a:endParaRPr lang="en-US"/>
          </a:p>
        </p:txBody>
      </p:sp>
    </p:spTree>
    <p:extLst>
      <p:ext uri="{BB962C8B-B14F-4D97-AF65-F5344CB8AC3E}">
        <p14:creationId xmlns:p14="http://schemas.microsoft.com/office/powerpoint/2010/main" val="29957878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ov"/><Relationship Id="rId1" Type="http://schemas.microsoft.com/office/2007/relationships/media" Target="../media/media2.mov"/><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7200" b="1" dirty="0" smtClean="0">
                <a:solidFill>
                  <a:schemeClr val="bg1"/>
                </a:solidFill>
                <a:latin typeface="Arial" panose="020B0604020202020204" pitchFamily="34" charset="0"/>
                <a:cs typeface="Arial" panose="020B0604020202020204" pitchFamily="34" charset="0"/>
              </a:rPr>
              <a:t>COMMUNICATING </a:t>
            </a:r>
            <a:br>
              <a:rPr lang="en-US" sz="7200" b="1" dirty="0" smtClean="0">
                <a:solidFill>
                  <a:schemeClr val="bg1"/>
                </a:solidFill>
                <a:latin typeface="Arial" panose="020B0604020202020204" pitchFamily="34" charset="0"/>
                <a:cs typeface="Arial" panose="020B0604020202020204" pitchFamily="34" charset="0"/>
              </a:rPr>
            </a:br>
            <a:r>
              <a:rPr lang="en-US" sz="7200" b="1" dirty="0" smtClean="0">
                <a:solidFill>
                  <a:schemeClr val="bg1"/>
                </a:solidFill>
                <a:latin typeface="Arial" panose="020B0604020202020204" pitchFamily="34" charset="0"/>
                <a:cs typeface="Arial" panose="020B0604020202020204" pitchFamily="34" charset="0"/>
              </a:rPr>
              <a:t>FOR IMPACT</a:t>
            </a:r>
            <a:endParaRPr lang="en-US" sz="7200" b="1" dirty="0">
              <a:solidFill>
                <a:schemeClr val="bg1"/>
              </a:solidFill>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a:xfrm>
            <a:off x="1524000" y="4230688"/>
            <a:ext cx="9144000" cy="1655762"/>
          </a:xfrm>
        </p:spPr>
        <p:txBody>
          <a:bodyPr>
            <a:normAutofit/>
          </a:bodyPr>
          <a:lstStyle/>
          <a:p>
            <a:r>
              <a:rPr lang="en-US" sz="3600" b="1" dirty="0" smtClean="0">
                <a:solidFill>
                  <a:schemeClr val="bg1"/>
                </a:solidFill>
                <a:latin typeface="Arial" panose="020B0604020202020204" pitchFamily="34" charset="0"/>
                <a:cs typeface="Arial" panose="020B0604020202020204" pitchFamily="34" charset="0"/>
              </a:rPr>
              <a:t>Measles &amp; Rubella Initiative</a:t>
            </a:r>
          </a:p>
          <a:p>
            <a:r>
              <a:rPr lang="en-US" sz="3600" b="1" dirty="0" smtClean="0">
                <a:solidFill>
                  <a:schemeClr val="bg1"/>
                </a:solidFill>
                <a:latin typeface="Arial" panose="020B0604020202020204" pitchFamily="34" charset="0"/>
                <a:cs typeface="Arial" panose="020B0604020202020204" pitchFamily="34" charset="0"/>
              </a:rPr>
              <a:t>September 2015</a:t>
            </a:r>
            <a:endParaRPr lang="en-US"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15454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704850" y="2606675"/>
            <a:ext cx="10515600" cy="1946275"/>
          </a:xfrm>
        </p:spPr>
        <p:txBody>
          <a:bodyPr>
            <a:normAutofit/>
          </a:bodyPr>
          <a:lstStyle/>
          <a:p>
            <a:pPr marL="0" indent="0" algn="ctr">
              <a:buNone/>
            </a:pPr>
            <a:r>
              <a:rPr lang="en-US" sz="9600" b="1" dirty="0" smtClean="0">
                <a:solidFill>
                  <a:schemeClr val="bg1"/>
                </a:solidFill>
                <a:latin typeface="Arial" panose="020B0604020202020204" pitchFamily="34" charset="0"/>
                <a:cs typeface="Arial" panose="020B0604020202020204" pitchFamily="34" charset="0"/>
              </a:rPr>
              <a:t>ITERATE</a:t>
            </a:r>
            <a:endParaRPr lang="en-US" sz="9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239935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alpha val="40000"/>
          </a:schemeClr>
        </a:solidFill>
        <a:effectLst/>
      </p:bgPr>
    </p:bg>
    <p:spTree>
      <p:nvGrpSpPr>
        <p:cNvPr id="1" name=""/>
        <p:cNvGrpSpPr/>
        <p:nvPr/>
      </p:nvGrpSpPr>
      <p:grpSpPr>
        <a:xfrm>
          <a:off x="0" y="0"/>
          <a:ext cx="0" cy="0"/>
          <a:chOff x="0" y="0"/>
          <a:chExt cx="0" cy="0"/>
        </a:xfrm>
      </p:grpSpPr>
      <p:graphicFrame>
        <p:nvGraphicFramePr>
          <p:cNvPr id="8" name="Content Placeholder 7"/>
          <p:cNvGraphicFramePr>
            <a:graphicFrameLocks noGrp="1"/>
          </p:cNvGraphicFramePr>
          <p:nvPr>
            <p:ph idx="1"/>
            <p:extLst>
              <p:ext uri="{D42A27DB-BD31-4B8C-83A1-F6EECF244321}">
                <p14:modId xmlns:p14="http://schemas.microsoft.com/office/powerpoint/2010/main" val="570557895"/>
              </p:ext>
            </p:extLst>
          </p:nvPr>
        </p:nvGraphicFramePr>
        <p:xfrm>
          <a:off x="0" y="485775"/>
          <a:ext cx="12192000" cy="59340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232537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alpha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2050" name="Picture 2" descr="Adolescent girls applaud television star and Girl Up Champion Victoria Justice at the ChildFund project 'Mujeres Seguras&quot;, where adolescent mentors are trained to provide instruction in preventing gender violence in their communities, Chichicastenango, Guatemala, Tuesday, Aug. 30, 2011. Justice is here to learn about Girl Up's work to support the work of the United Nations to help girls in developing countries. (Stuart Ramson/Insider Images for UN Found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15978" y="1603374"/>
            <a:ext cx="6143586" cy="40989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elevision star and Girl Up Champion Victoria Justice, right, discusses issues facing Guatemalan girls at the ChildFund project 'Mujeres Seguras&quot;, where adolescent mentors are trained to provide instruction in preventing gender violence in their communities, Chichicastenango, Guatemala, Tuesday, Aug. 30, 2011. Justice is here to learn about Girl Up's work to support the work of the United Nations to help girls in developing countries. (Stuart Ramson/Insider Images for UN Foundation)"/>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02313" y="1603374"/>
            <a:ext cx="5542215" cy="4035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15097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1863725"/>
            <a:ext cx="10515600" cy="4351338"/>
          </a:xfrm>
        </p:spPr>
        <p:txBody>
          <a:bodyPr>
            <a:normAutofit/>
          </a:bodyPr>
          <a:lstStyle/>
          <a:p>
            <a:pPr marL="0" indent="0" algn="ctr">
              <a:buNone/>
            </a:pPr>
            <a:r>
              <a:rPr lang="en-US" sz="9600" b="1" dirty="0" smtClean="0">
                <a:solidFill>
                  <a:schemeClr val="bg1"/>
                </a:solidFill>
                <a:latin typeface="Arial" panose="020B0604020202020204" pitchFamily="34" charset="0"/>
                <a:cs typeface="Arial" panose="020B0604020202020204" pitchFamily="34" charset="0"/>
              </a:rPr>
              <a:t>TELL </a:t>
            </a:r>
          </a:p>
          <a:p>
            <a:pPr marL="0" indent="0" algn="ctr">
              <a:buNone/>
            </a:pPr>
            <a:r>
              <a:rPr lang="en-US" sz="9600" b="1" dirty="0" smtClean="0">
                <a:solidFill>
                  <a:schemeClr val="bg1"/>
                </a:solidFill>
                <a:latin typeface="Arial" panose="020B0604020202020204" pitchFamily="34" charset="0"/>
                <a:cs typeface="Arial" panose="020B0604020202020204" pitchFamily="34" charset="0"/>
              </a:rPr>
              <a:t>STORIES</a:t>
            </a:r>
            <a:endParaRPr lang="en-US" sz="9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52358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1073150"/>
            <a:ext cx="10515600" cy="4351338"/>
          </a:xfrm>
        </p:spPr>
        <p:txBody>
          <a:bodyPr>
            <a:normAutofit fontScale="92500" lnSpcReduction="20000"/>
          </a:bodyPr>
          <a:lstStyle/>
          <a:p>
            <a:pPr marL="0" indent="0" algn="ctr">
              <a:buNone/>
            </a:pPr>
            <a:r>
              <a:rPr lang="en-US" sz="9600" b="1" dirty="0" smtClean="0">
                <a:solidFill>
                  <a:schemeClr val="bg1"/>
                </a:solidFill>
                <a:latin typeface="Arial" panose="020B0604020202020204" pitchFamily="34" charset="0"/>
                <a:cs typeface="Arial" panose="020B0604020202020204" pitchFamily="34" charset="0"/>
              </a:rPr>
              <a:t>LEVERAGE </a:t>
            </a:r>
          </a:p>
          <a:p>
            <a:pPr marL="0" indent="0" algn="ctr">
              <a:buNone/>
            </a:pPr>
            <a:r>
              <a:rPr lang="en-US" sz="9600" b="1" dirty="0" smtClean="0">
                <a:solidFill>
                  <a:schemeClr val="bg1"/>
                </a:solidFill>
                <a:latin typeface="Arial" panose="020B0604020202020204" pitchFamily="34" charset="0"/>
                <a:cs typeface="Arial" panose="020B0604020202020204" pitchFamily="34" charset="0"/>
              </a:rPr>
              <a:t>AUTHENTIC/</a:t>
            </a:r>
          </a:p>
          <a:p>
            <a:pPr marL="0" indent="0" algn="ctr">
              <a:buNone/>
            </a:pPr>
            <a:r>
              <a:rPr lang="en-US" sz="9600" b="1" dirty="0" smtClean="0">
                <a:solidFill>
                  <a:schemeClr val="bg1"/>
                </a:solidFill>
                <a:latin typeface="Arial" panose="020B0604020202020204" pitchFamily="34" charset="0"/>
                <a:cs typeface="Arial" panose="020B0604020202020204" pitchFamily="34" charset="0"/>
              </a:rPr>
              <a:t>TRUSTWORTHY</a:t>
            </a:r>
          </a:p>
          <a:p>
            <a:pPr marL="0" indent="0" algn="ctr">
              <a:buNone/>
            </a:pPr>
            <a:r>
              <a:rPr lang="en-US" sz="9600" b="1" dirty="0" smtClean="0">
                <a:solidFill>
                  <a:schemeClr val="bg1"/>
                </a:solidFill>
                <a:latin typeface="Arial" panose="020B0604020202020204" pitchFamily="34" charset="0"/>
                <a:cs typeface="Arial" panose="020B0604020202020204" pitchFamily="34" charset="0"/>
              </a:rPr>
              <a:t>MESSENGERS</a:t>
            </a:r>
          </a:p>
        </p:txBody>
      </p:sp>
    </p:spTree>
    <p:extLst>
      <p:ext uri="{BB962C8B-B14F-4D97-AF65-F5344CB8AC3E}">
        <p14:creationId xmlns:p14="http://schemas.microsoft.com/office/powerpoint/2010/main" val="228270627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alpha val="40000"/>
          </a:schemeClr>
        </a:solidFill>
        <a:effectLst/>
      </p:bgPr>
    </p:bg>
    <p:spTree>
      <p:nvGrpSpPr>
        <p:cNvPr id="1" name=""/>
        <p:cNvGrpSpPr/>
        <p:nvPr/>
      </p:nvGrpSpPr>
      <p:grpSpPr>
        <a:xfrm>
          <a:off x="0" y="0"/>
          <a:ext cx="0" cy="0"/>
          <a:chOff x="0" y="0"/>
          <a:chExt cx="0" cy="0"/>
        </a:xfrm>
      </p:grpSpPr>
      <p:pic>
        <p:nvPicPr>
          <p:cNvPr id="5" name="Stephen Curry Joins Nothing But Nets in Tanzani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238500" y="1819275"/>
            <a:ext cx="5715000" cy="3219450"/>
          </a:xfrm>
          <a:prstGeom prst="rect">
            <a:avLst/>
          </a:prstGeom>
        </p:spPr>
      </p:pic>
    </p:spTree>
    <p:extLst>
      <p:ext uri="{BB962C8B-B14F-4D97-AF65-F5344CB8AC3E}">
        <p14:creationId xmlns:p14="http://schemas.microsoft.com/office/powerpoint/2010/main" val="21748677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1073150"/>
            <a:ext cx="10515600" cy="4351338"/>
          </a:xfrm>
        </p:spPr>
        <p:txBody>
          <a:bodyPr>
            <a:normAutofit/>
          </a:bodyPr>
          <a:lstStyle/>
          <a:p>
            <a:pPr marL="0" indent="0" algn="ctr">
              <a:buNone/>
            </a:pPr>
            <a:r>
              <a:rPr lang="en-US" sz="9600" b="1" dirty="0" smtClean="0">
                <a:solidFill>
                  <a:schemeClr val="bg1"/>
                </a:solidFill>
                <a:latin typeface="Arial" panose="020B0604020202020204" pitchFamily="34" charset="0"/>
                <a:cs typeface="Arial" panose="020B0604020202020204" pitchFamily="34" charset="0"/>
              </a:rPr>
              <a:t>BE OPEN </a:t>
            </a:r>
          </a:p>
          <a:p>
            <a:pPr marL="0" indent="0" algn="ctr">
              <a:buNone/>
            </a:pPr>
            <a:r>
              <a:rPr lang="en-US" sz="9600" b="1" dirty="0" smtClean="0">
                <a:solidFill>
                  <a:schemeClr val="bg1"/>
                </a:solidFill>
                <a:latin typeface="Arial" panose="020B0604020202020204" pitchFamily="34" charset="0"/>
                <a:cs typeface="Arial" panose="020B0604020202020204" pitchFamily="34" charset="0"/>
              </a:rPr>
              <a:t>TO </a:t>
            </a:r>
          </a:p>
          <a:p>
            <a:pPr marL="0" indent="0" algn="ctr">
              <a:buNone/>
            </a:pPr>
            <a:r>
              <a:rPr lang="en-US" sz="9600" b="1" dirty="0" smtClean="0">
                <a:solidFill>
                  <a:schemeClr val="bg1"/>
                </a:solidFill>
                <a:latin typeface="Arial" panose="020B0604020202020204" pitchFamily="34" charset="0"/>
                <a:cs typeface="Arial" panose="020B0604020202020204" pitchFamily="34" charset="0"/>
              </a:rPr>
              <a:t>CO-CREATION</a:t>
            </a:r>
            <a:endParaRPr lang="en-US" sz="9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502447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alpha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_30_v5.3_Together">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781175" y="1409700"/>
            <a:ext cx="8229785" cy="4629150"/>
          </a:xfrm>
        </p:spPr>
      </p:pic>
    </p:spTree>
    <p:extLst>
      <p:ext uri="{BB962C8B-B14F-4D97-AF65-F5344CB8AC3E}">
        <p14:creationId xmlns:p14="http://schemas.microsoft.com/office/powerpoint/2010/main" val="34933951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1073150"/>
            <a:ext cx="10515600" cy="4351338"/>
          </a:xfrm>
        </p:spPr>
        <p:txBody>
          <a:bodyPr>
            <a:normAutofit/>
          </a:bodyPr>
          <a:lstStyle/>
          <a:p>
            <a:pPr marL="0" indent="0" algn="ctr">
              <a:buNone/>
            </a:pPr>
            <a:r>
              <a:rPr lang="en-US" sz="9600" b="1" dirty="0" smtClean="0">
                <a:solidFill>
                  <a:schemeClr val="bg1"/>
                </a:solidFill>
                <a:latin typeface="Arial" panose="020B0604020202020204" pitchFamily="34" charset="0"/>
                <a:cs typeface="Arial" panose="020B0604020202020204" pitchFamily="34" charset="0"/>
              </a:rPr>
              <a:t>USE ENGAGING,</a:t>
            </a:r>
          </a:p>
          <a:p>
            <a:pPr marL="0" indent="0" algn="ctr">
              <a:buNone/>
            </a:pPr>
            <a:r>
              <a:rPr lang="en-US" sz="9600" b="1" dirty="0" smtClean="0">
                <a:solidFill>
                  <a:schemeClr val="bg1"/>
                </a:solidFill>
                <a:latin typeface="Arial" panose="020B0604020202020204" pitchFamily="34" charset="0"/>
                <a:cs typeface="Arial" panose="020B0604020202020204" pitchFamily="34" charset="0"/>
              </a:rPr>
              <a:t>COMPELLING</a:t>
            </a:r>
          </a:p>
          <a:p>
            <a:pPr marL="0" indent="0" algn="ctr">
              <a:buNone/>
            </a:pPr>
            <a:r>
              <a:rPr lang="en-US" sz="9600" b="1" dirty="0" smtClean="0">
                <a:solidFill>
                  <a:schemeClr val="bg1"/>
                </a:solidFill>
                <a:latin typeface="Arial" panose="020B0604020202020204" pitchFamily="34" charset="0"/>
                <a:cs typeface="Arial" panose="020B0604020202020204" pitchFamily="34" charset="0"/>
              </a:rPr>
              <a:t>IMAGERY</a:t>
            </a:r>
          </a:p>
        </p:txBody>
      </p:sp>
    </p:spTree>
    <p:extLst>
      <p:ext uri="{BB962C8B-B14F-4D97-AF65-F5344CB8AC3E}">
        <p14:creationId xmlns:p14="http://schemas.microsoft.com/office/powerpoint/2010/main" val="338021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alpha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http://www.measlesrubellainitiative.org/wp-content/plugins/doptg/uploads/L7jmytD2dQRKYLzkKXXEpg2gn8tDbxMPzPff2CP8RQReT1FOdtL71x7CXLLL5wCK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6275" y="0"/>
            <a:ext cx="5228133" cy="684106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measlesrubellainitiative.org/wp-content/plugins/doptg/uploads/qWPBT1T9mz1TnNts19khEa7tA17AsnKyeTFb6jTkKDXXr92PDmQ7pT7dHjH5hHsBh.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456858" y="0"/>
            <a:ext cx="5135067" cy="6846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576352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148</TotalTime>
  <Words>34</Words>
  <Application>Microsoft Office PowerPoint</Application>
  <PresentationFormat>Widescreen</PresentationFormat>
  <Paragraphs>24</Paragraphs>
  <Slides>11</Slides>
  <Notes>1</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Calibri Light</vt:lpstr>
      <vt:lpstr>Office Theme</vt:lpstr>
      <vt:lpstr>COMMUNICATING  FOR IMPACT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Caleb Tiller</dc:creator>
  <cp:lastModifiedBy>Caleb Tiller</cp:lastModifiedBy>
  <cp:revision>14</cp:revision>
  <dcterms:created xsi:type="dcterms:W3CDTF">2015-09-15T16:56:47Z</dcterms:created>
  <dcterms:modified xsi:type="dcterms:W3CDTF">2015-09-15T19:25:08Z</dcterms:modified>
</cp:coreProperties>
</file>